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5" r:id="rId3"/>
  </p:sldMasterIdLst>
  <p:notesMasterIdLst>
    <p:notesMasterId r:id="rId34"/>
  </p:notesMasterIdLst>
  <p:sldIdLst>
    <p:sldId id="303" r:id="rId4"/>
    <p:sldId id="304" r:id="rId5"/>
    <p:sldId id="273" r:id="rId6"/>
    <p:sldId id="282" r:id="rId7"/>
    <p:sldId id="260" r:id="rId8"/>
    <p:sldId id="271" r:id="rId9"/>
    <p:sldId id="305" r:id="rId10"/>
    <p:sldId id="264" r:id="rId11"/>
    <p:sldId id="309" r:id="rId12"/>
    <p:sldId id="307" r:id="rId13"/>
    <p:sldId id="306" r:id="rId14"/>
    <p:sldId id="284" r:id="rId15"/>
    <p:sldId id="285" r:id="rId16"/>
    <p:sldId id="283" r:id="rId17"/>
    <p:sldId id="310" r:id="rId18"/>
    <p:sldId id="290" r:id="rId19"/>
    <p:sldId id="287" r:id="rId20"/>
    <p:sldId id="294" r:id="rId21"/>
    <p:sldId id="299" r:id="rId22"/>
    <p:sldId id="300" r:id="rId23"/>
    <p:sldId id="301" r:id="rId24"/>
    <p:sldId id="313" r:id="rId25"/>
    <p:sldId id="302" r:id="rId26"/>
    <p:sldId id="289" r:id="rId27"/>
    <p:sldId id="267" r:id="rId28"/>
    <p:sldId id="291" r:id="rId29"/>
    <p:sldId id="292" r:id="rId30"/>
    <p:sldId id="293" r:id="rId31"/>
    <p:sldId id="311" r:id="rId32"/>
    <p:sldId id="312" r:id="rId33"/>
  </p:sldIdLst>
  <p:sldSz cx="12192000" cy="6858000"/>
  <p:notesSz cx="6858000" cy="9144000"/>
  <p:embeddedFontLst>
    <p:embeddedFont>
      <p:font typeface="Calibri" panose="020F0502020204030204" pitchFamily="34" charset="0"/>
      <p:regular r:id="rId35"/>
      <p:bold r:id="rId36"/>
      <p:italic r:id="rId37"/>
      <p:boldItalic r:id="rId38"/>
    </p:embeddedFont>
    <p:embeddedFont>
      <p:font typeface="Calibri Light" panose="020F0302020204030204" pitchFamily="34" charset="0"/>
      <p:regular r:id="rId39"/>
      <p:italic r:id="rId40"/>
    </p:embeddedFont>
  </p:embeddedFontLst>
  <p:photoAlbum/>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790" autoAdjust="0"/>
    <p:restoredTop sz="94704"/>
  </p:normalViewPr>
  <p:slideViewPr>
    <p:cSldViewPr snapToGrid="0">
      <p:cViewPr varScale="1">
        <p:scale>
          <a:sx n="69" d="100"/>
          <a:sy n="69" d="100"/>
        </p:scale>
        <p:origin x="94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5.fntdata"/><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notesMaster" Target="notesMasters/notesMaster1.xml"/><Relationship Id="rId42"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4.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3.fntdata"/><Relationship Id="rId40" Type="http://schemas.openxmlformats.org/officeDocument/2006/relationships/font" Target="fonts/font6.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2.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1.fntdata"/><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E15227-C5BE-C046-93E9-F859B85F96BF}" type="datetimeFigureOut">
              <a:rPr lang="en-VN" smtClean="0"/>
              <a:t>02/09/2025</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DFAD7B-D771-744E-B02C-C7E8F0BC829F}" type="slidenum">
              <a:rPr lang="en-VN" smtClean="0"/>
              <a:t>‹#›</a:t>
            </a:fld>
            <a:endParaRPr lang="en-VN"/>
          </a:p>
        </p:txBody>
      </p:sp>
    </p:spTree>
    <p:extLst>
      <p:ext uri="{BB962C8B-B14F-4D97-AF65-F5344CB8AC3E}">
        <p14:creationId xmlns:p14="http://schemas.microsoft.com/office/powerpoint/2010/main" val="6661487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0ADFAD7B-D771-744E-B02C-C7E8F0BC829F}" type="slidenum">
              <a:rPr lang="en-VN" smtClean="0"/>
              <a:t>8</a:t>
            </a:fld>
            <a:endParaRPr lang="en-VN"/>
          </a:p>
        </p:txBody>
      </p:sp>
    </p:spTree>
    <p:extLst>
      <p:ext uri="{BB962C8B-B14F-4D97-AF65-F5344CB8AC3E}">
        <p14:creationId xmlns:p14="http://schemas.microsoft.com/office/powerpoint/2010/main" val="10574729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DFAD7B-D771-744E-B02C-C7E8F0BC829F}"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87978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0ADFAD7B-D771-744E-B02C-C7E8F0BC829F}" type="slidenum">
              <a:rPr lang="en-VN" smtClean="0"/>
              <a:t>16</a:t>
            </a:fld>
            <a:endParaRPr lang="en-VN"/>
          </a:p>
        </p:txBody>
      </p:sp>
    </p:spTree>
    <p:extLst>
      <p:ext uri="{BB962C8B-B14F-4D97-AF65-F5344CB8AC3E}">
        <p14:creationId xmlns:p14="http://schemas.microsoft.com/office/powerpoint/2010/main" val="34979860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0ADFAD7B-D771-744E-B02C-C7E8F0BC829F}" type="slidenum">
              <a:rPr lang="en-VN" smtClean="0"/>
              <a:t>25</a:t>
            </a:fld>
            <a:endParaRPr lang="en-VN"/>
          </a:p>
        </p:txBody>
      </p:sp>
    </p:spTree>
    <p:extLst>
      <p:ext uri="{BB962C8B-B14F-4D97-AF65-F5344CB8AC3E}">
        <p14:creationId xmlns:p14="http://schemas.microsoft.com/office/powerpoint/2010/main" val="4288146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3"/>
        <p:cNvGrpSpPr/>
        <p:nvPr/>
      </p:nvGrpSpPr>
      <p:grpSpPr>
        <a:xfrm>
          <a:off x="0" y="0"/>
          <a:ext cx="0" cy="0"/>
          <a:chOff x="0" y="0"/>
          <a:chExt cx="0" cy="0"/>
        </a:xfrm>
      </p:grpSpPr>
      <p:sp>
        <p:nvSpPr>
          <p:cNvPr id="1274" name="Google Shape;1274;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5" name="Google Shape;1275;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115888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CB359-C368-FAAB-58D5-0D02FBB3D69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C032F6F-935E-C66B-8985-FCC117989D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0EBAB38-F9B1-12E8-4194-CD76A9D9AD36}"/>
              </a:ext>
            </a:extLst>
          </p:cNvPr>
          <p:cNvSpPr>
            <a:spLocks noGrp="1"/>
          </p:cNvSpPr>
          <p:nvPr>
            <p:ph type="dt" sz="half" idx="10"/>
          </p:nvPr>
        </p:nvSpPr>
        <p:spPr/>
        <p:txBody>
          <a:bodyPr/>
          <a:lstStyle/>
          <a:p>
            <a:fld id="{9B35F583-0148-4553-964E-C48E0D09F0A7}" type="datetimeFigureOut">
              <a:rPr lang="en-US" smtClean="0"/>
              <a:t>2/9/2025</a:t>
            </a:fld>
            <a:endParaRPr lang="en-US"/>
          </a:p>
        </p:txBody>
      </p:sp>
      <p:sp>
        <p:nvSpPr>
          <p:cNvPr id="5" name="Footer Placeholder 4">
            <a:extLst>
              <a:ext uri="{FF2B5EF4-FFF2-40B4-BE49-F238E27FC236}">
                <a16:creationId xmlns:a16="http://schemas.microsoft.com/office/drawing/2014/main" id="{7510F5B9-0BBA-6237-AA41-7C8A68FB5B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73F7DC-A0D2-2B59-3108-A6C6969B3DF2}"/>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436897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B10C0-86E6-71B8-02C1-6ADF112455A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49FDAF7-A048-683D-CCCC-A63BA5B51F1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8BC5C8-39F6-6DD7-9FBA-7C02F011CA7E}"/>
              </a:ext>
            </a:extLst>
          </p:cNvPr>
          <p:cNvSpPr>
            <a:spLocks noGrp="1"/>
          </p:cNvSpPr>
          <p:nvPr>
            <p:ph type="dt" sz="half" idx="10"/>
          </p:nvPr>
        </p:nvSpPr>
        <p:spPr/>
        <p:txBody>
          <a:bodyPr/>
          <a:lstStyle/>
          <a:p>
            <a:fld id="{9B35F583-0148-4553-964E-C48E0D09F0A7}" type="datetimeFigureOut">
              <a:rPr lang="en-US" smtClean="0"/>
              <a:t>2/9/2025</a:t>
            </a:fld>
            <a:endParaRPr lang="en-US"/>
          </a:p>
        </p:txBody>
      </p:sp>
      <p:sp>
        <p:nvSpPr>
          <p:cNvPr id="5" name="Footer Placeholder 4">
            <a:extLst>
              <a:ext uri="{FF2B5EF4-FFF2-40B4-BE49-F238E27FC236}">
                <a16:creationId xmlns:a16="http://schemas.microsoft.com/office/drawing/2014/main" id="{BEADA172-8CFC-0C43-AABF-1121A5E1CD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5E851D-8129-DE77-B672-9040F1A251DC}"/>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472866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0A3BDA-1EAA-353D-F8DE-1FA3FAC253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114AA8-3789-CBC3-5C55-CAEDF3B88E1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9B3290-4B06-5823-1D14-C03BE4FA6A47}"/>
              </a:ext>
            </a:extLst>
          </p:cNvPr>
          <p:cNvSpPr>
            <a:spLocks noGrp="1"/>
          </p:cNvSpPr>
          <p:nvPr>
            <p:ph type="dt" sz="half" idx="10"/>
          </p:nvPr>
        </p:nvSpPr>
        <p:spPr/>
        <p:txBody>
          <a:bodyPr/>
          <a:lstStyle/>
          <a:p>
            <a:fld id="{9B35F583-0148-4553-964E-C48E0D09F0A7}" type="datetimeFigureOut">
              <a:rPr lang="en-US" smtClean="0"/>
              <a:t>2/9/2025</a:t>
            </a:fld>
            <a:endParaRPr lang="en-US"/>
          </a:p>
        </p:txBody>
      </p:sp>
      <p:sp>
        <p:nvSpPr>
          <p:cNvPr id="5" name="Footer Placeholder 4">
            <a:extLst>
              <a:ext uri="{FF2B5EF4-FFF2-40B4-BE49-F238E27FC236}">
                <a16:creationId xmlns:a16="http://schemas.microsoft.com/office/drawing/2014/main" id="{647E6A11-9C61-AEB0-DA00-C59F4DD3A1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C08BEB-E646-E98F-031B-DAA706C808D8}"/>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448243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546732" y="3292026"/>
            <a:ext cx="1389855" cy="1300684"/>
            <a:chOff x="-128799" y="2076794"/>
            <a:chExt cx="1042391" cy="975513"/>
          </a:xfrm>
        </p:grpSpPr>
        <p:sp>
          <p:nvSpPr>
            <p:cNvPr id="10" name="Google Shape;10;p2"/>
            <p:cNvSpPr/>
            <p:nvPr/>
          </p:nvSpPr>
          <p:spPr>
            <a:xfrm rot="10800000" flipH="1">
              <a:off x="114992" y="2571706"/>
              <a:ext cx="7986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1;p2"/>
            <p:cNvSpPr/>
            <p:nvPr/>
          </p:nvSpPr>
          <p:spPr>
            <a:xfrm rot="10800000" flipH="1">
              <a:off x="-128799" y="2076794"/>
              <a:ext cx="8367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 name="Google Shape;12;p2"/>
          <p:cNvGrpSpPr/>
          <p:nvPr/>
        </p:nvGrpSpPr>
        <p:grpSpPr>
          <a:xfrm>
            <a:off x="10878074" y="78585"/>
            <a:ext cx="1862793" cy="1281484"/>
            <a:chOff x="6634055" y="-105806"/>
            <a:chExt cx="1397095" cy="961113"/>
          </a:xfrm>
        </p:grpSpPr>
        <p:sp>
          <p:nvSpPr>
            <p:cNvPr id="13" name="Google Shape;13;p2"/>
            <p:cNvSpPr/>
            <p:nvPr/>
          </p:nvSpPr>
          <p:spPr>
            <a:xfrm>
              <a:off x="6634055" y="-105806"/>
              <a:ext cx="7986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7036097" y="374706"/>
              <a:ext cx="6603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7432650" y="-105800"/>
              <a:ext cx="5985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6" name="Google Shape;16;p2"/>
          <p:cNvSpPr/>
          <p:nvPr/>
        </p:nvSpPr>
        <p:spPr>
          <a:xfrm rot="10800000" flipH="1">
            <a:off x="1343796" y="-128275"/>
            <a:ext cx="880400" cy="6408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rot="10800000" flipH="1">
            <a:off x="5045197" y="6410236"/>
            <a:ext cx="1033200" cy="6408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rot="10800000" flipH="1">
            <a:off x="3887996" y="6407636"/>
            <a:ext cx="1157200" cy="6460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rot="10800000" flipH="1">
            <a:off x="11566629" y="4074392"/>
            <a:ext cx="880400" cy="6408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txBox="1">
            <a:spLocks noGrp="1"/>
          </p:cNvSpPr>
          <p:nvPr>
            <p:ph type="ctrTitle"/>
          </p:nvPr>
        </p:nvSpPr>
        <p:spPr>
          <a:xfrm>
            <a:off x="950967" y="1002596"/>
            <a:ext cx="8058000" cy="4390800"/>
          </a:xfrm>
          <a:prstGeom prst="rect">
            <a:avLst/>
          </a:prstGeom>
        </p:spPr>
        <p:txBody>
          <a:bodyPr spcFirstLastPara="1" wrap="square" lIns="91425" tIns="91425" rIns="91425" bIns="91425" anchor="b" anchorCtr="0">
            <a:noAutofit/>
          </a:bodyPr>
          <a:lstStyle>
            <a:lvl1pPr lvl="0">
              <a:lnSpc>
                <a:spcPct val="90000"/>
              </a:lnSpc>
              <a:spcBef>
                <a:spcPts val="0"/>
              </a:spcBef>
              <a:spcAft>
                <a:spcPts val="0"/>
              </a:spcAft>
              <a:buClr>
                <a:srgbClr val="191919"/>
              </a:buClr>
              <a:buSzPts val="5200"/>
              <a:buNone/>
              <a:defRPr sz="12800"/>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21" name="Google Shape;21;p2"/>
          <p:cNvSpPr txBox="1">
            <a:spLocks noGrp="1"/>
          </p:cNvSpPr>
          <p:nvPr>
            <p:ph type="subTitle" idx="1"/>
          </p:nvPr>
        </p:nvSpPr>
        <p:spPr>
          <a:xfrm>
            <a:off x="950967" y="5393404"/>
            <a:ext cx="5719600" cy="462000"/>
          </a:xfrm>
          <a:prstGeom prst="rect">
            <a:avLst/>
          </a:prstGeom>
          <a:solidFill>
            <a:srgbClr val="662330">
              <a:alpha val="8840"/>
            </a:srgbClr>
          </a:solidFill>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2133">
                <a:solidFill>
                  <a:srgbClr val="662330"/>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2394110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2"/>
        <p:cNvGrpSpPr/>
        <p:nvPr/>
      </p:nvGrpSpPr>
      <p:grpSpPr>
        <a:xfrm>
          <a:off x="0" y="0"/>
          <a:ext cx="0" cy="0"/>
          <a:chOff x="0" y="0"/>
          <a:chExt cx="0" cy="0"/>
        </a:xfrm>
      </p:grpSpPr>
      <p:sp>
        <p:nvSpPr>
          <p:cNvPr id="23" name="Google Shape;23;p3"/>
          <p:cNvSpPr txBox="1">
            <a:spLocks noGrp="1"/>
          </p:cNvSpPr>
          <p:nvPr>
            <p:ph type="title"/>
          </p:nvPr>
        </p:nvSpPr>
        <p:spPr>
          <a:xfrm>
            <a:off x="3048000" y="2305000"/>
            <a:ext cx="6096000" cy="2870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9333">
                <a:solidFill>
                  <a:schemeClr val="lt1"/>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4" name="Google Shape;24;p3"/>
          <p:cNvSpPr txBox="1">
            <a:spLocks noGrp="1"/>
          </p:cNvSpPr>
          <p:nvPr>
            <p:ph type="title" idx="2" hasCustomPrompt="1"/>
          </p:nvPr>
        </p:nvSpPr>
        <p:spPr>
          <a:xfrm>
            <a:off x="5495400" y="1006300"/>
            <a:ext cx="1201200" cy="1207200"/>
          </a:xfrm>
          <a:prstGeom prst="rect">
            <a:avLst/>
          </a:prstGeom>
          <a:solidFill>
            <a:srgbClr val="662330">
              <a:alpha val="8840"/>
            </a:srgbClr>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8000"/>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25" name="Google Shape;25;p3"/>
          <p:cNvSpPr txBox="1">
            <a:spLocks noGrp="1"/>
          </p:cNvSpPr>
          <p:nvPr>
            <p:ph type="subTitle" idx="1"/>
          </p:nvPr>
        </p:nvSpPr>
        <p:spPr>
          <a:xfrm>
            <a:off x="3048000" y="5351700"/>
            <a:ext cx="6096000" cy="500000"/>
          </a:xfrm>
          <a:prstGeom prst="rect">
            <a:avLst/>
          </a:prstGeom>
          <a:solidFill>
            <a:srgbClr val="662330">
              <a:alpha val="8840"/>
            </a:srgbClr>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26" name="Google Shape;26;p3"/>
          <p:cNvGrpSpPr/>
          <p:nvPr/>
        </p:nvGrpSpPr>
        <p:grpSpPr>
          <a:xfrm>
            <a:off x="-426249" y="2788259"/>
            <a:ext cx="1996028" cy="1281484"/>
            <a:chOff x="-319687" y="2091194"/>
            <a:chExt cx="1497021" cy="961113"/>
          </a:xfrm>
        </p:grpSpPr>
        <p:sp>
          <p:nvSpPr>
            <p:cNvPr id="27" name="Google Shape;27;p3"/>
            <p:cNvSpPr/>
            <p:nvPr/>
          </p:nvSpPr>
          <p:spPr>
            <a:xfrm rot="10800000" flipH="1">
              <a:off x="114992" y="2571706"/>
              <a:ext cx="7986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3"/>
            <p:cNvSpPr/>
            <p:nvPr/>
          </p:nvSpPr>
          <p:spPr>
            <a:xfrm rot="10800000" flipH="1">
              <a:off x="517034" y="2091194"/>
              <a:ext cx="6603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rot="10800000" flipH="1">
              <a:off x="-319687" y="2091194"/>
              <a:ext cx="8367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0" name="Google Shape;30;p3"/>
          <p:cNvGrpSpPr/>
          <p:nvPr/>
        </p:nvGrpSpPr>
        <p:grpSpPr>
          <a:xfrm>
            <a:off x="10646663" y="5497859"/>
            <a:ext cx="1760800" cy="1281600"/>
            <a:chOff x="7984997" y="4123394"/>
            <a:chExt cx="1320600" cy="961200"/>
          </a:xfrm>
        </p:grpSpPr>
        <p:sp>
          <p:nvSpPr>
            <p:cNvPr id="31" name="Google Shape;31;p3"/>
            <p:cNvSpPr/>
            <p:nvPr/>
          </p:nvSpPr>
          <p:spPr>
            <a:xfrm>
              <a:off x="8645297" y="4603994"/>
              <a:ext cx="6603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a:off x="7984997" y="4603994"/>
              <a:ext cx="6603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a:off x="8309172" y="4123394"/>
              <a:ext cx="6603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4" name="Google Shape;34;p3"/>
          <p:cNvGrpSpPr/>
          <p:nvPr/>
        </p:nvGrpSpPr>
        <p:grpSpPr>
          <a:xfrm>
            <a:off x="8845408" y="-141074"/>
            <a:ext cx="1862793" cy="1281484"/>
            <a:chOff x="6634055" y="-105806"/>
            <a:chExt cx="1397095" cy="961113"/>
          </a:xfrm>
        </p:grpSpPr>
        <p:sp>
          <p:nvSpPr>
            <p:cNvPr id="35" name="Google Shape;35;p3"/>
            <p:cNvSpPr/>
            <p:nvPr/>
          </p:nvSpPr>
          <p:spPr>
            <a:xfrm>
              <a:off x="6634055" y="-105806"/>
              <a:ext cx="7986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3"/>
            <p:cNvSpPr/>
            <p:nvPr/>
          </p:nvSpPr>
          <p:spPr>
            <a:xfrm>
              <a:off x="7036097" y="374706"/>
              <a:ext cx="6603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7;p3"/>
            <p:cNvSpPr/>
            <p:nvPr/>
          </p:nvSpPr>
          <p:spPr>
            <a:xfrm>
              <a:off x="7432650" y="-105800"/>
              <a:ext cx="5985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708994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8"/>
        <p:cNvGrpSpPr/>
        <p:nvPr/>
      </p:nvGrpSpPr>
      <p:grpSpPr>
        <a:xfrm>
          <a:off x="0" y="0"/>
          <a:ext cx="0" cy="0"/>
          <a:chOff x="0" y="0"/>
          <a:chExt cx="0" cy="0"/>
        </a:xfrm>
      </p:grpSpPr>
      <p:sp>
        <p:nvSpPr>
          <p:cNvPr id="39" name="Google Shape;39;p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40" name="Google Shape;40;p4"/>
          <p:cNvSpPr txBox="1">
            <a:spLocks noGrp="1"/>
          </p:cNvSpPr>
          <p:nvPr>
            <p:ph type="body" idx="1"/>
          </p:nvPr>
        </p:nvSpPr>
        <p:spPr>
          <a:xfrm>
            <a:off x="1193000" y="1714133"/>
            <a:ext cx="9806000" cy="5540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Font typeface="Nunito Light"/>
              <a:buChar char="●"/>
              <a:defRPr sz="1600"/>
            </a:lvl1pPr>
            <a:lvl2pPr marL="1219170" lvl="1" indent="-423323" rtl="0">
              <a:lnSpc>
                <a:spcPct val="100000"/>
              </a:lnSpc>
              <a:spcBef>
                <a:spcPts val="0"/>
              </a:spcBef>
              <a:spcAft>
                <a:spcPts val="0"/>
              </a:spcAft>
              <a:buSzPts val="1400"/>
              <a:buFont typeface="Nunito Light"/>
              <a:buChar char="○"/>
              <a:defRPr/>
            </a:lvl2pPr>
            <a:lvl3pPr marL="1828754" lvl="2" indent="-423323" rtl="0">
              <a:lnSpc>
                <a:spcPct val="100000"/>
              </a:lnSpc>
              <a:spcBef>
                <a:spcPts val="0"/>
              </a:spcBef>
              <a:spcAft>
                <a:spcPts val="0"/>
              </a:spcAft>
              <a:buSzPts val="1400"/>
              <a:buFont typeface="Nunito Light"/>
              <a:buChar char="■"/>
              <a:defRPr/>
            </a:lvl3pPr>
            <a:lvl4pPr marL="2438339" lvl="3" indent="-423323" rtl="0">
              <a:lnSpc>
                <a:spcPct val="100000"/>
              </a:lnSpc>
              <a:spcBef>
                <a:spcPts val="0"/>
              </a:spcBef>
              <a:spcAft>
                <a:spcPts val="0"/>
              </a:spcAft>
              <a:buSzPts val="1400"/>
              <a:buFont typeface="Nunito Light"/>
              <a:buChar char="●"/>
              <a:defRPr/>
            </a:lvl4pPr>
            <a:lvl5pPr marL="3047924" lvl="4" indent="-423323" rtl="0">
              <a:lnSpc>
                <a:spcPct val="100000"/>
              </a:lnSpc>
              <a:spcBef>
                <a:spcPts val="0"/>
              </a:spcBef>
              <a:spcAft>
                <a:spcPts val="0"/>
              </a:spcAft>
              <a:buSzPts val="1400"/>
              <a:buFont typeface="Nunito Light"/>
              <a:buChar char="○"/>
              <a:defRPr/>
            </a:lvl5pPr>
            <a:lvl6pPr marL="3657509" lvl="5" indent="-423323" rtl="0">
              <a:lnSpc>
                <a:spcPct val="100000"/>
              </a:lnSpc>
              <a:spcBef>
                <a:spcPts val="0"/>
              </a:spcBef>
              <a:spcAft>
                <a:spcPts val="0"/>
              </a:spcAft>
              <a:buSzPts val="1400"/>
              <a:buFont typeface="Nunito Light"/>
              <a:buChar char="■"/>
              <a:defRPr/>
            </a:lvl6pPr>
            <a:lvl7pPr marL="4267093" lvl="6" indent="-423323" rtl="0">
              <a:lnSpc>
                <a:spcPct val="100000"/>
              </a:lnSpc>
              <a:spcBef>
                <a:spcPts val="0"/>
              </a:spcBef>
              <a:spcAft>
                <a:spcPts val="0"/>
              </a:spcAft>
              <a:buSzPts val="1400"/>
              <a:buFont typeface="Nunito Light"/>
              <a:buChar char="●"/>
              <a:defRPr/>
            </a:lvl7pPr>
            <a:lvl8pPr marL="4876678" lvl="7" indent="-423323" rtl="0">
              <a:lnSpc>
                <a:spcPct val="100000"/>
              </a:lnSpc>
              <a:spcBef>
                <a:spcPts val="0"/>
              </a:spcBef>
              <a:spcAft>
                <a:spcPts val="0"/>
              </a:spcAft>
              <a:buSzPts val="1400"/>
              <a:buFont typeface="Nunito Light"/>
              <a:buChar char="○"/>
              <a:defRPr/>
            </a:lvl8pPr>
            <a:lvl9pPr marL="5486263" lvl="8" indent="-423323" rtl="0">
              <a:lnSpc>
                <a:spcPct val="100000"/>
              </a:lnSpc>
              <a:spcBef>
                <a:spcPts val="0"/>
              </a:spcBef>
              <a:spcAft>
                <a:spcPts val="0"/>
              </a:spcAft>
              <a:buSzPts val="1400"/>
              <a:buFont typeface="Nunito Light"/>
              <a:buChar char="■"/>
              <a:defRPr/>
            </a:lvl9pPr>
          </a:lstStyle>
          <a:p>
            <a:endParaRPr/>
          </a:p>
        </p:txBody>
      </p:sp>
      <p:grpSp>
        <p:nvGrpSpPr>
          <p:cNvPr id="41" name="Google Shape;41;p4"/>
          <p:cNvGrpSpPr/>
          <p:nvPr/>
        </p:nvGrpSpPr>
        <p:grpSpPr>
          <a:xfrm rot="10800000" flipH="1">
            <a:off x="-744612" y="5494883"/>
            <a:ext cx="2102415" cy="1281484"/>
            <a:chOff x="-85374" y="4258587"/>
            <a:chExt cx="1576811" cy="961113"/>
          </a:xfrm>
        </p:grpSpPr>
        <p:sp>
          <p:nvSpPr>
            <p:cNvPr id="42" name="Google Shape;42;p4"/>
            <p:cNvSpPr/>
            <p:nvPr/>
          </p:nvSpPr>
          <p:spPr>
            <a:xfrm>
              <a:off x="349305" y="4258587"/>
              <a:ext cx="7986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4"/>
            <p:cNvSpPr/>
            <p:nvPr/>
          </p:nvSpPr>
          <p:spPr>
            <a:xfrm>
              <a:off x="751336" y="4739088"/>
              <a:ext cx="7401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4"/>
            <p:cNvSpPr/>
            <p:nvPr/>
          </p:nvSpPr>
          <p:spPr>
            <a:xfrm>
              <a:off x="-85374" y="4739099"/>
              <a:ext cx="8367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5" name="Google Shape;45;p4"/>
          <p:cNvGrpSpPr/>
          <p:nvPr/>
        </p:nvGrpSpPr>
        <p:grpSpPr>
          <a:xfrm rot="10800000" flipH="1">
            <a:off x="10726266" y="81635"/>
            <a:ext cx="2102415" cy="1281484"/>
            <a:chOff x="-85374" y="4258587"/>
            <a:chExt cx="1576811" cy="961113"/>
          </a:xfrm>
        </p:grpSpPr>
        <p:sp>
          <p:nvSpPr>
            <p:cNvPr id="46" name="Google Shape;46;p4"/>
            <p:cNvSpPr/>
            <p:nvPr/>
          </p:nvSpPr>
          <p:spPr>
            <a:xfrm>
              <a:off x="349305" y="4258587"/>
              <a:ext cx="7986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4"/>
            <p:cNvSpPr/>
            <p:nvPr/>
          </p:nvSpPr>
          <p:spPr>
            <a:xfrm>
              <a:off x="751336" y="4739088"/>
              <a:ext cx="7401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4"/>
            <p:cNvSpPr/>
            <p:nvPr/>
          </p:nvSpPr>
          <p:spPr>
            <a:xfrm>
              <a:off x="-85374" y="4739099"/>
              <a:ext cx="8367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9" name="Google Shape;49;p4"/>
          <p:cNvGrpSpPr/>
          <p:nvPr/>
        </p:nvGrpSpPr>
        <p:grpSpPr>
          <a:xfrm rot="10800000" flipH="1">
            <a:off x="-743173" y="81635"/>
            <a:ext cx="2102415" cy="1281484"/>
            <a:chOff x="-85374" y="4258587"/>
            <a:chExt cx="1576811" cy="961113"/>
          </a:xfrm>
        </p:grpSpPr>
        <p:sp>
          <p:nvSpPr>
            <p:cNvPr id="50" name="Google Shape;50;p4"/>
            <p:cNvSpPr/>
            <p:nvPr/>
          </p:nvSpPr>
          <p:spPr>
            <a:xfrm>
              <a:off x="349305" y="4258587"/>
              <a:ext cx="7986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4"/>
            <p:cNvSpPr/>
            <p:nvPr/>
          </p:nvSpPr>
          <p:spPr>
            <a:xfrm>
              <a:off x="751336" y="4739088"/>
              <a:ext cx="7401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85374" y="4739099"/>
              <a:ext cx="8367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3" name="Google Shape;53;p4"/>
          <p:cNvGrpSpPr/>
          <p:nvPr/>
        </p:nvGrpSpPr>
        <p:grpSpPr>
          <a:xfrm rot="10800000" flipH="1">
            <a:off x="10726266" y="5494883"/>
            <a:ext cx="2102415" cy="1281484"/>
            <a:chOff x="-85374" y="4258587"/>
            <a:chExt cx="1576811" cy="961113"/>
          </a:xfrm>
        </p:grpSpPr>
        <p:sp>
          <p:nvSpPr>
            <p:cNvPr id="54" name="Google Shape;54;p4"/>
            <p:cNvSpPr/>
            <p:nvPr/>
          </p:nvSpPr>
          <p:spPr>
            <a:xfrm>
              <a:off x="349305" y="4258587"/>
              <a:ext cx="7986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4"/>
            <p:cNvSpPr/>
            <p:nvPr/>
          </p:nvSpPr>
          <p:spPr>
            <a:xfrm>
              <a:off x="751336" y="4739088"/>
              <a:ext cx="7401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4"/>
            <p:cNvSpPr/>
            <p:nvPr/>
          </p:nvSpPr>
          <p:spPr>
            <a:xfrm>
              <a:off x="-85374" y="4739099"/>
              <a:ext cx="8367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671113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92"/>
        <p:cNvGrpSpPr/>
        <p:nvPr/>
      </p:nvGrpSpPr>
      <p:grpSpPr>
        <a:xfrm>
          <a:off x="0" y="0"/>
          <a:ext cx="0" cy="0"/>
          <a:chOff x="0" y="0"/>
          <a:chExt cx="0" cy="0"/>
        </a:xfrm>
      </p:grpSpPr>
      <p:sp>
        <p:nvSpPr>
          <p:cNvPr id="93" name="Google Shape;93;p7"/>
          <p:cNvSpPr txBox="1">
            <a:spLocks noGrp="1"/>
          </p:cNvSpPr>
          <p:nvPr>
            <p:ph type="title"/>
          </p:nvPr>
        </p:nvSpPr>
        <p:spPr>
          <a:xfrm>
            <a:off x="960000" y="593367"/>
            <a:ext cx="1028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94" name="Google Shape;94;p7"/>
          <p:cNvSpPr txBox="1">
            <a:spLocks noGrp="1"/>
          </p:cNvSpPr>
          <p:nvPr>
            <p:ph type="subTitle" idx="1"/>
          </p:nvPr>
        </p:nvSpPr>
        <p:spPr>
          <a:xfrm>
            <a:off x="1882189" y="2384480"/>
            <a:ext cx="5726400" cy="306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600"/>
              <a:buFont typeface="Nunito Light"/>
              <a:buChar char="■"/>
              <a:defRPr sz="2133"/>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2133"/>
              </a:spcBef>
              <a:spcAft>
                <a:spcPts val="0"/>
              </a:spcAft>
              <a:buClr>
                <a:srgbClr val="E76A28"/>
              </a:buClr>
              <a:buSzPts val="1500"/>
              <a:buFont typeface="Nunito Light"/>
              <a:buChar char="■"/>
              <a:defRPr/>
            </a:lvl3pPr>
            <a:lvl4pPr lvl="3" algn="ctr" rtl="0">
              <a:lnSpc>
                <a:spcPct val="100000"/>
              </a:lnSpc>
              <a:spcBef>
                <a:spcPts val="2133"/>
              </a:spcBef>
              <a:spcAft>
                <a:spcPts val="0"/>
              </a:spcAft>
              <a:buClr>
                <a:srgbClr val="E76A28"/>
              </a:buClr>
              <a:buSzPts val="1500"/>
              <a:buFont typeface="Nunito Light"/>
              <a:buChar char="●"/>
              <a:defRPr/>
            </a:lvl4pPr>
            <a:lvl5pPr lvl="4" algn="ctr" rtl="0">
              <a:lnSpc>
                <a:spcPct val="100000"/>
              </a:lnSpc>
              <a:spcBef>
                <a:spcPts val="2133"/>
              </a:spcBef>
              <a:spcAft>
                <a:spcPts val="0"/>
              </a:spcAft>
              <a:buClr>
                <a:srgbClr val="E76A28"/>
              </a:buClr>
              <a:buSzPts val="1400"/>
              <a:buFont typeface="Nunito Light"/>
              <a:buChar char="○"/>
              <a:defRPr/>
            </a:lvl5pPr>
            <a:lvl6pPr lvl="5" algn="ctr" rtl="0">
              <a:lnSpc>
                <a:spcPct val="100000"/>
              </a:lnSpc>
              <a:spcBef>
                <a:spcPts val="2133"/>
              </a:spcBef>
              <a:spcAft>
                <a:spcPts val="0"/>
              </a:spcAft>
              <a:buClr>
                <a:srgbClr val="999999"/>
              </a:buClr>
              <a:buSzPts val="1400"/>
              <a:buFont typeface="Nunito Light"/>
              <a:buChar char="■"/>
              <a:defRPr/>
            </a:lvl6pPr>
            <a:lvl7pPr lvl="6" algn="ctr" rtl="0">
              <a:lnSpc>
                <a:spcPct val="100000"/>
              </a:lnSpc>
              <a:spcBef>
                <a:spcPts val="2133"/>
              </a:spcBef>
              <a:spcAft>
                <a:spcPts val="0"/>
              </a:spcAft>
              <a:buClr>
                <a:srgbClr val="999999"/>
              </a:buClr>
              <a:buSzPts val="1300"/>
              <a:buFont typeface="Nunito Light"/>
              <a:buChar char="●"/>
              <a:defRPr/>
            </a:lvl7pPr>
            <a:lvl8pPr lvl="7" algn="ctr" rtl="0">
              <a:lnSpc>
                <a:spcPct val="100000"/>
              </a:lnSpc>
              <a:spcBef>
                <a:spcPts val="2133"/>
              </a:spcBef>
              <a:spcAft>
                <a:spcPts val="0"/>
              </a:spcAft>
              <a:buClr>
                <a:srgbClr val="999999"/>
              </a:buClr>
              <a:buSzPts val="1300"/>
              <a:buFont typeface="Nunito Light"/>
              <a:buChar char="○"/>
              <a:defRPr/>
            </a:lvl8pPr>
            <a:lvl9pPr lvl="8" algn="ctr" rtl="0">
              <a:lnSpc>
                <a:spcPct val="100000"/>
              </a:lnSpc>
              <a:spcBef>
                <a:spcPts val="2133"/>
              </a:spcBef>
              <a:spcAft>
                <a:spcPts val="2133"/>
              </a:spcAft>
              <a:buClr>
                <a:srgbClr val="999999"/>
              </a:buClr>
              <a:buSzPts val="1400"/>
              <a:buFont typeface="Nunito Light"/>
              <a:buChar char="■"/>
              <a:defRPr/>
            </a:lvl9pPr>
          </a:lstStyle>
          <a:p>
            <a:endParaRPr/>
          </a:p>
        </p:txBody>
      </p:sp>
      <p:grpSp>
        <p:nvGrpSpPr>
          <p:cNvPr id="95" name="Google Shape;95;p7"/>
          <p:cNvGrpSpPr/>
          <p:nvPr/>
        </p:nvGrpSpPr>
        <p:grpSpPr>
          <a:xfrm>
            <a:off x="-113831" y="5678117"/>
            <a:ext cx="1996028" cy="1281484"/>
            <a:chOff x="-85374" y="4258587"/>
            <a:chExt cx="1497021" cy="961113"/>
          </a:xfrm>
        </p:grpSpPr>
        <p:sp>
          <p:nvSpPr>
            <p:cNvPr id="96" name="Google Shape;96;p7"/>
            <p:cNvSpPr/>
            <p:nvPr/>
          </p:nvSpPr>
          <p:spPr>
            <a:xfrm>
              <a:off x="349305" y="4258587"/>
              <a:ext cx="7986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7"/>
            <p:cNvSpPr/>
            <p:nvPr/>
          </p:nvSpPr>
          <p:spPr>
            <a:xfrm>
              <a:off x="751347" y="4739099"/>
              <a:ext cx="6603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7"/>
            <p:cNvSpPr/>
            <p:nvPr/>
          </p:nvSpPr>
          <p:spPr>
            <a:xfrm>
              <a:off x="-85374" y="4739099"/>
              <a:ext cx="8367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9" name="Google Shape;99;p7"/>
          <p:cNvGrpSpPr/>
          <p:nvPr/>
        </p:nvGrpSpPr>
        <p:grpSpPr>
          <a:xfrm>
            <a:off x="-113827" y="78533"/>
            <a:ext cx="1457333" cy="1281600"/>
            <a:chOff x="-85370" y="58900"/>
            <a:chExt cx="1093000" cy="961200"/>
          </a:xfrm>
        </p:grpSpPr>
        <p:sp>
          <p:nvSpPr>
            <p:cNvPr id="100" name="Google Shape;100;p7"/>
            <p:cNvSpPr/>
            <p:nvPr/>
          </p:nvSpPr>
          <p:spPr>
            <a:xfrm rot="10800000" flipH="1">
              <a:off x="209030" y="58900"/>
              <a:ext cx="7986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7"/>
            <p:cNvSpPr/>
            <p:nvPr/>
          </p:nvSpPr>
          <p:spPr>
            <a:xfrm rot="10800000" flipH="1">
              <a:off x="-85370" y="539500"/>
              <a:ext cx="7986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2" name="Google Shape;102;p7"/>
          <p:cNvGrpSpPr/>
          <p:nvPr/>
        </p:nvGrpSpPr>
        <p:grpSpPr>
          <a:xfrm>
            <a:off x="10986473" y="2788259"/>
            <a:ext cx="1416456" cy="1281484"/>
            <a:chOff x="8239855" y="2091194"/>
            <a:chExt cx="1062342" cy="961113"/>
          </a:xfrm>
        </p:grpSpPr>
        <p:sp>
          <p:nvSpPr>
            <p:cNvPr id="103" name="Google Shape;103;p7"/>
            <p:cNvSpPr/>
            <p:nvPr/>
          </p:nvSpPr>
          <p:spPr>
            <a:xfrm>
              <a:off x="8239855" y="2091194"/>
              <a:ext cx="7986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7"/>
            <p:cNvSpPr/>
            <p:nvPr/>
          </p:nvSpPr>
          <p:spPr>
            <a:xfrm>
              <a:off x="8641897" y="2571706"/>
              <a:ext cx="6603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491133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22"/>
        <p:cNvGrpSpPr/>
        <p:nvPr/>
      </p:nvGrpSpPr>
      <p:grpSpPr>
        <a:xfrm>
          <a:off x="0" y="0"/>
          <a:ext cx="0" cy="0"/>
          <a:chOff x="0" y="0"/>
          <a:chExt cx="0" cy="0"/>
        </a:xfrm>
      </p:grpSpPr>
      <p:grpSp>
        <p:nvGrpSpPr>
          <p:cNvPr id="123" name="Google Shape;123;p9"/>
          <p:cNvGrpSpPr/>
          <p:nvPr/>
        </p:nvGrpSpPr>
        <p:grpSpPr>
          <a:xfrm>
            <a:off x="-534839" y="5158267"/>
            <a:ext cx="3136905" cy="1484349"/>
            <a:chOff x="-401130" y="3868700"/>
            <a:chExt cx="2352679" cy="1113262"/>
          </a:xfrm>
        </p:grpSpPr>
        <p:sp>
          <p:nvSpPr>
            <p:cNvPr id="124" name="Google Shape;124;p9"/>
            <p:cNvSpPr/>
            <p:nvPr/>
          </p:nvSpPr>
          <p:spPr>
            <a:xfrm flipH="1">
              <a:off x="523566" y="3868700"/>
              <a:ext cx="924600" cy="5568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125;p9"/>
            <p:cNvSpPr/>
            <p:nvPr/>
          </p:nvSpPr>
          <p:spPr>
            <a:xfrm flipH="1">
              <a:off x="217877" y="4425162"/>
              <a:ext cx="764700" cy="5568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126;p9"/>
            <p:cNvSpPr/>
            <p:nvPr/>
          </p:nvSpPr>
          <p:spPr>
            <a:xfrm flipH="1">
              <a:off x="982550" y="4425162"/>
              <a:ext cx="969000" cy="5568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9"/>
            <p:cNvSpPr/>
            <p:nvPr/>
          </p:nvSpPr>
          <p:spPr>
            <a:xfrm flipH="1">
              <a:off x="-401130" y="3868700"/>
              <a:ext cx="924600" cy="5568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8" name="Google Shape;128;p9"/>
          <p:cNvGrpSpPr/>
          <p:nvPr/>
        </p:nvGrpSpPr>
        <p:grpSpPr>
          <a:xfrm>
            <a:off x="10258405" y="5161802"/>
            <a:ext cx="2465728" cy="1484349"/>
            <a:chOff x="7693804" y="3871351"/>
            <a:chExt cx="1849296" cy="1113262"/>
          </a:xfrm>
        </p:grpSpPr>
        <p:sp>
          <p:nvSpPr>
            <p:cNvPr id="129" name="Google Shape;129;p9"/>
            <p:cNvSpPr/>
            <p:nvPr/>
          </p:nvSpPr>
          <p:spPr>
            <a:xfrm rot="10800000" flipH="1">
              <a:off x="7693804" y="4427813"/>
              <a:ext cx="924600" cy="5568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9"/>
            <p:cNvSpPr/>
            <p:nvPr/>
          </p:nvSpPr>
          <p:spPr>
            <a:xfrm rot="10800000" flipH="1">
              <a:off x="8255845" y="3871351"/>
              <a:ext cx="969000" cy="5568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9"/>
            <p:cNvSpPr/>
            <p:nvPr/>
          </p:nvSpPr>
          <p:spPr>
            <a:xfrm rot="10800000" flipH="1">
              <a:off x="8618500" y="4427813"/>
              <a:ext cx="924600" cy="5568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2" name="Google Shape;132;p9"/>
          <p:cNvGrpSpPr/>
          <p:nvPr/>
        </p:nvGrpSpPr>
        <p:grpSpPr>
          <a:xfrm>
            <a:off x="4421918" y="-424767"/>
            <a:ext cx="3348167" cy="1484800"/>
            <a:chOff x="3316438" y="-318575"/>
            <a:chExt cx="2511125" cy="1113600"/>
          </a:xfrm>
        </p:grpSpPr>
        <p:sp>
          <p:nvSpPr>
            <p:cNvPr id="133" name="Google Shape;133;p9"/>
            <p:cNvSpPr/>
            <p:nvPr/>
          </p:nvSpPr>
          <p:spPr>
            <a:xfrm flipH="1">
              <a:off x="5013663" y="-40175"/>
              <a:ext cx="813900" cy="5568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4;p9"/>
            <p:cNvSpPr/>
            <p:nvPr/>
          </p:nvSpPr>
          <p:spPr>
            <a:xfrm flipH="1">
              <a:off x="4130338" y="238225"/>
              <a:ext cx="883200" cy="5568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9"/>
            <p:cNvSpPr/>
            <p:nvPr/>
          </p:nvSpPr>
          <p:spPr>
            <a:xfrm flipH="1">
              <a:off x="4130338" y="-318575"/>
              <a:ext cx="883200" cy="5568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9"/>
            <p:cNvSpPr/>
            <p:nvPr/>
          </p:nvSpPr>
          <p:spPr>
            <a:xfrm flipH="1">
              <a:off x="3316438" y="-40175"/>
              <a:ext cx="813900" cy="5568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37" name="Google Shape;137;p9"/>
          <p:cNvSpPr txBox="1">
            <a:spLocks noGrp="1"/>
          </p:cNvSpPr>
          <p:nvPr>
            <p:ph type="title"/>
          </p:nvPr>
        </p:nvSpPr>
        <p:spPr>
          <a:xfrm>
            <a:off x="2847400" y="1937400"/>
            <a:ext cx="6497200" cy="199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18000"/>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138" name="Google Shape;138;p9"/>
          <p:cNvSpPr txBox="1">
            <a:spLocks noGrp="1"/>
          </p:cNvSpPr>
          <p:nvPr>
            <p:ph type="subTitle" idx="1"/>
          </p:nvPr>
        </p:nvSpPr>
        <p:spPr>
          <a:xfrm>
            <a:off x="2847400" y="4025800"/>
            <a:ext cx="6497200" cy="894800"/>
          </a:xfrm>
          <a:prstGeom prst="rect">
            <a:avLst/>
          </a:prstGeom>
          <a:solidFill>
            <a:srgbClr val="662330">
              <a:alpha val="8840"/>
            </a:srgbClr>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946541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60"/>
        <p:cNvGrpSpPr/>
        <p:nvPr/>
      </p:nvGrpSpPr>
      <p:grpSpPr>
        <a:xfrm>
          <a:off x="0" y="0"/>
          <a:ext cx="0" cy="0"/>
          <a:chOff x="0" y="0"/>
          <a:chExt cx="0" cy="0"/>
        </a:xfrm>
      </p:grpSpPr>
    </p:spTree>
    <p:extLst>
      <p:ext uri="{BB962C8B-B14F-4D97-AF65-F5344CB8AC3E}">
        <p14:creationId xmlns:p14="http://schemas.microsoft.com/office/powerpoint/2010/main" val="3395109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61"/>
        <p:cNvGrpSpPr/>
        <p:nvPr/>
      </p:nvGrpSpPr>
      <p:grpSpPr>
        <a:xfrm>
          <a:off x="0" y="0"/>
          <a:ext cx="0" cy="0"/>
          <a:chOff x="0" y="0"/>
          <a:chExt cx="0" cy="0"/>
        </a:xfrm>
      </p:grpSpPr>
      <p:sp>
        <p:nvSpPr>
          <p:cNvPr id="162" name="Google Shape;162;p1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163" name="Google Shape;163;p13"/>
          <p:cNvSpPr txBox="1">
            <a:spLocks noGrp="1"/>
          </p:cNvSpPr>
          <p:nvPr>
            <p:ph type="subTitle" idx="1"/>
          </p:nvPr>
        </p:nvSpPr>
        <p:spPr>
          <a:xfrm>
            <a:off x="2759480" y="3070789"/>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64" name="Google Shape;164;p13"/>
          <p:cNvSpPr txBox="1">
            <a:spLocks noGrp="1"/>
          </p:cNvSpPr>
          <p:nvPr>
            <p:ph type="subTitle" idx="2"/>
          </p:nvPr>
        </p:nvSpPr>
        <p:spPr>
          <a:xfrm>
            <a:off x="6358513" y="3070789"/>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65" name="Google Shape;165;p13"/>
          <p:cNvSpPr txBox="1">
            <a:spLocks noGrp="1"/>
          </p:cNvSpPr>
          <p:nvPr>
            <p:ph type="subTitle" idx="3"/>
          </p:nvPr>
        </p:nvSpPr>
        <p:spPr>
          <a:xfrm>
            <a:off x="2759480" y="5388523"/>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66" name="Google Shape;166;p13"/>
          <p:cNvSpPr txBox="1">
            <a:spLocks noGrp="1"/>
          </p:cNvSpPr>
          <p:nvPr>
            <p:ph type="subTitle" idx="4"/>
          </p:nvPr>
        </p:nvSpPr>
        <p:spPr>
          <a:xfrm>
            <a:off x="6358513" y="5391704"/>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67" name="Google Shape;167;p13"/>
          <p:cNvSpPr txBox="1">
            <a:spLocks noGrp="1"/>
          </p:cNvSpPr>
          <p:nvPr>
            <p:ph type="title" idx="5" hasCustomPrompt="1"/>
          </p:nvPr>
        </p:nvSpPr>
        <p:spPr>
          <a:xfrm>
            <a:off x="3806680" y="1796233"/>
            <a:ext cx="979600" cy="670400"/>
          </a:xfrm>
          <a:prstGeom prst="rect">
            <a:avLst/>
          </a:prstGeom>
          <a:solidFill>
            <a:srgbClr val="662330">
              <a:alpha val="8840"/>
            </a:srgbClr>
          </a:solidFill>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68" name="Google Shape;168;p13"/>
          <p:cNvSpPr txBox="1">
            <a:spLocks noGrp="1"/>
          </p:cNvSpPr>
          <p:nvPr>
            <p:ph type="title" idx="6" hasCustomPrompt="1"/>
          </p:nvPr>
        </p:nvSpPr>
        <p:spPr>
          <a:xfrm>
            <a:off x="7405713" y="1795256"/>
            <a:ext cx="979600" cy="670400"/>
          </a:xfrm>
          <a:prstGeom prst="rect">
            <a:avLst/>
          </a:prstGeom>
          <a:solidFill>
            <a:srgbClr val="662330">
              <a:alpha val="8840"/>
            </a:srgbClr>
          </a:solidFill>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69" name="Google Shape;169;p13"/>
          <p:cNvSpPr txBox="1">
            <a:spLocks noGrp="1"/>
          </p:cNvSpPr>
          <p:nvPr>
            <p:ph type="title" idx="7" hasCustomPrompt="1"/>
          </p:nvPr>
        </p:nvSpPr>
        <p:spPr>
          <a:xfrm>
            <a:off x="3806680" y="4112989"/>
            <a:ext cx="979600" cy="670400"/>
          </a:xfrm>
          <a:prstGeom prst="rect">
            <a:avLst/>
          </a:prstGeom>
          <a:solidFill>
            <a:srgbClr val="662330">
              <a:alpha val="8840"/>
            </a:srgbClr>
          </a:solidFill>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70" name="Google Shape;170;p13"/>
          <p:cNvSpPr txBox="1">
            <a:spLocks noGrp="1"/>
          </p:cNvSpPr>
          <p:nvPr>
            <p:ph type="title" idx="8" hasCustomPrompt="1"/>
          </p:nvPr>
        </p:nvSpPr>
        <p:spPr>
          <a:xfrm>
            <a:off x="7405713" y="4111736"/>
            <a:ext cx="979600" cy="670400"/>
          </a:xfrm>
          <a:prstGeom prst="rect">
            <a:avLst/>
          </a:prstGeom>
          <a:solidFill>
            <a:srgbClr val="662330">
              <a:alpha val="8840"/>
            </a:srgbClr>
          </a:solidFill>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71" name="Google Shape;171;p13"/>
          <p:cNvSpPr txBox="1">
            <a:spLocks noGrp="1"/>
          </p:cNvSpPr>
          <p:nvPr>
            <p:ph type="subTitle" idx="9"/>
          </p:nvPr>
        </p:nvSpPr>
        <p:spPr>
          <a:xfrm>
            <a:off x="2759480" y="2709472"/>
            <a:ext cx="3074000" cy="526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200">
                <a:solidFill>
                  <a:schemeClr val="lt1"/>
                </a:solidFill>
                <a:latin typeface="Rakkas"/>
                <a:ea typeface="Rakkas"/>
                <a:cs typeface="Rakkas"/>
                <a:sym typeface="Rakkas"/>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172" name="Google Shape;172;p13"/>
          <p:cNvSpPr txBox="1">
            <a:spLocks noGrp="1"/>
          </p:cNvSpPr>
          <p:nvPr>
            <p:ph type="subTitle" idx="13"/>
          </p:nvPr>
        </p:nvSpPr>
        <p:spPr>
          <a:xfrm>
            <a:off x="6358513" y="2709472"/>
            <a:ext cx="3074000" cy="526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200">
                <a:solidFill>
                  <a:schemeClr val="lt1"/>
                </a:solidFill>
                <a:latin typeface="Rakkas"/>
                <a:ea typeface="Rakkas"/>
                <a:cs typeface="Rakkas"/>
                <a:sym typeface="Rakkas"/>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173" name="Google Shape;173;p13"/>
          <p:cNvSpPr txBox="1">
            <a:spLocks noGrp="1"/>
          </p:cNvSpPr>
          <p:nvPr>
            <p:ph type="subTitle" idx="14"/>
          </p:nvPr>
        </p:nvSpPr>
        <p:spPr>
          <a:xfrm>
            <a:off x="2759480" y="5027305"/>
            <a:ext cx="3074000" cy="526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200">
                <a:solidFill>
                  <a:schemeClr val="lt1"/>
                </a:solidFill>
                <a:latin typeface="Rakkas"/>
                <a:ea typeface="Rakkas"/>
                <a:cs typeface="Rakkas"/>
                <a:sym typeface="Rakkas"/>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174" name="Google Shape;174;p13"/>
          <p:cNvSpPr txBox="1">
            <a:spLocks noGrp="1"/>
          </p:cNvSpPr>
          <p:nvPr>
            <p:ph type="subTitle" idx="15"/>
          </p:nvPr>
        </p:nvSpPr>
        <p:spPr>
          <a:xfrm>
            <a:off x="6358513" y="5025184"/>
            <a:ext cx="3074000" cy="526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200">
                <a:solidFill>
                  <a:schemeClr val="lt1"/>
                </a:solidFill>
                <a:latin typeface="Rakkas"/>
                <a:ea typeface="Rakkas"/>
                <a:cs typeface="Rakkas"/>
                <a:sym typeface="Rakkas"/>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grpSp>
        <p:nvGrpSpPr>
          <p:cNvPr id="175" name="Google Shape;175;p13"/>
          <p:cNvGrpSpPr/>
          <p:nvPr/>
        </p:nvGrpSpPr>
        <p:grpSpPr>
          <a:xfrm>
            <a:off x="247841" y="1632226"/>
            <a:ext cx="1862793" cy="1281484"/>
            <a:chOff x="14680" y="1224169"/>
            <a:chExt cx="1397095" cy="961113"/>
          </a:xfrm>
        </p:grpSpPr>
        <p:sp>
          <p:nvSpPr>
            <p:cNvPr id="176" name="Google Shape;176;p13"/>
            <p:cNvSpPr/>
            <p:nvPr/>
          </p:nvSpPr>
          <p:spPr>
            <a:xfrm>
              <a:off x="14680" y="1224169"/>
              <a:ext cx="7986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177;p13"/>
            <p:cNvSpPr/>
            <p:nvPr/>
          </p:nvSpPr>
          <p:spPr>
            <a:xfrm>
              <a:off x="416722" y="1704681"/>
              <a:ext cx="6603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13"/>
            <p:cNvSpPr/>
            <p:nvPr/>
          </p:nvSpPr>
          <p:spPr>
            <a:xfrm>
              <a:off x="813275" y="1224175"/>
              <a:ext cx="5985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79" name="Google Shape;179;p13"/>
          <p:cNvGrpSpPr/>
          <p:nvPr/>
        </p:nvGrpSpPr>
        <p:grpSpPr>
          <a:xfrm>
            <a:off x="10839551" y="3946433"/>
            <a:ext cx="1996028" cy="1281617"/>
            <a:chOff x="8129663" y="2727119"/>
            <a:chExt cx="1497021" cy="961213"/>
          </a:xfrm>
        </p:grpSpPr>
        <p:sp>
          <p:nvSpPr>
            <p:cNvPr id="180" name="Google Shape;180;p13"/>
            <p:cNvSpPr/>
            <p:nvPr/>
          </p:nvSpPr>
          <p:spPr>
            <a:xfrm rot="10800000" flipH="1">
              <a:off x="8684117" y="3207731"/>
              <a:ext cx="7986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13"/>
            <p:cNvSpPr/>
            <p:nvPr/>
          </p:nvSpPr>
          <p:spPr>
            <a:xfrm rot="10800000" flipH="1">
              <a:off x="8966384" y="2727119"/>
              <a:ext cx="6603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13"/>
            <p:cNvSpPr/>
            <p:nvPr/>
          </p:nvSpPr>
          <p:spPr>
            <a:xfrm rot="10800000" flipH="1">
              <a:off x="8129663" y="2727119"/>
              <a:ext cx="8367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614737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90"/>
        <p:cNvGrpSpPr/>
        <p:nvPr/>
      </p:nvGrpSpPr>
      <p:grpSpPr>
        <a:xfrm>
          <a:off x="0" y="0"/>
          <a:ext cx="0" cy="0"/>
          <a:chOff x="0" y="0"/>
          <a:chExt cx="0" cy="0"/>
        </a:xfrm>
      </p:grpSpPr>
      <p:sp>
        <p:nvSpPr>
          <p:cNvPr id="191" name="Google Shape;191;p15"/>
          <p:cNvSpPr txBox="1">
            <a:spLocks noGrp="1"/>
          </p:cNvSpPr>
          <p:nvPr>
            <p:ph type="title"/>
          </p:nvPr>
        </p:nvSpPr>
        <p:spPr>
          <a:xfrm>
            <a:off x="6071900" y="2432384"/>
            <a:ext cx="4880000" cy="1240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9333">
                <a:solidFill>
                  <a:schemeClr val="lt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92" name="Google Shape;192;p15"/>
          <p:cNvSpPr txBox="1">
            <a:spLocks noGrp="1"/>
          </p:cNvSpPr>
          <p:nvPr>
            <p:ph type="title" idx="2" hasCustomPrompt="1"/>
          </p:nvPr>
        </p:nvSpPr>
        <p:spPr>
          <a:xfrm>
            <a:off x="4377000" y="2432384"/>
            <a:ext cx="1480000" cy="1240400"/>
          </a:xfrm>
          <a:prstGeom prst="rect">
            <a:avLst/>
          </a:prstGeom>
          <a:solidFill>
            <a:srgbClr val="662330">
              <a:alpha val="8840"/>
            </a:srgbClr>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8000"/>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193" name="Google Shape;193;p15"/>
          <p:cNvSpPr txBox="1">
            <a:spLocks noGrp="1"/>
          </p:cNvSpPr>
          <p:nvPr>
            <p:ph type="subTitle" idx="1"/>
          </p:nvPr>
        </p:nvSpPr>
        <p:spPr>
          <a:xfrm>
            <a:off x="4377000" y="3925617"/>
            <a:ext cx="6574800" cy="500000"/>
          </a:xfrm>
          <a:prstGeom prst="rect">
            <a:avLst/>
          </a:prstGeom>
          <a:solidFill>
            <a:srgbClr val="662330">
              <a:alpha val="8840"/>
            </a:srgbClr>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194" name="Google Shape;194;p15"/>
          <p:cNvGrpSpPr/>
          <p:nvPr/>
        </p:nvGrpSpPr>
        <p:grpSpPr>
          <a:xfrm rot="10800000" flipH="1">
            <a:off x="-534839" y="-209399"/>
            <a:ext cx="3136905" cy="1484349"/>
            <a:chOff x="-401130" y="3868700"/>
            <a:chExt cx="2352679" cy="1113262"/>
          </a:xfrm>
        </p:grpSpPr>
        <p:sp>
          <p:nvSpPr>
            <p:cNvPr id="195" name="Google Shape;195;p15"/>
            <p:cNvSpPr/>
            <p:nvPr/>
          </p:nvSpPr>
          <p:spPr>
            <a:xfrm flipH="1">
              <a:off x="523566" y="3868700"/>
              <a:ext cx="924600" cy="5568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15"/>
            <p:cNvSpPr/>
            <p:nvPr/>
          </p:nvSpPr>
          <p:spPr>
            <a:xfrm flipH="1">
              <a:off x="217877" y="4425162"/>
              <a:ext cx="764700" cy="5568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15"/>
            <p:cNvSpPr/>
            <p:nvPr/>
          </p:nvSpPr>
          <p:spPr>
            <a:xfrm flipH="1">
              <a:off x="982550" y="4425162"/>
              <a:ext cx="969000" cy="5568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15"/>
            <p:cNvSpPr/>
            <p:nvPr/>
          </p:nvSpPr>
          <p:spPr>
            <a:xfrm flipH="1">
              <a:off x="-401130" y="3868700"/>
              <a:ext cx="924600" cy="5568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99" name="Google Shape;199;p15"/>
          <p:cNvGrpSpPr/>
          <p:nvPr/>
        </p:nvGrpSpPr>
        <p:grpSpPr>
          <a:xfrm rot="10800000" flipH="1">
            <a:off x="10258405" y="-209399"/>
            <a:ext cx="2465728" cy="1484349"/>
            <a:chOff x="7693804" y="3871351"/>
            <a:chExt cx="1849296" cy="1113262"/>
          </a:xfrm>
        </p:grpSpPr>
        <p:sp>
          <p:nvSpPr>
            <p:cNvPr id="200" name="Google Shape;200;p15"/>
            <p:cNvSpPr/>
            <p:nvPr/>
          </p:nvSpPr>
          <p:spPr>
            <a:xfrm rot="10800000" flipH="1">
              <a:off x="7693804" y="4427813"/>
              <a:ext cx="924600" cy="5568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15"/>
            <p:cNvSpPr/>
            <p:nvPr/>
          </p:nvSpPr>
          <p:spPr>
            <a:xfrm rot="10800000" flipH="1">
              <a:off x="8255845" y="3871351"/>
              <a:ext cx="969000" cy="5568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15"/>
            <p:cNvSpPr/>
            <p:nvPr/>
          </p:nvSpPr>
          <p:spPr>
            <a:xfrm rot="10800000" flipH="1">
              <a:off x="8618500" y="4427813"/>
              <a:ext cx="924600" cy="5568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03" name="Google Shape;203;p15"/>
          <p:cNvGrpSpPr/>
          <p:nvPr/>
        </p:nvGrpSpPr>
        <p:grpSpPr>
          <a:xfrm rot="10800000" flipH="1">
            <a:off x="4421918" y="5853951"/>
            <a:ext cx="3348167" cy="1484800"/>
            <a:chOff x="3316438" y="-318575"/>
            <a:chExt cx="2511125" cy="1113600"/>
          </a:xfrm>
        </p:grpSpPr>
        <p:sp>
          <p:nvSpPr>
            <p:cNvPr id="204" name="Google Shape;204;p15"/>
            <p:cNvSpPr/>
            <p:nvPr/>
          </p:nvSpPr>
          <p:spPr>
            <a:xfrm flipH="1">
              <a:off x="5013663" y="-40175"/>
              <a:ext cx="813900" cy="5568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05;p15"/>
            <p:cNvSpPr/>
            <p:nvPr/>
          </p:nvSpPr>
          <p:spPr>
            <a:xfrm flipH="1">
              <a:off x="4130338" y="238225"/>
              <a:ext cx="883200" cy="5568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6" name="Google Shape;206;p15"/>
            <p:cNvSpPr/>
            <p:nvPr/>
          </p:nvSpPr>
          <p:spPr>
            <a:xfrm flipH="1">
              <a:off x="4130338" y="-318575"/>
              <a:ext cx="883200" cy="5568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7" name="Google Shape;207;p15"/>
            <p:cNvSpPr/>
            <p:nvPr/>
          </p:nvSpPr>
          <p:spPr>
            <a:xfrm flipH="1">
              <a:off x="3316438" y="-40175"/>
              <a:ext cx="813900" cy="5568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635780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DD68C-4EF3-3E93-F0E4-7A1EAF30AE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CA9882-3F56-BADC-45F5-A1FA9E2846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E2AE65-1C31-E61D-C80A-17679EA4FBF9}"/>
              </a:ext>
            </a:extLst>
          </p:cNvPr>
          <p:cNvSpPr>
            <a:spLocks noGrp="1"/>
          </p:cNvSpPr>
          <p:nvPr>
            <p:ph type="dt" sz="half" idx="10"/>
          </p:nvPr>
        </p:nvSpPr>
        <p:spPr/>
        <p:txBody>
          <a:bodyPr/>
          <a:lstStyle/>
          <a:p>
            <a:fld id="{9B35F583-0148-4553-964E-C48E0D09F0A7}" type="datetimeFigureOut">
              <a:rPr lang="en-US" smtClean="0"/>
              <a:t>2/9/2025</a:t>
            </a:fld>
            <a:endParaRPr lang="en-US"/>
          </a:p>
        </p:txBody>
      </p:sp>
      <p:sp>
        <p:nvSpPr>
          <p:cNvPr id="5" name="Footer Placeholder 4">
            <a:extLst>
              <a:ext uri="{FF2B5EF4-FFF2-40B4-BE49-F238E27FC236}">
                <a16:creationId xmlns:a16="http://schemas.microsoft.com/office/drawing/2014/main" id="{CB217C64-8BD3-3E2A-43D6-03E9842166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9A8E1E-00B5-FF84-1631-BE2FDBC68533}"/>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1502942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92"/>
        <p:cNvGrpSpPr/>
        <p:nvPr/>
      </p:nvGrpSpPr>
      <p:grpSpPr>
        <a:xfrm>
          <a:off x="0" y="0"/>
          <a:ext cx="0" cy="0"/>
          <a:chOff x="0" y="0"/>
          <a:chExt cx="0" cy="0"/>
        </a:xfrm>
      </p:grpSpPr>
      <p:sp>
        <p:nvSpPr>
          <p:cNvPr id="293" name="Google Shape;293;p22"/>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294" name="Google Shape;294;p22"/>
          <p:cNvSpPr txBox="1">
            <a:spLocks noGrp="1"/>
          </p:cNvSpPr>
          <p:nvPr>
            <p:ph type="subTitle" idx="1"/>
          </p:nvPr>
        </p:nvSpPr>
        <p:spPr>
          <a:xfrm>
            <a:off x="6960400" y="2618667"/>
            <a:ext cx="4271600" cy="101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5" name="Google Shape;295;p22"/>
          <p:cNvSpPr txBox="1">
            <a:spLocks noGrp="1"/>
          </p:cNvSpPr>
          <p:nvPr>
            <p:ph type="subTitle" idx="2"/>
          </p:nvPr>
        </p:nvSpPr>
        <p:spPr>
          <a:xfrm>
            <a:off x="6960400" y="4561597"/>
            <a:ext cx="4271600" cy="101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6" name="Google Shape;296;p22"/>
          <p:cNvSpPr txBox="1">
            <a:spLocks noGrp="1"/>
          </p:cNvSpPr>
          <p:nvPr>
            <p:ph type="subTitle" idx="3"/>
          </p:nvPr>
        </p:nvSpPr>
        <p:spPr>
          <a:xfrm>
            <a:off x="6960400" y="4191069"/>
            <a:ext cx="4271600" cy="563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3200">
                <a:solidFill>
                  <a:schemeClr val="lt1"/>
                </a:solidFill>
                <a:latin typeface="Rakkas"/>
                <a:ea typeface="Rakkas"/>
                <a:cs typeface="Rakkas"/>
                <a:sym typeface="Rakkas"/>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297" name="Google Shape;297;p22"/>
          <p:cNvSpPr txBox="1">
            <a:spLocks noGrp="1"/>
          </p:cNvSpPr>
          <p:nvPr>
            <p:ph type="subTitle" idx="4"/>
          </p:nvPr>
        </p:nvSpPr>
        <p:spPr>
          <a:xfrm>
            <a:off x="6960400" y="2248129"/>
            <a:ext cx="4271600" cy="563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3200">
                <a:solidFill>
                  <a:schemeClr val="lt1"/>
                </a:solidFill>
                <a:latin typeface="Rakkas"/>
                <a:ea typeface="Rakkas"/>
                <a:cs typeface="Rakkas"/>
                <a:sym typeface="Rakkas"/>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grpSp>
        <p:nvGrpSpPr>
          <p:cNvPr id="298" name="Google Shape;298;p22"/>
          <p:cNvGrpSpPr/>
          <p:nvPr/>
        </p:nvGrpSpPr>
        <p:grpSpPr>
          <a:xfrm>
            <a:off x="-195937" y="81635"/>
            <a:ext cx="1760900" cy="1281484"/>
            <a:chOff x="-146953" y="61226"/>
            <a:chExt cx="1320675" cy="961113"/>
          </a:xfrm>
        </p:grpSpPr>
        <p:sp>
          <p:nvSpPr>
            <p:cNvPr id="299" name="Google Shape;299;p22"/>
            <p:cNvSpPr/>
            <p:nvPr/>
          </p:nvSpPr>
          <p:spPr>
            <a:xfrm>
              <a:off x="111380" y="61226"/>
              <a:ext cx="7986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22"/>
            <p:cNvSpPr/>
            <p:nvPr/>
          </p:nvSpPr>
          <p:spPr>
            <a:xfrm>
              <a:off x="513422" y="541738"/>
              <a:ext cx="6603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22"/>
            <p:cNvSpPr/>
            <p:nvPr/>
          </p:nvSpPr>
          <p:spPr>
            <a:xfrm>
              <a:off x="-146953" y="541738"/>
              <a:ext cx="6603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02" name="Google Shape;302;p22"/>
          <p:cNvGrpSpPr/>
          <p:nvPr/>
        </p:nvGrpSpPr>
        <p:grpSpPr>
          <a:xfrm>
            <a:off x="10915573" y="5731285"/>
            <a:ext cx="1416456" cy="1281484"/>
            <a:chOff x="8186680" y="4298463"/>
            <a:chExt cx="1062342" cy="961113"/>
          </a:xfrm>
        </p:grpSpPr>
        <p:sp>
          <p:nvSpPr>
            <p:cNvPr id="303" name="Google Shape;303;p22"/>
            <p:cNvSpPr/>
            <p:nvPr/>
          </p:nvSpPr>
          <p:spPr>
            <a:xfrm rot="10800000" flipH="1">
              <a:off x="8186680" y="4778975"/>
              <a:ext cx="7986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22"/>
            <p:cNvSpPr/>
            <p:nvPr/>
          </p:nvSpPr>
          <p:spPr>
            <a:xfrm rot="10800000" flipH="1">
              <a:off x="8588722" y="4298463"/>
              <a:ext cx="6603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05" name="Google Shape;305;p22"/>
          <p:cNvGrpSpPr/>
          <p:nvPr/>
        </p:nvGrpSpPr>
        <p:grpSpPr>
          <a:xfrm>
            <a:off x="10383173" y="228000"/>
            <a:ext cx="2129600" cy="640800"/>
            <a:chOff x="7787380" y="171000"/>
            <a:chExt cx="1597200" cy="480600"/>
          </a:xfrm>
        </p:grpSpPr>
        <p:sp>
          <p:nvSpPr>
            <p:cNvPr id="306" name="Google Shape;306;p22"/>
            <p:cNvSpPr/>
            <p:nvPr/>
          </p:nvSpPr>
          <p:spPr>
            <a:xfrm rot="10800000" flipH="1">
              <a:off x="7787380" y="171000"/>
              <a:ext cx="7986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p22"/>
            <p:cNvSpPr/>
            <p:nvPr/>
          </p:nvSpPr>
          <p:spPr>
            <a:xfrm rot="10800000" flipH="1">
              <a:off x="8585980" y="171000"/>
              <a:ext cx="7986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08" name="Google Shape;308;p22"/>
          <p:cNvGrpSpPr/>
          <p:nvPr/>
        </p:nvGrpSpPr>
        <p:grpSpPr>
          <a:xfrm>
            <a:off x="220440" y="5871167"/>
            <a:ext cx="1344533" cy="1281600"/>
            <a:chOff x="165330" y="4403375"/>
            <a:chExt cx="1008400" cy="961200"/>
          </a:xfrm>
        </p:grpSpPr>
        <p:sp>
          <p:nvSpPr>
            <p:cNvPr id="309" name="Google Shape;309;p22"/>
            <p:cNvSpPr/>
            <p:nvPr/>
          </p:nvSpPr>
          <p:spPr>
            <a:xfrm rot="10800000" flipH="1">
              <a:off x="165330" y="4403375"/>
              <a:ext cx="7986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22"/>
            <p:cNvSpPr/>
            <p:nvPr/>
          </p:nvSpPr>
          <p:spPr>
            <a:xfrm rot="10800000" flipH="1">
              <a:off x="375130" y="4883975"/>
              <a:ext cx="7986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549240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311"/>
        <p:cNvGrpSpPr/>
        <p:nvPr/>
      </p:nvGrpSpPr>
      <p:grpSpPr>
        <a:xfrm>
          <a:off x="0" y="0"/>
          <a:ext cx="0" cy="0"/>
          <a:chOff x="0" y="0"/>
          <a:chExt cx="0" cy="0"/>
        </a:xfrm>
      </p:grpSpPr>
      <p:grpSp>
        <p:nvGrpSpPr>
          <p:cNvPr id="312" name="Google Shape;312;p23"/>
          <p:cNvGrpSpPr/>
          <p:nvPr/>
        </p:nvGrpSpPr>
        <p:grpSpPr>
          <a:xfrm rot="10800000" flipH="1">
            <a:off x="10331185" y="81635"/>
            <a:ext cx="1996028" cy="1281484"/>
            <a:chOff x="-85374" y="4258587"/>
            <a:chExt cx="1497021" cy="961113"/>
          </a:xfrm>
        </p:grpSpPr>
        <p:sp>
          <p:nvSpPr>
            <p:cNvPr id="313" name="Google Shape;313;p23"/>
            <p:cNvSpPr/>
            <p:nvPr/>
          </p:nvSpPr>
          <p:spPr>
            <a:xfrm>
              <a:off x="349305" y="4258587"/>
              <a:ext cx="7986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314;p23"/>
            <p:cNvSpPr/>
            <p:nvPr/>
          </p:nvSpPr>
          <p:spPr>
            <a:xfrm>
              <a:off x="751347" y="4739099"/>
              <a:ext cx="6603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5" name="Google Shape;315;p23"/>
            <p:cNvSpPr/>
            <p:nvPr/>
          </p:nvSpPr>
          <p:spPr>
            <a:xfrm>
              <a:off x="-85374" y="4739099"/>
              <a:ext cx="8367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16" name="Google Shape;316;p23"/>
          <p:cNvGrpSpPr/>
          <p:nvPr/>
        </p:nvGrpSpPr>
        <p:grpSpPr>
          <a:xfrm>
            <a:off x="-113827" y="78533"/>
            <a:ext cx="1457333" cy="1281600"/>
            <a:chOff x="-85370" y="58900"/>
            <a:chExt cx="1093000" cy="961200"/>
          </a:xfrm>
        </p:grpSpPr>
        <p:sp>
          <p:nvSpPr>
            <p:cNvPr id="317" name="Google Shape;317;p23"/>
            <p:cNvSpPr/>
            <p:nvPr/>
          </p:nvSpPr>
          <p:spPr>
            <a:xfrm rot="10800000" flipH="1">
              <a:off x="209030" y="58900"/>
              <a:ext cx="7986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8" name="Google Shape;318;p23"/>
            <p:cNvSpPr/>
            <p:nvPr/>
          </p:nvSpPr>
          <p:spPr>
            <a:xfrm rot="10800000" flipH="1">
              <a:off x="-85370" y="539500"/>
              <a:ext cx="7986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19" name="Google Shape;319;p23"/>
          <p:cNvGrpSpPr/>
          <p:nvPr/>
        </p:nvGrpSpPr>
        <p:grpSpPr>
          <a:xfrm>
            <a:off x="10775540" y="5494883"/>
            <a:ext cx="1416456" cy="1281484"/>
            <a:chOff x="8239855" y="2091194"/>
            <a:chExt cx="1062342" cy="961113"/>
          </a:xfrm>
        </p:grpSpPr>
        <p:sp>
          <p:nvSpPr>
            <p:cNvPr id="320" name="Google Shape;320;p23"/>
            <p:cNvSpPr/>
            <p:nvPr/>
          </p:nvSpPr>
          <p:spPr>
            <a:xfrm>
              <a:off x="8239855" y="2091194"/>
              <a:ext cx="7986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321;p23"/>
            <p:cNvSpPr/>
            <p:nvPr/>
          </p:nvSpPr>
          <p:spPr>
            <a:xfrm>
              <a:off x="8641897" y="2571706"/>
              <a:ext cx="6603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22" name="Google Shape;322;p23"/>
          <p:cNvGrpSpPr/>
          <p:nvPr/>
        </p:nvGrpSpPr>
        <p:grpSpPr>
          <a:xfrm rot="10800000" flipH="1">
            <a:off x="-652515" y="5497918"/>
            <a:ext cx="1996028" cy="1281484"/>
            <a:chOff x="-85374" y="4258587"/>
            <a:chExt cx="1497021" cy="961113"/>
          </a:xfrm>
        </p:grpSpPr>
        <p:sp>
          <p:nvSpPr>
            <p:cNvPr id="323" name="Google Shape;323;p23"/>
            <p:cNvSpPr/>
            <p:nvPr/>
          </p:nvSpPr>
          <p:spPr>
            <a:xfrm>
              <a:off x="349305" y="4258587"/>
              <a:ext cx="7986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324;p23"/>
            <p:cNvSpPr/>
            <p:nvPr/>
          </p:nvSpPr>
          <p:spPr>
            <a:xfrm>
              <a:off x="751347" y="4739099"/>
              <a:ext cx="6603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23"/>
            <p:cNvSpPr/>
            <p:nvPr/>
          </p:nvSpPr>
          <p:spPr>
            <a:xfrm>
              <a:off x="-85374" y="4739099"/>
              <a:ext cx="8367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26" name="Google Shape;326;p2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327" name="Google Shape;327;p23"/>
          <p:cNvSpPr txBox="1">
            <a:spLocks noGrp="1"/>
          </p:cNvSpPr>
          <p:nvPr>
            <p:ph type="subTitle" idx="1"/>
          </p:nvPr>
        </p:nvSpPr>
        <p:spPr>
          <a:xfrm>
            <a:off x="6294225" y="2076533"/>
            <a:ext cx="3930400" cy="383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8" name="Google Shape;328;p23"/>
          <p:cNvSpPr txBox="1">
            <a:spLocks noGrp="1"/>
          </p:cNvSpPr>
          <p:nvPr>
            <p:ph type="subTitle" idx="2"/>
          </p:nvPr>
        </p:nvSpPr>
        <p:spPr>
          <a:xfrm>
            <a:off x="1967375" y="2076533"/>
            <a:ext cx="3930400" cy="383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432221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29"/>
        <p:cNvGrpSpPr/>
        <p:nvPr/>
      </p:nvGrpSpPr>
      <p:grpSpPr>
        <a:xfrm>
          <a:off x="0" y="0"/>
          <a:ext cx="0" cy="0"/>
          <a:chOff x="0" y="0"/>
          <a:chExt cx="0" cy="0"/>
        </a:xfrm>
      </p:grpSpPr>
      <p:grpSp>
        <p:nvGrpSpPr>
          <p:cNvPr id="330" name="Google Shape;330;p24"/>
          <p:cNvGrpSpPr/>
          <p:nvPr/>
        </p:nvGrpSpPr>
        <p:grpSpPr>
          <a:xfrm rot="10800000" flipH="1">
            <a:off x="10940123" y="404935"/>
            <a:ext cx="1416456" cy="1281484"/>
            <a:chOff x="349305" y="4258587"/>
            <a:chExt cx="1062342" cy="961113"/>
          </a:xfrm>
        </p:grpSpPr>
        <p:sp>
          <p:nvSpPr>
            <p:cNvPr id="331" name="Google Shape;331;p24"/>
            <p:cNvSpPr/>
            <p:nvPr/>
          </p:nvSpPr>
          <p:spPr>
            <a:xfrm>
              <a:off x="349305" y="4258587"/>
              <a:ext cx="7986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2" name="Google Shape;332;p24"/>
            <p:cNvSpPr/>
            <p:nvPr/>
          </p:nvSpPr>
          <p:spPr>
            <a:xfrm>
              <a:off x="751347" y="4739099"/>
              <a:ext cx="6603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33" name="Google Shape;333;p24"/>
          <p:cNvGrpSpPr/>
          <p:nvPr/>
        </p:nvGrpSpPr>
        <p:grpSpPr>
          <a:xfrm>
            <a:off x="-117560" y="410760"/>
            <a:ext cx="1457333" cy="1281600"/>
            <a:chOff x="-85370" y="58900"/>
            <a:chExt cx="1093000" cy="961200"/>
          </a:xfrm>
        </p:grpSpPr>
        <p:sp>
          <p:nvSpPr>
            <p:cNvPr id="334" name="Google Shape;334;p24"/>
            <p:cNvSpPr/>
            <p:nvPr/>
          </p:nvSpPr>
          <p:spPr>
            <a:xfrm rot="10800000" flipH="1">
              <a:off x="209030" y="58900"/>
              <a:ext cx="7986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5" name="Google Shape;335;p24"/>
            <p:cNvSpPr/>
            <p:nvPr/>
          </p:nvSpPr>
          <p:spPr>
            <a:xfrm rot="10800000" flipH="1">
              <a:off x="-85370" y="539500"/>
              <a:ext cx="7986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36" name="Google Shape;336;p24"/>
          <p:cNvGrpSpPr/>
          <p:nvPr/>
        </p:nvGrpSpPr>
        <p:grpSpPr>
          <a:xfrm rot="10800000" flipH="1">
            <a:off x="5044794" y="5847583"/>
            <a:ext cx="2102415" cy="1281484"/>
            <a:chOff x="-85374" y="4258587"/>
            <a:chExt cx="1576811" cy="961113"/>
          </a:xfrm>
        </p:grpSpPr>
        <p:sp>
          <p:nvSpPr>
            <p:cNvPr id="337" name="Google Shape;337;p24"/>
            <p:cNvSpPr/>
            <p:nvPr/>
          </p:nvSpPr>
          <p:spPr>
            <a:xfrm>
              <a:off x="349305" y="4258587"/>
              <a:ext cx="7986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8" name="Google Shape;338;p24"/>
            <p:cNvSpPr/>
            <p:nvPr/>
          </p:nvSpPr>
          <p:spPr>
            <a:xfrm>
              <a:off x="751336" y="4739088"/>
              <a:ext cx="7401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9" name="Google Shape;339;p24"/>
            <p:cNvSpPr/>
            <p:nvPr/>
          </p:nvSpPr>
          <p:spPr>
            <a:xfrm>
              <a:off x="-85374" y="4739099"/>
              <a:ext cx="8367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40" name="Google Shape;340;p2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341" name="Google Shape;341;p24"/>
          <p:cNvSpPr txBox="1">
            <a:spLocks noGrp="1"/>
          </p:cNvSpPr>
          <p:nvPr>
            <p:ph type="subTitle" idx="1"/>
          </p:nvPr>
        </p:nvSpPr>
        <p:spPr>
          <a:xfrm>
            <a:off x="1475880" y="4113735"/>
            <a:ext cx="2900400" cy="102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42" name="Google Shape;342;p24"/>
          <p:cNvSpPr txBox="1">
            <a:spLocks noGrp="1"/>
          </p:cNvSpPr>
          <p:nvPr>
            <p:ph type="subTitle" idx="2"/>
          </p:nvPr>
        </p:nvSpPr>
        <p:spPr>
          <a:xfrm>
            <a:off x="4645796" y="4113735"/>
            <a:ext cx="2900400" cy="102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43" name="Google Shape;343;p24"/>
          <p:cNvSpPr txBox="1">
            <a:spLocks noGrp="1"/>
          </p:cNvSpPr>
          <p:nvPr>
            <p:ph type="subTitle" idx="3"/>
          </p:nvPr>
        </p:nvSpPr>
        <p:spPr>
          <a:xfrm>
            <a:off x="7815720" y="4113735"/>
            <a:ext cx="2900400" cy="102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44" name="Google Shape;344;p24"/>
          <p:cNvSpPr txBox="1">
            <a:spLocks noGrp="1"/>
          </p:cNvSpPr>
          <p:nvPr>
            <p:ph type="subTitle" idx="4"/>
          </p:nvPr>
        </p:nvSpPr>
        <p:spPr>
          <a:xfrm>
            <a:off x="1475880" y="3753301"/>
            <a:ext cx="2900400" cy="556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200">
                <a:solidFill>
                  <a:schemeClr val="lt1"/>
                </a:solidFill>
                <a:latin typeface="Rakkas"/>
                <a:ea typeface="Rakkas"/>
                <a:cs typeface="Rakkas"/>
                <a:sym typeface="Rakkas"/>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345" name="Google Shape;345;p24"/>
          <p:cNvSpPr txBox="1">
            <a:spLocks noGrp="1"/>
          </p:cNvSpPr>
          <p:nvPr>
            <p:ph type="subTitle" idx="5"/>
          </p:nvPr>
        </p:nvSpPr>
        <p:spPr>
          <a:xfrm>
            <a:off x="4645800" y="3753301"/>
            <a:ext cx="2900400" cy="556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200">
                <a:solidFill>
                  <a:schemeClr val="lt1"/>
                </a:solidFill>
                <a:latin typeface="Rakkas"/>
                <a:ea typeface="Rakkas"/>
                <a:cs typeface="Rakkas"/>
                <a:sym typeface="Rakkas"/>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346" name="Google Shape;346;p24"/>
          <p:cNvSpPr txBox="1">
            <a:spLocks noGrp="1"/>
          </p:cNvSpPr>
          <p:nvPr>
            <p:ph type="subTitle" idx="6"/>
          </p:nvPr>
        </p:nvSpPr>
        <p:spPr>
          <a:xfrm>
            <a:off x="7815720" y="3753301"/>
            <a:ext cx="2900400" cy="556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200">
                <a:solidFill>
                  <a:schemeClr val="lt1"/>
                </a:solidFill>
                <a:latin typeface="Rakkas"/>
                <a:ea typeface="Rakkas"/>
                <a:cs typeface="Rakkas"/>
                <a:sym typeface="Rakkas"/>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1602974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347"/>
        <p:cNvGrpSpPr/>
        <p:nvPr/>
      </p:nvGrpSpPr>
      <p:grpSpPr>
        <a:xfrm>
          <a:off x="0" y="0"/>
          <a:ext cx="0" cy="0"/>
          <a:chOff x="0" y="0"/>
          <a:chExt cx="0" cy="0"/>
        </a:xfrm>
      </p:grpSpPr>
      <p:grpSp>
        <p:nvGrpSpPr>
          <p:cNvPr id="348" name="Google Shape;348;p25"/>
          <p:cNvGrpSpPr/>
          <p:nvPr/>
        </p:nvGrpSpPr>
        <p:grpSpPr>
          <a:xfrm rot="10800000">
            <a:off x="-464678" y="444633"/>
            <a:ext cx="1941823" cy="640817"/>
            <a:chOff x="349305" y="4258574"/>
            <a:chExt cx="1456367" cy="480613"/>
          </a:xfrm>
        </p:grpSpPr>
        <p:sp>
          <p:nvSpPr>
            <p:cNvPr id="349" name="Google Shape;349;p25"/>
            <p:cNvSpPr/>
            <p:nvPr/>
          </p:nvSpPr>
          <p:spPr>
            <a:xfrm>
              <a:off x="349305" y="4258587"/>
              <a:ext cx="7986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0" name="Google Shape;350;p25"/>
            <p:cNvSpPr/>
            <p:nvPr/>
          </p:nvSpPr>
          <p:spPr>
            <a:xfrm>
              <a:off x="1145372" y="4258574"/>
              <a:ext cx="6603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51" name="Google Shape;351;p25"/>
          <p:cNvGrpSpPr/>
          <p:nvPr/>
        </p:nvGrpSpPr>
        <p:grpSpPr>
          <a:xfrm rot="10800000" flipH="1">
            <a:off x="-713540" y="5309726"/>
            <a:ext cx="2102415" cy="1281484"/>
            <a:chOff x="-85374" y="4258587"/>
            <a:chExt cx="1576811" cy="961113"/>
          </a:xfrm>
        </p:grpSpPr>
        <p:sp>
          <p:nvSpPr>
            <p:cNvPr id="352" name="Google Shape;352;p25"/>
            <p:cNvSpPr/>
            <p:nvPr/>
          </p:nvSpPr>
          <p:spPr>
            <a:xfrm>
              <a:off x="349305" y="4258587"/>
              <a:ext cx="7986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3" name="Google Shape;353;p25"/>
            <p:cNvSpPr/>
            <p:nvPr/>
          </p:nvSpPr>
          <p:spPr>
            <a:xfrm>
              <a:off x="751336" y="4739088"/>
              <a:ext cx="7401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4" name="Google Shape;354;p25"/>
            <p:cNvSpPr/>
            <p:nvPr/>
          </p:nvSpPr>
          <p:spPr>
            <a:xfrm>
              <a:off x="-85374" y="4739099"/>
              <a:ext cx="8367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55" name="Google Shape;355;p25"/>
          <p:cNvGrpSpPr/>
          <p:nvPr/>
        </p:nvGrpSpPr>
        <p:grpSpPr>
          <a:xfrm rot="10800000" flipH="1">
            <a:off x="10713908" y="81627"/>
            <a:ext cx="2124433" cy="1281499"/>
            <a:chOff x="8086955" y="61220"/>
            <a:chExt cx="1593325" cy="961124"/>
          </a:xfrm>
        </p:grpSpPr>
        <p:grpSp>
          <p:nvGrpSpPr>
            <p:cNvPr id="356" name="Google Shape;356;p25"/>
            <p:cNvGrpSpPr/>
            <p:nvPr/>
          </p:nvGrpSpPr>
          <p:grpSpPr>
            <a:xfrm rot="10800000" flipH="1">
              <a:off x="8086955" y="61220"/>
              <a:ext cx="1217445" cy="961124"/>
              <a:chOff x="349305" y="4258587"/>
              <a:chExt cx="1217445" cy="961124"/>
            </a:xfrm>
          </p:grpSpPr>
          <p:sp>
            <p:nvSpPr>
              <p:cNvPr id="357" name="Google Shape;357;p25"/>
              <p:cNvSpPr/>
              <p:nvPr/>
            </p:nvSpPr>
            <p:spPr>
              <a:xfrm>
                <a:off x="349305" y="4258587"/>
                <a:ext cx="7986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8" name="Google Shape;358;p25"/>
              <p:cNvSpPr/>
              <p:nvPr/>
            </p:nvSpPr>
            <p:spPr>
              <a:xfrm>
                <a:off x="751350" y="4739111"/>
                <a:ext cx="8154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59" name="Google Shape;359;p25"/>
            <p:cNvSpPr/>
            <p:nvPr/>
          </p:nvSpPr>
          <p:spPr>
            <a:xfrm rot="10800000" flipH="1">
              <a:off x="8881680" y="539494"/>
              <a:ext cx="7986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60" name="Google Shape;360;p25"/>
          <p:cNvGrpSpPr/>
          <p:nvPr/>
        </p:nvGrpSpPr>
        <p:grpSpPr>
          <a:xfrm rot="10800000">
            <a:off x="10896522" y="5818266"/>
            <a:ext cx="1941823" cy="640817"/>
            <a:chOff x="349305" y="4258574"/>
            <a:chExt cx="1456367" cy="480613"/>
          </a:xfrm>
        </p:grpSpPr>
        <p:sp>
          <p:nvSpPr>
            <p:cNvPr id="361" name="Google Shape;361;p25"/>
            <p:cNvSpPr/>
            <p:nvPr/>
          </p:nvSpPr>
          <p:spPr>
            <a:xfrm>
              <a:off x="349305" y="4258587"/>
              <a:ext cx="7986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2" name="Google Shape;362;p25"/>
            <p:cNvSpPr/>
            <p:nvPr/>
          </p:nvSpPr>
          <p:spPr>
            <a:xfrm>
              <a:off x="1145372" y="4258574"/>
              <a:ext cx="6603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63" name="Google Shape;363;p2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364" name="Google Shape;364;p25"/>
          <p:cNvSpPr txBox="1">
            <a:spLocks noGrp="1"/>
          </p:cNvSpPr>
          <p:nvPr>
            <p:ph type="subTitle" idx="1"/>
          </p:nvPr>
        </p:nvSpPr>
        <p:spPr>
          <a:xfrm>
            <a:off x="3228713" y="2175221"/>
            <a:ext cx="3624400" cy="48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65" name="Google Shape;365;p25"/>
          <p:cNvSpPr txBox="1">
            <a:spLocks noGrp="1"/>
          </p:cNvSpPr>
          <p:nvPr>
            <p:ph type="subTitle" idx="2"/>
          </p:nvPr>
        </p:nvSpPr>
        <p:spPr>
          <a:xfrm>
            <a:off x="3233949" y="4426344"/>
            <a:ext cx="3624400" cy="48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66" name="Google Shape;366;p25"/>
          <p:cNvSpPr txBox="1">
            <a:spLocks noGrp="1"/>
          </p:cNvSpPr>
          <p:nvPr>
            <p:ph type="subTitle" idx="3"/>
          </p:nvPr>
        </p:nvSpPr>
        <p:spPr>
          <a:xfrm>
            <a:off x="3228716" y="3305468"/>
            <a:ext cx="3624400" cy="48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67" name="Google Shape;367;p25"/>
          <p:cNvSpPr txBox="1">
            <a:spLocks noGrp="1"/>
          </p:cNvSpPr>
          <p:nvPr>
            <p:ph type="subTitle" idx="4"/>
          </p:nvPr>
        </p:nvSpPr>
        <p:spPr>
          <a:xfrm>
            <a:off x="3220180" y="5548800"/>
            <a:ext cx="3624400" cy="48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68" name="Google Shape;368;p25"/>
          <p:cNvSpPr txBox="1">
            <a:spLocks noGrp="1"/>
          </p:cNvSpPr>
          <p:nvPr>
            <p:ph type="subTitle" idx="5"/>
          </p:nvPr>
        </p:nvSpPr>
        <p:spPr>
          <a:xfrm>
            <a:off x="3228716" y="1883900"/>
            <a:ext cx="3624400" cy="487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3200">
                <a:solidFill>
                  <a:schemeClr val="lt1"/>
                </a:solidFill>
                <a:latin typeface="Rakkas"/>
                <a:ea typeface="Rakkas"/>
                <a:cs typeface="Rakkas"/>
                <a:sym typeface="Rakkas"/>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369" name="Google Shape;369;p25"/>
          <p:cNvSpPr txBox="1">
            <a:spLocks noGrp="1"/>
          </p:cNvSpPr>
          <p:nvPr>
            <p:ph type="subTitle" idx="6"/>
          </p:nvPr>
        </p:nvSpPr>
        <p:spPr>
          <a:xfrm>
            <a:off x="3228716" y="3016168"/>
            <a:ext cx="3624400" cy="487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3200">
                <a:solidFill>
                  <a:schemeClr val="lt1"/>
                </a:solidFill>
                <a:latin typeface="Rakkas"/>
                <a:ea typeface="Rakkas"/>
                <a:cs typeface="Rakkas"/>
                <a:sym typeface="Rakkas"/>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370" name="Google Shape;370;p25"/>
          <p:cNvSpPr txBox="1">
            <a:spLocks noGrp="1"/>
          </p:cNvSpPr>
          <p:nvPr>
            <p:ph type="subTitle" idx="7"/>
          </p:nvPr>
        </p:nvSpPr>
        <p:spPr>
          <a:xfrm>
            <a:off x="3233949" y="4138624"/>
            <a:ext cx="3624400" cy="487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3200">
                <a:solidFill>
                  <a:schemeClr val="lt1"/>
                </a:solidFill>
                <a:latin typeface="Rakkas"/>
                <a:ea typeface="Rakkas"/>
                <a:cs typeface="Rakkas"/>
                <a:sym typeface="Rakkas"/>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371" name="Google Shape;371;p25"/>
          <p:cNvSpPr txBox="1">
            <a:spLocks noGrp="1"/>
          </p:cNvSpPr>
          <p:nvPr>
            <p:ph type="subTitle" idx="8"/>
          </p:nvPr>
        </p:nvSpPr>
        <p:spPr>
          <a:xfrm>
            <a:off x="3220180" y="5259499"/>
            <a:ext cx="3624400" cy="487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3200">
                <a:solidFill>
                  <a:schemeClr val="lt1"/>
                </a:solidFill>
                <a:latin typeface="Rakkas"/>
                <a:ea typeface="Rakkas"/>
                <a:cs typeface="Rakkas"/>
                <a:sym typeface="Rakkas"/>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3514464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466"/>
        <p:cNvGrpSpPr/>
        <p:nvPr/>
      </p:nvGrpSpPr>
      <p:grpSpPr>
        <a:xfrm>
          <a:off x="0" y="0"/>
          <a:ext cx="0" cy="0"/>
          <a:chOff x="0" y="0"/>
          <a:chExt cx="0" cy="0"/>
        </a:xfrm>
      </p:grpSpPr>
      <p:grpSp>
        <p:nvGrpSpPr>
          <p:cNvPr id="467" name="Google Shape;467;p30"/>
          <p:cNvGrpSpPr/>
          <p:nvPr/>
        </p:nvGrpSpPr>
        <p:grpSpPr>
          <a:xfrm flipH="1">
            <a:off x="10243018" y="5494883"/>
            <a:ext cx="1996028" cy="1281484"/>
            <a:chOff x="-85374" y="4258587"/>
            <a:chExt cx="1497021" cy="961113"/>
          </a:xfrm>
        </p:grpSpPr>
        <p:sp>
          <p:nvSpPr>
            <p:cNvPr id="468" name="Google Shape;468;p30"/>
            <p:cNvSpPr/>
            <p:nvPr/>
          </p:nvSpPr>
          <p:spPr>
            <a:xfrm>
              <a:off x="349305" y="4258587"/>
              <a:ext cx="7986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9" name="Google Shape;469;p30"/>
            <p:cNvSpPr/>
            <p:nvPr/>
          </p:nvSpPr>
          <p:spPr>
            <a:xfrm>
              <a:off x="751347" y="4739099"/>
              <a:ext cx="6603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30"/>
            <p:cNvSpPr/>
            <p:nvPr/>
          </p:nvSpPr>
          <p:spPr>
            <a:xfrm>
              <a:off x="-85374" y="4739099"/>
              <a:ext cx="8367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71" name="Google Shape;471;p30"/>
          <p:cNvGrpSpPr/>
          <p:nvPr/>
        </p:nvGrpSpPr>
        <p:grpSpPr>
          <a:xfrm>
            <a:off x="-113827" y="78533"/>
            <a:ext cx="1457333" cy="1281600"/>
            <a:chOff x="-85370" y="58900"/>
            <a:chExt cx="1093000" cy="961200"/>
          </a:xfrm>
        </p:grpSpPr>
        <p:sp>
          <p:nvSpPr>
            <p:cNvPr id="472" name="Google Shape;472;p30"/>
            <p:cNvSpPr/>
            <p:nvPr/>
          </p:nvSpPr>
          <p:spPr>
            <a:xfrm rot="10800000" flipH="1">
              <a:off x="209030" y="58900"/>
              <a:ext cx="7986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3" name="Google Shape;473;p30"/>
            <p:cNvSpPr/>
            <p:nvPr/>
          </p:nvSpPr>
          <p:spPr>
            <a:xfrm rot="10800000" flipH="1">
              <a:off x="-85370" y="539500"/>
              <a:ext cx="7986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74" name="Google Shape;474;p30"/>
          <p:cNvGrpSpPr/>
          <p:nvPr/>
        </p:nvGrpSpPr>
        <p:grpSpPr>
          <a:xfrm rot="10800000" flipH="1">
            <a:off x="10711707" y="81635"/>
            <a:ext cx="1416456" cy="1281484"/>
            <a:chOff x="8239855" y="2091194"/>
            <a:chExt cx="1062342" cy="961113"/>
          </a:xfrm>
        </p:grpSpPr>
        <p:sp>
          <p:nvSpPr>
            <p:cNvPr id="475" name="Google Shape;475;p30"/>
            <p:cNvSpPr/>
            <p:nvPr/>
          </p:nvSpPr>
          <p:spPr>
            <a:xfrm>
              <a:off x="8239855" y="2091194"/>
              <a:ext cx="7986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6" name="Google Shape;476;p30"/>
            <p:cNvSpPr/>
            <p:nvPr/>
          </p:nvSpPr>
          <p:spPr>
            <a:xfrm>
              <a:off x="8641897" y="2571706"/>
              <a:ext cx="6603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77" name="Google Shape;477;p30"/>
          <p:cNvGrpSpPr/>
          <p:nvPr/>
        </p:nvGrpSpPr>
        <p:grpSpPr>
          <a:xfrm rot="10800000" flipH="1">
            <a:off x="-652515" y="5497918"/>
            <a:ext cx="1996028" cy="1281484"/>
            <a:chOff x="-85374" y="4258587"/>
            <a:chExt cx="1497021" cy="961113"/>
          </a:xfrm>
        </p:grpSpPr>
        <p:sp>
          <p:nvSpPr>
            <p:cNvPr id="478" name="Google Shape;478;p30"/>
            <p:cNvSpPr/>
            <p:nvPr/>
          </p:nvSpPr>
          <p:spPr>
            <a:xfrm>
              <a:off x="349305" y="4258587"/>
              <a:ext cx="7986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9" name="Google Shape;479;p30"/>
            <p:cNvSpPr/>
            <p:nvPr/>
          </p:nvSpPr>
          <p:spPr>
            <a:xfrm>
              <a:off x="751347" y="4739099"/>
              <a:ext cx="6603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0" name="Google Shape;480;p30"/>
            <p:cNvSpPr/>
            <p:nvPr/>
          </p:nvSpPr>
          <p:spPr>
            <a:xfrm>
              <a:off x="-85374" y="4739099"/>
              <a:ext cx="8367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415946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481"/>
        <p:cNvGrpSpPr/>
        <p:nvPr/>
      </p:nvGrpSpPr>
      <p:grpSpPr>
        <a:xfrm>
          <a:off x="0" y="0"/>
          <a:ext cx="0" cy="0"/>
          <a:chOff x="0" y="0"/>
          <a:chExt cx="0" cy="0"/>
        </a:xfrm>
      </p:grpSpPr>
      <p:grpSp>
        <p:nvGrpSpPr>
          <p:cNvPr id="482" name="Google Shape;482;p31"/>
          <p:cNvGrpSpPr/>
          <p:nvPr/>
        </p:nvGrpSpPr>
        <p:grpSpPr>
          <a:xfrm flipH="1">
            <a:off x="9356261" y="5142194"/>
            <a:ext cx="3136905" cy="1484349"/>
            <a:chOff x="-401130" y="3868700"/>
            <a:chExt cx="2352679" cy="1113262"/>
          </a:xfrm>
        </p:grpSpPr>
        <p:sp>
          <p:nvSpPr>
            <p:cNvPr id="483" name="Google Shape;483;p31"/>
            <p:cNvSpPr/>
            <p:nvPr/>
          </p:nvSpPr>
          <p:spPr>
            <a:xfrm flipH="1">
              <a:off x="523566" y="3868700"/>
              <a:ext cx="924600" cy="5568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4" name="Google Shape;484;p31"/>
            <p:cNvSpPr/>
            <p:nvPr/>
          </p:nvSpPr>
          <p:spPr>
            <a:xfrm flipH="1">
              <a:off x="217877" y="4425162"/>
              <a:ext cx="764700" cy="5568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31"/>
            <p:cNvSpPr/>
            <p:nvPr/>
          </p:nvSpPr>
          <p:spPr>
            <a:xfrm flipH="1">
              <a:off x="982550" y="4425162"/>
              <a:ext cx="969000" cy="5568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31"/>
            <p:cNvSpPr/>
            <p:nvPr/>
          </p:nvSpPr>
          <p:spPr>
            <a:xfrm flipH="1">
              <a:off x="-401130" y="3868700"/>
              <a:ext cx="924600" cy="5568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87" name="Google Shape;487;p31"/>
          <p:cNvGrpSpPr/>
          <p:nvPr/>
        </p:nvGrpSpPr>
        <p:grpSpPr>
          <a:xfrm>
            <a:off x="-216861" y="5142194"/>
            <a:ext cx="2465728" cy="1484349"/>
            <a:chOff x="7693804" y="3871351"/>
            <a:chExt cx="1849296" cy="1113262"/>
          </a:xfrm>
        </p:grpSpPr>
        <p:sp>
          <p:nvSpPr>
            <p:cNvPr id="488" name="Google Shape;488;p31"/>
            <p:cNvSpPr/>
            <p:nvPr/>
          </p:nvSpPr>
          <p:spPr>
            <a:xfrm rot="10800000" flipH="1">
              <a:off x="7693804" y="4427813"/>
              <a:ext cx="924600" cy="5568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9" name="Google Shape;489;p31"/>
            <p:cNvSpPr/>
            <p:nvPr/>
          </p:nvSpPr>
          <p:spPr>
            <a:xfrm rot="10800000" flipH="1">
              <a:off x="8255845" y="3871351"/>
              <a:ext cx="969000" cy="5568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0" name="Google Shape;490;p31"/>
            <p:cNvSpPr/>
            <p:nvPr/>
          </p:nvSpPr>
          <p:spPr>
            <a:xfrm rot="10800000" flipH="1">
              <a:off x="8618500" y="4427813"/>
              <a:ext cx="924600" cy="5568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91" name="Google Shape;491;p31"/>
          <p:cNvGrpSpPr/>
          <p:nvPr/>
        </p:nvGrpSpPr>
        <p:grpSpPr>
          <a:xfrm rot="10800000" flipH="1">
            <a:off x="9839517" y="210901"/>
            <a:ext cx="2170400" cy="1484800"/>
            <a:chOff x="7157725" y="3908338"/>
            <a:chExt cx="1627800" cy="1113600"/>
          </a:xfrm>
        </p:grpSpPr>
        <p:sp>
          <p:nvSpPr>
            <p:cNvPr id="492" name="Google Shape;492;p31"/>
            <p:cNvSpPr/>
            <p:nvPr/>
          </p:nvSpPr>
          <p:spPr>
            <a:xfrm rot="10800000">
              <a:off x="7971625" y="4465138"/>
              <a:ext cx="813900" cy="5568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31"/>
            <p:cNvSpPr/>
            <p:nvPr/>
          </p:nvSpPr>
          <p:spPr>
            <a:xfrm rot="10800000">
              <a:off x="7547575" y="3908338"/>
              <a:ext cx="883200" cy="5568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31"/>
            <p:cNvSpPr/>
            <p:nvPr/>
          </p:nvSpPr>
          <p:spPr>
            <a:xfrm rot="10800000">
              <a:off x="7157725" y="4465138"/>
              <a:ext cx="813900" cy="5568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95" name="Google Shape;495;p31"/>
          <p:cNvGrpSpPr/>
          <p:nvPr/>
        </p:nvGrpSpPr>
        <p:grpSpPr>
          <a:xfrm rot="10800000" flipH="1">
            <a:off x="167338" y="210911"/>
            <a:ext cx="1697313" cy="1484791"/>
            <a:chOff x="7157790" y="3908338"/>
            <a:chExt cx="1272985" cy="1113593"/>
          </a:xfrm>
        </p:grpSpPr>
        <p:sp>
          <p:nvSpPr>
            <p:cNvPr id="496" name="Google Shape;496;p31"/>
            <p:cNvSpPr/>
            <p:nvPr/>
          </p:nvSpPr>
          <p:spPr>
            <a:xfrm rot="10800000">
              <a:off x="7547575" y="3908338"/>
              <a:ext cx="883200" cy="5568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31"/>
            <p:cNvSpPr/>
            <p:nvPr/>
          </p:nvSpPr>
          <p:spPr>
            <a:xfrm rot="10800000">
              <a:off x="7157790" y="4465131"/>
              <a:ext cx="982200" cy="5568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441678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546732" y="3292026"/>
            <a:ext cx="1389855" cy="1300684"/>
            <a:chOff x="-128799" y="2076794"/>
            <a:chExt cx="1042391" cy="975513"/>
          </a:xfrm>
        </p:grpSpPr>
        <p:sp>
          <p:nvSpPr>
            <p:cNvPr id="10" name="Google Shape;10;p2"/>
            <p:cNvSpPr/>
            <p:nvPr/>
          </p:nvSpPr>
          <p:spPr>
            <a:xfrm rot="10800000" flipH="1">
              <a:off x="114992" y="2571706"/>
              <a:ext cx="7986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1;p2"/>
            <p:cNvSpPr/>
            <p:nvPr/>
          </p:nvSpPr>
          <p:spPr>
            <a:xfrm rot="10800000" flipH="1">
              <a:off x="-128799" y="2076794"/>
              <a:ext cx="8367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 name="Google Shape;12;p2"/>
          <p:cNvGrpSpPr/>
          <p:nvPr/>
        </p:nvGrpSpPr>
        <p:grpSpPr>
          <a:xfrm>
            <a:off x="10878074" y="78585"/>
            <a:ext cx="1862793" cy="1281484"/>
            <a:chOff x="6634055" y="-105806"/>
            <a:chExt cx="1397095" cy="961113"/>
          </a:xfrm>
        </p:grpSpPr>
        <p:sp>
          <p:nvSpPr>
            <p:cNvPr id="13" name="Google Shape;13;p2"/>
            <p:cNvSpPr/>
            <p:nvPr/>
          </p:nvSpPr>
          <p:spPr>
            <a:xfrm>
              <a:off x="6634055" y="-105806"/>
              <a:ext cx="7986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7036097" y="374706"/>
              <a:ext cx="6603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7432650" y="-105800"/>
              <a:ext cx="5985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6" name="Google Shape;16;p2"/>
          <p:cNvSpPr/>
          <p:nvPr/>
        </p:nvSpPr>
        <p:spPr>
          <a:xfrm rot="10800000" flipH="1">
            <a:off x="1343796" y="-128275"/>
            <a:ext cx="880400" cy="6408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rot="10800000" flipH="1">
            <a:off x="5045197" y="6410236"/>
            <a:ext cx="1033200" cy="6408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rot="10800000" flipH="1">
            <a:off x="3887996" y="6407636"/>
            <a:ext cx="1157200" cy="6460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rot="10800000" flipH="1">
            <a:off x="11566629" y="4074392"/>
            <a:ext cx="880400" cy="6408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txBox="1">
            <a:spLocks noGrp="1"/>
          </p:cNvSpPr>
          <p:nvPr>
            <p:ph type="ctrTitle"/>
          </p:nvPr>
        </p:nvSpPr>
        <p:spPr>
          <a:xfrm>
            <a:off x="950967" y="1002596"/>
            <a:ext cx="8058000" cy="4390800"/>
          </a:xfrm>
          <a:prstGeom prst="rect">
            <a:avLst/>
          </a:prstGeom>
        </p:spPr>
        <p:txBody>
          <a:bodyPr spcFirstLastPara="1" wrap="square" lIns="91425" tIns="91425" rIns="91425" bIns="91425" anchor="b" anchorCtr="0">
            <a:noAutofit/>
          </a:bodyPr>
          <a:lstStyle>
            <a:lvl1pPr lvl="0">
              <a:lnSpc>
                <a:spcPct val="90000"/>
              </a:lnSpc>
              <a:spcBef>
                <a:spcPts val="0"/>
              </a:spcBef>
              <a:spcAft>
                <a:spcPts val="0"/>
              </a:spcAft>
              <a:buClr>
                <a:srgbClr val="191919"/>
              </a:buClr>
              <a:buSzPts val="5200"/>
              <a:buNone/>
              <a:defRPr sz="12800"/>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21" name="Google Shape;21;p2"/>
          <p:cNvSpPr txBox="1">
            <a:spLocks noGrp="1"/>
          </p:cNvSpPr>
          <p:nvPr>
            <p:ph type="subTitle" idx="1"/>
          </p:nvPr>
        </p:nvSpPr>
        <p:spPr>
          <a:xfrm>
            <a:off x="950967" y="5393404"/>
            <a:ext cx="5719600" cy="462000"/>
          </a:xfrm>
          <a:prstGeom prst="rect">
            <a:avLst/>
          </a:prstGeom>
          <a:solidFill>
            <a:srgbClr val="662330">
              <a:alpha val="8840"/>
            </a:srgbClr>
          </a:solidFill>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2133">
                <a:solidFill>
                  <a:srgbClr val="662330"/>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838320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2"/>
        <p:cNvGrpSpPr/>
        <p:nvPr/>
      </p:nvGrpSpPr>
      <p:grpSpPr>
        <a:xfrm>
          <a:off x="0" y="0"/>
          <a:ext cx="0" cy="0"/>
          <a:chOff x="0" y="0"/>
          <a:chExt cx="0" cy="0"/>
        </a:xfrm>
      </p:grpSpPr>
      <p:sp>
        <p:nvSpPr>
          <p:cNvPr id="23" name="Google Shape;23;p3"/>
          <p:cNvSpPr txBox="1">
            <a:spLocks noGrp="1"/>
          </p:cNvSpPr>
          <p:nvPr>
            <p:ph type="title"/>
          </p:nvPr>
        </p:nvSpPr>
        <p:spPr>
          <a:xfrm>
            <a:off x="3048000" y="2305000"/>
            <a:ext cx="6096000" cy="2870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9333">
                <a:solidFill>
                  <a:schemeClr val="lt1"/>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4" name="Google Shape;24;p3"/>
          <p:cNvSpPr txBox="1">
            <a:spLocks noGrp="1"/>
          </p:cNvSpPr>
          <p:nvPr>
            <p:ph type="title" idx="2" hasCustomPrompt="1"/>
          </p:nvPr>
        </p:nvSpPr>
        <p:spPr>
          <a:xfrm>
            <a:off x="5495400" y="1006300"/>
            <a:ext cx="1201200" cy="1207200"/>
          </a:xfrm>
          <a:prstGeom prst="rect">
            <a:avLst/>
          </a:prstGeom>
          <a:solidFill>
            <a:srgbClr val="662330">
              <a:alpha val="8840"/>
            </a:srgbClr>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8000"/>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25" name="Google Shape;25;p3"/>
          <p:cNvSpPr txBox="1">
            <a:spLocks noGrp="1"/>
          </p:cNvSpPr>
          <p:nvPr>
            <p:ph type="subTitle" idx="1"/>
          </p:nvPr>
        </p:nvSpPr>
        <p:spPr>
          <a:xfrm>
            <a:off x="3048000" y="5351700"/>
            <a:ext cx="6096000" cy="500000"/>
          </a:xfrm>
          <a:prstGeom prst="rect">
            <a:avLst/>
          </a:prstGeom>
          <a:solidFill>
            <a:srgbClr val="662330">
              <a:alpha val="8840"/>
            </a:srgbClr>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26" name="Google Shape;26;p3"/>
          <p:cNvGrpSpPr/>
          <p:nvPr/>
        </p:nvGrpSpPr>
        <p:grpSpPr>
          <a:xfrm>
            <a:off x="-426249" y="2788259"/>
            <a:ext cx="1996028" cy="1281484"/>
            <a:chOff x="-319687" y="2091194"/>
            <a:chExt cx="1497021" cy="961113"/>
          </a:xfrm>
        </p:grpSpPr>
        <p:sp>
          <p:nvSpPr>
            <p:cNvPr id="27" name="Google Shape;27;p3"/>
            <p:cNvSpPr/>
            <p:nvPr/>
          </p:nvSpPr>
          <p:spPr>
            <a:xfrm rot="10800000" flipH="1">
              <a:off x="114992" y="2571706"/>
              <a:ext cx="7986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3"/>
            <p:cNvSpPr/>
            <p:nvPr/>
          </p:nvSpPr>
          <p:spPr>
            <a:xfrm rot="10800000" flipH="1">
              <a:off x="517034" y="2091194"/>
              <a:ext cx="6603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rot="10800000" flipH="1">
              <a:off x="-319687" y="2091194"/>
              <a:ext cx="8367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0" name="Google Shape;30;p3"/>
          <p:cNvGrpSpPr/>
          <p:nvPr/>
        </p:nvGrpSpPr>
        <p:grpSpPr>
          <a:xfrm>
            <a:off x="10646663" y="5497859"/>
            <a:ext cx="1760800" cy="1281600"/>
            <a:chOff x="7984997" y="4123394"/>
            <a:chExt cx="1320600" cy="961200"/>
          </a:xfrm>
        </p:grpSpPr>
        <p:sp>
          <p:nvSpPr>
            <p:cNvPr id="31" name="Google Shape;31;p3"/>
            <p:cNvSpPr/>
            <p:nvPr/>
          </p:nvSpPr>
          <p:spPr>
            <a:xfrm>
              <a:off x="8645297" y="4603994"/>
              <a:ext cx="6603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a:off x="7984997" y="4603994"/>
              <a:ext cx="6603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a:off x="8309172" y="4123394"/>
              <a:ext cx="6603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4" name="Google Shape;34;p3"/>
          <p:cNvGrpSpPr/>
          <p:nvPr/>
        </p:nvGrpSpPr>
        <p:grpSpPr>
          <a:xfrm>
            <a:off x="8845408" y="-141074"/>
            <a:ext cx="1862793" cy="1281484"/>
            <a:chOff x="6634055" y="-105806"/>
            <a:chExt cx="1397095" cy="961113"/>
          </a:xfrm>
        </p:grpSpPr>
        <p:sp>
          <p:nvSpPr>
            <p:cNvPr id="35" name="Google Shape;35;p3"/>
            <p:cNvSpPr/>
            <p:nvPr/>
          </p:nvSpPr>
          <p:spPr>
            <a:xfrm>
              <a:off x="6634055" y="-105806"/>
              <a:ext cx="7986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3"/>
            <p:cNvSpPr/>
            <p:nvPr/>
          </p:nvSpPr>
          <p:spPr>
            <a:xfrm>
              <a:off x="7036097" y="374706"/>
              <a:ext cx="6603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7;p3"/>
            <p:cNvSpPr/>
            <p:nvPr/>
          </p:nvSpPr>
          <p:spPr>
            <a:xfrm>
              <a:off x="7432650" y="-105800"/>
              <a:ext cx="5985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614637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8"/>
        <p:cNvGrpSpPr/>
        <p:nvPr/>
      </p:nvGrpSpPr>
      <p:grpSpPr>
        <a:xfrm>
          <a:off x="0" y="0"/>
          <a:ext cx="0" cy="0"/>
          <a:chOff x="0" y="0"/>
          <a:chExt cx="0" cy="0"/>
        </a:xfrm>
      </p:grpSpPr>
      <p:sp>
        <p:nvSpPr>
          <p:cNvPr id="39" name="Google Shape;39;p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40" name="Google Shape;40;p4"/>
          <p:cNvSpPr txBox="1">
            <a:spLocks noGrp="1"/>
          </p:cNvSpPr>
          <p:nvPr>
            <p:ph type="body" idx="1"/>
          </p:nvPr>
        </p:nvSpPr>
        <p:spPr>
          <a:xfrm>
            <a:off x="1193000" y="1714133"/>
            <a:ext cx="9806000" cy="5540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Font typeface="Nunito Light"/>
              <a:buChar char="●"/>
              <a:defRPr sz="1600"/>
            </a:lvl1pPr>
            <a:lvl2pPr marL="1219170" lvl="1" indent="-423323" rtl="0">
              <a:lnSpc>
                <a:spcPct val="100000"/>
              </a:lnSpc>
              <a:spcBef>
                <a:spcPts val="0"/>
              </a:spcBef>
              <a:spcAft>
                <a:spcPts val="0"/>
              </a:spcAft>
              <a:buSzPts val="1400"/>
              <a:buFont typeface="Nunito Light"/>
              <a:buChar char="○"/>
              <a:defRPr/>
            </a:lvl2pPr>
            <a:lvl3pPr marL="1828754" lvl="2" indent="-423323" rtl="0">
              <a:lnSpc>
                <a:spcPct val="100000"/>
              </a:lnSpc>
              <a:spcBef>
                <a:spcPts val="0"/>
              </a:spcBef>
              <a:spcAft>
                <a:spcPts val="0"/>
              </a:spcAft>
              <a:buSzPts val="1400"/>
              <a:buFont typeface="Nunito Light"/>
              <a:buChar char="■"/>
              <a:defRPr/>
            </a:lvl3pPr>
            <a:lvl4pPr marL="2438339" lvl="3" indent="-423323" rtl="0">
              <a:lnSpc>
                <a:spcPct val="100000"/>
              </a:lnSpc>
              <a:spcBef>
                <a:spcPts val="0"/>
              </a:spcBef>
              <a:spcAft>
                <a:spcPts val="0"/>
              </a:spcAft>
              <a:buSzPts val="1400"/>
              <a:buFont typeface="Nunito Light"/>
              <a:buChar char="●"/>
              <a:defRPr/>
            </a:lvl4pPr>
            <a:lvl5pPr marL="3047924" lvl="4" indent="-423323" rtl="0">
              <a:lnSpc>
                <a:spcPct val="100000"/>
              </a:lnSpc>
              <a:spcBef>
                <a:spcPts val="0"/>
              </a:spcBef>
              <a:spcAft>
                <a:spcPts val="0"/>
              </a:spcAft>
              <a:buSzPts val="1400"/>
              <a:buFont typeface="Nunito Light"/>
              <a:buChar char="○"/>
              <a:defRPr/>
            </a:lvl5pPr>
            <a:lvl6pPr marL="3657509" lvl="5" indent="-423323" rtl="0">
              <a:lnSpc>
                <a:spcPct val="100000"/>
              </a:lnSpc>
              <a:spcBef>
                <a:spcPts val="0"/>
              </a:spcBef>
              <a:spcAft>
                <a:spcPts val="0"/>
              </a:spcAft>
              <a:buSzPts val="1400"/>
              <a:buFont typeface="Nunito Light"/>
              <a:buChar char="■"/>
              <a:defRPr/>
            </a:lvl6pPr>
            <a:lvl7pPr marL="4267093" lvl="6" indent="-423323" rtl="0">
              <a:lnSpc>
                <a:spcPct val="100000"/>
              </a:lnSpc>
              <a:spcBef>
                <a:spcPts val="0"/>
              </a:spcBef>
              <a:spcAft>
                <a:spcPts val="0"/>
              </a:spcAft>
              <a:buSzPts val="1400"/>
              <a:buFont typeface="Nunito Light"/>
              <a:buChar char="●"/>
              <a:defRPr/>
            </a:lvl7pPr>
            <a:lvl8pPr marL="4876678" lvl="7" indent="-423323" rtl="0">
              <a:lnSpc>
                <a:spcPct val="100000"/>
              </a:lnSpc>
              <a:spcBef>
                <a:spcPts val="0"/>
              </a:spcBef>
              <a:spcAft>
                <a:spcPts val="0"/>
              </a:spcAft>
              <a:buSzPts val="1400"/>
              <a:buFont typeface="Nunito Light"/>
              <a:buChar char="○"/>
              <a:defRPr/>
            </a:lvl8pPr>
            <a:lvl9pPr marL="5486263" lvl="8" indent="-423323" rtl="0">
              <a:lnSpc>
                <a:spcPct val="100000"/>
              </a:lnSpc>
              <a:spcBef>
                <a:spcPts val="0"/>
              </a:spcBef>
              <a:spcAft>
                <a:spcPts val="0"/>
              </a:spcAft>
              <a:buSzPts val="1400"/>
              <a:buFont typeface="Nunito Light"/>
              <a:buChar char="■"/>
              <a:defRPr/>
            </a:lvl9pPr>
          </a:lstStyle>
          <a:p>
            <a:endParaRPr/>
          </a:p>
        </p:txBody>
      </p:sp>
      <p:grpSp>
        <p:nvGrpSpPr>
          <p:cNvPr id="41" name="Google Shape;41;p4"/>
          <p:cNvGrpSpPr/>
          <p:nvPr/>
        </p:nvGrpSpPr>
        <p:grpSpPr>
          <a:xfrm rot="10800000" flipH="1">
            <a:off x="-744612" y="5494883"/>
            <a:ext cx="2102415" cy="1281484"/>
            <a:chOff x="-85374" y="4258587"/>
            <a:chExt cx="1576811" cy="961113"/>
          </a:xfrm>
        </p:grpSpPr>
        <p:sp>
          <p:nvSpPr>
            <p:cNvPr id="42" name="Google Shape;42;p4"/>
            <p:cNvSpPr/>
            <p:nvPr/>
          </p:nvSpPr>
          <p:spPr>
            <a:xfrm>
              <a:off x="349305" y="4258587"/>
              <a:ext cx="7986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4"/>
            <p:cNvSpPr/>
            <p:nvPr/>
          </p:nvSpPr>
          <p:spPr>
            <a:xfrm>
              <a:off x="751336" y="4739088"/>
              <a:ext cx="7401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4"/>
            <p:cNvSpPr/>
            <p:nvPr/>
          </p:nvSpPr>
          <p:spPr>
            <a:xfrm>
              <a:off x="-85374" y="4739099"/>
              <a:ext cx="8367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5" name="Google Shape;45;p4"/>
          <p:cNvGrpSpPr/>
          <p:nvPr/>
        </p:nvGrpSpPr>
        <p:grpSpPr>
          <a:xfrm rot="10800000" flipH="1">
            <a:off x="10726266" y="81635"/>
            <a:ext cx="2102415" cy="1281484"/>
            <a:chOff x="-85374" y="4258587"/>
            <a:chExt cx="1576811" cy="961113"/>
          </a:xfrm>
        </p:grpSpPr>
        <p:sp>
          <p:nvSpPr>
            <p:cNvPr id="46" name="Google Shape;46;p4"/>
            <p:cNvSpPr/>
            <p:nvPr/>
          </p:nvSpPr>
          <p:spPr>
            <a:xfrm>
              <a:off x="349305" y="4258587"/>
              <a:ext cx="7986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4"/>
            <p:cNvSpPr/>
            <p:nvPr/>
          </p:nvSpPr>
          <p:spPr>
            <a:xfrm>
              <a:off x="751336" y="4739088"/>
              <a:ext cx="7401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4"/>
            <p:cNvSpPr/>
            <p:nvPr/>
          </p:nvSpPr>
          <p:spPr>
            <a:xfrm>
              <a:off x="-85374" y="4739099"/>
              <a:ext cx="8367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9" name="Google Shape;49;p4"/>
          <p:cNvGrpSpPr/>
          <p:nvPr/>
        </p:nvGrpSpPr>
        <p:grpSpPr>
          <a:xfrm rot="10800000" flipH="1">
            <a:off x="-743173" y="81635"/>
            <a:ext cx="2102415" cy="1281484"/>
            <a:chOff x="-85374" y="4258587"/>
            <a:chExt cx="1576811" cy="961113"/>
          </a:xfrm>
        </p:grpSpPr>
        <p:sp>
          <p:nvSpPr>
            <p:cNvPr id="50" name="Google Shape;50;p4"/>
            <p:cNvSpPr/>
            <p:nvPr/>
          </p:nvSpPr>
          <p:spPr>
            <a:xfrm>
              <a:off x="349305" y="4258587"/>
              <a:ext cx="7986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4"/>
            <p:cNvSpPr/>
            <p:nvPr/>
          </p:nvSpPr>
          <p:spPr>
            <a:xfrm>
              <a:off x="751336" y="4739088"/>
              <a:ext cx="7401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85374" y="4739099"/>
              <a:ext cx="8367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3" name="Google Shape;53;p4"/>
          <p:cNvGrpSpPr/>
          <p:nvPr/>
        </p:nvGrpSpPr>
        <p:grpSpPr>
          <a:xfrm rot="10800000" flipH="1">
            <a:off x="10726266" y="5494883"/>
            <a:ext cx="2102415" cy="1281484"/>
            <a:chOff x="-85374" y="4258587"/>
            <a:chExt cx="1576811" cy="961113"/>
          </a:xfrm>
        </p:grpSpPr>
        <p:sp>
          <p:nvSpPr>
            <p:cNvPr id="54" name="Google Shape;54;p4"/>
            <p:cNvSpPr/>
            <p:nvPr/>
          </p:nvSpPr>
          <p:spPr>
            <a:xfrm>
              <a:off x="349305" y="4258587"/>
              <a:ext cx="7986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4"/>
            <p:cNvSpPr/>
            <p:nvPr/>
          </p:nvSpPr>
          <p:spPr>
            <a:xfrm>
              <a:off x="751336" y="4739088"/>
              <a:ext cx="7401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4"/>
            <p:cNvSpPr/>
            <p:nvPr/>
          </p:nvSpPr>
          <p:spPr>
            <a:xfrm>
              <a:off x="-85374" y="4739099"/>
              <a:ext cx="8367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636720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92"/>
        <p:cNvGrpSpPr/>
        <p:nvPr/>
      </p:nvGrpSpPr>
      <p:grpSpPr>
        <a:xfrm>
          <a:off x="0" y="0"/>
          <a:ext cx="0" cy="0"/>
          <a:chOff x="0" y="0"/>
          <a:chExt cx="0" cy="0"/>
        </a:xfrm>
      </p:grpSpPr>
      <p:sp>
        <p:nvSpPr>
          <p:cNvPr id="93" name="Google Shape;93;p7"/>
          <p:cNvSpPr txBox="1">
            <a:spLocks noGrp="1"/>
          </p:cNvSpPr>
          <p:nvPr>
            <p:ph type="title"/>
          </p:nvPr>
        </p:nvSpPr>
        <p:spPr>
          <a:xfrm>
            <a:off x="960000" y="593367"/>
            <a:ext cx="1028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94" name="Google Shape;94;p7"/>
          <p:cNvSpPr txBox="1">
            <a:spLocks noGrp="1"/>
          </p:cNvSpPr>
          <p:nvPr>
            <p:ph type="subTitle" idx="1"/>
          </p:nvPr>
        </p:nvSpPr>
        <p:spPr>
          <a:xfrm>
            <a:off x="1882189" y="2384480"/>
            <a:ext cx="5726400" cy="306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600"/>
              <a:buFont typeface="Nunito Light"/>
              <a:buChar char="■"/>
              <a:defRPr sz="2133"/>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2133"/>
              </a:spcBef>
              <a:spcAft>
                <a:spcPts val="0"/>
              </a:spcAft>
              <a:buClr>
                <a:srgbClr val="E76A28"/>
              </a:buClr>
              <a:buSzPts val="1500"/>
              <a:buFont typeface="Nunito Light"/>
              <a:buChar char="■"/>
              <a:defRPr/>
            </a:lvl3pPr>
            <a:lvl4pPr lvl="3" algn="ctr" rtl="0">
              <a:lnSpc>
                <a:spcPct val="100000"/>
              </a:lnSpc>
              <a:spcBef>
                <a:spcPts val="2133"/>
              </a:spcBef>
              <a:spcAft>
                <a:spcPts val="0"/>
              </a:spcAft>
              <a:buClr>
                <a:srgbClr val="E76A28"/>
              </a:buClr>
              <a:buSzPts val="1500"/>
              <a:buFont typeface="Nunito Light"/>
              <a:buChar char="●"/>
              <a:defRPr/>
            </a:lvl4pPr>
            <a:lvl5pPr lvl="4" algn="ctr" rtl="0">
              <a:lnSpc>
                <a:spcPct val="100000"/>
              </a:lnSpc>
              <a:spcBef>
                <a:spcPts val="2133"/>
              </a:spcBef>
              <a:spcAft>
                <a:spcPts val="0"/>
              </a:spcAft>
              <a:buClr>
                <a:srgbClr val="E76A28"/>
              </a:buClr>
              <a:buSzPts val="1400"/>
              <a:buFont typeface="Nunito Light"/>
              <a:buChar char="○"/>
              <a:defRPr/>
            </a:lvl5pPr>
            <a:lvl6pPr lvl="5" algn="ctr" rtl="0">
              <a:lnSpc>
                <a:spcPct val="100000"/>
              </a:lnSpc>
              <a:spcBef>
                <a:spcPts val="2133"/>
              </a:spcBef>
              <a:spcAft>
                <a:spcPts val="0"/>
              </a:spcAft>
              <a:buClr>
                <a:srgbClr val="999999"/>
              </a:buClr>
              <a:buSzPts val="1400"/>
              <a:buFont typeface="Nunito Light"/>
              <a:buChar char="■"/>
              <a:defRPr/>
            </a:lvl6pPr>
            <a:lvl7pPr lvl="6" algn="ctr" rtl="0">
              <a:lnSpc>
                <a:spcPct val="100000"/>
              </a:lnSpc>
              <a:spcBef>
                <a:spcPts val="2133"/>
              </a:spcBef>
              <a:spcAft>
                <a:spcPts val="0"/>
              </a:spcAft>
              <a:buClr>
                <a:srgbClr val="999999"/>
              </a:buClr>
              <a:buSzPts val="1300"/>
              <a:buFont typeface="Nunito Light"/>
              <a:buChar char="●"/>
              <a:defRPr/>
            </a:lvl7pPr>
            <a:lvl8pPr lvl="7" algn="ctr" rtl="0">
              <a:lnSpc>
                <a:spcPct val="100000"/>
              </a:lnSpc>
              <a:spcBef>
                <a:spcPts val="2133"/>
              </a:spcBef>
              <a:spcAft>
                <a:spcPts val="0"/>
              </a:spcAft>
              <a:buClr>
                <a:srgbClr val="999999"/>
              </a:buClr>
              <a:buSzPts val="1300"/>
              <a:buFont typeface="Nunito Light"/>
              <a:buChar char="○"/>
              <a:defRPr/>
            </a:lvl8pPr>
            <a:lvl9pPr lvl="8" algn="ctr" rtl="0">
              <a:lnSpc>
                <a:spcPct val="100000"/>
              </a:lnSpc>
              <a:spcBef>
                <a:spcPts val="2133"/>
              </a:spcBef>
              <a:spcAft>
                <a:spcPts val="2133"/>
              </a:spcAft>
              <a:buClr>
                <a:srgbClr val="999999"/>
              </a:buClr>
              <a:buSzPts val="1400"/>
              <a:buFont typeface="Nunito Light"/>
              <a:buChar char="■"/>
              <a:defRPr/>
            </a:lvl9pPr>
          </a:lstStyle>
          <a:p>
            <a:endParaRPr/>
          </a:p>
        </p:txBody>
      </p:sp>
      <p:grpSp>
        <p:nvGrpSpPr>
          <p:cNvPr id="95" name="Google Shape;95;p7"/>
          <p:cNvGrpSpPr/>
          <p:nvPr/>
        </p:nvGrpSpPr>
        <p:grpSpPr>
          <a:xfrm>
            <a:off x="-113831" y="5678117"/>
            <a:ext cx="1996028" cy="1281484"/>
            <a:chOff x="-85374" y="4258587"/>
            <a:chExt cx="1497021" cy="961113"/>
          </a:xfrm>
        </p:grpSpPr>
        <p:sp>
          <p:nvSpPr>
            <p:cNvPr id="96" name="Google Shape;96;p7"/>
            <p:cNvSpPr/>
            <p:nvPr/>
          </p:nvSpPr>
          <p:spPr>
            <a:xfrm>
              <a:off x="349305" y="4258587"/>
              <a:ext cx="7986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7"/>
            <p:cNvSpPr/>
            <p:nvPr/>
          </p:nvSpPr>
          <p:spPr>
            <a:xfrm>
              <a:off x="751347" y="4739099"/>
              <a:ext cx="6603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7"/>
            <p:cNvSpPr/>
            <p:nvPr/>
          </p:nvSpPr>
          <p:spPr>
            <a:xfrm>
              <a:off x="-85374" y="4739099"/>
              <a:ext cx="8367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9" name="Google Shape;99;p7"/>
          <p:cNvGrpSpPr/>
          <p:nvPr/>
        </p:nvGrpSpPr>
        <p:grpSpPr>
          <a:xfrm>
            <a:off x="-113827" y="78533"/>
            <a:ext cx="1457333" cy="1281600"/>
            <a:chOff x="-85370" y="58900"/>
            <a:chExt cx="1093000" cy="961200"/>
          </a:xfrm>
        </p:grpSpPr>
        <p:sp>
          <p:nvSpPr>
            <p:cNvPr id="100" name="Google Shape;100;p7"/>
            <p:cNvSpPr/>
            <p:nvPr/>
          </p:nvSpPr>
          <p:spPr>
            <a:xfrm rot="10800000" flipH="1">
              <a:off x="209030" y="58900"/>
              <a:ext cx="7986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7"/>
            <p:cNvSpPr/>
            <p:nvPr/>
          </p:nvSpPr>
          <p:spPr>
            <a:xfrm rot="10800000" flipH="1">
              <a:off x="-85370" y="539500"/>
              <a:ext cx="7986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2" name="Google Shape;102;p7"/>
          <p:cNvGrpSpPr/>
          <p:nvPr/>
        </p:nvGrpSpPr>
        <p:grpSpPr>
          <a:xfrm>
            <a:off x="10986473" y="2788259"/>
            <a:ext cx="1416456" cy="1281484"/>
            <a:chOff x="8239855" y="2091194"/>
            <a:chExt cx="1062342" cy="961113"/>
          </a:xfrm>
        </p:grpSpPr>
        <p:sp>
          <p:nvSpPr>
            <p:cNvPr id="103" name="Google Shape;103;p7"/>
            <p:cNvSpPr/>
            <p:nvPr/>
          </p:nvSpPr>
          <p:spPr>
            <a:xfrm>
              <a:off x="8239855" y="2091194"/>
              <a:ext cx="7986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7"/>
            <p:cNvSpPr/>
            <p:nvPr/>
          </p:nvSpPr>
          <p:spPr>
            <a:xfrm>
              <a:off x="8641897" y="2571706"/>
              <a:ext cx="6603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928108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7DA0A-999E-F79D-3D7B-BC0F80AB91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93E550-A2B2-1FD4-FC5E-0155D7D380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7FD8D4-E3E9-3387-ECDD-20703B5339EC}"/>
              </a:ext>
            </a:extLst>
          </p:cNvPr>
          <p:cNvSpPr>
            <a:spLocks noGrp="1"/>
          </p:cNvSpPr>
          <p:nvPr>
            <p:ph type="dt" sz="half" idx="10"/>
          </p:nvPr>
        </p:nvSpPr>
        <p:spPr/>
        <p:txBody>
          <a:bodyPr/>
          <a:lstStyle/>
          <a:p>
            <a:fld id="{9B35F583-0148-4553-964E-C48E0D09F0A7}" type="datetimeFigureOut">
              <a:rPr lang="en-US" smtClean="0"/>
              <a:t>2/9/2025</a:t>
            </a:fld>
            <a:endParaRPr lang="en-US"/>
          </a:p>
        </p:txBody>
      </p:sp>
      <p:sp>
        <p:nvSpPr>
          <p:cNvPr id="5" name="Footer Placeholder 4">
            <a:extLst>
              <a:ext uri="{FF2B5EF4-FFF2-40B4-BE49-F238E27FC236}">
                <a16:creationId xmlns:a16="http://schemas.microsoft.com/office/drawing/2014/main" id="{F5FE3999-2E2F-4649-76D3-B231DD6528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73A913-02D6-7024-9DDD-B530DE88D33C}"/>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451456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22"/>
        <p:cNvGrpSpPr/>
        <p:nvPr/>
      </p:nvGrpSpPr>
      <p:grpSpPr>
        <a:xfrm>
          <a:off x="0" y="0"/>
          <a:ext cx="0" cy="0"/>
          <a:chOff x="0" y="0"/>
          <a:chExt cx="0" cy="0"/>
        </a:xfrm>
      </p:grpSpPr>
      <p:grpSp>
        <p:nvGrpSpPr>
          <p:cNvPr id="123" name="Google Shape;123;p9"/>
          <p:cNvGrpSpPr/>
          <p:nvPr/>
        </p:nvGrpSpPr>
        <p:grpSpPr>
          <a:xfrm>
            <a:off x="-534839" y="5158267"/>
            <a:ext cx="3136905" cy="1484349"/>
            <a:chOff x="-401130" y="3868700"/>
            <a:chExt cx="2352679" cy="1113262"/>
          </a:xfrm>
        </p:grpSpPr>
        <p:sp>
          <p:nvSpPr>
            <p:cNvPr id="124" name="Google Shape;124;p9"/>
            <p:cNvSpPr/>
            <p:nvPr/>
          </p:nvSpPr>
          <p:spPr>
            <a:xfrm flipH="1">
              <a:off x="523566" y="3868700"/>
              <a:ext cx="924600" cy="5568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125;p9"/>
            <p:cNvSpPr/>
            <p:nvPr/>
          </p:nvSpPr>
          <p:spPr>
            <a:xfrm flipH="1">
              <a:off x="217877" y="4425162"/>
              <a:ext cx="764700" cy="5568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126;p9"/>
            <p:cNvSpPr/>
            <p:nvPr/>
          </p:nvSpPr>
          <p:spPr>
            <a:xfrm flipH="1">
              <a:off x="982550" y="4425162"/>
              <a:ext cx="969000" cy="5568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9"/>
            <p:cNvSpPr/>
            <p:nvPr/>
          </p:nvSpPr>
          <p:spPr>
            <a:xfrm flipH="1">
              <a:off x="-401130" y="3868700"/>
              <a:ext cx="924600" cy="5568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8" name="Google Shape;128;p9"/>
          <p:cNvGrpSpPr/>
          <p:nvPr/>
        </p:nvGrpSpPr>
        <p:grpSpPr>
          <a:xfrm>
            <a:off x="10258405" y="5161802"/>
            <a:ext cx="2465728" cy="1484349"/>
            <a:chOff x="7693804" y="3871351"/>
            <a:chExt cx="1849296" cy="1113262"/>
          </a:xfrm>
        </p:grpSpPr>
        <p:sp>
          <p:nvSpPr>
            <p:cNvPr id="129" name="Google Shape;129;p9"/>
            <p:cNvSpPr/>
            <p:nvPr/>
          </p:nvSpPr>
          <p:spPr>
            <a:xfrm rot="10800000" flipH="1">
              <a:off x="7693804" y="4427813"/>
              <a:ext cx="924600" cy="5568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9"/>
            <p:cNvSpPr/>
            <p:nvPr/>
          </p:nvSpPr>
          <p:spPr>
            <a:xfrm rot="10800000" flipH="1">
              <a:off x="8255845" y="3871351"/>
              <a:ext cx="969000" cy="5568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9"/>
            <p:cNvSpPr/>
            <p:nvPr/>
          </p:nvSpPr>
          <p:spPr>
            <a:xfrm rot="10800000" flipH="1">
              <a:off x="8618500" y="4427813"/>
              <a:ext cx="924600" cy="5568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2" name="Google Shape;132;p9"/>
          <p:cNvGrpSpPr/>
          <p:nvPr/>
        </p:nvGrpSpPr>
        <p:grpSpPr>
          <a:xfrm>
            <a:off x="4421918" y="-424767"/>
            <a:ext cx="3348167" cy="1484800"/>
            <a:chOff x="3316438" y="-318575"/>
            <a:chExt cx="2511125" cy="1113600"/>
          </a:xfrm>
        </p:grpSpPr>
        <p:sp>
          <p:nvSpPr>
            <p:cNvPr id="133" name="Google Shape;133;p9"/>
            <p:cNvSpPr/>
            <p:nvPr/>
          </p:nvSpPr>
          <p:spPr>
            <a:xfrm flipH="1">
              <a:off x="5013663" y="-40175"/>
              <a:ext cx="813900" cy="5568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4;p9"/>
            <p:cNvSpPr/>
            <p:nvPr/>
          </p:nvSpPr>
          <p:spPr>
            <a:xfrm flipH="1">
              <a:off x="4130338" y="238225"/>
              <a:ext cx="883200" cy="5568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9"/>
            <p:cNvSpPr/>
            <p:nvPr/>
          </p:nvSpPr>
          <p:spPr>
            <a:xfrm flipH="1">
              <a:off x="4130338" y="-318575"/>
              <a:ext cx="883200" cy="5568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9"/>
            <p:cNvSpPr/>
            <p:nvPr/>
          </p:nvSpPr>
          <p:spPr>
            <a:xfrm flipH="1">
              <a:off x="3316438" y="-40175"/>
              <a:ext cx="813900" cy="5568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37" name="Google Shape;137;p9"/>
          <p:cNvSpPr txBox="1">
            <a:spLocks noGrp="1"/>
          </p:cNvSpPr>
          <p:nvPr>
            <p:ph type="title"/>
          </p:nvPr>
        </p:nvSpPr>
        <p:spPr>
          <a:xfrm>
            <a:off x="2847400" y="1937400"/>
            <a:ext cx="6497200" cy="199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18000"/>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138" name="Google Shape;138;p9"/>
          <p:cNvSpPr txBox="1">
            <a:spLocks noGrp="1"/>
          </p:cNvSpPr>
          <p:nvPr>
            <p:ph type="subTitle" idx="1"/>
          </p:nvPr>
        </p:nvSpPr>
        <p:spPr>
          <a:xfrm>
            <a:off x="2847400" y="4025800"/>
            <a:ext cx="6497200" cy="894800"/>
          </a:xfrm>
          <a:prstGeom prst="rect">
            <a:avLst/>
          </a:prstGeom>
          <a:solidFill>
            <a:srgbClr val="662330">
              <a:alpha val="8840"/>
            </a:srgbClr>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425031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60"/>
        <p:cNvGrpSpPr/>
        <p:nvPr/>
      </p:nvGrpSpPr>
      <p:grpSpPr>
        <a:xfrm>
          <a:off x="0" y="0"/>
          <a:ext cx="0" cy="0"/>
          <a:chOff x="0" y="0"/>
          <a:chExt cx="0" cy="0"/>
        </a:xfrm>
      </p:grpSpPr>
    </p:spTree>
    <p:extLst>
      <p:ext uri="{BB962C8B-B14F-4D97-AF65-F5344CB8AC3E}">
        <p14:creationId xmlns:p14="http://schemas.microsoft.com/office/powerpoint/2010/main" val="2092855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61"/>
        <p:cNvGrpSpPr/>
        <p:nvPr/>
      </p:nvGrpSpPr>
      <p:grpSpPr>
        <a:xfrm>
          <a:off x="0" y="0"/>
          <a:ext cx="0" cy="0"/>
          <a:chOff x="0" y="0"/>
          <a:chExt cx="0" cy="0"/>
        </a:xfrm>
      </p:grpSpPr>
      <p:sp>
        <p:nvSpPr>
          <p:cNvPr id="162" name="Google Shape;162;p1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163" name="Google Shape;163;p13"/>
          <p:cNvSpPr txBox="1">
            <a:spLocks noGrp="1"/>
          </p:cNvSpPr>
          <p:nvPr>
            <p:ph type="subTitle" idx="1"/>
          </p:nvPr>
        </p:nvSpPr>
        <p:spPr>
          <a:xfrm>
            <a:off x="2759480" y="3070789"/>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64" name="Google Shape;164;p13"/>
          <p:cNvSpPr txBox="1">
            <a:spLocks noGrp="1"/>
          </p:cNvSpPr>
          <p:nvPr>
            <p:ph type="subTitle" idx="2"/>
          </p:nvPr>
        </p:nvSpPr>
        <p:spPr>
          <a:xfrm>
            <a:off x="6358513" y="3070789"/>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65" name="Google Shape;165;p13"/>
          <p:cNvSpPr txBox="1">
            <a:spLocks noGrp="1"/>
          </p:cNvSpPr>
          <p:nvPr>
            <p:ph type="subTitle" idx="3"/>
          </p:nvPr>
        </p:nvSpPr>
        <p:spPr>
          <a:xfrm>
            <a:off x="2759480" y="5388523"/>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66" name="Google Shape;166;p13"/>
          <p:cNvSpPr txBox="1">
            <a:spLocks noGrp="1"/>
          </p:cNvSpPr>
          <p:nvPr>
            <p:ph type="subTitle" idx="4"/>
          </p:nvPr>
        </p:nvSpPr>
        <p:spPr>
          <a:xfrm>
            <a:off x="6358513" y="5391704"/>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67" name="Google Shape;167;p13"/>
          <p:cNvSpPr txBox="1">
            <a:spLocks noGrp="1"/>
          </p:cNvSpPr>
          <p:nvPr>
            <p:ph type="title" idx="5" hasCustomPrompt="1"/>
          </p:nvPr>
        </p:nvSpPr>
        <p:spPr>
          <a:xfrm>
            <a:off x="3806680" y="1796233"/>
            <a:ext cx="979600" cy="670400"/>
          </a:xfrm>
          <a:prstGeom prst="rect">
            <a:avLst/>
          </a:prstGeom>
          <a:solidFill>
            <a:srgbClr val="662330">
              <a:alpha val="8840"/>
            </a:srgbClr>
          </a:solidFill>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68" name="Google Shape;168;p13"/>
          <p:cNvSpPr txBox="1">
            <a:spLocks noGrp="1"/>
          </p:cNvSpPr>
          <p:nvPr>
            <p:ph type="title" idx="6" hasCustomPrompt="1"/>
          </p:nvPr>
        </p:nvSpPr>
        <p:spPr>
          <a:xfrm>
            <a:off x="7405713" y="1795256"/>
            <a:ext cx="979600" cy="670400"/>
          </a:xfrm>
          <a:prstGeom prst="rect">
            <a:avLst/>
          </a:prstGeom>
          <a:solidFill>
            <a:srgbClr val="662330">
              <a:alpha val="8840"/>
            </a:srgbClr>
          </a:solidFill>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69" name="Google Shape;169;p13"/>
          <p:cNvSpPr txBox="1">
            <a:spLocks noGrp="1"/>
          </p:cNvSpPr>
          <p:nvPr>
            <p:ph type="title" idx="7" hasCustomPrompt="1"/>
          </p:nvPr>
        </p:nvSpPr>
        <p:spPr>
          <a:xfrm>
            <a:off x="3806680" y="4112989"/>
            <a:ext cx="979600" cy="670400"/>
          </a:xfrm>
          <a:prstGeom prst="rect">
            <a:avLst/>
          </a:prstGeom>
          <a:solidFill>
            <a:srgbClr val="662330">
              <a:alpha val="8840"/>
            </a:srgbClr>
          </a:solidFill>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70" name="Google Shape;170;p13"/>
          <p:cNvSpPr txBox="1">
            <a:spLocks noGrp="1"/>
          </p:cNvSpPr>
          <p:nvPr>
            <p:ph type="title" idx="8" hasCustomPrompt="1"/>
          </p:nvPr>
        </p:nvSpPr>
        <p:spPr>
          <a:xfrm>
            <a:off x="7405713" y="4111736"/>
            <a:ext cx="979600" cy="670400"/>
          </a:xfrm>
          <a:prstGeom prst="rect">
            <a:avLst/>
          </a:prstGeom>
          <a:solidFill>
            <a:srgbClr val="662330">
              <a:alpha val="8840"/>
            </a:srgbClr>
          </a:solidFill>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71" name="Google Shape;171;p13"/>
          <p:cNvSpPr txBox="1">
            <a:spLocks noGrp="1"/>
          </p:cNvSpPr>
          <p:nvPr>
            <p:ph type="subTitle" idx="9"/>
          </p:nvPr>
        </p:nvSpPr>
        <p:spPr>
          <a:xfrm>
            <a:off x="2759480" y="2709472"/>
            <a:ext cx="3074000" cy="526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200">
                <a:solidFill>
                  <a:schemeClr val="lt1"/>
                </a:solidFill>
                <a:latin typeface="Rakkas"/>
                <a:ea typeface="Rakkas"/>
                <a:cs typeface="Rakkas"/>
                <a:sym typeface="Rakkas"/>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172" name="Google Shape;172;p13"/>
          <p:cNvSpPr txBox="1">
            <a:spLocks noGrp="1"/>
          </p:cNvSpPr>
          <p:nvPr>
            <p:ph type="subTitle" idx="13"/>
          </p:nvPr>
        </p:nvSpPr>
        <p:spPr>
          <a:xfrm>
            <a:off x="6358513" y="2709472"/>
            <a:ext cx="3074000" cy="526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200">
                <a:solidFill>
                  <a:schemeClr val="lt1"/>
                </a:solidFill>
                <a:latin typeface="Rakkas"/>
                <a:ea typeface="Rakkas"/>
                <a:cs typeface="Rakkas"/>
                <a:sym typeface="Rakkas"/>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173" name="Google Shape;173;p13"/>
          <p:cNvSpPr txBox="1">
            <a:spLocks noGrp="1"/>
          </p:cNvSpPr>
          <p:nvPr>
            <p:ph type="subTitle" idx="14"/>
          </p:nvPr>
        </p:nvSpPr>
        <p:spPr>
          <a:xfrm>
            <a:off x="2759480" y="5027305"/>
            <a:ext cx="3074000" cy="526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200">
                <a:solidFill>
                  <a:schemeClr val="lt1"/>
                </a:solidFill>
                <a:latin typeface="Rakkas"/>
                <a:ea typeface="Rakkas"/>
                <a:cs typeface="Rakkas"/>
                <a:sym typeface="Rakkas"/>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174" name="Google Shape;174;p13"/>
          <p:cNvSpPr txBox="1">
            <a:spLocks noGrp="1"/>
          </p:cNvSpPr>
          <p:nvPr>
            <p:ph type="subTitle" idx="15"/>
          </p:nvPr>
        </p:nvSpPr>
        <p:spPr>
          <a:xfrm>
            <a:off x="6358513" y="5025184"/>
            <a:ext cx="3074000" cy="526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200">
                <a:solidFill>
                  <a:schemeClr val="lt1"/>
                </a:solidFill>
                <a:latin typeface="Rakkas"/>
                <a:ea typeface="Rakkas"/>
                <a:cs typeface="Rakkas"/>
                <a:sym typeface="Rakkas"/>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grpSp>
        <p:nvGrpSpPr>
          <p:cNvPr id="175" name="Google Shape;175;p13"/>
          <p:cNvGrpSpPr/>
          <p:nvPr/>
        </p:nvGrpSpPr>
        <p:grpSpPr>
          <a:xfrm>
            <a:off x="247841" y="1632226"/>
            <a:ext cx="1862793" cy="1281484"/>
            <a:chOff x="14680" y="1224169"/>
            <a:chExt cx="1397095" cy="961113"/>
          </a:xfrm>
        </p:grpSpPr>
        <p:sp>
          <p:nvSpPr>
            <p:cNvPr id="176" name="Google Shape;176;p13"/>
            <p:cNvSpPr/>
            <p:nvPr/>
          </p:nvSpPr>
          <p:spPr>
            <a:xfrm>
              <a:off x="14680" y="1224169"/>
              <a:ext cx="7986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177;p13"/>
            <p:cNvSpPr/>
            <p:nvPr/>
          </p:nvSpPr>
          <p:spPr>
            <a:xfrm>
              <a:off x="416722" y="1704681"/>
              <a:ext cx="6603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13"/>
            <p:cNvSpPr/>
            <p:nvPr/>
          </p:nvSpPr>
          <p:spPr>
            <a:xfrm>
              <a:off x="813275" y="1224175"/>
              <a:ext cx="5985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79" name="Google Shape;179;p13"/>
          <p:cNvGrpSpPr/>
          <p:nvPr/>
        </p:nvGrpSpPr>
        <p:grpSpPr>
          <a:xfrm>
            <a:off x="10839551" y="3946433"/>
            <a:ext cx="1996028" cy="1281617"/>
            <a:chOff x="8129663" y="2727119"/>
            <a:chExt cx="1497021" cy="961213"/>
          </a:xfrm>
        </p:grpSpPr>
        <p:sp>
          <p:nvSpPr>
            <p:cNvPr id="180" name="Google Shape;180;p13"/>
            <p:cNvSpPr/>
            <p:nvPr/>
          </p:nvSpPr>
          <p:spPr>
            <a:xfrm rot="10800000" flipH="1">
              <a:off x="8684117" y="3207731"/>
              <a:ext cx="7986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13"/>
            <p:cNvSpPr/>
            <p:nvPr/>
          </p:nvSpPr>
          <p:spPr>
            <a:xfrm rot="10800000" flipH="1">
              <a:off x="8966384" y="2727119"/>
              <a:ext cx="6603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13"/>
            <p:cNvSpPr/>
            <p:nvPr/>
          </p:nvSpPr>
          <p:spPr>
            <a:xfrm rot="10800000" flipH="1">
              <a:off x="8129663" y="2727119"/>
              <a:ext cx="8367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815372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90"/>
        <p:cNvGrpSpPr/>
        <p:nvPr/>
      </p:nvGrpSpPr>
      <p:grpSpPr>
        <a:xfrm>
          <a:off x="0" y="0"/>
          <a:ext cx="0" cy="0"/>
          <a:chOff x="0" y="0"/>
          <a:chExt cx="0" cy="0"/>
        </a:xfrm>
      </p:grpSpPr>
      <p:sp>
        <p:nvSpPr>
          <p:cNvPr id="191" name="Google Shape;191;p15"/>
          <p:cNvSpPr txBox="1">
            <a:spLocks noGrp="1"/>
          </p:cNvSpPr>
          <p:nvPr>
            <p:ph type="title"/>
          </p:nvPr>
        </p:nvSpPr>
        <p:spPr>
          <a:xfrm>
            <a:off x="6071900" y="2432384"/>
            <a:ext cx="4880000" cy="1240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9333">
                <a:solidFill>
                  <a:schemeClr val="lt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92" name="Google Shape;192;p15"/>
          <p:cNvSpPr txBox="1">
            <a:spLocks noGrp="1"/>
          </p:cNvSpPr>
          <p:nvPr>
            <p:ph type="title" idx="2" hasCustomPrompt="1"/>
          </p:nvPr>
        </p:nvSpPr>
        <p:spPr>
          <a:xfrm>
            <a:off x="4377000" y="2432384"/>
            <a:ext cx="1480000" cy="1240400"/>
          </a:xfrm>
          <a:prstGeom prst="rect">
            <a:avLst/>
          </a:prstGeom>
          <a:solidFill>
            <a:srgbClr val="662330">
              <a:alpha val="8840"/>
            </a:srgbClr>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8000"/>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193" name="Google Shape;193;p15"/>
          <p:cNvSpPr txBox="1">
            <a:spLocks noGrp="1"/>
          </p:cNvSpPr>
          <p:nvPr>
            <p:ph type="subTitle" idx="1"/>
          </p:nvPr>
        </p:nvSpPr>
        <p:spPr>
          <a:xfrm>
            <a:off x="4377000" y="3925617"/>
            <a:ext cx="6574800" cy="500000"/>
          </a:xfrm>
          <a:prstGeom prst="rect">
            <a:avLst/>
          </a:prstGeom>
          <a:solidFill>
            <a:srgbClr val="662330">
              <a:alpha val="8840"/>
            </a:srgbClr>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194" name="Google Shape;194;p15"/>
          <p:cNvGrpSpPr/>
          <p:nvPr/>
        </p:nvGrpSpPr>
        <p:grpSpPr>
          <a:xfrm rot="10800000" flipH="1">
            <a:off x="-534839" y="-209399"/>
            <a:ext cx="3136905" cy="1484349"/>
            <a:chOff x="-401130" y="3868700"/>
            <a:chExt cx="2352679" cy="1113262"/>
          </a:xfrm>
        </p:grpSpPr>
        <p:sp>
          <p:nvSpPr>
            <p:cNvPr id="195" name="Google Shape;195;p15"/>
            <p:cNvSpPr/>
            <p:nvPr/>
          </p:nvSpPr>
          <p:spPr>
            <a:xfrm flipH="1">
              <a:off x="523566" y="3868700"/>
              <a:ext cx="924600" cy="5568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15"/>
            <p:cNvSpPr/>
            <p:nvPr/>
          </p:nvSpPr>
          <p:spPr>
            <a:xfrm flipH="1">
              <a:off x="217877" y="4425162"/>
              <a:ext cx="764700" cy="5568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15"/>
            <p:cNvSpPr/>
            <p:nvPr/>
          </p:nvSpPr>
          <p:spPr>
            <a:xfrm flipH="1">
              <a:off x="982550" y="4425162"/>
              <a:ext cx="969000" cy="5568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15"/>
            <p:cNvSpPr/>
            <p:nvPr/>
          </p:nvSpPr>
          <p:spPr>
            <a:xfrm flipH="1">
              <a:off x="-401130" y="3868700"/>
              <a:ext cx="924600" cy="5568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99" name="Google Shape;199;p15"/>
          <p:cNvGrpSpPr/>
          <p:nvPr/>
        </p:nvGrpSpPr>
        <p:grpSpPr>
          <a:xfrm rot="10800000" flipH="1">
            <a:off x="10258405" y="-209399"/>
            <a:ext cx="2465728" cy="1484349"/>
            <a:chOff x="7693804" y="3871351"/>
            <a:chExt cx="1849296" cy="1113262"/>
          </a:xfrm>
        </p:grpSpPr>
        <p:sp>
          <p:nvSpPr>
            <p:cNvPr id="200" name="Google Shape;200;p15"/>
            <p:cNvSpPr/>
            <p:nvPr/>
          </p:nvSpPr>
          <p:spPr>
            <a:xfrm rot="10800000" flipH="1">
              <a:off x="7693804" y="4427813"/>
              <a:ext cx="924600" cy="5568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15"/>
            <p:cNvSpPr/>
            <p:nvPr/>
          </p:nvSpPr>
          <p:spPr>
            <a:xfrm rot="10800000" flipH="1">
              <a:off x="8255845" y="3871351"/>
              <a:ext cx="969000" cy="5568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15"/>
            <p:cNvSpPr/>
            <p:nvPr/>
          </p:nvSpPr>
          <p:spPr>
            <a:xfrm rot="10800000" flipH="1">
              <a:off x="8618500" y="4427813"/>
              <a:ext cx="924600" cy="5568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03" name="Google Shape;203;p15"/>
          <p:cNvGrpSpPr/>
          <p:nvPr/>
        </p:nvGrpSpPr>
        <p:grpSpPr>
          <a:xfrm rot="10800000" flipH="1">
            <a:off x="4421918" y="5853951"/>
            <a:ext cx="3348167" cy="1484800"/>
            <a:chOff x="3316438" y="-318575"/>
            <a:chExt cx="2511125" cy="1113600"/>
          </a:xfrm>
        </p:grpSpPr>
        <p:sp>
          <p:nvSpPr>
            <p:cNvPr id="204" name="Google Shape;204;p15"/>
            <p:cNvSpPr/>
            <p:nvPr/>
          </p:nvSpPr>
          <p:spPr>
            <a:xfrm flipH="1">
              <a:off x="5013663" y="-40175"/>
              <a:ext cx="813900" cy="5568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05;p15"/>
            <p:cNvSpPr/>
            <p:nvPr/>
          </p:nvSpPr>
          <p:spPr>
            <a:xfrm flipH="1">
              <a:off x="4130338" y="238225"/>
              <a:ext cx="883200" cy="5568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6" name="Google Shape;206;p15"/>
            <p:cNvSpPr/>
            <p:nvPr/>
          </p:nvSpPr>
          <p:spPr>
            <a:xfrm flipH="1">
              <a:off x="4130338" y="-318575"/>
              <a:ext cx="883200" cy="5568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7" name="Google Shape;207;p15"/>
            <p:cNvSpPr/>
            <p:nvPr/>
          </p:nvSpPr>
          <p:spPr>
            <a:xfrm flipH="1">
              <a:off x="3316438" y="-40175"/>
              <a:ext cx="813900" cy="5568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801481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92"/>
        <p:cNvGrpSpPr/>
        <p:nvPr/>
      </p:nvGrpSpPr>
      <p:grpSpPr>
        <a:xfrm>
          <a:off x="0" y="0"/>
          <a:ext cx="0" cy="0"/>
          <a:chOff x="0" y="0"/>
          <a:chExt cx="0" cy="0"/>
        </a:xfrm>
      </p:grpSpPr>
      <p:sp>
        <p:nvSpPr>
          <p:cNvPr id="293" name="Google Shape;293;p22"/>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294" name="Google Shape;294;p22"/>
          <p:cNvSpPr txBox="1">
            <a:spLocks noGrp="1"/>
          </p:cNvSpPr>
          <p:nvPr>
            <p:ph type="subTitle" idx="1"/>
          </p:nvPr>
        </p:nvSpPr>
        <p:spPr>
          <a:xfrm>
            <a:off x="6960400" y="2618667"/>
            <a:ext cx="4271600" cy="101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5" name="Google Shape;295;p22"/>
          <p:cNvSpPr txBox="1">
            <a:spLocks noGrp="1"/>
          </p:cNvSpPr>
          <p:nvPr>
            <p:ph type="subTitle" idx="2"/>
          </p:nvPr>
        </p:nvSpPr>
        <p:spPr>
          <a:xfrm>
            <a:off x="6960400" y="4561597"/>
            <a:ext cx="4271600" cy="101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6" name="Google Shape;296;p22"/>
          <p:cNvSpPr txBox="1">
            <a:spLocks noGrp="1"/>
          </p:cNvSpPr>
          <p:nvPr>
            <p:ph type="subTitle" idx="3"/>
          </p:nvPr>
        </p:nvSpPr>
        <p:spPr>
          <a:xfrm>
            <a:off x="6960400" y="4191069"/>
            <a:ext cx="4271600" cy="563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3200">
                <a:solidFill>
                  <a:schemeClr val="lt1"/>
                </a:solidFill>
                <a:latin typeface="Rakkas"/>
                <a:ea typeface="Rakkas"/>
                <a:cs typeface="Rakkas"/>
                <a:sym typeface="Rakkas"/>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297" name="Google Shape;297;p22"/>
          <p:cNvSpPr txBox="1">
            <a:spLocks noGrp="1"/>
          </p:cNvSpPr>
          <p:nvPr>
            <p:ph type="subTitle" idx="4"/>
          </p:nvPr>
        </p:nvSpPr>
        <p:spPr>
          <a:xfrm>
            <a:off x="6960400" y="2248129"/>
            <a:ext cx="4271600" cy="563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3200">
                <a:solidFill>
                  <a:schemeClr val="lt1"/>
                </a:solidFill>
                <a:latin typeface="Rakkas"/>
                <a:ea typeface="Rakkas"/>
                <a:cs typeface="Rakkas"/>
                <a:sym typeface="Rakkas"/>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grpSp>
        <p:nvGrpSpPr>
          <p:cNvPr id="298" name="Google Shape;298;p22"/>
          <p:cNvGrpSpPr/>
          <p:nvPr/>
        </p:nvGrpSpPr>
        <p:grpSpPr>
          <a:xfrm>
            <a:off x="-195937" y="81635"/>
            <a:ext cx="1760900" cy="1281484"/>
            <a:chOff x="-146953" y="61226"/>
            <a:chExt cx="1320675" cy="961113"/>
          </a:xfrm>
        </p:grpSpPr>
        <p:sp>
          <p:nvSpPr>
            <p:cNvPr id="299" name="Google Shape;299;p22"/>
            <p:cNvSpPr/>
            <p:nvPr/>
          </p:nvSpPr>
          <p:spPr>
            <a:xfrm>
              <a:off x="111380" y="61226"/>
              <a:ext cx="7986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22"/>
            <p:cNvSpPr/>
            <p:nvPr/>
          </p:nvSpPr>
          <p:spPr>
            <a:xfrm>
              <a:off x="513422" y="541738"/>
              <a:ext cx="6603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22"/>
            <p:cNvSpPr/>
            <p:nvPr/>
          </p:nvSpPr>
          <p:spPr>
            <a:xfrm>
              <a:off x="-146953" y="541738"/>
              <a:ext cx="6603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02" name="Google Shape;302;p22"/>
          <p:cNvGrpSpPr/>
          <p:nvPr/>
        </p:nvGrpSpPr>
        <p:grpSpPr>
          <a:xfrm>
            <a:off x="10915573" y="5731285"/>
            <a:ext cx="1416456" cy="1281484"/>
            <a:chOff x="8186680" y="4298463"/>
            <a:chExt cx="1062342" cy="961113"/>
          </a:xfrm>
        </p:grpSpPr>
        <p:sp>
          <p:nvSpPr>
            <p:cNvPr id="303" name="Google Shape;303;p22"/>
            <p:cNvSpPr/>
            <p:nvPr/>
          </p:nvSpPr>
          <p:spPr>
            <a:xfrm rot="10800000" flipH="1">
              <a:off x="8186680" y="4778975"/>
              <a:ext cx="7986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22"/>
            <p:cNvSpPr/>
            <p:nvPr/>
          </p:nvSpPr>
          <p:spPr>
            <a:xfrm rot="10800000" flipH="1">
              <a:off x="8588722" y="4298463"/>
              <a:ext cx="6603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05" name="Google Shape;305;p22"/>
          <p:cNvGrpSpPr/>
          <p:nvPr/>
        </p:nvGrpSpPr>
        <p:grpSpPr>
          <a:xfrm>
            <a:off x="10383173" y="228000"/>
            <a:ext cx="2129600" cy="640800"/>
            <a:chOff x="7787380" y="171000"/>
            <a:chExt cx="1597200" cy="480600"/>
          </a:xfrm>
        </p:grpSpPr>
        <p:sp>
          <p:nvSpPr>
            <p:cNvPr id="306" name="Google Shape;306;p22"/>
            <p:cNvSpPr/>
            <p:nvPr/>
          </p:nvSpPr>
          <p:spPr>
            <a:xfrm rot="10800000" flipH="1">
              <a:off x="7787380" y="171000"/>
              <a:ext cx="7986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p22"/>
            <p:cNvSpPr/>
            <p:nvPr/>
          </p:nvSpPr>
          <p:spPr>
            <a:xfrm rot="10800000" flipH="1">
              <a:off x="8585980" y="171000"/>
              <a:ext cx="7986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08" name="Google Shape;308;p22"/>
          <p:cNvGrpSpPr/>
          <p:nvPr/>
        </p:nvGrpSpPr>
        <p:grpSpPr>
          <a:xfrm>
            <a:off x="220440" y="5871167"/>
            <a:ext cx="1344533" cy="1281600"/>
            <a:chOff x="165330" y="4403375"/>
            <a:chExt cx="1008400" cy="961200"/>
          </a:xfrm>
        </p:grpSpPr>
        <p:sp>
          <p:nvSpPr>
            <p:cNvPr id="309" name="Google Shape;309;p22"/>
            <p:cNvSpPr/>
            <p:nvPr/>
          </p:nvSpPr>
          <p:spPr>
            <a:xfrm rot="10800000" flipH="1">
              <a:off x="165330" y="4403375"/>
              <a:ext cx="7986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22"/>
            <p:cNvSpPr/>
            <p:nvPr/>
          </p:nvSpPr>
          <p:spPr>
            <a:xfrm rot="10800000" flipH="1">
              <a:off x="375130" y="4883975"/>
              <a:ext cx="7986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016623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311"/>
        <p:cNvGrpSpPr/>
        <p:nvPr/>
      </p:nvGrpSpPr>
      <p:grpSpPr>
        <a:xfrm>
          <a:off x="0" y="0"/>
          <a:ext cx="0" cy="0"/>
          <a:chOff x="0" y="0"/>
          <a:chExt cx="0" cy="0"/>
        </a:xfrm>
      </p:grpSpPr>
      <p:grpSp>
        <p:nvGrpSpPr>
          <p:cNvPr id="312" name="Google Shape;312;p23"/>
          <p:cNvGrpSpPr/>
          <p:nvPr/>
        </p:nvGrpSpPr>
        <p:grpSpPr>
          <a:xfrm rot="10800000" flipH="1">
            <a:off x="10331185" y="81635"/>
            <a:ext cx="1996028" cy="1281484"/>
            <a:chOff x="-85374" y="4258587"/>
            <a:chExt cx="1497021" cy="961113"/>
          </a:xfrm>
        </p:grpSpPr>
        <p:sp>
          <p:nvSpPr>
            <p:cNvPr id="313" name="Google Shape;313;p23"/>
            <p:cNvSpPr/>
            <p:nvPr/>
          </p:nvSpPr>
          <p:spPr>
            <a:xfrm>
              <a:off x="349305" y="4258587"/>
              <a:ext cx="7986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314;p23"/>
            <p:cNvSpPr/>
            <p:nvPr/>
          </p:nvSpPr>
          <p:spPr>
            <a:xfrm>
              <a:off x="751347" y="4739099"/>
              <a:ext cx="6603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5" name="Google Shape;315;p23"/>
            <p:cNvSpPr/>
            <p:nvPr/>
          </p:nvSpPr>
          <p:spPr>
            <a:xfrm>
              <a:off x="-85374" y="4739099"/>
              <a:ext cx="8367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16" name="Google Shape;316;p23"/>
          <p:cNvGrpSpPr/>
          <p:nvPr/>
        </p:nvGrpSpPr>
        <p:grpSpPr>
          <a:xfrm>
            <a:off x="-113827" y="78533"/>
            <a:ext cx="1457333" cy="1281600"/>
            <a:chOff x="-85370" y="58900"/>
            <a:chExt cx="1093000" cy="961200"/>
          </a:xfrm>
        </p:grpSpPr>
        <p:sp>
          <p:nvSpPr>
            <p:cNvPr id="317" name="Google Shape;317;p23"/>
            <p:cNvSpPr/>
            <p:nvPr/>
          </p:nvSpPr>
          <p:spPr>
            <a:xfrm rot="10800000" flipH="1">
              <a:off x="209030" y="58900"/>
              <a:ext cx="7986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8" name="Google Shape;318;p23"/>
            <p:cNvSpPr/>
            <p:nvPr/>
          </p:nvSpPr>
          <p:spPr>
            <a:xfrm rot="10800000" flipH="1">
              <a:off x="-85370" y="539500"/>
              <a:ext cx="7986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19" name="Google Shape;319;p23"/>
          <p:cNvGrpSpPr/>
          <p:nvPr/>
        </p:nvGrpSpPr>
        <p:grpSpPr>
          <a:xfrm>
            <a:off x="10775540" y="5494883"/>
            <a:ext cx="1416456" cy="1281484"/>
            <a:chOff x="8239855" y="2091194"/>
            <a:chExt cx="1062342" cy="961113"/>
          </a:xfrm>
        </p:grpSpPr>
        <p:sp>
          <p:nvSpPr>
            <p:cNvPr id="320" name="Google Shape;320;p23"/>
            <p:cNvSpPr/>
            <p:nvPr/>
          </p:nvSpPr>
          <p:spPr>
            <a:xfrm>
              <a:off x="8239855" y="2091194"/>
              <a:ext cx="7986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321;p23"/>
            <p:cNvSpPr/>
            <p:nvPr/>
          </p:nvSpPr>
          <p:spPr>
            <a:xfrm>
              <a:off x="8641897" y="2571706"/>
              <a:ext cx="6603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22" name="Google Shape;322;p23"/>
          <p:cNvGrpSpPr/>
          <p:nvPr/>
        </p:nvGrpSpPr>
        <p:grpSpPr>
          <a:xfrm rot="10800000" flipH="1">
            <a:off x="-652515" y="5497918"/>
            <a:ext cx="1996028" cy="1281484"/>
            <a:chOff x="-85374" y="4258587"/>
            <a:chExt cx="1497021" cy="961113"/>
          </a:xfrm>
        </p:grpSpPr>
        <p:sp>
          <p:nvSpPr>
            <p:cNvPr id="323" name="Google Shape;323;p23"/>
            <p:cNvSpPr/>
            <p:nvPr/>
          </p:nvSpPr>
          <p:spPr>
            <a:xfrm>
              <a:off x="349305" y="4258587"/>
              <a:ext cx="7986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324;p23"/>
            <p:cNvSpPr/>
            <p:nvPr/>
          </p:nvSpPr>
          <p:spPr>
            <a:xfrm>
              <a:off x="751347" y="4739099"/>
              <a:ext cx="6603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23"/>
            <p:cNvSpPr/>
            <p:nvPr/>
          </p:nvSpPr>
          <p:spPr>
            <a:xfrm>
              <a:off x="-85374" y="4739099"/>
              <a:ext cx="8367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26" name="Google Shape;326;p2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327" name="Google Shape;327;p23"/>
          <p:cNvSpPr txBox="1">
            <a:spLocks noGrp="1"/>
          </p:cNvSpPr>
          <p:nvPr>
            <p:ph type="subTitle" idx="1"/>
          </p:nvPr>
        </p:nvSpPr>
        <p:spPr>
          <a:xfrm>
            <a:off x="6294225" y="2076533"/>
            <a:ext cx="3930400" cy="383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8" name="Google Shape;328;p23"/>
          <p:cNvSpPr txBox="1">
            <a:spLocks noGrp="1"/>
          </p:cNvSpPr>
          <p:nvPr>
            <p:ph type="subTitle" idx="2"/>
          </p:nvPr>
        </p:nvSpPr>
        <p:spPr>
          <a:xfrm>
            <a:off x="1967375" y="2076533"/>
            <a:ext cx="3930400" cy="383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338425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29"/>
        <p:cNvGrpSpPr/>
        <p:nvPr/>
      </p:nvGrpSpPr>
      <p:grpSpPr>
        <a:xfrm>
          <a:off x="0" y="0"/>
          <a:ext cx="0" cy="0"/>
          <a:chOff x="0" y="0"/>
          <a:chExt cx="0" cy="0"/>
        </a:xfrm>
      </p:grpSpPr>
      <p:grpSp>
        <p:nvGrpSpPr>
          <p:cNvPr id="330" name="Google Shape;330;p24"/>
          <p:cNvGrpSpPr/>
          <p:nvPr/>
        </p:nvGrpSpPr>
        <p:grpSpPr>
          <a:xfrm rot="10800000" flipH="1">
            <a:off x="10940123" y="404935"/>
            <a:ext cx="1416456" cy="1281484"/>
            <a:chOff x="349305" y="4258587"/>
            <a:chExt cx="1062342" cy="961113"/>
          </a:xfrm>
        </p:grpSpPr>
        <p:sp>
          <p:nvSpPr>
            <p:cNvPr id="331" name="Google Shape;331;p24"/>
            <p:cNvSpPr/>
            <p:nvPr/>
          </p:nvSpPr>
          <p:spPr>
            <a:xfrm>
              <a:off x="349305" y="4258587"/>
              <a:ext cx="7986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2" name="Google Shape;332;p24"/>
            <p:cNvSpPr/>
            <p:nvPr/>
          </p:nvSpPr>
          <p:spPr>
            <a:xfrm>
              <a:off x="751347" y="4739099"/>
              <a:ext cx="6603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33" name="Google Shape;333;p24"/>
          <p:cNvGrpSpPr/>
          <p:nvPr/>
        </p:nvGrpSpPr>
        <p:grpSpPr>
          <a:xfrm>
            <a:off x="-117560" y="410760"/>
            <a:ext cx="1457333" cy="1281600"/>
            <a:chOff x="-85370" y="58900"/>
            <a:chExt cx="1093000" cy="961200"/>
          </a:xfrm>
        </p:grpSpPr>
        <p:sp>
          <p:nvSpPr>
            <p:cNvPr id="334" name="Google Shape;334;p24"/>
            <p:cNvSpPr/>
            <p:nvPr/>
          </p:nvSpPr>
          <p:spPr>
            <a:xfrm rot="10800000" flipH="1">
              <a:off x="209030" y="58900"/>
              <a:ext cx="7986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5" name="Google Shape;335;p24"/>
            <p:cNvSpPr/>
            <p:nvPr/>
          </p:nvSpPr>
          <p:spPr>
            <a:xfrm rot="10800000" flipH="1">
              <a:off x="-85370" y="539500"/>
              <a:ext cx="7986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36" name="Google Shape;336;p24"/>
          <p:cNvGrpSpPr/>
          <p:nvPr/>
        </p:nvGrpSpPr>
        <p:grpSpPr>
          <a:xfrm rot="10800000" flipH="1">
            <a:off x="5044794" y="5847583"/>
            <a:ext cx="2102415" cy="1281484"/>
            <a:chOff x="-85374" y="4258587"/>
            <a:chExt cx="1576811" cy="961113"/>
          </a:xfrm>
        </p:grpSpPr>
        <p:sp>
          <p:nvSpPr>
            <p:cNvPr id="337" name="Google Shape;337;p24"/>
            <p:cNvSpPr/>
            <p:nvPr/>
          </p:nvSpPr>
          <p:spPr>
            <a:xfrm>
              <a:off x="349305" y="4258587"/>
              <a:ext cx="7986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8" name="Google Shape;338;p24"/>
            <p:cNvSpPr/>
            <p:nvPr/>
          </p:nvSpPr>
          <p:spPr>
            <a:xfrm>
              <a:off x="751336" y="4739088"/>
              <a:ext cx="7401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9" name="Google Shape;339;p24"/>
            <p:cNvSpPr/>
            <p:nvPr/>
          </p:nvSpPr>
          <p:spPr>
            <a:xfrm>
              <a:off x="-85374" y="4739099"/>
              <a:ext cx="8367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40" name="Google Shape;340;p2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341" name="Google Shape;341;p24"/>
          <p:cNvSpPr txBox="1">
            <a:spLocks noGrp="1"/>
          </p:cNvSpPr>
          <p:nvPr>
            <p:ph type="subTitle" idx="1"/>
          </p:nvPr>
        </p:nvSpPr>
        <p:spPr>
          <a:xfrm>
            <a:off x="1475880" y="4113735"/>
            <a:ext cx="2900400" cy="102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42" name="Google Shape;342;p24"/>
          <p:cNvSpPr txBox="1">
            <a:spLocks noGrp="1"/>
          </p:cNvSpPr>
          <p:nvPr>
            <p:ph type="subTitle" idx="2"/>
          </p:nvPr>
        </p:nvSpPr>
        <p:spPr>
          <a:xfrm>
            <a:off x="4645796" y="4113735"/>
            <a:ext cx="2900400" cy="102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43" name="Google Shape;343;p24"/>
          <p:cNvSpPr txBox="1">
            <a:spLocks noGrp="1"/>
          </p:cNvSpPr>
          <p:nvPr>
            <p:ph type="subTitle" idx="3"/>
          </p:nvPr>
        </p:nvSpPr>
        <p:spPr>
          <a:xfrm>
            <a:off x="7815720" y="4113735"/>
            <a:ext cx="2900400" cy="102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44" name="Google Shape;344;p24"/>
          <p:cNvSpPr txBox="1">
            <a:spLocks noGrp="1"/>
          </p:cNvSpPr>
          <p:nvPr>
            <p:ph type="subTitle" idx="4"/>
          </p:nvPr>
        </p:nvSpPr>
        <p:spPr>
          <a:xfrm>
            <a:off x="1475880" y="3753301"/>
            <a:ext cx="2900400" cy="556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200">
                <a:solidFill>
                  <a:schemeClr val="lt1"/>
                </a:solidFill>
                <a:latin typeface="Rakkas"/>
                <a:ea typeface="Rakkas"/>
                <a:cs typeface="Rakkas"/>
                <a:sym typeface="Rakkas"/>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345" name="Google Shape;345;p24"/>
          <p:cNvSpPr txBox="1">
            <a:spLocks noGrp="1"/>
          </p:cNvSpPr>
          <p:nvPr>
            <p:ph type="subTitle" idx="5"/>
          </p:nvPr>
        </p:nvSpPr>
        <p:spPr>
          <a:xfrm>
            <a:off x="4645800" y="3753301"/>
            <a:ext cx="2900400" cy="556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200">
                <a:solidFill>
                  <a:schemeClr val="lt1"/>
                </a:solidFill>
                <a:latin typeface="Rakkas"/>
                <a:ea typeface="Rakkas"/>
                <a:cs typeface="Rakkas"/>
                <a:sym typeface="Rakkas"/>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346" name="Google Shape;346;p24"/>
          <p:cNvSpPr txBox="1">
            <a:spLocks noGrp="1"/>
          </p:cNvSpPr>
          <p:nvPr>
            <p:ph type="subTitle" idx="6"/>
          </p:nvPr>
        </p:nvSpPr>
        <p:spPr>
          <a:xfrm>
            <a:off x="7815720" y="3753301"/>
            <a:ext cx="2900400" cy="556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200">
                <a:solidFill>
                  <a:schemeClr val="lt1"/>
                </a:solidFill>
                <a:latin typeface="Rakkas"/>
                <a:ea typeface="Rakkas"/>
                <a:cs typeface="Rakkas"/>
                <a:sym typeface="Rakkas"/>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566196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347"/>
        <p:cNvGrpSpPr/>
        <p:nvPr/>
      </p:nvGrpSpPr>
      <p:grpSpPr>
        <a:xfrm>
          <a:off x="0" y="0"/>
          <a:ext cx="0" cy="0"/>
          <a:chOff x="0" y="0"/>
          <a:chExt cx="0" cy="0"/>
        </a:xfrm>
      </p:grpSpPr>
      <p:grpSp>
        <p:nvGrpSpPr>
          <p:cNvPr id="348" name="Google Shape;348;p25"/>
          <p:cNvGrpSpPr/>
          <p:nvPr/>
        </p:nvGrpSpPr>
        <p:grpSpPr>
          <a:xfrm rot="10800000">
            <a:off x="-464678" y="444633"/>
            <a:ext cx="1941823" cy="640817"/>
            <a:chOff x="349305" y="4258574"/>
            <a:chExt cx="1456367" cy="480613"/>
          </a:xfrm>
        </p:grpSpPr>
        <p:sp>
          <p:nvSpPr>
            <p:cNvPr id="349" name="Google Shape;349;p25"/>
            <p:cNvSpPr/>
            <p:nvPr/>
          </p:nvSpPr>
          <p:spPr>
            <a:xfrm>
              <a:off x="349305" y="4258587"/>
              <a:ext cx="7986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0" name="Google Shape;350;p25"/>
            <p:cNvSpPr/>
            <p:nvPr/>
          </p:nvSpPr>
          <p:spPr>
            <a:xfrm>
              <a:off x="1145372" y="4258574"/>
              <a:ext cx="6603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51" name="Google Shape;351;p25"/>
          <p:cNvGrpSpPr/>
          <p:nvPr/>
        </p:nvGrpSpPr>
        <p:grpSpPr>
          <a:xfrm rot="10800000" flipH="1">
            <a:off x="-713540" y="5309726"/>
            <a:ext cx="2102415" cy="1281484"/>
            <a:chOff x="-85374" y="4258587"/>
            <a:chExt cx="1576811" cy="961113"/>
          </a:xfrm>
        </p:grpSpPr>
        <p:sp>
          <p:nvSpPr>
            <p:cNvPr id="352" name="Google Shape;352;p25"/>
            <p:cNvSpPr/>
            <p:nvPr/>
          </p:nvSpPr>
          <p:spPr>
            <a:xfrm>
              <a:off x="349305" y="4258587"/>
              <a:ext cx="7986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3" name="Google Shape;353;p25"/>
            <p:cNvSpPr/>
            <p:nvPr/>
          </p:nvSpPr>
          <p:spPr>
            <a:xfrm>
              <a:off x="751336" y="4739088"/>
              <a:ext cx="7401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4" name="Google Shape;354;p25"/>
            <p:cNvSpPr/>
            <p:nvPr/>
          </p:nvSpPr>
          <p:spPr>
            <a:xfrm>
              <a:off x="-85374" y="4739099"/>
              <a:ext cx="8367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55" name="Google Shape;355;p25"/>
          <p:cNvGrpSpPr/>
          <p:nvPr/>
        </p:nvGrpSpPr>
        <p:grpSpPr>
          <a:xfrm rot="10800000" flipH="1">
            <a:off x="10713908" y="81627"/>
            <a:ext cx="2124433" cy="1281499"/>
            <a:chOff x="8086955" y="61220"/>
            <a:chExt cx="1593325" cy="961124"/>
          </a:xfrm>
        </p:grpSpPr>
        <p:grpSp>
          <p:nvGrpSpPr>
            <p:cNvPr id="356" name="Google Shape;356;p25"/>
            <p:cNvGrpSpPr/>
            <p:nvPr/>
          </p:nvGrpSpPr>
          <p:grpSpPr>
            <a:xfrm rot="10800000" flipH="1">
              <a:off x="8086955" y="61220"/>
              <a:ext cx="1217445" cy="961124"/>
              <a:chOff x="349305" y="4258587"/>
              <a:chExt cx="1217445" cy="961124"/>
            </a:xfrm>
          </p:grpSpPr>
          <p:sp>
            <p:nvSpPr>
              <p:cNvPr id="357" name="Google Shape;357;p25"/>
              <p:cNvSpPr/>
              <p:nvPr/>
            </p:nvSpPr>
            <p:spPr>
              <a:xfrm>
                <a:off x="349305" y="4258587"/>
                <a:ext cx="7986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8" name="Google Shape;358;p25"/>
              <p:cNvSpPr/>
              <p:nvPr/>
            </p:nvSpPr>
            <p:spPr>
              <a:xfrm>
                <a:off x="751350" y="4739111"/>
                <a:ext cx="8154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59" name="Google Shape;359;p25"/>
            <p:cNvSpPr/>
            <p:nvPr/>
          </p:nvSpPr>
          <p:spPr>
            <a:xfrm rot="10800000" flipH="1">
              <a:off x="8881680" y="539494"/>
              <a:ext cx="7986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60" name="Google Shape;360;p25"/>
          <p:cNvGrpSpPr/>
          <p:nvPr/>
        </p:nvGrpSpPr>
        <p:grpSpPr>
          <a:xfrm rot="10800000">
            <a:off x="10896522" y="5818266"/>
            <a:ext cx="1941823" cy="640817"/>
            <a:chOff x="349305" y="4258574"/>
            <a:chExt cx="1456367" cy="480613"/>
          </a:xfrm>
        </p:grpSpPr>
        <p:sp>
          <p:nvSpPr>
            <p:cNvPr id="361" name="Google Shape;361;p25"/>
            <p:cNvSpPr/>
            <p:nvPr/>
          </p:nvSpPr>
          <p:spPr>
            <a:xfrm>
              <a:off x="349305" y="4258587"/>
              <a:ext cx="7986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2" name="Google Shape;362;p25"/>
            <p:cNvSpPr/>
            <p:nvPr/>
          </p:nvSpPr>
          <p:spPr>
            <a:xfrm>
              <a:off x="1145372" y="4258574"/>
              <a:ext cx="6603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63" name="Google Shape;363;p2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364" name="Google Shape;364;p25"/>
          <p:cNvSpPr txBox="1">
            <a:spLocks noGrp="1"/>
          </p:cNvSpPr>
          <p:nvPr>
            <p:ph type="subTitle" idx="1"/>
          </p:nvPr>
        </p:nvSpPr>
        <p:spPr>
          <a:xfrm>
            <a:off x="3228713" y="2175221"/>
            <a:ext cx="3624400" cy="48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65" name="Google Shape;365;p25"/>
          <p:cNvSpPr txBox="1">
            <a:spLocks noGrp="1"/>
          </p:cNvSpPr>
          <p:nvPr>
            <p:ph type="subTitle" idx="2"/>
          </p:nvPr>
        </p:nvSpPr>
        <p:spPr>
          <a:xfrm>
            <a:off x="3233949" y="4426344"/>
            <a:ext cx="3624400" cy="48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66" name="Google Shape;366;p25"/>
          <p:cNvSpPr txBox="1">
            <a:spLocks noGrp="1"/>
          </p:cNvSpPr>
          <p:nvPr>
            <p:ph type="subTitle" idx="3"/>
          </p:nvPr>
        </p:nvSpPr>
        <p:spPr>
          <a:xfrm>
            <a:off x="3228716" y="3305468"/>
            <a:ext cx="3624400" cy="48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67" name="Google Shape;367;p25"/>
          <p:cNvSpPr txBox="1">
            <a:spLocks noGrp="1"/>
          </p:cNvSpPr>
          <p:nvPr>
            <p:ph type="subTitle" idx="4"/>
          </p:nvPr>
        </p:nvSpPr>
        <p:spPr>
          <a:xfrm>
            <a:off x="3220180" y="5548800"/>
            <a:ext cx="3624400" cy="48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68" name="Google Shape;368;p25"/>
          <p:cNvSpPr txBox="1">
            <a:spLocks noGrp="1"/>
          </p:cNvSpPr>
          <p:nvPr>
            <p:ph type="subTitle" idx="5"/>
          </p:nvPr>
        </p:nvSpPr>
        <p:spPr>
          <a:xfrm>
            <a:off x="3228716" y="1883900"/>
            <a:ext cx="3624400" cy="487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3200">
                <a:solidFill>
                  <a:schemeClr val="lt1"/>
                </a:solidFill>
                <a:latin typeface="Rakkas"/>
                <a:ea typeface="Rakkas"/>
                <a:cs typeface="Rakkas"/>
                <a:sym typeface="Rakkas"/>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369" name="Google Shape;369;p25"/>
          <p:cNvSpPr txBox="1">
            <a:spLocks noGrp="1"/>
          </p:cNvSpPr>
          <p:nvPr>
            <p:ph type="subTitle" idx="6"/>
          </p:nvPr>
        </p:nvSpPr>
        <p:spPr>
          <a:xfrm>
            <a:off x="3228716" y="3016168"/>
            <a:ext cx="3624400" cy="487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3200">
                <a:solidFill>
                  <a:schemeClr val="lt1"/>
                </a:solidFill>
                <a:latin typeface="Rakkas"/>
                <a:ea typeface="Rakkas"/>
                <a:cs typeface="Rakkas"/>
                <a:sym typeface="Rakkas"/>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370" name="Google Shape;370;p25"/>
          <p:cNvSpPr txBox="1">
            <a:spLocks noGrp="1"/>
          </p:cNvSpPr>
          <p:nvPr>
            <p:ph type="subTitle" idx="7"/>
          </p:nvPr>
        </p:nvSpPr>
        <p:spPr>
          <a:xfrm>
            <a:off x="3233949" y="4138624"/>
            <a:ext cx="3624400" cy="487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3200">
                <a:solidFill>
                  <a:schemeClr val="lt1"/>
                </a:solidFill>
                <a:latin typeface="Rakkas"/>
                <a:ea typeface="Rakkas"/>
                <a:cs typeface="Rakkas"/>
                <a:sym typeface="Rakkas"/>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371" name="Google Shape;371;p25"/>
          <p:cNvSpPr txBox="1">
            <a:spLocks noGrp="1"/>
          </p:cNvSpPr>
          <p:nvPr>
            <p:ph type="subTitle" idx="8"/>
          </p:nvPr>
        </p:nvSpPr>
        <p:spPr>
          <a:xfrm>
            <a:off x="3220180" y="5259499"/>
            <a:ext cx="3624400" cy="487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3200">
                <a:solidFill>
                  <a:schemeClr val="lt1"/>
                </a:solidFill>
                <a:latin typeface="Rakkas"/>
                <a:ea typeface="Rakkas"/>
                <a:cs typeface="Rakkas"/>
                <a:sym typeface="Rakkas"/>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3569808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466"/>
        <p:cNvGrpSpPr/>
        <p:nvPr/>
      </p:nvGrpSpPr>
      <p:grpSpPr>
        <a:xfrm>
          <a:off x="0" y="0"/>
          <a:ext cx="0" cy="0"/>
          <a:chOff x="0" y="0"/>
          <a:chExt cx="0" cy="0"/>
        </a:xfrm>
      </p:grpSpPr>
      <p:grpSp>
        <p:nvGrpSpPr>
          <p:cNvPr id="467" name="Google Shape;467;p30"/>
          <p:cNvGrpSpPr/>
          <p:nvPr/>
        </p:nvGrpSpPr>
        <p:grpSpPr>
          <a:xfrm flipH="1">
            <a:off x="10243018" y="5494883"/>
            <a:ext cx="1996028" cy="1281484"/>
            <a:chOff x="-85374" y="4258587"/>
            <a:chExt cx="1497021" cy="961113"/>
          </a:xfrm>
        </p:grpSpPr>
        <p:sp>
          <p:nvSpPr>
            <p:cNvPr id="468" name="Google Shape;468;p30"/>
            <p:cNvSpPr/>
            <p:nvPr/>
          </p:nvSpPr>
          <p:spPr>
            <a:xfrm>
              <a:off x="349305" y="4258587"/>
              <a:ext cx="7986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9" name="Google Shape;469;p30"/>
            <p:cNvSpPr/>
            <p:nvPr/>
          </p:nvSpPr>
          <p:spPr>
            <a:xfrm>
              <a:off x="751347" y="4739099"/>
              <a:ext cx="6603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30"/>
            <p:cNvSpPr/>
            <p:nvPr/>
          </p:nvSpPr>
          <p:spPr>
            <a:xfrm>
              <a:off x="-85374" y="4739099"/>
              <a:ext cx="8367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71" name="Google Shape;471;p30"/>
          <p:cNvGrpSpPr/>
          <p:nvPr/>
        </p:nvGrpSpPr>
        <p:grpSpPr>
          <a:xfrm>
            <a:off x="-113827" y="78533"/>
            <a:ext cx="1457333" cy="1281600"/>
            <a:chOff x="-85370" y="58900"/>
            <a:chExt cx="1093000" cy="961200"/>
          </a:xfrm>
        </p:grpSpPr>
        <p:sp>
          <p:nvSpPr>
            <p:cNvPr id="472" name="Google Shape;472;p30"/>
            <p:cNvSpPr/>
            <p:nvPr/>
          </p:nvSpPr>
          <p:spPr>
            <a:xfrm rot="10800000" flipH="1">
              <a:off x="209030" y="58900"/>
              <a:ext cx="7986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3" name="Google Shape;473;p30"/>
            <p:cNvSpPr/>
            <p:nvPr/>
          </p:nvSpPr>
          <p:spPr>
            <a:xfrm rot="10800000" flipH="1">
              <a:off x="-85370" y="539500"/>
              <a:ext cx="7986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74" name="Google Shape;474;p30"/>
          <p:cNvGrpSpPr/>
          <p:nvPr/>
        </p:nvGrpSpPr>
        <p:grpSpPr>
          <a:xfrm rot="10800000" flipH="1">
            <a:off x="10711707" y="81635"/>
            <a:ext cx="1416456" cy="1281484"/>
            <a:chOff x="8239855" y="2091194"/>
            <a:chExt cx="1062342" cy="961113"/>
          </a:xfrm>
        </p:grpSpPr>
        <p:sp>
          <p:nvSpPr>
            <p:cNvPr id="475" name="Google Shape;475;p30"/>
            <p:cNvSpPr/>
            <p:nvPr/>
          </p:nvSpPr>
          <p:spPr>
            <a:xfrm>
              <a:off x="8239855" y="2091194"/>
              <a:ext cx="7986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6" name="Google Shape;476;p30"/>
            <p:cNvSpPr/>
            <p:nvPr/>
          </p:nvSpPr>
          <p:spPr>
            <a:xfrm>
              <a:off x="8641897" y="2571706"/>
              <a:ext cx="6603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77" name="Google Shape;477;p30"/>
          <p:cNvGrpSpPr/>
          <p:nvPr/>
        </p:nvGrpSpPr>
        <p:grpSpPr>
          <a:xfrm rot="10800000" flipH="1">
            <a:off x="-652515" y="5497918"/>
            <a:ext cx="1996028" cy="1281484"/>
            <a:chOff x="-85374" y="4258587"/>
            <a:chExt cx="1497021" cy="961113"/>
          </a:xfrm>
        </p:grpSpPr>
        <p:sp>
          <p:nvSpPr>
            <p:cNvPr id="478" name="Google Shape;478;p30"/>
            <p:cNvSpPr/>
            <p:nvPr/>
          </p:nvSpPr>
          <p:spPr>
            <a:xfrm>
              <a:off x="349305" y="4258587"/>
              <a:ext cx="7986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9" name="Google Shape;479;p30"/>
            <p:cNvSpPr/>
            <p:nvPr/>
          </p:nvSpPr>
          <p:spPr>
            <a:xfrm>
              <a:off x="751347" y="4739099"/>
              <a:ext cx="6603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0" name="Google Shape;480;p30"/>
            <p:cNvSpPr/>
            <p:nvPr/>
          </p:nvSpPr>
          <p:spPr>
            <a:xfrm>
              <a:off x="-85374" y="4739099"/>
              <a:ext cx="836700" cy="4806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376447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481"/>
        <p:cNvGrpSpPr/>
        <p:nvPr/>
      </p:nvGrpSpPr>
      <p:grpSpPr>
        <a:xfrm>
          <a:off x="0" y="0"/>
          <a:ext cx="0" cy="0"/>
          <a:chOff x="0" y="0"/>
          <a:chExt cx="0" cy="0"/>
        </a:xfrm>
      </p:grpSpPr>
      <p:grpSp>
        <p:nvGrpSpPr>
          <p:cNvPr id="482" name="Google Shape;482;p31"/>
          <p:cNvGrpSpPr/>
          <p:nvPr/>
        </p:nvGrpSpPr>
        <p:grpSpPr>
          <a:xfrm flipH="1">
            <a:off x="9356261" y="5142194"/>
            <a:ext cx="3136905" cy="1484349"/>
            <a:chOff x="-401130" y="3868700"/>
            <a:chExt cx="2352679" cy="1113262"/>
          </a:xfrm>
        </p:grpSpPr>
        <p:sp>
          <p:nvSpPr>
            <p:cNvPr id="483" name="Google Shape;483;p31"/>
            <p:cNvSpPr/>
            <p:nvPr/>
          </p:nvSpPr>
          <p:spPr>
            <a:xfrm flipH="1">
              <a:off x="523566" y="3868700"/>
              <a:ext cx="924600" cy="5568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4" name="Google Shape;484;p31"/>
            <p:cNvSpPr/>
            <p:nvPr/>
          </p:nvSpPr>
          <p:spPr>
            <a:xfrm flipH="1">
              <a:off x="217877" y="4425162"/>
              <a:ext cx="764700" cy="5568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31"/>
            <p:cNvSpPr/>
            <p:nvPr/>
          </p:nvSpPr>
          <p:spPr>
            <a:xfrm flipH="1">
              <a:off x="982550" y="4425162"/>
              <a:ext cx="969000" cy="5568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31"/>
            <p:cNvSpPr/>
            <p:nvPr/>
          </p:nvSpPr>
          <p:spPr>
            <a:xfrm flipH="1">
              <a:off x="-401130" y="3868700"/>
              <a:ext cx="924600" cy="5568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87" name="Google Shape;487;p31"/>
          <p:cNvGrpSpPr/>
          <p:nvPr/>
        </p:nvGrpSpPr>
        <p:grpSpPr>
          <a:xfrm>
            <a:off x="-216861" y="5142194"/>
            <a:ext cx="2465728" cy="1484349"/>
            <a:chOff x="7693804" y="3871351"/>
            <a:chExt cx="1849296" cy="1113262"/>
          </a:xfrm>
        </p:grpSpPr>
        <p:sp>
          <p:nvSpPr>
            <p:cNvPr id="488" name="Google Shape;488;p31"/>
            <p:cNvSpPr/>
            <p:nvPr/>
          </p:nvSpPr>
          <p:spPr>
            <a:xfrm rot="10800000" flipH="1">
              <a:off x="7693804" y="4427813"/>
              <a:ext cx="924600" cy="5568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9" name="Google Shape;489;p31"/>
            <p:cNvSpPr/>
            <p:nvPr/>
          </p:nvSpPr>
          <p:spPr>
            <a:xfrm rot="10800000" flipH="1">
              <a:off x="8255845" y="3871351"/>
              <a:ext cx="969000" cy="5568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0" name="Google Shape;490;p31"/>
            <p:cNvSpPr/>
            <p:nvPr/>
          </p:nvSpPr>
          <p:spPr>
            <a:xfrm rot="10800000" flipH="1">
              <a:off x="8618500" y="4427813"/>
              <a:ext cx="924600" cy="5568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91" name="Google Shape;491;p31"/>
          <p:cNvGrpSpPr/>
          <p:nvPr/>
        </p:nvGrpSpPr>
        <p:grpSpPr>
          <a:xfrm rot="10800000" flipH="1">
            <a:off x="9839517" y="210901"/>
            <a:ext cx="2170400" cy="1484800"/>
            <a:chOff x="7157725" y="3908338"/>
            <a:chExt cx="1627800" cy="1113600"/>
          </a:xfrm>
        </p:grpSpPr>
        <p:sp>
          <p:nvSpPr>
            <p:cNvPr id="492" name="Google Shape;492;p31"/>
            <p:cNvSpPr/>
            <p:nvPr/>
          </p:nvSpPr>
          <p:spPr>
            <a:xfrm rot="10800000">
              <a:off x="7971625" y="4465138"/>
              <a:ext cx="813900" cy="5568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31"/>
            <p:cNvSpPr/>
            <p:nvPr/>
          </p:nvSpPr>
          <p:spPr>
            <a:xfrm rot="10800000">
              <a:off x="7547575" y="3908338"/>
              <a:ext cx="883200" cy="5568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31"/>
            <p:cNvSpPr/>
            <p:nvPr/>
          </p:nvSpPr>
          <p:spPr>
            <a:xfrm rot="10800000">
              <a:off x="7157725" y="4465138"/>
              <a:ext cx="813900" cy="5568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95" name="Google Shape;495;p31"/>
          <p:cNvGrpSpPr/>
          <p:nvPr/>
        </p:nvGrpSpPr>
        <p:grpSpPr>
          <a:xfrm rot="10800000" flipH="1">
            <a:off x="167338" y="210911"/>
            <a:ext cx="1697313" cy="1484791"/>
            <a:chOff x="7157790" y="3908338"/>
            <a:chExt cx="1272985" cy="1113593"/>
          </a:xfrm>
        </p:grpSpPr>
        <p:sp>
          <p:nvSpPr>
            <p:cNvPr id="496" name="Google Shape;496;p31"/>
            <p:cNvSpPr/>
            <p:nvPr/>
          </p:nvSpPr>
          <p:spPr>
            <a:xfrm rot="10800000">
              <a:off x="7547575" y="3908338"/>
              <a:ext cx="883200" cy="5568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31"/>
            <p:cNvSpPr/>
            <p:nvPr/>
          </p:nvSpPr>
          <p:spPr>
            <a:xfrm rot="10800000">
              <a:off x="7157790" y="4465131"/>
              <a:ext cx="982200" cy="556800"/>
            </a:xfrm>
            <a:prstGeom prst="roundRect">
              <a:avLst>
                <a:gd name="adj" fmla="val 16667"/>
              </a:avLst>
            </a:prstGeom>
            <a:solidFill>
              <a:srgbClr val="662330">
                <a:alpha val="8840"/>
              </a:srgbClr>
            </a:solidFill>
            <a:ln w="19050" cap="flat" cmpd="sng">
              <a:solidFill>
                <a:srgbClr val="F2EED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233944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A10D7-43E2-27E6-B52B-80214C7A82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3B1AF0-1660-95CB-8909-C7079FB0B4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2CF109-C42D-ABD0-92C8-8E04F6898BA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643B5F6-C21A-532C-A7A0-20FFA9B88BCF}"/>
              </a:ext>
            </a:extLst>
          </p:cNvPr>
          <p:cNvSpPr>
            <a:spLocks noGrp="1"/>
          </p:cNvSpPr>
          <p:nvPr>
            <p:ph type="dt" sz="half" idx="10"/>
          </p:nvPr>
        </p:nvSpPr>
        <p:spPr/>
        <p:txBody>
          <a:bodyPr/>
          <a:lstStyle/>
          <a:p>
            <a:fld id="{9B35F583-0148-4553-964E-C48E0D09F0A7}" type="datetimeFigureOut">
              <a:rPr lang="en-US" smtClean="0"/>
              <a:t>2/9/2025</a:t>
            </a:fld>
            <a:endParaRPr lang="en-US"/>
          </a:p>
        </p:txBody>
      </p:sp>
      <p:sp>
        <p:nvSpPr>
          <p:cNvPr id="6" name="Footer Placeholder 5">
            <a:extLst>
              <a:ext uri="{FF2B5EF4-FFF2-40B4-BE49-F238E27FC236}">
                <a16:creationId xmlns:a16="http://schemas.microsoft.com/office/drawing/2014/main" id="{36C4B400-062F-F623-23E7-2F390EBF36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3765A9-6170-524F-1675-81BB3793209B}"/>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260706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7FFF5-B0CD-4F13-AC32-B2D3C699DEC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4D59DCE-D1E5-36F7-3C1C-28022F721B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AE6A7-B025-35F2-355E-7BB5EAA869E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54B650-45FF-38E4-C8D8-C877757FA3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9899E66-9168-3AF3-51A1-AC9160720B2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453256E-39DB-9C33-4E7F-391F27F04C47}"/>
              </a:ext>
            </a:extLst>
          </p:cNvPr>
          <p:cNvSpPr>
            <a:spLocks noGrp="1"/>
          </p:cNvSpPr>
          <p:nvPr>
            <p:ph type="dt" sz="half" idx="10"/>
          </p:nvPr>
        </p:nvSpPr>
        <p:spPr/>
        <p:txBody>
          <a:bodyPr/>
          <a:lstStyle/>
          <a:p>
            <a:fld id="{9B35F583-0148-4553-964E-C48E0D09F0A7}" type="datetimeFigureOut">
              <a:rPr lang="en-US" smtClean="0"/>
              <a:t>2/9/2025</a:t>
            </a:fld>
            <a:endParaRPr lang="en-US"/>
          </a:p>
        </p:txBody>
      </p:sp>
      <p:sp>
        <p:nvSpPr>
          <p:cNvPr id="8" name="Footer Placeholder 7">
            <a:extLst>
              <a:ext uri="{FF2B5EF4-FFF2-40B4-BE49-F238E27FC236}">
                <a16:creationId xmlns:a16="http://schemas.microsoft.com/office/drawing/2014/main" id="{62B8C339-1E2E-D100-3748-06F1DA82AF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C6C3A0B-C84F-EB4D-66BA-36B5DCDD7917}"/>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577613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26ED7-C03A-95E1-BC49-5FD53FCD97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8AF172-E041-99AC-255A-8B5AB21FC198}"/>
              </a:ext>
            </a:extLst>
          </p:cNvPr>
          <p:cNvSpPr>
            <a:spLocks noGrp="1"/>
          </p:cNvSpPr>
          <p:nvPr>
            <p:ph type="dt" sz="half" idx="10"/>
          </p:nvPr>
        </p:nvSpPr>
        <p:spPr/>
        <p:txBody>
          <a:bodyPr/>
          <a:lstStyle/>
          <a:p>
            <a:fld id="{9B35F583-0148-4553-964E-C48E0D09F0A7}" type="datetimeFigureOut">
              <a:rPr lang="en-US" smtClean="0"/>
              <a:t>2/9/2025</a:t>
            </a:fld>
            <a:endParaRPr lang="en-US"/>
          </a:p>
        </p:txBody>
      </p:sp>
      <p:sp>
        <p:nvSpPr>
          <p:cNvPr id="4" name="Footer Placeholder 3">
            <a:extLst>
              <a:ext uri="{FF2B5EF4-FFF2-40B4-BE49-F238E27FC236}">
                <a16:creationId xmlns:a16="http://schemas.microsoft.com/office/drawing/2014/main" id="{2AC00131-E27D-75AB-A7EA-C5355539F7D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C567D31-2DC5-DB2A-29BF-E0835B1015D0}"/>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1237201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801730-6A3E-18EC-47DD-A614769CD06C}"/>
              </a:ext>
            </a:extLst>
          </p:cNvPr>
          <p:cNvSpPr>
            <a:spLocks noGrp="1"/>
          </p:cNvSpPr>
          <p:nvPr>
            <p:ph type="dt" sz="half" idx="10"/>
          </p:nvPr>
        </p:nvSpPr>
        <p:spPr/>
        <p:txBody>
          <a:bodyPr/>
          <a:lstStyle/>
          <a:p>
            <a:fld id="{9B35F583-0148-4553-964E-C48E0D09F0A7}" type="datetimeFigureOut">
              <a:rPr lang="en-US" smtClean="0"/>
              <a:t>2/9/2025</a:t>
            </a:fld>
            <a:endParaRPr lang="en-US"/>
          </a:p>
        </p:txBody>
      </p:sp>
      <p:sp>
        <p:nvSpPr>
          <p:cNvPr id="3" name="Footer Placeholder 2">
            <a:extLst>
              <a:ext uri="{FF2B5EF4-FFF2-40B4-BE49-F238E27FC236}">
                <a16:creationId xmlns:a16="http://schemas.microsoft.com/office/drawing/2014/main" id="{F14E3FDD-3A6C-B024-AEC6-BED99AB03C8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8FCE5AC-7F66-41A2-B146-4000CBB93B83}"/>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1468019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C3546-C49D-9798-0C37-F80C193528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1DCA46A-6FFF-8B45-A293-C794CFBD62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469AA1-2D1A-3054-CDD6-567969990E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22BBB5-2CDF-8FC1-981F-4A0C5518ABC3}"/>
              </a:ext>
            </a:extLst>
          </p:cNvPr>
          <p:cNvSpPr>
            <a:spLocks noGrp="1"/>
          </p:cNvSpPr>
          <p:nvPr>
            <p:ph type="dt" sz="half" idx="10"/>
          </p:nvPr>
        </p:nvSpPr>
        <p:spPr/>
        <p:txBody>
          <a:bodyPr/>
          <a:lstStyle/>
          <a:p>
            <a:fld id="{9B35F583-0148-4553-964E-C48E0D09F0A7}" type="datetimeFigureOut">
              <a:rPr lang="en-US" smtClean="0"/>
              <a:t>2/9/2025</a:t>
            </a:fld>
            <a:endParaRPr lang="en-US"/>
          </a:p>
        </p:txBody>
      </p:sp>
      <p:sp>
        <p:nvSpPr>
          <p:cNvPr id="6" name="Footer Placeholder 5">
            <a:extLst>
              <a:ext uri="{FF2B5EF4-FFF2-40B4-BE49-F238E27FC236}">
                <a16:creationId xmlns:a16="http://schemas.microsoft.com/office/drawing/2014/main" id="{D1DFD70F-5533-0BBF-9AEF-91CAC5B0FE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28F2FB-2DEE-F0A1-465D-C673D1397229}"/>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523220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939B4-E217-B28D-30FF-2C0AB0D759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743FFDC-E88F-1F0C-ECF0-7AA21FFA71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CBE10CB-D284-A341-F846-78EED0D97B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D62789-07EF-DBB0-122A-BEA8179E60B0}"/>
              </a:ext>
            </a:extLst>
          </p:cNvPr>
          <p:cNvSpPr>
            <a:spLocks noGrp="1"/>
          </p:cNvSpPr>
          <p:nvPr>
            <p:ph type="dt" sz="half" idx="10"/>
          </p:nvPr>
        </p:nvSpPr>
        <p:spPr/>
        <p:txBody>
          <a:bodyPr/>
          <a:lstStyle/>
          <a:p>
            <a:fld id="{9B35F583-0148-4553-964E-C48E0D09F0A7}" type="datetimeFigureOut">
              <a:rPr lang="en-US" smtClean="0"/>
              <a:t>2/9/2025</a:t>
            </a:fld>
            <a:endParaRPr lang="en-US"/>
          </a:p>
        </p:txBody>
      </p:sp>
      <p:sp>
        <p:nvSpPr>
          <p:cNvPr id="6" name="Footer Placeholder 5">
            <a:extLst>
              <a:ext uri="{FF2B5EF4-FFF2-40B4-BE49-F238E27FC236}">
                <a16:creationId xmlns:a16="http://schemas.microsoft.com/office/drawing/2014/main" id="{375C2917-4D78-E2C5-B240-2C83A2A028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4E6FDF-BCDB-7F7A-F813-4FDA4DCAD790}"/>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777117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theme" Target="../theme/theme3.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CE697A-28CD-EDD6-6415-D3C701EC59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70A0CBA-D392-B3C6-11C8-2B7A43CDAA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2FCAAC-A88B-1C44-0137-1A638B2A3B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35F583-0148-4553-964E-C48E0D09F0A7}" type="datetimeFigureOut">
              <a:rPr lang="en-US" smtClean="0"/>
              <a:t>2/9/2025</a:t>
            </a:fld>
            <a:endParaRPr lang="en-US"/>
          </a:p>
        </p:txBody>
      </p:sp>
      <p:sp>
        <p:nvSpPr>
          <p:cNvPr id="5" name="Footer Placeholder 4">
            <a:extLst>
              <a:ext uri="{FF2B5EF4-FFF2-40B4-BE49-F238E27FC236}">
                <a16:creationId xmlns:a16="http://schemas.microsoft.com/office/drawing/2014/main" id="{C98EEFD4-4D1A-FAD6-8C8F-648DA608DE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0BC7197-0211-521E-ABF8-E35EA0FC83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E96640-AC40-4FB1-869D-32BD2614E6D2}" type="slidenum">
              <a:rPr lang="en-US" smtClean="0"/>
              <a:t>‹#›</a:t>
            </a:fld>
            <a:endParaRPr lang="en-US"/>
          </a:p>
        </p:txBody>
      </p:sp>
    </p:spTree>
    <p:extLst>
      <p:ext uri="{BB962C8B-B14F-4D97-AF65-F5344CB8AC3E}">
        <p14:creationId xmlns:p14="http://schemas.microsoft.com/office/powerpoint/2010/main" val="1012896742"/>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4000"/>
              <a:buFont typeface="Rakkas"/>
              <a:buNone/>
              <a:defRPr sz="4000">
                <a:solidFill>
                  <a:schemeClr val="dk2"/>
                </a:solidFill>
                <a:latin typeface="Rakkas"/>
                <a:ea typeface="Rakkas"/>
                <a:cs typeface="Rakkas"/>
                <a:sym typeface="Rakkas"/>
              </a:defRPr>
            </a:lvl1pPr>
            <a:lvl2pPr lvl="1" rtl="0">
              <a:spcBef>
                <a:spcPts val="0"/>
              </a:spcBef>
              <a:spcAft>
                <a:spcPts val="0"/>
              </a:spcAft>
              <a:buClr>
                <a:schemeClr val="dk2"/>
              </a:buClr>
              <a:buSzPts val="4000"/>
              <a:buFont typeface="Rakkas"/>
              <a:buNone/>
              <a:defRPr sz="4000">
                <a:solidFill>
                  <a:schemeClr val="dk2"/>
                </a:solidFill>
                <a:latin typeface="Rakkas"/>
                <a:ea typeface="Rakkas"/>
                <a:cs typeface="Rakkas"/>
                <a:sym typeface="Rakkas"/>
              </a:defRPr>
            </a:lvl2pPr>
            <a:lvl3pPr lvl="2" rtl="0">
              <a:spcBef>
                <a:spcPts val="0"/>
              </a:spcBef>
              <a:spcAft>
                <a:spcPts val="0"/>
              </a:spcAft>
              <a:buClr>
                <a:schemeClr val="dk2"/>
              </a:buClr>
              <a:buSzPts val="4000"/>
              <a:buFont typeface="Rakkas"/>
              <a:buNone/>
              <a:defRPr sz="4000">
                <a:solidFill>
                  <a:schemeClr val="dk2"/>
                </a:solidFill>
                <a:latin typeface="Rakkas"/>
                <a:ea typeface="Rakkas"/>
                <a:cs typeface="Rakkas"/>
                <a:sym typeface="Rakkas"/>
              </a:defRPr>
            </a:lvl3pPr>
            <a:lvl4pPr lvl="3" rtl="0">
              <a:spcBef>
                <a:spcPts val="0"/>
              </a:spcBef>
              <a:spcAft>
                <a:spcPts val="0"/>
              </a:spcAft>
              <a:buClr>
                <a:schemeClr val="dk2"/>
              </a:buClr>
              <a:buSzPts val="4000"/>
              <a:buFont typeface="Rakkas"/>
              <a:buNone/>
              <a:defRPr sz="4000">
                <a:solidFill>
                  <a:schemeClr val="dk2"/>
                </a:solidFill>
                <a:latin typeface="Rakkas"/>
                <a:ea typeface="Rakkas"/>
                <a:cs typeface="Rakkas"/>
                <a:sym typeface="Rakkas"/>
              </a:defRPr>
            </a:lvl4pPr>
            <a:lvl5pPr lvl="4" rtl="0">
              <a:spcBef>
                <a:spcPts val="0"/>
              </a:spcBef>
              <a:spcAft>
                <a:spcPts val="0"/>
              </a:spcAft>
              <a:buClr>
                <a:schemeClr val="dk2"/>
              </a:buClr>
              <a:buSzPts val="4000"/>
              <a:buFont typeface="Rakkas"/>
              <a:buNone/>
              <a:defRPr sz="4000">
                <a:solidFill>
                  <a:schemeClr val="dk2"/>
                </a:solidFill>
                <a:latin typeface="Rakkas"/>
                <a:ea typeface="Rakkas"/>
                <a:cs typeface="Rakkas"/>
                <a:sym typeface="Rakkas"/>
              </a:defRPr>
            </a:lvl5pPr>
            <a:lvl6pPr lvl="5" rtl="0">
              <a:spcBef>
                <a:spcPts val="0"/>
              </a:spcBef>
              <a:spcAft>
                <a:spcPts val="0"/>
              </a:spcAft>
              <a:buClr>
                <a:schemeClr val="dk2"/>
              </a:buClr>
              <a:buSzPts val="4000"/>
              <a:buFont typeface="Rakkas"/>
              <a:buNone/>
              <a:defRPr sz="4000">
                <a:solidFill>
                  <a:schemeClr val="dk2"/>
                </a:solidFill>
                <a:latin typeface="Rakkas"/>
                <a:ea typeface="Rakkas"/>
                <a:cs typeface="Rakkas"/>
                <a:sym typeface="Rakkas"/>
              </a:defRPr>
            </a:lvl6pPr>
            <a:lvl7pPr lvl="6" rtl="0">
              <a:spcBef>
                <a:spcPts val="0"/>
              </a:spcBef>
              <a:spcAft>
                <a:spcPts val="0"/>
              </a:spcAft>
              <a:buClr>
                <a:schemeClr val="dk2"/>
              </a:buClr>
              <a:buSzPts val="4000"/>
              <a:buFont typeface="Rakkas"/>
              <a:buNone/>
              <a:defRPr sz="4000">
                <a:solidFill>
                  <a:schemeClr val="dk2"/>
                </a:solidFill>
                <a:latin typeface="Rakkas"/>
                <a:ea typeface="Rakkas"/>
                <a:cs typeface="Rakkas"/>
                <a:sym typeface="Rakkas"/>
              </a:defRPr>
            </a:lvl7pPr>
            <a:lvl8pPr lvl="7" rtl="0">
              <a:spcBef>
                <a:spcPts val="0"/>
              </a:spcBef>
              <a:spcAft>
                <a:spcPts val="0"/>
              </a:spcAft>
              <a:buClr>
                <a:schemeClr val="dk2"/>
              </a:buClr>
              <a:buSzPts val="4000"/>
              <a:buFont typeface="Rakkas"/>
              <a:buNone/>
              <a:defRPr sz="4000">
                <a:solidFill>
                  <a:schemeClr val="dk2"/>
                </a:solidFill>
                <a:latin typeface="Rakkas"/>
                <a:ea typeface="Rakkas"/>
                <a:cs typeface="Rakkas"/>
                <a:sym typeface="Rakkas"/>
              </a:defRPr>
            </a:lvl8pPr>
            <a:lvl9pPr lvl="8" rtl="0">
              <a:spcBef>
                <a:spcPts val="0"/>
              </a:spcBef>
              <a:spcAft>
                <a:spcPts val="0"/>
              </a:spcAft>
              <a:buClr>
                <a:schemeClr val="dk2"/>
              </a:buClr>
              <a:buSzPts val="4000"/>
              <a:buFont typeface="Rakkas"/>
              <a:buNone/>
              <a:defRPr sz="4000">
                <a:solidFill>
                  <a:schemeClr val="dk2"/>
                </a:solidFill>
                <a:latin typeface="Rakkas"/>
                <a:ea typeface="Rakkas"/>
                <a:cs typeface="Rakkas"/>
                <a:sym typeface="Rakkas"/>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Source Sans Pro"/>
              <a:buChar char="●"/>
              <a:defRPr>
                <a:solidFill>
                  <a:schemeClr val="dk1"/>
                </a:solidFill>
                <a:latin typeface="Source Sans Pro"/>
                <a:ea typeface="Source Sans Pro"/>
                <a:cs typeface="Source Sans Pro"/>
                <a:sym typeface="Source Sans Pro"/>
              </a:defRPr>
            </a:lvl1pPr>
            <a:lvl2pPr marL="914400" lvl="1" indent="-317500">
              <a:lnSpc>
                <a:spcPct val="100000"/>
              </a:lnSpc>
              <a:spcBef>
                <a:spcPts val="1600"/>
              </a:spcBef>
              <a:spcAft>
                <a:spcPts val="0"/>
              </a:spcAft>
              <a:buClr>
                <a:schemeClr val="dk1"/>
              </a:buClr>
              <a:buSzPts val="1400"/>
              <a:buFont typeface="Source Sans Pro"/>
              <a:buChar char="○"/>
              <a:defRPr>
                <a:solidFill>
                  <a:schemeClr val="dk1"/>
                </a:solidFill>
                <a:latin typeface="Source Sans Pro"/>
                <a:ea typeface="Source Sans Pro"/>
                <a:cs typeface="Source Sans Pro"/>
                <a:sym typeface="Source Sans Pro"/>
              </a:defRPr>
            </a:lvl2pPr>
            <a:lvl3pPr marL="1371600" lvl="2" indent="-317500">
              <a:lnSpc>
                <a:spcPct val="100000"/>
              </a:lnSpc>
              <a:spcBef>
                <a:spcPts val="1600"/>
              </a:spcBef>
              <a:spcAft>
                <a:spcPts val="0"/>
              </a:spcAft>
              <a:buClr>
                <a:schemeClr val="dk1"/>
              </a:buClr>
              <a:buSzPts val="1400"/>
              <a:buFont typeface="Source Sans Pro"/>
              <a:buChar char="■"/>
              <a:defRPr>
                <a:solidFill>
                  <a:schemeClr val="dk1"/>
                </a:solidFill>
                <a:latin typeface="Source Sans Pro"/>
                <a:ea typeface="Source Sans Pro"/>
                <a:cs typeface="Source Sans Pro"/>
                <a:sym typeface="Source Sans Pro"/>
              </a:defRPr>
            </a:lvl3pPr>
            <a:lvl4pPr marL="1828800" lvl="3" indent="-317500">
              <a:lnSpc>
                <a:spcPct val="100000"/>
              </a:lnSpc>
              <a:spcBef>
                <a:spcPts val="1600"/>
              </a:spcBef>
              <a:spcAft>
                <a:spcPts val="0"/>
              </a:spcAft>
              <a:buClr>
                <a:schemeClr val="dk1"/>
              </a:buClr>
              <a:buSzPts val="1400"/>
              <a:buFont typeface="Source Sans Pro"/>
              <a:buChar char="●"/>
              <a:defRPr>
                <a:solidFill>
                  <a:schemeClr val="dk1"/>
                </a:solidFill>
                <a:latin typeface="Source Sans Pro"/>
                <a:ea typeface="Source Sans Pro"/>
                <a:cs typeface="Source Sans Pro"/>
                <a:sym typeface="Source Sans Pro"/>
              </a:defRPr>
            </a:lvl4pPr>
            <a:lvl5pPr marL="2286000" lvl="4" indent="-317500">
              <a:lnSpc>
                <a:spcPct val="100000"/>
              </a:lnSpc>
              <a:spcBef>
                <a:spcPts val="1600"/>
              </a:spcBef>
              <a:spcAft>
                <a:spcPts val="0"/>
              </a:spcAft>
              <a:buClr>
                <a:schemeClr val="dk1"/>
              </a:buClr>
              <a:buSzPts val="1400"/>
              <a:buFont typeface="Source Sans Pro"/>
              <a:buChar char="○"/>
              <a:defRPr>
                <a:solidFill>
                  <a:schemeClr val="dk1"/>
                </a:solidFill>
                <a:latin typeface="Source Sans Pro"/>
                <a:ea typeface="Source Sans Pro"/>
                <a:cs typeface="Source Sans Pro"/>
                <a:sym typeface="Source Sans Pro"/>
              </a:defRPr>
            </a:lvl5pPr>
            <a:lvl6pPr marL="2743200" lvl="5" indent="-317500">
              <a:lnSpc>
                <a:spcPct val="100000"/>
              </a:lnSpc>
              <a:spcBef>
                <a:spcPts val="1600"/>
              </a:spcBef>
              <a:spcAft>
                <a:spcPts val="0"/>
              </a:spcAft>
              <a:buClr>
                <a:schemeClr val="dk1"/>
              </a:buClr>
              <a:buSzPts val="1400"/>
              <a:buFont typeface="Source Sans Pro"/>
              <a:buChar char="■"/>
              <a:defRPr>
                <a:solidFill>
                  <a:schemeClr val="dk1"/>
                </a:solidFill>
                <a:latin typeface="Source Sans Pro"/>
                <a:ea typeface="Source Sans Pro"/>
                <a:cs typeface="Source Sans Pro"/>
                <a:sym typeface="Source Sans Pro"/>
              </a:defRPr>
            </a:lvl6pPr>
            <a:lvl7pPr marL="3200400" lvl="6" indent="-317500">
              <a:lnSpc>
                <a:spcPct val="100000"/>
              </a:lnSpc>
              <a:spcBef>
                <a:spcPts val="1600"/>
              </a:spcBef>
              <a:spcAft>
                <a:spcPts val="0"/>
              </a:spcAft>
              <a:buClr>
                <a:schemeClr val="dk1"/>
              </a:buClr>
              <a:buSzPts val="1400"/>
              <a:buFont typeface="Source Sans Pro"/>
              <a:buChar char="●"/>
              <a:defRPr>
                <a:solidFill>
                  <a:schemeClr val="dk1"/>
                </a:solidFill>
                <a:latin typeface="Source Sans Pro"/>
                <a:ea typeface="Source Sans Pro"/>
                <a:cs typeface="Source Sans Pro"/>
                <a:sym typeface="Source Sans Pro"/>
              </a:defRPr>
            </a:lvl7pPr>
            <a:lvl8pPr marL="3657600" lvl="7" indent="-317500">
              <a:lnSpc>
                <a:spcPct val="100000"/>
              </a:lnSpc>
              <a:spcBef>
                <a:spcPts val="1600"/>
              </a:spcBef>
              <a:spcAft>
                <a:spcPts val="0"/>
              </a:spcAft>
              <a:buClr>
                <a:schemeClr val="dk1"/>
              </a:buClr>
              <a:buSzPts val="1400"/>
              <a:buFont typeface="Source Sans Pro"/>
              <a:buChar char="○"/>
              <a:defRPr>
                <a:solidFill>
                  <a:schemeClr val="dk1"/>
                </a:solidFill>
                <a:latin typeface="Source Sans Pro"/>
                <a:ea typeface="Source Sans Pro"/>
                <a:cs typeface="Source Sans Pro"/>
                <a:sym typeface="Source Sans Pro"/>
              </a:defRPr>
            </a:lvl8pPr>
            <a:lvl9pPr marL="4114800" lvl="8" indent="-317500">
              <a:lnSpc>
                <a:spcPct val="100000"/>
              </a:lnSpc>
              <a:spcBef>
                <a:spcPts val="1600"/>
              </a:spcBef>
              <a:spcAft>
                <a:spcPts val="1600"/>
              </a:spcAft>
              <a:buClr>
                <a:schemeClr val="dk1"/>
              </a:buClr>
              <a:buSzPts val="1400"/>
              <a:buFont typeface="Source Sans Pro"/>
              <a:buChar char="■"/>
              <a:defRPr>
                <a:solidFill>
                  <a:schemeClr val="dk1"/>
                </a:solidFill>
                <a:latin typeface="Source Sans Pro"/>
                <a:ea typeface="Source Sans Pro"/>
                <a:cs typeface="Source Sans Pro"/>
                <a:sym typeface="Source Sans Pro"/>
              </a:defRPr>
            </a:lvl9pPr>
          </a:lstStyle>
          <a:p>
            <a:endParaRPr/>
          </a:p>
        </p:txBody>
      </p:sp>
    </p:spTree>
    <p:extLst>
      <p:ext uri="{BB962C8B-B14F-4D97-AF65-F5344CB8AC3E}">
        <p14:creationId xmlns:p14="http://schemas.microsoft.com/office/powerpoint/2010/main" val="435393968"/>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4000"/>
              <a:buFont typeface="Rakkas"/>
              <a:buNone/>
              <a:defRPr sz="4000">
                <a:solidFill>
                  <a:schemeClr val="dk2"/>
                </a:solidFill>
                <a:latin typeface="Rakkas"/>
                <a:ea typeface="Rakkas"/>
                <a:cs typeface="Rakkas"/>
                <a:sym typeface="Rakkas"/>
              </a:defRPr>
            </a:lvl1pPr>
            <a:lvl2pPr lvl="1" rtl="0">
              <a:spcBef>
                <a:spcPts val="0"/>
              </a:spcBef>
              <a:spcAft>
                <a:spcPts val="0"/>
              </a:spcAft>
              <a:buClr>
                <a:schemeClr val="dk2"/>
              </a:buClr>
              <a:buSzPts val="4000"/>
              <a:buFont typeface="Rakkas"/>
              <a:buNone/>
              <a:defRPr sz="4000">
                <a:solidFill>
                  <a:schemeClr val="dk2"/>
                </a:solidFill>
                <a:latin typeface="Rakkas"/>
                <a:ea typeface="Rakkas"/>
                <a:cs typeface="Rakkas"/>
                <a:sym typeface="Rakkas"/>
              </a:defRPr>
            </a:lvl2pPr>
            <a:lvl3pPr lvl="2" rtl="0">
              <a:spcBef>
                <a:spcPts val="0"/>
              </a:spcBef>
              <a:spcAft>
                <a:spcPts val="0"/>
              </a:spcAft>
              <a:buClr>
                <a:schemeClr val="dk2"/>
              </a:buClr>
              <a:buSzPts val="4000"/>
              <a:buFont typeface="Rakkas"/>
              <a:buNone/>
              <a:defRPr sz="4000">
                <a:solidFill>
                  <a:schemeClr val="dk2"/>
                </a:solidFill>
                <a:latin typeface="Rakkas"/>
                <a:ea typeface="Rakkas"/>
                <a:cs typeface="Rakkas"/>
                <a:sym typeface="Rakkas"/>
              </a:defRPr>
            </a:lvl3pPr>
            <a:lvl4pPr lvl="3" rtl="0">
              <a:spcBef>
                <a:spcPts val="0"/>
              </a:spcBef>
              <a:spcAft>
                <a:spcPts val="0"/>
              </a:spcAft>
              <a:buClr>
                <a:schemeClr val="dk2"/>
              </a:buClr>
              <a:buSzPts val="4000"/>
              <a:buFont typeface="Rakkas"/>
              <a:buNone/>
              <a:defRPr sz="4000">
                <a:solidFill>
                  <a:schemeClr val="dk2"/>
                </a:solidFill>
                <a:latin typeface="Rakkas"/>
                <a:ea typeface="Rakkas"/>
                <a:cs typeface="Rakkas"/>
                <a:sym typeface="Rakkas"/>
              </a:defRPr>
            </a:lvl4pPr>
            <a:lvl5pPr lvl="4" rtl="0">
              <a:spcBef>
                <a:spcPts val="0"/>
              </a:spcBef>
              <a:spcAft>
                <a:spcPts val="0"/>
              </a:spcAft>
              <a:buClr>
                <a:schemeClr val="dk2"/>
              </a:buClr>
              <a:buSzPts val="4000"/>
              <a:buFont typeface="Rakkas"/>
              <a:buNone/>
              <a:defRPr sz="4000">
                <a:solidFill>
                  <a:schemeClr val="dk2"/>
                </a:solidFill>
                <a:latin typeface="Rakkas"/>
                <a:ea typeface="Rakkas"/>
                <a:cs typeface="Rakkas"/>
                <a:sym typeface="Rakkas"/>
              </a:defRPr>
            </a:lvl5pPr>
            <a:lvl6pPr lvl="5" rtl="0">
              <a:spcBef>
                <a:spcPts val="0"/>
              </a:spcBef>
              <a:spcAft>
                <a:spcPts val="0"/>
              </a:spcAft>
              <a:buClr>
                <a:schemeClr val="dk2"/>
              </a:buClr>
              <a:buSzPts val="4000"/>
              <a:buFont typeface="Rakkas"/>
              <a:buNone/>
              <a:defRPr sz="4000">
                <a:solidFill>
                  <a:schemeClr val="dk2"/>
                </a:solidFill>
                <a:latin typeface="Rakkas"/>
                <a:ea typeface="Rakkas"/>
                <a:cs typeface="Rakkas"/>
                <a:sym typeface="Rakkas"/>
              </a:defRPr>
            </a:lvl6pPr>
            <a:lvl7pPr lvl="6" rtl="0">
              <a:spcBef>
                <a:spcPts val="0"/>
              </a:spcBef>
              <a:spcAft>
                <a:spcPts val="0"/>
              </a:spcAft>
              <a:buClr>
                <a:schemeClr val="dk2"/>
              </a:buClr>
              <a:buSzPts val="4000"/>
              <a:buFont typeface="Rakkas"/>
              <a:buNone/>
              <a:defRPr sz="4000">
                <a:solidFill>
                  <a:schemeClr val="dk2"/>
                </a:solidFill>
                <a:latin typeface="Rakkas"/>
                <a:ea typeface="Rakkas"/>
                <a:cs typeface="Rakkas"/>
                <a:sym typeface="Rakkas"/>
              </a:defRPr>
            </a:lvl7pPr>
            <a:lvl8pPr lvl="7" rtl="0">
              <a:spcBef>
                <a:spcPts val="0"/>
              </a:spcBef>
              <a:spcAft>
                <a:spcPts val="0"/>
              </a:spcAft>
              <a:buClr>
                <a:schemeClr val="dk2"/>
              </a:buClr>
              <a:buSzPts val="4000"/>
              <a:buFont typeface="Rakkas"/>
              <a:buNone/>
              <a:defRPr sz="4000">
                <a:solidFill>
                  <a:schemeClr val="dk2"/>
                </a:solidFill>
                <a:latin typeface="Rakkas"/>
                <a:ea typeface="Rakkas"/>
                <a:cs typeface="Rakkas"/>
                <a:sym typeface="Rakkas"/>
              </a:defRPr>
            </a:lvl8pPr>
            <a:lvl9pPr lvl="8" rtl="0">
              <a:spcBef>
                <a:spcPts val="0"/>
              </a:spcBef>
              <a:spcAft>
                <a:spcPts val="0"/>
              </a:spcAft>
              <a:buClr>
                <a:schemeClr val="dk2"/>
              </a:buClr>
              <a:buSzPts val="4000"/>
              <a:buFont typeface="Rakkas"/>
              <a:buNone/>
              <a:defRPr sz="4000">
                <a:solidFill>
                  <a:schemeClr val="dk2"/>
                </a:solidFill>
                <a:latin typeface="Rakkas"/>
                <a:ea typeface="Rakkas"/>
                <a:cs typeface="Rakkas"/>
                <a:sym typeface="Rakkas"/>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Source Sans Pro"/>
              <a:buChar char="●"/>
              <a:defRPr>
                <a:solidFill>
                  <a:schemeClr val="dk1"/>
                </a:solidFill>
                <a:latin typeface="Source Sans Pro"/>
                <a:ea typeface="Source Sans Pro"/>
                <a:cs typeface="Source Sans Pro"/>
                <a:sym typeface="Source Sans Pro"/>
              </a:defRPr>
            </a:lvl1pPr>
            <a:lvl2pPr marL="914400" lvl="1" indent="-317500">
              <a:lnSpc>
                <a:spcPct val="100000"/>
              </a:lnSpc>
              <a:spcBef>
                <a:spcPts val="1600"/>
              </a:spcBef>
              <a:spcAft>
                <a:spcPts val="0"/>
              </a:spcAft>
              <a:buClr>
                <a:schemeClr val="dk1"/>
              </a:buClr>
              <a:buSzPts val="1400"/>
              <a:buFont typeface="Source Sans Pro"/>
              <a:buChar char="○"/>
              <a:defRPr>
                <a:solidFill>
                  <a:schemeClr val="dk1"/>
                </a:solidFill>
                <a:latin typeface="Source Sans Pro"/>
                <a:ea typeface="Source Sans Pro"/>
                <a:cs typeface="Source Sans Pro"/>
                <a:sym typeface="Source Sans Pro"/>
              </a:defRPr>
            </a:lvl2pPr>
            <a:lvl3pPr marL="1371600" lvl="2" indent="-317500">
              <a:lnSpc>
                <a:spcPct val="100000"/>
              </a:lnSpc>
              <a:spcBef>
                <a:spcPts val="1600"/>
              </a:spcBef>
              <a:spcAft>
                <a:spcPts val="0"/>
              </a:spcAft>
              <a:buClr>
                <a:schemeClr val="dk1"/>
              </a:buClr>
              <a:buSzPts val="1400"/>
              <a:buFont typeface="Source Sans Pro"/>
              <a:buChar char="■"/>
              <a:defRPr>
                <a:solidFill>
                  <a:schemeClr val="dk1"/>
                </a:solidFill>
                <a:latin typeface="Source Sans Pro"/>
                <a:ea typeface="Source Sans Pro"/>
                <a:cs typeface="Source Sans Pro"/>
                <a:sym typeface="Source Sans Pro"/>
              </a:defRPr>
            </a:lvl3pPr>
            <a:lvl4pPr marL="1828800" lvl="3" indent="-317500">
              <a:lnSpc>
                <a:spcPct val="100000"/>
              </a:lnSpc>
              <a:spcBef>
                <a:spcPts val="1600"/>
              </a:spcBef>
              <a:spcAft>
                <a:spcPts val="0"/>
              </a:spcAft>
              <a:buClr>
                <a:schemeClr val="dk1"/>
              </a:buClr>
              <a:buSzPts val="1400"/>
              <a:buFont typeface="Source Sans Pro"/>
              <a:buChar char="●"/>
              <a:defRPr>
                <a:solidFill>
                  <a:schemeClr val="dk1"/>
                </a:solidFill>
                <a:latin typeface="Source Sans Pro"/>
                <a:ea typeface="Source Sans Pro"/>
                <a:cs typeface="Source Sans Pro"/>
                <a:sym typeface="Source Sans Pro"/>
              </a:defRPr>
            </a:lvl4pPr>
            <a:lvl5pPr marL="2286000" lvl="4" indent="-317500">
              <a:lnSpc>
                <a:spcPct val="100000"/>
              </a:lnSpc>
              <a:spcBef>
                <a:spcPts val="1600"/>
              </a:spcBef>
              <a:spcAft>
                <a:spcPts val="0"/>
              </a:spcAft>
              <a:buClr>
                <a:schemeClr val="dk1"/>
              </a:buClr>
              <a:buSzPts val="1400"/>
              <a:buFont typeface="Source Sans Pro"/>
              <a:buChar char="○"/>
              <a:defRPr>
                <a:solidFill>
                  <a:schemeClr val="dk1"/>
                </a:solidFill>
                <a:latin typeface="Source Sans Pro"/>
                <a:ea typeface="Source Sans Pro"/>
                <a:cs typeface="Source Sans Pro"/>
                <a:sym typeface="Source Sans Pro"/>
              </a:defRPr>
            </a:lvl5pPr>
            <a:lvl6pPr marL="2743200" lvl="5" indent="-317500">
              <a:lnSpc>
                <a:spcPct val="100000"/>
              </a:lnSpc>
              <a:spcBef>
                <a:spcPts val="1600"/>
              </a:spcBef>
              <a:spcAft>
                <a:spcPts val="0"/>
              </a:spcAft>
              <a:buClr>
                <a:schemeClr val="dk1"/>
              </a:buClr>
              <a:buSzPts val="1400"/>
              <a:buFont typeface="Source Sans Pro"/>
              <a:buChar char="■"/>
              <a:defRPr>
                <a:solidFill>
                  <a:schemeClr val="dk1"/>
                </a:solidFill>
                <a:latin typeface="Source Sans Pro"/>
                <a:ea typeface="Source Sans Pro"/>
                <a:cs typeface="Source Sans Pro"/>
                <a:sym typeface="Source Sans Pro"/>
              </a:defRPr>
            </a:lvl6pPr>
            <a:lvl7pPr marL="3200400" lvl="6" indent="-317500">
              <a:lnSpc>
                <a:spcPct val="100000"/>
              </a:lnSpc>
              <a:spcBef>
                <a:spcPts val="1600"/>
              </a:spcBef>
              <a:spcAft>
                <a:spcPts val="0"/>
              </a:spcAft>
              <a:buClr>
                <a:schemeClr val="dk1"/>
              </a:buClr>
              <a:buSzPts val="1400"/>
              <a:buFont typeface="Source Sans Pro"/>
              <a:buChar char="●"/>
              <a:defRPr>
                <a:solidFill>
                  <a:schemeClr val="dk1"/>
                </a:solidFill>
                <a:latin typeface="Source Sans Pro"/>
                <a:ea typeface="Source Sans Pro"/>
                <a:cs typeface="Source Sans Pro"/>
                <a:sym typeface="Source Sans Pro"/>
              </a:defRPr>
            </a:lvl7pPr>
            <a:lvl8pPr marL="3657600" lvl="7" indent="-317500">
              <a:lnSpc>
                <a:spcPct val="100000"/>
              </a:lnSpc>
              <a:spcBef>
                <a:spcPts val="1600"/>
              </a:spcBef>
              <a:spcAft>
                <a:spcPts val="0"/>
              </a:spcAft>
              <a:buClr>
                <a:schemeClr val="dk1"/>
              </a:buClr>
              <a:buSzPts val="1400"/>
              <a:buFont typeface="Source Sans Pro"/>
              <a:buChar char="○"/>
              <a:defRPr>
                <a:solidFill>
                  <a:schemeClr val="dk1"/>
                </a:solidFill>
                <a:latin typeface="Source Sans Pro"/>
                <a:ea typeface="Source Sans Pro"/>
                <a:cs typeface="Source Sans Pro"/>
                <a:sym typeface="Source Sans Pro"/>
              </a:defRPr>
            </a:lvl8pPr>
            <a:lvl9pPr marL="4114800" lvl="8" indent="-317500">
              <a:lnSpc>
                <a:spcPct val="100000"/>
              </a:lnSpc>
              <a:spcBef>
                <a:spcPts val="1600"/>
              </a:spcBef>
              <a:spcAft>
                <a:spcPts val="1600"/>
              </a:spcAft>
              <a:buClr>
                <a:schemeClr val="dk1"/>
              </a:buClr>
              <a:buSzPts val="1400"/>
              <a:buFont typeface="Source Sans Pro"/>
              <a:buChar char="■"/>
              <a:defRPr>
                <a:solidFill>
                  <a:schemeClr val="dk1"/>
                </a:solidFill>
                <a:latin typeface="Source Sans Pro"/>
                <a:ea typeface="Source Sans Pro"/>
                <a:cs typeface="Source Sans Pro"/>
                <a:sym typeface="Source Sans Pro"/>
              </a:defRPr>
            </a:lvl9pPr>
          </a:lstStyle>
          <a:p>
            <a:endParaRPr/>
          </a:p>
        </p:txBody>
      </p:sp>
    </p:spTree>
    <p:extLst>
      <p:ext uri="{BB962C8B-B14F-4D97-AF65-F5344CB8AC3E}">
        <p14:creationId xmlns:p14="http://schemas.microsoft.com/office/powerpoint/2010/main" val="1848094150"/>
      </p:ext>
    </p:extLst>
  </p:cSld>
  <p:clrMap bg1="lt1" tx1="dk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6.jpg"/><Relationship Id="rId4" Type="http://schemas.openxmlformats.org/officeDocument/2006/relationships/image" Target="../media/image15.jpg"/></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hyperlink" Target="https://racket.koodiaapinen.fi/" TargetMode="External"/><Relationship Id="rId3" Type="http://schemas.openxmlformats.org/officeDocument/2006/relationships/image" Target="../media/image11.png"/><Relationship Id="rId7"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hyperlink" Target="https://youtu.be/uLKyPw_HH1o?feature=shared" TargetMode="External"/><Relationship Id="rId5" Type="http://schemas.openxmlformats.org/officeDocument/2006/relationships/image" Target="../media/image9.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4.png"/><Relationship Id="rId7" Type="http://schemas.openxmlformats.org/officeDocument/2006/relationships/slide" Target="slide14.xml"/><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41.svg"/><Relationship Id="rId5" Type="http://schemas.openxmlformats.org/officeDocument/2006/relationships/image" Target="../media/image25.png"/><Relationship Id="rId10" Type="http://schemas.openxmlformats.org/officeDocument/2006/relationships/image" Target="../media/image28.png"/><Relationship Id="rId4" Type="http://schemas.openxmlformats.org/officeDocument/2006/relationships/image" Target="../media/image39.svg"/><Relationship Id="rId9" Type="http://schemas.openxmlformats.org/officeDocument/2006/relationships/image" Target="../media/image27.png"/></Relationships>
</file>

<file path=ppt/slides/_rels/slide1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41.svg"/><Relationship Id="rId5" Type="http://schemas.openxmlformats.org/officeDocument/2006/relationships/image" Target="../media/image25.png"/><Relationship Id="rId10" Type="http://schemas.openxmlformats.org/officeDocument/2006/relationships/image" Target="../media/image26.png"/><Relationship Id="rId4" Type="http://schemas.openxmlformats.org/officeDocument/2006/relationships/image" Target="../media/image39.svg"/><Relationship Id="rId9" Type="http://schemas.openxmlformats.org/officeDocument/2006/relationships/slide" Target="slide14.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4.png"/><Relationship Id="rId7" Type="http://schemas.openxmlformats.org/officeDocument/2006/relationships/slide" Target="slide14.xml"/><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9.jpg"/><Relationship Id="rId5" Type="http://schemas.openxmlformats.org/officeDocument/2006/relationships/image" Target="../media/image27.png"/><Relationship Id="rId4" Type="http://schemas.openxmlformats.org/officeDocument/2006/relationships/image" Target="../media/image39.svg"/></Relationships>
</file>

<file path=ppt/slides/_rels/slide21.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7.png"/><Relationship Id="rId10" Type="http://schemas.openxmlformats.org/officeDocument/2006/relationships/image" Target="../media/image26.png"/><Relationship Id="rId4" Type="http://schemas.openxmlformats.org/officeDocument/2006/relationships/image" Target="../media/image39.svg"/><Relationship Id="rId9" Type="http://schemas.openxmlformats.org/officeDocument/2006/relationships/slide" Target="slide14.xml"/></Relationships>
</file>

<file path=ppt/slides/_rels/slide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7.png"/><Relationship Id="rId10" Type="http://schemas.openxmlformats.org/officeDocument/2006/relationships/image" Target="../media/image26.png"/><Relationship Id="rId4" Type="http://schemas.openxmlformats.org/officeDocument/2006/relationships/image" Target="../media/image39.svg"/><Relationship Id="rId9" Type="http://schemas.openxmlformats.org/officeDocument/2006/relationships/slide" Target="slide14.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145053883"/>
              </p:ext>
            </p:extLst>
          </p:nvPr>
        </p:nvGraphicFramePr>
        <p:xfrm>
          <a:off x="0" y="-1"/>
          <a:ext cx="12192000" cy="2923309"/>
        </p:xfrm>
        <a:graphic>
          <a:graphicData uri="http://schemas.openxmlformats.org/drawingml/2006/table">
            <a:tbl>
              <a:tblPr firstRow="1" bandRow="1">
                <a:tableStyleId>{5C22544A-7EE6-4342-B048-85BDC9FD1C3A}</a:tableStyleId>
              </a:tblPr>
              <a:tblGrid>
                <a:gridCol w="12192000">
                  <a:extLst>
                    <a:ext uri="{9D8B030D-6E8A-4147-A177-3AD203B41FA5}">
                      <a16:colId xmlns:a16="http://schemas.microsoft.com/office/drawing/2014/main" val="3458026581"/>
                    </a:ext>
                  </a:extLst>
                </a:gridCol>
              </a:tblGrid>
              <a:tr h="2923309">
                <a:tc>
                  <a:txBody>
                    <a:bodyPr/>
                    <a:lstStyle/>
                    <a:p>
                      <a:pPr algn="ctr"/>
                      <a:r>
                        <a:rPr lang="en-US" sz="2400" dirty="0" err="1" smtClean="0">
                          <a:solidFill>
                            <a:schemeClr val="bg1"/>
                          </a:solidFill>
                        </a:rPr>
                        <a:t>Thứ</a:t>
                      </a:r>
                      <a:r>
                        <a:rPr lang="en-US" sz="2400" baseline="0" dirty="0" smtClean="0">
                          <a:solidFill>
                            <a:schemeClr val="bg1"/>
                          </a:solidFill>
                        </a:rPr>
                        <a:t> </a:t>
                      </a:r>
                      <a:r>
                        <a:rPr lang="en-US" sz="2400" baseline="0" dirty="0" err="1" smtClean="0">
                          <a:solidFill>
                            <a:schemeClr val="bg1"/>
                          </a:solidFill>
                        </a:rPr>
                        <a:t>hai</a:t>
                      </a:r>
                      <a:r>
                        <a:rPr lang="en-US" sz="2400" baseline="0" dirty="0" smtClean="0">
                          <a:solidFill>
                            <a:schemeClr val="bg1"/>
                          </a:solidFill>
                        </a:rPr>
                        <a:t> </a:t>
                      </a:r>
                      <a:r>
                        <a:rPr lang="en-US" sz="2400" baseline="0" dirty="0" err="1" smtClean="0">
                          <a:solidFill>
                            <a:schemeClr val="bg1"/>
                          </a:solidFill>
                        </a:rPr>
                        <a:t>ngày</a:t>
                      </a:r>
                      <a:r>
                        <a:rPr lang="en-US" sz="2400" baseline="0" dirty="0" smtClean="0">
                          <a:solidFill>
                            <a:schemeClr val="bg1"/>
                          </a:solidFill>
                        </a:rPr>
                        <a:t> 10 </a:t>
                      </a:r>
                      <a:r>
                        <a:rPr lang="en-US" sz="2400" baseline="0" dirty="0" err="1" smtClean="0">
                          <a:solidFill>
                            <a:schemeClr val="bg1"/>
                          </a:solidFill>
                        </a:rPr>
                        <a:t>tháng</a:t>
                      </a:r>
                      <a:r>
                        <a:rPr lang="en-US" sz="2400" baseline="0" dirty="0" smtClean="0">
                          <a:solidFill>
                            <a:schemeClr val="bg1"/>
                          </a:solidFill>
                        </a:rPr>
                        <a:t> 2 </a:t>
                      </a:r>
                      <a:r>
                        <a:rPr lang="en-US" sz="2400" baseline="0" dirty="0" err="1" smtClean="0">
                          <a:solidFill>
                            <a:schemeClr val="bg1"/>
                          </a:solidFill>
                        </a:rPr>
                        <a:t>năm</a:t>
                      </a:r>
                      <a:r>
                        <a:rPr lang="en-US" sz="2400" baseline="0" dirty="0" smtClean="0">
                          <a:solidFill>
                            <a:schemeClr val="bg1"/>
                          </a:solidFill>
                        </a:rPr>
                        <a:t> 2025</a:t>
                      </a:r>
                    </a:p>
                    <a:p>
                      <a:pPr algn="ctr"/>
                      <a:endParaRPr lang="en-US" sz="2400" baseline="0" dirty="0" smtClean="0">
                        <a:solidFill>
                          <a:schemeClr val="bg1"/>
                        </a:solidFill>
                      </a:endParaRPr>
                    </a:p>
                    <a:p>
                      <a:pPr algn="ctr"/>
                      <a:r>
                        <a:rPr lang="en-US" sz="2400" baseline="0" dirty="0" smtClean="0">
                          <a:solidFill>
                            <a:schemeClr val="bg1"/>
                          </a:solidFill>
                        </a:rPr>
                        <a:t>TIẾNG VIỆT</a:t>
                      </a:r>
                      <a:endParaRPr lang="en-US" sz="2400" dirty="0">
                        <a:solidFill>
                          <a:schemeClr val="bg1"/>
                        </a:solidFill>
                      </a:endParaRPr>
                    </a:p>
                  </a:txBody>
                  <a:tcPr>
                    <a:solidFill>
                      <a:schemeClr val="tx1"/>
                    </a:solidFill>
                  </a:tcPr>
                </a:tc>
                <a:extLst>
                  <a:ext uri="{0D108BD9-81ED-4DB2-BD59-A6C34878D82A}">
                    <a16:rowId xmlns:a16="http://schemas.microsoft.com/office/drawing/2014/main" val="1072722292"/>
                  </a:ext>
                </a:extLst>
              </a:tr>
            </a:tbl>
          </a:graphicData>
        </a:graphic>
      </p:graphicFrame>
    </p:spTree>
    <p:extLst>
      <p:ext uri="{BB962C8B-B14F-4D97-AF65-F5344CB8AC3E}">
        <p14:creationId xmlns:p14="http://schemas.microsoft.com/office/powerpoint/2010/main" val="2116231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 name="Google Shape;150;p8">
            <a:extLst>
              <a:ext uri="{FF2B5EF4-FFF2-40B4-BE49-F238E27FC236}">
                <a16:creationId xmlns:a16="http://schemas.microsoft.com/office/drawing/2014/main" id="{9E5A3AF4-A72F-41DD-A8B6-C86981AC2111}"/>
              </a:ext>
            </a:extLst>
          </p:cNvPr>
          <p:cNvSpPr txBox="1"/>
          <p:nvPr/>
        </p:nvSpPr>
        <p:spPr>
          <a:xfrm>
            <a:off x="3758408" y="1661305"/>
            <a:ext cx="4673600" cy="430887"/>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UTM Avo" panose="02040603050506020204" pitchFamily="18"/>
                <a:ea typeface="+mn-ea"/>
                <a:cs typeface="+mn-cs"/>
              </a:rPr>
              <a:t>Luyện đọc từ khó</a:t>
            </a:r>
            <a:endParaRPr kumimoji="0" sz="2800" b="1" i="0" u="none" strike="noStrike" kern="1200" cap="none" spc="0" normalizeH="0" baseline="0" noProof="0" dirty="0">
              <a:ln>
                <a:noFill/>
              </a:ln>
              <a:solidFill>
                <a:prstClr val="black"/>
              </a:solidFill>
              <a:effectLst/>
              <a:uLnTx/>
              <a:uFillTx/>
              <a:latin typeface="UTM Avo" panose="02040603050506020204" pitchFamily="18"/>
              <a:ea typeface="+mn-ea"/>
              <a:cs typeface="+mn-cs"/>
            </a:endParaRPr>
          </a:p>
        </p:txBody>
      </p:sp>
      <p:sp>
        <p:nvSpPr>
          <p:cNvPr id="14" name="Google Shape;153;p8">
            <a:extLst>
              <a:ext uri="{FF2B5EF4-FFF2-40B4-BE49-F238E27FC236}">
                <a16:creationId xmlns:a16="http://schemas.microsoft.com/office/drawing/2014/main" id="{779DD52F-D559-1D93-92B6-C38429FD0155}"/>
              </a:ext>
            </a:extLst>
          </p:cNvPr>
          <p:cNvSpPr/>
          <p:nvPr/>
        </p:nvSpPr>
        <p:spPr>
          <a:xfrm>
            <a:off x="661194" y="2500762"/>
            <a:ext cx="3098800" cy="863600"/>
          </a:xfrm>
          <a:prstGeom prst="homePlate">
            <a:avLst>
              <a:gd name="adj" fmla="val 50000"/>
            </a:avLst>
          </a:prstGeom>
          <a:solidFill>
            <a:schemeClr val="lt1"/>
          </a:solidFill>
          <a:ln w="25400" cap="flat" cmpd="sng">
            <a:solidFill>
              <a:schemeClr val="bg1"/>
            </a:solidFill>
            <a:prstDash val="solid"/>
            <a:round/>
            <a:headEnd type="none" w="sm" len="sm"/>
            <a:tailEnd type="none" w="sm" len="sm"/>
          </a:ln>
        </p:spPr>
        <p:txBody>
          <a:bodyPr spcFirstLastPara="1" wrap="square" lIns="60950" tIns="30467" rIns="60950" bIns="30467"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smtClean="0">
                <a:solidFill>
                  <a:prstClr val="black"/>
                </a:solidFill>
                <a:latin typeface="UTM Avo" panose="02040603050506020204" pitchFamily="18"/>
              </a:rPr>
              <a:t>Chân</a:t>
            </a:r>
            <a:r>
              <a:rPr lang="en-US" sz="2800" dirty="0" smtClean="0">
                <a:solidFill>
                  <a:prstClr val="black"/>
                </a:solidFill>
                <a:latin typeface="UTM Avo" panose="02040603050506020204" pitchFamily="18"/>
              </a:rPr>
              <a:t> </a:t>
            </a:r>
            <a:r>
              <a:rPr lang="en-US" sz="2800" dirty="0" err="1" smtClean="0">
                <a:solidFill>
                  <a:prstClr val="black"/>
                </a:solidFill>
                <a:latin typeface="UTM Avo" panose="02040603050506020204" pitchFamily="18"/>
              </a:rPr>
              <a:t>lí</a:t>
            </a:r>
            <a:endParaRPr kumimoji="0" sz="600" b="0" i="0" u="none" strike="noStrike" kern="1200" cap="none" spc="0" normalizeH="0" baseline="0" noProof="0" dirty="0">
              <a:ln>
                <a:noFill/>
              </a:ln>
              <a:solidFill>
                <a:prstClr val="black"/>
              </a:solidFill>
              <a:effectLst/>
              <a:uLnTx/>
              <a:uFillTx/>
              <a:latin typeface="UTM Avo" panose="02040603050506020204" pitchFamily="18"/>
              <a:ea typeface="+mn-ea"/>
              <a:cs typeface="+mn-cs"/>
            </a:endParaRPr>
          </a:p>
        </p:txBody>
      </p:sp>
      <p:sp>
        <p:nvSpPr>
          <p:cNvPr id="18" name="Google Shape;157;p8">
            <a:extLst>
              <a:ext uri="{FF2B5EF4-FFF2-40B4-BE49-F238E27FC236}">
                <a16:creationId xmlns:a16="http://schemas.microsoft.com/office/drawing/2014/main" id="{76B7ED2B-160A-023C-E45B-C0A5702B9B12}"/>
              </a:ext>
            </a:extLst>
          </p:cNvPr>
          <p:cNvSpPr/>
          <p:nvPr/>
        </p:nvSpPr>
        <p:spPr>
          <a:xfrm>
            <a:off x="4547394" y="2500762"/>
            <a:ext cx="3252715" cy="863600"/>
          </a:xfrm>
          <a:prstGeom prst="homePlate">
            <a:avLst>
              <a:gd name="adj" fmla="val 50000"/>
            </a:avLst>
          </a:prstGeom>
          <a:solidFill>
            <a:schemeClr val="lt1"/>
          </a:solidFill>
          <a:ln w="25400" cap="flat" cmpd="sng">
            <a:solidFill>
              <a:schemeClr val="bg1"/>
            </a:solidFill>
            <a:prstDash val="solid"/>
            <a:round/>
            <a:headEnd type="none" w="sm" len="sm"/>
            <a:tailEnd type="none" w="sm" len="sm"/>
          </a:ln>
        </p:spPr>
        <p:txBody>
          <a:bodyPr spcFirstLastPara="1" wrap="square" lIns="60950" tIns="30467" rIns="60950" bIns="30467" anchor="ctr" anchorCtr="0">
            <a:no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lang="en-US" sz="2800" dirty="0" err="1">
                <a:solidFill>
                  <a:prstClr val="black"/>
                </a:solidFill>
                <a:latin typeface="UTM Avo" panose="02040603050506020204" pitchFamily="18"/>
              </a:rPr>
              <a:t>c</a:t>
            </a:r>
            <a:r>
              <a:rPr lang="en-US" sz="2800" dirty="0" err="1" smtClean="0">
                <a:solidFill>
                  <a:prstClr val="black"/>
                </a:solidFill>
                <a:latin typeface="UTM Avo" panose="02040603050506020204" pitchFamily="18"/>
              </a:rPr>
              <a:t>ửa</a:t>
            </a:r>
            <a:r>
              <a:rPr lang="en-US" sz="2800" dirty="0" smtClean="0">
                <a:solidFill>
                  <a:prstClr val="black"/>
                </a:solidFill>
                <a:latin typeface="UTM Avo" panose="02040603050506020204" pitchFamily="18"/>
              </a:rPr>
              <a:t> </a:t>
            </a:r>
            <a:r>
              <a:rPr lang="en-US" sz="2800" dirty="0" err="1" smtClean="0">
                <a:solidFill>
                  <a:prstClr val="black"/>
                </a:solidFill>
                <a:latin typeface="UTM Avo" panose="02040603050506020204" pitchFamily="18"/>
              </a:rPr>
              <a:t>tòa</a:t>
            </a:r>
            <a:r>
              <a:rPr lang="en-US" sz="2800" dirty="0" smtClean="0">
                <a:solidFill>
                  <a:prstClr val="black"/>
                </a:solidFill>
                <a:latin typeface="UTM Avo" panose="02040603050506020204" pitchFamily="18"/>
              </a:rPr>
              <a:t> </a:t>
            </a:r>
            <a:r>
              <a:rPr lang="en-US" sz="2800" dirty="0" err="1" smtClean="0">
                <a:solidFill>
                  <a:prstClr val="black"/>
                </a:solidFill>
                <a:latin typeface="UTM Avo" panose="02040603050506020204" pitchFamily="18"/>
              </a:rPr>
              <a:t>án</a:t>
            </a:r>
            <a:endParaRPr kumimoji="0" sz="2800" b="0" i="0" u="none" strike="noStrike" kern="1200" cap="none" spc="0" normalizeH="0" baseline="0" noProof="0" dirty="0">
              <a:ln>
                <a:noFill/>
              </a:ln>
              <a:solidFill>
                <a:prstClr val="black"/>
              </a:solidFill>
              <a:effectLst/>
              <a:uLnTx/>
              <a:uFillTx/>
              <a:latin typeface="UTM Avo" panose="02040603050506020204" pitchFamily="18"/>
              <a:ea typeface="+mn-ea"/>
              <a:cs typeface="+mn-cs"/>
            </a:endParaRPr>
          </a:p>
        </p:txBody>
      </p:sp>
      <p:sp>
        <p:nvSpPr>
          <p:cNvPr id="19" name="Google Shape;158;p8">
            <a:extLst>
              <a:ext uri="{FF2B5EF4-FFF2-40B4-BE49-F238E27FC236}">
                <a16:creationId xmlns:a16="http://schemas.microsoft.com/office/drawing/2014/main" id="{97A85FB6-04F8-847A-6210-E6BD0F2DFB35}"/>
              </a:ext>
            </a:extLst>
          </p:cNvPr>
          <p:cNvSpPr>
            <a:spLocks noChangeAspect="1"/>
          </p:cNvSpPr>
          <p:nvPr/>
        </p:nvSpPr>
        <p:spPr>
          <a:xfrm>
            <a:off x="8307424" y="3509568"/>
            <a:ext cx="3223382" cy="3343179"/>
          </a:xfrm>
          <a:custGeom>
            <a:avLst/>
            <a:gdLst/>
            <a:ahLst/>
            <a:cxnLst/>
            <a:rect l="l" t="t" r="r" b="b"/>
            <a:pathLst>
              <a:path w="973983" h="1010181" extrusionOk="0">
                <a:moveTo>
                  <a:pt x="0" y="0"/>
                </a:moveTo>
                <a:lnTo>
                  <a:pt x="973983" y="0"/>
                </a:lnTo>
                <a:lnTo>
                  <a:pt x="973983" y="1010182"/>
                </a:lnTo>
                <a:lnTo>
                  <a:pt x="0" y="1010182"/>
                </a:lnTo>
                <a:lnTo>
                  <a:pt x="0" y="0"/>
                </a:lnTo>
                <a:close/>
              </a:path>
            </a:pathLst>
          </a:custGeom>
          <a:blipFill rotWithShape="1">
            <a:blip r:embed="rId4">
              <a:alphaModFix/>
            </a:blip>
            <a:stretch>
              <a:fillRect/>
            </a:stretch>
          </a:bli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2" name="Table 1"/>
          <p:cNvGraphicFramePr>
            <a:graphicFrameLocks noGrp="1"/>
          </p:cNvGraphicFramePr>
          <p:nvPr/>
        </p:nvGraphicFramePr>
        <p:xfrm>
          <a:off x="0" y="-1"/>
          <a:ext cx="12192000" cy="1516099"/>
        </p:xfrm>
        <a:graphic>
          <a:graphicData uri="http://schemas.openxmlformats.org/drawingml/2006/table">
            <a:tbl>
              <a:tblPr firstRow="1" bandRow="1">
                <a:tableStyleId>{5C22544A-7EE6-4342-B048-85BDC9FD1C3A}</a:tableStyleId>
              </a:tblPr>
              <a:tblGrid>
                <a:gridCol w="12192000">
                  <a:extLst>
                    <a:ext uri="{9D8B030D-6E8A-4147-A177-3AD203B41FA5}">
                      <a16:colId xmlns:a16="http://schemas.microsoft.com/office/drawing/2014/main" val="352727295"/>
                    </a:ext>
                  </a:extLst>
                </a:gridCol>
              </a:tblGrid>
              <a:tr h="1516099">
                <a:tc>
                  <a:txBody>
                    <a:bodyPr/>
                    <a:lstStyle/>
                    <a:p>
                      <a:endParaRPr lang="en-US" dirty="0">
                        <a:solidFill>
                          <a:schemeClr val="bg1"/>
                        </a:solidFill>
                      </a:endParaRPr>
                    </a:p>
                  </a:txBody>
                  <a:tcPr>
                    <a:solidFill>
                      <a:schemeClr val="tx1"/>
                    </a:solidFill>
                  </a:tcPr>
                </a:tc>
                <a:extLst>
                  <a:ext uri="{0D108BD9-81ED-4DB2-BD59-A6C34878D82A}">
                    <a16:rowId xmlns:a16="http://schemas.microsoft.com/office/drawing/2014/main" val="631761714"/>
                  </a:ext>
                </a:extLst>
              </a:tr>
            </a:tbl>
          </a:graphicData>
        </a:graphic>
      </p:graphicFrame>
    </p:spTree>
    <p:extLst>
      <p:ext uri="{BB962C8B-B14F-4D97-AF65-F5344CB8AC3E}">
        <p14:creationId xmlns:p14="http://schemas.microsoft.com/office/powerpoint/2010/main" val="3808001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Google Shape;321;p25">
            <a:extLst>
              <a:ext uri="{FF2B5EF4-FFF2-40B4-BE49-F238E27FC236}">
                <a16:creationId xmlns:a16="http://schemas.microsoft.com/office/drawing/2014/main" id="{4ED62AF4-93CB-B271-559C-669F4D25323F}"/>
              </a:ext>
            </a:extLst>
          </p:cNvPr>
          <p:cNvSpPr txBox="1"/>
          <p:nvPr/>
        </p:nvSpPr>
        <p:spPr>
          <a:xfrm>
            <a:off x="4546600" y="1454848"/>
            <a:ext cx="3098800" cy="861774"/>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smtClean="0">
              <a:ln>
                <a:noFill/>
              </a:ln>
              <a:solidFill>
                <a:prstClr val="black"/>
              </a:solidFill>
              <a:effectLst/>
              <a:uLnTx/>
              <a:uFillTx/>
              <a:latin typeface="UTM Avo" panose="02040603050506020204" pitchFamily="18"/>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1" i="0" u="none" strike="noStrike" kern="1200" cap="none" spc="0" normalizeH="0" baseline="0" noProof="0" dirty="0">
              <a:ln>
                <a:noFill/>
              </a:ln>
              <a:solidFill>
                <a:prstClr val="black"/>
              </a:solidFill>
              <a:effectLst/>
              <a:uLnTx/>
              <a:uFillTx/>
              <a:latin typeface="UTM Avo" panose="02040603050506020204" pitchFamily="18"/>
              <a:ea typeface="+mn-ea"/>
              <a:cs typeface="+mn-cs"/>
            </a:endParaRPr>
          </a:p>
        </p:txBody>
      </p:sp>
      <p:sp>
        <p:nvSpPr>
          <p:cNvPr id="10" name="Google Shape;324;p25">
            <a:extLst>
              <a:ext uri="{FF2B5EF4-FFF2-40B4-BE49-F238E27FC236}">
                <a16:creationId xmlns:a16="http://schemas.microsoft.com/office/drawing/2014/main" id="{A1CDAFB2-29FB-1FBC-F9A5-99682B8207C1}"/>
              </a:ext>
            </a:extLst>
          </p:cNvPr>
          <p:cNvSpPr/>
          <p:nvPr/>
        </p:nvSpPr>
        <p:spPr>
          <a:xfrm>
            <a:off x="1863923" y="2316622"/>
            <a:ext cx="8658118" cy="3644899"/>
          </a:xfrm>
          <a:prstGeom prst="wedgeRectCallout">
            <a:avLst>
              <a:gd name="adj1" fmla="val -18439"/>
              <a:gd name="adj2" fmla="val 46436"/>
            </a:avLst>
          </a:prstGeom>
          <a:solidFill>
            <a:schemeClr val="lt1"/>
          </a:solidFill>
          <a:ln w="25400" cap="flat" cmpd="sng">
            <a:solidFill>
              <a:schemeClr val="accent2"/>
            </a:solidFill>
            <a:prstDash val="solid"/>
            <a:round/>
            <a:headEnd type="none" w="sm" len="sm"/>
            <a:tailEnd type="none" w="sm" len="sm"/>
          </a:ln>
        </p:spPr>
        <p:txBody>
          <a:bodyPr spcFirstLastPara="1" wrap="square" lIns="240000" tIns="30467" rIns="240000" bIns="168000" anchor="ctr" anchorCtr="0">
            <a:no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UTM Avo" panose="02040603050506020204" pitchFamily="18"/>
                <a:ea typeface="+mn-ea"/>
                <a:cs typeface="+mn-cs"/>
              </a:rPr>
              <a:t>Ga-li-lê phải trải qua những năm tháng cuối đời </a:t>
            </a:r>
            <a:r>
              <a:rPr kumimoji="0" lang="vi-VN" sz="2400" b="0" i="0" u="none" strike="noStrike" kern="1200" cap="none" spc="0" normalizeH="0" baseline="0" noProof="0" dirty="0">
                <a:ln>
                  <a:noFill/>
                </a:ln>
                <a:solidFill>
                  <a:srgbClr val="FF0000"/>
                </a:solidFill>
                <a:effectLst/>
                <a:uLnTx/>
                <a:uFillTx/>
                <a:latin typeface="UTM Avo" panose="02040603050506020204" pitchFamily="18"/>
                <a:ea typeface="+mn-ea"/>
                <a:cs typeface="+mn-cs"/>
              </a:rPr>
              <a:t>/</a:t>
            </a:r>
            <a:r>
              <a:rPr kumimoji="0" lang="vi-VN" sz="2400" b="0" i="0" u="none" strike="noStrike" kern="1200" cap="none" spc="0" normalizeH="0" baseline="0" noProof="0" dirty="0">
                <a:ln>
                  <a:noFill/>
                </a:ln>
                <a:solidFill>
                  <a:prstClr val="white"/>
                </a:solidFill>
                <a:effectLst/>
                <a:uLnTx/>
                <a:uFillTx/>
                <a:latin typeface="UTM Avo" panose="02040603050506020204" pitchFamily="18"/>
                <a:ea typeface="+mn-ea"/>
                <a:cs typeface="+mn-cs"/>
              </a:rPr>
              <a:t> </a:t>
            </a:r>
            <a:r>
              <a:rPr kumimoji="0" lang="vi-VN" sz="2400" b="0" i="0" u="none" strike="noStrike" kern="1200" cap="none" spc="0" normalizeH="0" baseline="0" noProof="0" dirty="0">
                <a:ln>
                  <a:noFill/>
                </a:ln>
                <a:solidFill>
                  <a:prstClr val="black"/>
                </a:solidFill>
                <a:effectLst/>
                <a:uLnTx/>
                <a:uFillTx/>
                <a:latin typeface="UTM Avo" panose="02040603050506020204" pitchFamily="18"/>
                <a:ea typeface="+mn-ea"/>
                <a:cs typeface="+mn-cs"/>
              </a:rPr>
              <a:t>trong cảnh tù đày. </a:t>
            </a:r>
            <a:r>
              <a:rPr kumimoji="0" lang="vi-VN" sz="2400" b="0" i="0" u="none" strike="noStrike" kern="1200" cap="none" spc="0" normalizeH="0" baseline="0" noProof="0" dirty="0">
                <a:ln>
                  <a:noFill/>
                </a:ln>
                <a:solidFill>
                  <a:srgbClr val="FF0000"/>
                </a:solidFill>
                <a:effectLst/>
                <a:uLnTx/>
                <a:uFillTx/>
                <a:latin typeface="UTM Avo" panose="02040603050506020204" pitchFamily="18"/>
                <a:ea typeface="+mn-ea"/>
                <a:cs typeface="+mn-cs"/>
              </a:rPr>
              <a:t>//</a:t>
            </a:r>
            <a:r>
              <a:rPr kumimoji="0" lang="vi-VN" sz="2400" b="0" i="0" u="none" strike="noStrike" kern="1200" cap="none" spc="0" normalizeH="0" baseline="0" noProof="0" dirty="0">
                <a:ln>
                  <a:noFill/>
                </a:ln>
                <a:solidFill>
                  <a:prstClr val="white"/>
                </a:solidFill>
                <a:effectLst/>
                <a:uLnTx/>
                <a:uFillTx/>
                <a:latin typeface="UTM Avo" panose="02040603050506020204" pitchFamily="18"/>
                <a:ea typeface="+mn-ea"/>
                <a:cs typeface="+mn-cs"/>
              </a:rPr>
              <a:t> </a:t>
            </a:r>
            <a:r>
              <a:rPr kumimoji="0" lang="vi-VN" sz="2400" b="0" i="0" u="none" strike="noStrike" kern="1200" cap="none" spc="0" normalizeH="0" baseline="0" noProof="0" dirty="0">
                <a:ln>
                  <a:noFill/>
                </a:ln>
                <a:solidFill>
                  <a:prstClr val="black"/>
                </a:solidFill>
                <a:effectLst/>
                <a:uLnTx/>
                <a:uFillTx/>
                <a:latin typeface="UTM Avo" panose="02040603050506020204" pitchFamily="18"/>
                <a:ea typeface="+mn-ea"/>
                <a:cs typeface="+mn-cs"/>
              </a:rPr>
              <a:t>Nhưng cuối </a:t>
            </a:r>
            <a:r>
              <a:rPr kumimoji="0" lang="vi-VN" sz="2400" b="0" i="0" u="none" strike="noStrike" kern="1200" cap="none" spc="0" normalizeH="0" baseline="0" noProof="0" dirty="0" smtClean="0">
                <a:ln>
                  <a:noFill/>
                </a:ln>
                <a:solidFill>
                  <a:prstClr val="black"/>
                </a:solidFill>
                <a:effectLst/>
                <a:uLnTx/>
                <a:uFillTx/>
                <a:latin typeface="UTM Avo" panose="02040603050506020204" pitchFamily="18"/>
                <a:ea typeface="+mn-ea"/>
                <a:cs typeface="+mn-cs"/>
              </a:rPr>
              <a:t>cùng</a:t>
            </a:r>
            <a:r>
              <a:rPr lang="en-US" sz="2400" dirty="0">
                <a:solidFill>
                  <a:schemeClr val="bg1"/>
                </a:solidFill>
                <a:latin typeface="UTM Avo" panose="02040603050506020204" pitchFamily="18"/>
              </a:rPr>
              <a:t>,</a:t>
            </a:r>
            <a:r>
              <a:rPr kumimoji="0" lang="vi-VN" sz="2400" b="0" i="0" u="none" strike="noStrike" kern="1200" cap="none" spc="0" normalizeH="0" baseline="0" noProof="0" dirty="0" smtClean="0">
                <a:ln>
                  <a:noFill/>
                </a:ln>
                <a:solidFill>
                  <a:srgbClr val="C00000"/>
                </a:solidFill>
                <a:effectLst/>
                <a:uLnTx/>
                <a:uFillTx/>
                <a:latin typeface="UTM Avo" panose="02040603050506020204" pitchFamily="18"/>
                <a:ea typeface="+mn-ea"/>
                <a:cs typeface="+mn-cs"/>
              </a:rPr>
              <a:t> </a:t>
            </a:r>
            <a:r>
              <a:rPr kumimoji="0" lang="en-US" sz="2400" b="0" i="0" u="none" strike="noStrike" kern="1200" cap="none" spc="0" normalizeH="0" baseline="0" noProof="0" dirty="0" smtClean="0">
                <a:ln>
                  <a:noFill/>
                </a:ln>
                <a:solidFill>
                  <a:srgbClr val="C00000"/>
                </a:solidFill>
                <a:effectLst/>
                <a:uLnTx/>
                <a:uFillTx/>
                <a:latin typeface="UTM Avo" panose="02040603050506020204" pitchFamily="18"/>
                <a:ea typeface="+mn-ea"/>
                <a:cs typeface="+mn-cs"/>
              </a:rPr>
              <a:t>/</a:t>
            </a:r>
            <a:r>
              <a:rPr kumimoji="0" lang="en-US" sz="2400" b="0" i="0" u="none" strike="noStrike" kern="1200" cap="none" spc="0" normalizeH="0" baseline="0" noProof="0" dirty="0" smtClean="0">
                <a:ln>
                  <a:noFill/>
                </a:ln>
                <a:solidFill>
                  <a:prstClr val="black"/>
                </a:solidFill>
                <a:effectLst/>
                <a:uLnTx/>
                <a:uFillTx/>
                <a:latin typeface="UTM Avo" panose="02040603050506020204" pitchFamily="18"/>
                <a:ea typeface="+mn-ea"/>
                <a:cs typeface="+mn-cs"/>
              </a:rPr>
              <a:t> </a:t>
            </a:r>
            <a:r>
              <a:rPr kumimoji="0" lang="vi-VN" sz="2400" b="0" i="0" u="none" strike="noStrike" kern="1200" cap="none" spc="0" normalizeH="0" baseline="0" noProof="0" dirty="0" smtClean="0">
                <a:ln>
                  <a:noFill/>
                </a:ln>
                <a:solidFill>
                  <a:prstClr val="black"/>
                </a:solidFill>
                <a:effectLst/>
                <a:uLnTx/>
                <a:uFillTx/>
                <a:latin typeface="UTM Avo" panose="02040603050506020204" pitchFamily="18"/>
                <a:ea typeface="+mn-ea"/>
                <a:cs typeface="+mn-cs"/>
              </a:rPr>
              <a:t>lẽ </a:t>
            </a:r>
            <a:r>
              <a:rPr kumimoji="0" lang="vi-VN" sz="2400" b="0" i="0" u="none" strike="noStrike" kern="1200" cap="none" spc="0" normalizeH="0" baseline="0" noProof="0" dirty="0">
                <a:ln>
                  <a:noFill/>
                </a:ln>
                <a:solidFill>
                  <a:prstClr val="black"/>
                </a:solidFill>
                <a:effectLst/>
                <a:uLnTx/>
                <a:uFillTx/>
                <a:latin typeface="UTM Avo" panose="02040603050506020204" pitchFamily="18"/>
                <a:ea typeface="+mn-ea"/>
                <a:cs typeface="+mn-cs"/>
              </a:rPr>
              <a:t>phải đã thắng. </a:t>
            </a:r>
            <a:r>
              <a:rPr kumimoji="0" lang="vi-VN" sz="2400" b="0" i="0" u="none" strike="noStrike" kern="1200" cap="none" spc="0" normalizeH="0" baseline="0" noProof="0" dirty="0">
                <a:ln>
                  <a:noFill/>
                </a:ln>
                <a:solidFill>
                  <a:srgbClr val="FF0000"/>
                </a:solidFill>
                <a:effectLst/>
                <a:uLnTx/>
                <a:uFillTx/>
                <a:latin typeface="UTM Avo" panose="02040603050506020204" pitchFamily="18"/>
                <a:ea typeface="+mn-ea"/>
                <a:cs typeface="+mn-cs"/>
              </a:rPr>
              <a:t>//</a:t>
            </a:r>
            <a:r>
              <a:rPr kumimoji="0" lang="vi-VN" sz="2400" b="0" i="0" u="none" strike="noStrike" kern="1200" cap="none" spc="0" normalizeH="0" baseline="0" noProof="0" dirty="0">
                <a:ln>
                  <a:noFill/>
                </a:ln>
                <a:solidFill>
                  <a:prstClr val="white"/>
                </a:solidFill>
                <a:effectLst/>
                <a:uLnTx/>
                <a:uFillTx/>
                <a:latin typeface="UTM Avo" panose="02040603050506020204" pitchFamily="18"/>
                <a:ea typeface="+mn-ea"/>
                <a:cs typeface="+mn-cs"/>
              </a:rPr>
              <a:t> </a:t>
            </a:r>
            <a:r>
              <a:rPr kumimoji="0" lang="vi-VN" sz="2400" b="0" i="0" u="none" strike="noStrike" kern="1200" cap="none" spc="0" normalizeH="0" baseline="0" noProof="0" dirty="0">
                <a:ln>
                  <a:noFill/>
                </a:ln>
                <a:solidFill>
                  <a:prstClr val="black"/>
                </a:solidFill>
                <a:effectLst/>
                <a:uLnTx/>
                <a:uFillTx/>
                <a:latin typeface="UTM Avo" panose="02040603050506020204" pitchFamily="18"/>
                <a:ea typeface="+mn-ea"/>
                <a:cs typeface="+mn-cs"/>
              </a:rPr>
              <a:t>Tư tưởng của hai nhà bác học dũng cảm Cô-péc-ních và Ga-li-lê đã trở thành chân lí giản dị </a:t>
            </a:r>
            <a:r>
              <a:rPr kumimoji="0" lang="vi-VN" sz="2400" b="0" i="0" u="none" strike="noStrike" kern="1200" cap="none" spc="0" normalizeH="0" baseline="0" noProof="0" dirty="0">
                <a:ln>
                  <a:noFill/>
                </a:ln>
                <a:solidFill>
                  <a:srgbClr val="FF0000"/>
                </a:solidFill>
                <a:effectLst/>
                <a:uLnTx/>
                <a:uFillTx/>
                <a:latin typeface="UTM Avo" panose="02040603050506020204" pitchFamily="18"/>
                <a:ea typeface="+mn-ea"/>
                <a:cs typeface="+mn-cs"/>
              </a:rPr>
              <a:t>/</a:t>
            </a:r>
            <a:r>
              <a:rPr kumimoji="0" lang="vi-VN" sz="2400" b="0" i="0" u="none" strike="noStrike" kern="1200" cap="none" spc="0" normalizeH="0" baseline="0" noProof="0" dirty="0">
                <a:ln>
                  <a:noFill/>
                </a:ln>
                <a:solidFill>
                  <a:prstClr val="white"/>
                </a:solidFill>
                <a:effectLst/>
                <a:uLnTx/>
                <a:uFillTx/>
                <a:latin typeface="UTM Avo" panose="02040603050506020204" pitchFamily="18"/>
                <a:ea typeface="+mn-ea"/>
                <a:cs typeface="+mn-cs"/>
              </a:rPr>
              <a:t> </a:t>
            </a:r>
            <a:r>
              <a:rPr kumimoji="0" lang="vi-VN" sz="2400" b="0" i="0" u="none" strike="noStrike" kern="1200" cap="none" spc="0" normalizeH="0" baseline="0" noProof="0" dirty="0">
                <a:ln>
                  <a:noFill/>
                </a:ln>
                <a:solidFill>
                  <a:prstClr val="black"/>
                </a:solidFill>
                <a:effectLst/>
                <a:uLnTx/>
                <a:uFillTx/>
                <a:latin typeface="UTM Avo" panose="02040603050506020204" pitchFamily="18"/>
                <a:ea typeface="+mn-ea"/>
                <a:cs typeface="+mn-cs"/>
              </a:rPr>
              <a:t>trong đời sống ngày nay. </a:t>
            </a:r>
            <a:endParaRPr kumimoji="0" lang="vi-VN" sz="2400" b="0" i="1" u="none" strike="noStrike" kern="1200" cap="none" spc="0" normalizeH="0" baseline="0" noProof="0" dirty="0">
              <a:ln>
                <a:noFill/>
              </a:ln>
              <a:solidFill>
                <a:srgbClr val="FF0000"/>
              </a:solidFill>
              <a:effectLst/>
              <a:uLnTx/>
              <a:uFillTx/>
              <a:latin typeface="UTM Avo" panose="02040603050506020204" pitchFamily="18"/>
              <a:ea typeface="+mn-ea"/>
              <a:cs typeface="+mn-cs"/>
            </a:endParaRPr>
          </a:p>
        </p:txBody>
      </p:sp>
      <p:graphicFrame>
        <p:nvGraphicFramePr>
          <p:cNvPr id="2" name="Table 1"/>
          <p:cNvGraphicFramePr>
            <a:graphicFrameLocks noGrp="1"/>
          </p:cNvGraphicFramePr>
          <p:nvPr>
            <p:extLst>
              <p:ext uri="{D42A27DB-BD31-4B8C-83A1-F6EECF244321}">
                <p14:modId xmlns:p14="http://schemas.microsoft.com/office/powerpoint/2010/main" val="1900537206"/>
              </p:ext>
            </p:extLst>
          </p:nvPr>
        </p:nvGraphicFramePr>
        <p:xfrm>
          <a:off x="0" y="0"/>
          <a:ext cx="12192000" cy="1620982"/>
        </p:xfrm>
        <a:graphic>
          <a:graphicData uri="http://schemas.openxmlformats.org/drawingml/2006/table">
            <a:tbl>
              <a:tblPr firstRow="1" bandRow="1">
                <a:tableStyleId>{5C22544A-7EE6-4342-B048-85BDC9FD1C3A}</a:tableStyleId>
              </a:tblPr>
              <a:tblGrid>
                <a:gridCol w="12192000">
                  <a:extLst>
                    <a:ext uri="{9D8B030D-6E8A-4147-A177-3AD203B41FA5}">
                      <a16:colId xmlns:a16="http://schemas.microsoft.com/office/drawing/2014/main" val="1474148667"/>
                    </a:ext>
                  </a:extLst>
                </a:gridCol>
              </a:tblGrid>
              <a:tr h="1620982">
                <a:tc>
                  <a:txBody>
                    <a:bodyPr/>
                    <a:lstStyle/>
                    <a:p>
                      <a:pPr algn="ctr"/>
                      <a:r>
                        <a:rPr lang="en-US" dirty="0" smtClean="0">
                          <a:solidFill>
                            <a:schemeClr val="bg1"/>
                          </a:solidFill>
                        </a:rPr>
                        <a:t> </a:t>
                      </a:r>
                      <a:r>
                        <a:rPr lang="en-US" sz="2400" dirty="0" err="1" smtClean="0">
                          <a:solidFill>
                            <a:schemeClr val="bg1"/>
                          </a:solidFill>
                        </a:rPr>
                        <a:t>Thứ</a:t>
                      </a:r>
                      <a:r>
                        <a:rPr lang="en-US" sz="2400" baseline="0" dirty="0" smtClean="0">
                          <a:solidFill>
                            <a:schemeClr val="bg1"/>
                          </a:solidFill>
                        </a:rPr>
                        <a:t> </a:t>
                      </a:r>
                      <a:r>
                        <a:rPr lang="en-US" sz="2400" baseline="0" dirty="0" err="1" smtClean="0">
                          <a:solidFill>
                            <a:schemeClr val="bg1"/>
                          </a:solidFill>
                        </a:rPr>
                        <a:t>hai</a:t>
                      </a:r>
                      <a:r>
                        <a:rPr lang="en-US" sz="2400" baseline="0" dirty="0" smtClean="0">
                          <a:solidFill>
                            <a:schemeClr val="bg1"/>
                          </a:solidFill>
                        </a:rPr>
                        <a:t> </a:t>
                      </a:r>
                      <a:r>
                        <a:rPr lang="en-US" sz="2400" baseline="0" dirty="0" err="1" smtClean="0">
                          <a:solidFill>
                            <a:schemeClr val="bg1"/>
                          </a:solidFill>
                        </a:rPr>
                        <a:t>ngày</a:t>
                      </a:r>
                      <a:r>
                        <a:rPr lang="en-US" sz="2400" baseline="0" dirty="0" smtClean="0">
                          <a:solidFill>
                            <a:schemeClr val="bg1"/>
                          </a:solidFill>
                        </a:rPr>
                        <a:t> 10 </a:t>
                      </a:r>
                      <a:r>
                        <a:rPr lang="en-US" sz="2400" baseline="0" dirty="0" err="1" smtClean="0">
                          <a:solidFill>
                            <a:schemeClr val="bg1"/>
                          </a:solidFill>
                        </a:rPr>
                        <a:t>tháng</a:t>
                      </a:r>
                      <a:r>
                        <a:rPr lang="en-US" sz="2400" baseline="0" dirty="0" smtClean="0">
                          <a:solidFill>
                            <a:schemeClr val="bg1"/>
                          </a:solidFill>
                        </a:rPr>
                        <a:t> 2 </a:t>
                      </a:r>
                      <a:r>
                        <a:rPr lang="en-US" sz="2400" baseline="0" dirty="0" err="1" smtClean="0">
                          <a:solidFill>
                            <a:schemeClr val="bg1"/>
                          </a:solidFill>
                        </a:rPr>
                        <a:t>năm</a:t>
                      </a:r>
                      <a:r>
                        <a:rPr lang="en-US" sz="2400" baseline="0" dirty="0" smtClean="0">
                          <a:solidFill>
                            <a:schemeClr val="bg1"/>
                          </a:solidFill>
                        </a:rPr>
                        <a:t> 2025</a:t>
                      </a:r>
                    </a:p>
                    <a:p>
                      <a:pPr algn="ctr"/>
                      <a:r>
                        <a:rPr lang="en-US" sz="2400" baseline="0" dirty="0" smtClean="0">
                          <a:solidFill>
                            <a:schemeClr val="bg1"/>
                          </a:solidFill>
                        </a:rPr>
                        <a:t>TIẾNG VIỆT</a:t>
                      </a:r>
                    </a:p>
                    <a:p>
                      <a:pPr algn="ctr"/>
                      <a:r>
                        <a:rPr lang="en-US" sz="2400" baseline="0" dirty="0" smtClean="0">
                          <a:solidFill>
                            <a:schemeClr val="bg1"/>
                          </a:solidFill>
                        </a:rPr>
                        <a:t>BÀI ĐỌC 3: SỰ THẬT LÀ THƯỚC ĐO CHÂN LÍ</a:t>
                      </a:r>
                      <a:endParaRPr lang="en-US" sz="2400" dirty="0">
                        <a:solidFill>
                          <a:schemeClr val="bg1"/>
                        </a:solidFill>
                      </a:endParaRPr>
                    </a:p>
                  </a:txBody>
                  <a:tcPr>
                    <a:solidFill>
                      <a:schemeClr val="tx1"/>
                    </a:solidFill>
                  </a:tcPr>
                </a:tc>
                <a:extLst>
                  <a:ext uri="{0D108BD9-81ED-4DB2-BD59-A6C34878D82A}">
                    <a16:rowId xmlns:a16="http://schemas.microsoft.com/office/drawing/2014/main" val="2954464190"/>
                  </a:ext>
                </a:extLst>
              </a:tr>
            </a:tbl>
          </a:graphicData>
        </a:graphic>
      </p:graphicFrame>
    </p:spTree>
    <p:extLst>
      <p:ext uri="{BB962C8B-B14F-4D97-AF65-F5344CB8AC3E}">
        <p14:creationId xmlns:p14="http://schemas.microsoft.com/office/powerpoint/2010/main" val="2880492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63;p9">
            <a:extLst>
              <a:ext uri="{FF2B5EF4-FFF2-40B4-BE49-F238E27FC236}">
                <a16:creationId xmlns:a16="http://schemas.microsoft.com/office/drawing/2014/main" id="{63790DC9-EDF8-2E4C-F615-9E766BD2766E}"/>
              </a:ext>
            </a:extLst>
          </p:cNvPr>
          <p:cNvSpPr txBox="1"/>
          <p:nvPr/>
        </p:nvSpPr>
        <p:spPr>
          <a:xfrm>
            <a:off x="3759200" y="1160159"/>
            <a:ext cx="4673600" cy="369332"/>
          </a:xfrm>
          <a:prstGeom prst="rect">
            <a:avLst/>
          </a:prstGeom>
          <a:noFill/>
          <a:ln>
            <a:noFill/>
          </a:ln>
        </p:spPr>
        <p:txBody>
          <a:bodyPr spcFirstLastPara="1" wrap="square" lIns="0" tIns="0" rIns="0" bIns="0" anchor="t" anchorCtr="0">
            <a:spAutoFit/>
          </a:bodyPr>
          <a:lstStyle/>
          <a:p>
            <a:pPr algn="ctr"/>
            <a:r>
              <a:rPr lang="vi-VN" sz="2400" b="1" dirty="0">
                <a:solidFill>
                  <a:schemeClr val="bg1"/>
                </a:solidFill>
                <a:latin typeface="UTM Avo" panose="02040603050506020204" pitchFamily="18"/>
              </a:rPr>
              <a:t>Giải nghĩa từ khó</a:t>
            </a:r>
            <a:endParaRPr sz="2400" b="1" dirty="0">
              <a:solidFill>
                <a:schemeClr val="bg1"/>
              </a:solidFill>
              <a:latin typeface="UTM Avo" panose="02040603050506020204" pitchFamily="18"/>
            </a:endParaRPr>
          </a:p>
        </p:txBody>
      </p:sp>
      <p:sp>
        <p:nvSpPr>
          <p:cNvPr id="5" name="Google Shape;166;p9">
            <a:extLst>
              <a:ext uri="{FF2B5EF4-FFF2-40B4-BE49-F238E27FC236}">
                <a16:creationId xmlns:a16="http://schemas.microsoft.com/office/drawing/2014/main" id="{EE73DAAF-BE3B-B767-590D-B2057A13F2B5}"/>
              </a:ext>
            </a:extLst>
          </p:cNvPr>
          <p:cNvSpPr/>
          <p:nvPr/>
        </p:nvSpPr>
        <p:spPr>
          <a:xfrm>
            <a:off x="686594" y="2127934"/>
            <a:ext cx="2235200" cy="615554"/>
          </a:xfrm>
          <a:prstGeom prst="homePlate">
            <a:avLst>
              <a:gd name="adj" fmla="val 50000"/>
            </a:avLst>
          </a:prstGeom>
          <a:solidFill>
            <a:schemeClr val="lt1"/>
          </a:solidFill>
          <a:ln w="25400" cap="flat" cmpd="sng">
            <a:solidFill>
              <a:schemeClr val="bg1"/>
            </a:solidFill>
            <a:prstDash val="solid"/>
            <a:round/>
            <a:headEnd type="none" w="sm" len="sm"/>
            <a:tailEnd type="none" w="sm" len="sm"/>
          </a:ln>
        </p:spPr>
        <p:txBody>
          <a:bodyPr spcFirstLastPara="1" wrap="square" lIns="60950" tIns="30467" rIns="60950" bIns="30467" anchor="ctr" anchorCtr="0">
            <a:noAutofit/>
          </a:bodyPr>
          <a:lstStyle/>
          <a:p>
            <a:pPr algn="ctr"/>
            <a:r>
              <a:rPr lang="vi-VN" sz="2400">
                <a:solidFill>
                  <a:schemeClr val="bg1"/>
                </a:solidFill>
                <a:latin typeface="UTM Avo" panose="02040603050506020204" pitchFamily="18"/>
              </a:rPr>
              <a:t>Chân lí</a:t>
            </a:r>
            <a:endParaRPr sz="2400">
              <a:solidFill>
                <a:schemeClr val="bg1"/>
              </a:solidFill>
              <a:latin typeface="UTM Avo" panose="02040603050506020204" pitchFamily="18"/>
            </a:endParaRPr>
          </a:p>
        </p:txBody>
      </p:sp>
      <p:sp>
        <p:nvSpPr>
          <p:cNvPr id="6" name="Google Shape;167;p9">
            <a:extLst>
              <a:ext uri="{FF2B5EF4-FFF2-40B4-BE49-F238E27FC236}">
                <a16:creationId xmlns:a16="http://schemas.microsoft.com/office/drawing/2014/main" id="{F29C3E9E-1300-8272-AB8B-D27A86E0341B}"/>
              </a:ext>
            </a:extLst>
          </p:cNvPr>
          <p:cNvSpPr/>
          <p:nvPr/>
        </p:nvSpPr>
        <p:spPr>
          <a:xfrm>
            <a:off x="4523204" y="2127933"/>
            <a:ext cx="2235200" cy="615554"/>
          </a:xfrm>
          <a:prstGeom prst="homePlate">
            <a:avLst>
              <a:gd name="adj" fmla="val 50000"/>
            </a:avLst>
          </a:prstGeom>
          <a:solidFill>
            <a:schemeClr val="lt1"/>
          </a:solidFill>
          <a:ln w="25400" cap="flat" cmpd="sng">
            <a:solidFill>
              <a:schemeClr val="bg1"/>
            </a:solidFill>
            <a:prstDash val="solid"/>
            <a:round/>
            <a:headEnd type="none" w="sm" len="sm"/>
            <a:tailEnd type="none" w="sm" len="sm"/>
          </a:ln>
        </p:spPr>
        <p:txBody>
          <a:bodyPr spcFirstLastPara="1" wrap="square" lIns="60950" tIns="30467" rIns="60950" bIns="30467" anchor="ctr" anchorCtr="0">
            <a:noAutofit/>
          </a:bodyPr>
          <a:lstStyle/>
          <a:p>
            <a:pPr algn="ctr">
              <a:lnSpc>
                <a:spcPct val="114000"/>
              </a:lnSpc>
            </a:pPr>
            <a:r>
              <a:rPr lang="vi-VN" sz="2400">
                <a:solidFill>
                  <a:schemeClr val="bg1"/>
                </a:solidFill>
                <a:latin typeface="UTM Avo" panose="02040603050506020204" pitchFamily="18"/>
              </a:rPr>
              <a:t>Ga-li-lê</a:t>
            </a:r>
            <a:endParaRPr sz="2400">
              <a:solidFill>
                <a:schemeClr val="bg1"/>
              </a:solidFill>
              <a:latin typeface="UTM Avo" panose="02040603050506020204" pitchFamily="18"/>
            </a:endParaRPr>
          </a:p>
        </p:txBody>
      </p:sp>
      <p:sp>
        <p:nvSpPr>
          <p:cNvPr id="7" name="Google Shape;168;p9">
            <a:extLst>
              <a:ext uri="{FF2B5EF4-FFF2-40B4-BE49-F238E27FC236}">
                <a16:creationId xmlns:a16="http://schemas.microsoft.com/office/drawing/2014/main" id="{9B65D2FE-00CA-AF1B-E679-43DED11459BA}"/>
              </a:ext>
            </a:extLst>
          </p:cNvPr>
          <p:cNvSpPr txBox="1"/>
          <p:nvPr/>
        </p:nvSpPr>
        <p:spPr>
          <a:xfrm>
            <a:off x="311594" y="2719617"/>
            <a:ext cx="3169000" cy="615527"/>
          </a:xfrm>
          <a:prstGeom prst="rect">
            <a:avLst/>
          </a:prstGeom>
          <a:noFill/>
          <a:ln>
            <a:noFill/>
          </a:ln>
        </p:spPr>
        <p:txBody>
          <a:bodyPr spcFirstLastPara="1" wrap="square" lIns="60950" tIns="30467" rIns="60950" bIns="30467" anchor="t" anchorCtr="0">
            <a:spAutoFit/>
          </a:bodyPr>
          <a:lstStyle/>
          <a:p>
            <a:pPr marL="304815" algn="just">
              <a:lnSpc>
                <a:spcPct val="150000"/>
              </a:lnSpc>
            </a:pPr>
            <a:r>
              <a:rPr lang="vi-VN" sz="2400">
                <a:solidFill>
                  <a:schemeClr val="bg1"/>
                </a:solidFill>
                <a:latin typeface="UTM Avo" panose="02040603050506020204" pitchFamily="18"/>
              </a:rPr>
              <a:t>Lẽ phải, cái đúng.</a:t>
            </a:r>
            <a:endParaRPr sz="2400">
              <a:solidFill>
                <a:schemeClr val="bg1"/>
              </a:solidFill>
              <a:latin typeface="UTM Avo" panose="02040603050506020204" pitchFamily="18"/>
            </a:endParaRPr>
          </a:p>
        </p:txBody>
      </p:sp>
      <p:sp>
        <p:nvSpPr>
          <p:cNvPr id="8" name="Google Shape;169;p9">
            <a:extLst>
              <a:ext uri="{FF2B5EF4-FFF2-40B4-BE49-F238E27FC236}">
                <a16:creationId xmlns:a16="http://schemas.microsoft.com/office/drawing/2014/main" id="{4CD99407-F1D5-2595-4B0D-2FCC332A9847}"/>
              </a:ext>
            </a:extLst>
          </p:cNvPr>
          <p:cNvSpPr txBox="1"/>
          <p:nvPr/>
        </p:nvSpPr>
        <p:spPr>
          <a:xfrm>
            <a:off x="4151602" y="2719617"/>
            <a:ext cx="2951600" cy="1169525"/>
          </a:xfrm>
          <a:prstGeom prst="rect">
            <a:avLst/>
          </a:prstGeom>
          <a:noFill/>
          <a:ln>
            <a:noFill/>
          </a:ln>
        </p:spPr>
        <p:txBody>
          <a:bodyPr spcFirstLastPara="1" wrap="square" lIns="60950" tIns="30467" rIns="60950" bIns="30467" anchor="t" anchorCtr="0">
            <a:spAutoFit/>
          </a:bodyPr>
          <a:lstStyle/>
          <a:p>
            <a:pPr marL="304815">
              <a:lnSpc>
                <a:spcPct val="150000"/>
              </a:lnSpc>
            </a:pPr>
            <a:r>
              <a:rPr lang="vi-VN" sz="2400" dirty="0">
                <a:solidFill>
                  <a:schemeClr val="bg1"/>
                </a:solidFill>
                <a:latin typeface="UTM Avo" panose="02040603050506020204" pitchFamily="18"/>
              </a:rPr>
              <a:t>Nhà bác học người I-ta-li-a.</a:t>
            </a:r>
            <a:endParaRPr sz="2400" dirty="0">
              <a:solidFill>
                <a:schemeClr val="bg1"/>
              </a:solidFill>
              <a:latin typeface="UTM Avo" panose="02040603050506020204" pitchFamily="18"/>
            </a:endParaRPr>
          </a:p>
        </p:txBody>
      </p:sp>
      <p:sp>
        <p:nvSpPr>
          <p:cNvPr id="9" name="Google Shape;170;p9">
            <a:extLst>
              <a:ext uri="{FF2B5EF4-FFF2-40B4-BE49-F238E27FC236}">
                <a16:creationId xmlns:a16="http://schemas.microsoft.com/office/drawing/2014/main" id="{E2E8303C-322D-732A-EEE1-223226AA3D1C}"/>
              </a:ext>
            </a:extLst>
          </p:cNvPr>
          <p:cNvSpPr/>
          <p:nvPr/>
        </p:nvSpPr>
        <p:spPr>
          <a:xfrm>
            <a:off x="8145812" y="2131280"/>
            <a:ext cx="2235200" cy="615554"/>
          </a:xfrm>
          <a:prstGeom prst="homePlate">
            <a:avLst>
              <a:gd name="adj" fmla="val 50000"/>
            </a:avLst>
          </a:prstGeom>
          <a:solidFill>
            <a:schemeClr val="lt1"/>
          </a:solidFill>
          <a:ln w="25400" cap="flat" cmpd="sng">
            <a:solidFill>
              <a:schemeClr val="bg1"/>
            </a:solidFill>
            <a:prstDash val="solid"/>
            <a:round/>
            <a:headEnd type="none" w="sm" len="sm"/>
            <a:tailEnd type="none" w="sm" len="sm"/>
          </a:ln>
        </p:spPr>
        <p:txBody>
          <a:bodyPr spcFirstLastPara="1" wrap="square" lIns="60950" tIns="30467" rIns="60950" bIns="30467" anchor="ctr" anchorCtr="0">
            <a:noAutofit/>
          </a:bodyPr>
          <a:lstStyle/>
          <a:p>
            <a:pPr algn="ctr">
              <a:lnSpc>
                <a:spcPct val="114000"/>
              </a:lnSpc>
            </a:pPr>
            <a:r>
              <a:rPr lang="vi-VN" sz="2400">
                <a:solidFill>
                  <a:schemeClr val="bg1"/>
                </a:solidFill>
                <a:latin typeface="UTM Avo" panose="02040603050506020204" pitchFamily="18"/>
              </a:rPr>
              <a:t>A-ri-xtốt</a:t>
            </a:r>
            <a:endParaRPr sz="2400">
              <a:solidFill>
                <a:schemeClr val="bg1"/>
              </a:solidFill>
              <a:latin typeface="UTM Avo" panose="02040603050506020204" pitchFamily="18"/>
            </a:endParaRPr>
          </a:p>
        </p:txBody>
      </p:sp>
      <p:sp>
        <p:nvSpPr>
          <p:cNvPr id="10" name="Google Shape;171;p9">
            <a:extLst>
              <a:ext uri="{FF2B5EF4-FFF2-40B4-BE49-F238E27FC236}">
                <a16:creationId xmlns:a16="http://schemas.microsoft.com/office/drawing/2014/main" id="{18237C80-3A88-F6D5-ECF9-8C2EB8B4AED7}"/>
              </a:ext>
            </a:extLst>
          </p:cNvPr>
          <p:cNvSpPr txBox="1"/>
          <p:nvPr/>
        </p:nvSpPr>
        <p:spPr>
          <a:xfrm>
            <a:off x="7799610" y="2735583"/>
            <a:ext cx="3973289" cy="1169525"/>
          </a:xfrm>
          <a:prstGeom prst="rect">
            <a:avLst/>
          </a:prstGeom>
          <a:noFill/>
          <a:ln>
            <a:noFill/>
          </a:ln>
        </p:spPr>
        <p:txBody>
          <a:bodyPr spcFirstLastPara="1" wrap="square" lIns="60950" tIns="30467" rIns="60950" bIns="30467" anchor="t" anchorCtr="0">
            <a:spAutoFit/>
          </a:bodyPr>
          <a:lstStyle/>
          <a:p>
            <a:pPr marL="304815">
              <a:lnSpc>
                <a:spcPct val="150000"/>
              </a:lnSpc>
            </a:pPr>
            <a:r>
              <a:rPr lang="vi-VN" sz="2400" dirty="0">
                <a:solidFill>
                  <a:schemeClr val="bg1"/>
                </a:solidFill>
                <a:latin typeface="UTM Avo" panose="02040603050506020204" pitchFamily="18"/>
              </a:rPr>
              <a:t>(384 - 322 TCN) Nhà bác học Hy Lạp cổ đại.</a:t>
            </a:r>
            <a:endParaRPr sz="2400" dirty="0">
              <a:solidFill>
                <a:schemeClr val="bg1"/>
              </a:solidFill>
              <a:latin typeface="UTM Avo" panose="02040603050506020204" pitchFamily="18"/>
            </a:endParaRPr>
          </a:p>
        </p:txBody>
      </p:sp>
      <p:pic>
        <p:nvPicPr>
          <p:cNvPr id="11" name="Google Shape;172;p9" descr="Những chân lý giúp công việc và cuộc sống của bạn thay đổi">
            <a:extLst>
              <a:ext uri="{FF2B5EF4-FFF2-40B4-BE49-F238E27FC236}">
                <a16:creationId xmlns:a16="http://schemas.microsoft.com/office/drawing/2014/main" id="{820B980A-7CD6-3A9C-3489-F664F6814A5C}"/>
              </a:ext>
            </a:extLst>
          </p:cNvPr>
          <p:cNvPicPr preferRelativeResize="0"/>
          <p:nvPr/>
        </p:nvPicPr>
        <p:blipFill rotWithShape="1">
          <a:blip r:embed="rId3">
            <a:alphaModFix/>
          </a:blip>
          <a:srcRect/>
          <a:stretch/>
        </p:blipFill>
        <p:spPr>
          <a:xfrm>
            <a:off x="598215" y="4115393"/>
            <a:ext cx="2794000" cy="2235200"/>
          </a:xfrm>
          <a:prstGeom prst="roundRect">
            <a:avLst>
              <a:gd name="adj" fmla="val 16667"/>
            </a:avLst>
          </a:prstGeom>
          <a:noFill/>
          <a:ln>
            <a:noFill/>
          </a:ln>
          <a:effectLst>
            <a:outerShdw blurRad="76200" dist="38100" dir="7800000" algn="tl" rotWithShape="0">
              <a:srgbClr val="000000">
                <a:alpha val="40000"/>
              </a:srgbClr>
            </a:outerShdw>
          </a:effectLst>
        </p:spPr>
      </p:pic>
      <p:pic>
        <p:nvPicPr>
          <p:cNvPr id="12" name="Google Shape;173;p9" descr="Galileo Galilei – Wikipedia tiếng Việt">
            <a:extLst>
              <a:ext uri="{FF2B5EF4-FFF2-40B4-BE49-F238E27FC236}">
                <a16:creationId xmlns:a16="http://schemas.microsoft.com/office/drawing/2014/main" id="{8762D5CF-5586-5012-6A11-BBC5687CE347}"/>
              </a:ext>
            </a:extLst>
          </p:cNvPr>
          <p:cNvPicPr preferRelativeResize="0"/>
          <p:nvPr/>
        </p:nvPicPr>
        <p:blipFill rotWithShape="1">
          <a:blip r:embed="rId4">
            <a:alphaModFix/>
          </a:blip>
          <a:srcRect b="27012"/>
          <a:stretch/>
        </p:blipFill>
        <p:spPr>
          <a:xfrm>
            <a:off x="4523204" y="4077886"/>
            <a:ext cx="2491619" cy="2310214"/>
          </a:xfrm>
          <a:prstGeom prst="roundRect">
            <a:avLst>
              <a:gd name="adj" fmla="val 16667"/>
            </a:avLst>
          </a:prstGeom>
          <a:noFill/>
          <a:ln>
            <a:noFill/>
          </a:ln>
          <a:effectLst>
            <a:outerShdw blurRad="76200" dist="38100" dir="7800000" algn="tl" rotWithShape="0">
              <a:srgbClr val="000000">
                <a:alpha val="40000"/>
              </a:srgbClr>
            </a:outerShdw>
          </a:effectLst>
        </p:spPr>
      </p:pic>
      <p:pic>
        <p:nvPicPr>
          <p:cNvPr id="13" name="Google Shape;174;p9" descr="Aristotle - nhà triết học Hy Lạp cổ đại trụ cột của văn minh Hy Lạp">
            <a:extLst>
              <a:ext uri="{FF2B5EF4-FFF2-40B4-BE49-F238E27FC236}">
                <a16:creationId xmlns:a16="http://schemas.microsoft.com/office/drawing/2014/main" id="{6533F982-D605-A2F4-E323-C9C72558CD08}"/>
              </a:ext>
            </a:extLst>
          </p:cNvPr>
          <p:cNvPicPr preferRelativeResize="0"/>
          <p:nvPr/>
        </p:nvPicPr>
        <p:blipFill rotWithShape="1">
          <a:blip r:embed="rId5">
            <a:alphaModFix/>
          </a:blip>
          <a:srcRect b="14475"/>
          <a:stretch/>
        </p:blipFill>
        <p:spPr>
          <a:xfrm>
            <a:off x="8145812" y="4077886"/>
            <a:ext cx="3352800" cy="2310214"/>
          </a:xfrm>
          <a:prstGeom prst="roundRect">
            <a:avLst>
              <a:gd name="adj" fmla="val 16667"/>
            </a:avLst>
          </a:prstGeom>
          <a:noFill/>
          <a:ln>
            <a:noFill/>
          </a:ln>
          <a:effectLst>
            <a:outerShdw blurRad="76200" dist="38100" dir="7800000" algn="tl" rotWithShape="0">
              <a:srgbClr val="000000">
                <a:alpha val="40000"/>
              </a:srgbClr>
            </a:outerShdw>
          </a:effectLst>
        </p:spPr>
      </p:pic>
      <p:graphicFrame>
        <p:nvGraphicFramePr>
          <p:cNvPr id="3" name="Table 2"/>
          <p:cNvGraphicFramePr>
            <a:graphicFrameLocks noGrp="1"/>
          </p:cNvGraphicFramePr>
          <p:nvPr>
            <p:extLst>
              <p:ext uri="{D42A27DB-BD31-4B8C-83A1-F6EECF244321}">
                <p14:modId xmlns:p14="http://schemas.microsoft.com/office/powerpoint/2010/main" val="335321882"/>
              </p:ext>
            </p:extLst>
          </p:nvPr>
        </p:nvGraphicFramePr>
        <p:xfrm>
          <a:off x="0" y="14503"/>
          <a:ext cx="12192000" cy="1521773"/>
        </p:xfrm>
        <a:graphic>
          <a:graphicData uri="http://schemas.openxmlformats.org/drawingml/2006/table">
            <a:tbl>
              <a:tblPr firstRow="1" bandRow="1">
                <a:tableStyleId>{5C22544A-7EE6-4342-B048-85BDC9FD1C3A}</a:tableStyleId>
              </a:tblPr>
              <a:tblGrid>
                <a:gridCol w="12192000">
                  <a:extLst>
                    <a:ext uri="{9D8B030D-6E8A-4147-A177-3AD203B41FA5}">
                      <a16:colId xmlns:a16="http://schemas.microsoft.com/office/drawing/2014/main" val="737735071"/>
                    </a:ext>
                  </a:extLst>
                </a:gridCol>
              </a:tblGrid>
              <a:tr h="1521773">
                <a:tc>
                  <a:txBody>
                    <a:bodyPr/>
                    <a:lstStyle/>
                    <a:p>
                      <a:r>
                        <a:rPr lang="en-US" dirty="0" smtClean="0">
                          <a:solidFill>
                            <a:schemeClr val="bg1"/>
                          </a:solidFill>
                        </a:rPr>
                        <a:t>                                                </a:t>
                      </a:r>
                    </a:p>
                    <a:p>
                      <a:endParaRPr lang="en-US" dirty="0" smtClean="0">
                        <a:solidFill>
                          <a:schemeClr val="bg1"/>
                        </a:solidFill>
                      </a:endParaRPr>
                    </a:p>
                    <a:p>
                      <a:pPr algn="ctr"/>
                      <a:r>
                        <a:rPr lang="en-US" sz="2400" dirty="0" err="1" smtClean="0">
                          <a:solidFill>
                            <a:schemeClr val="bg1"/>
                          </a:solidFill>
                        </a:rPr>
                        <a:t>Giải</a:t>
                      </a:r>
                      <a:r>
                        <a:rPr lang="en-US" sz="2400" baseline="0" dirty="0" smtClean="0">
                          <a:solidFill>
                            <a:schemeClr val="bg1"/>
                          </a:solidFill>
                        </a:rPr>
                        <a:t> </a:t>
                      </a:r>
                      <a:r>
                        <a:rPr lang="en-US" sz="2400" baseline="0" dirty="0" err="1" smtClean="0">
                          <a:solidFill>
                            <a:schemeClr val="bg1"/>
                          </a:solidFill>
                        </a:rPr>
                        <a:t>nghĩa</a:t>
                      </a:r>
                      <a:r>
                        <a:rPr lang="en-US" sz="2400" baseline="0" dirty="0" smtClean="0">
                          <a:solidFill>
                            <a:schemeClr val="bg1"/>
                          </a:solidFill>
                        </a:rPr>
                        <a:t> </a:t>
                      </a:r>
                      <a:r>
                        <a:rPr lang="en-US" sz="2400" baseline="0" dirty="0" err="1" smtClean="0">
                          <a:solidFill>
                            <a:schemeClr val="bg1"/>
                          </a:solidFill>
                        </a:rPr>
                        <a:t>từ</a:t>
                      </a:r>
                      <a:r>
                        <a:rPr lang="en-US" sz="2400" baseline="0" dirty="0" smtClean="0">
                          <a:solidFill>
                            <a:schemeClr val="bg1"/>
                          </a:solidFill>
                        </a:rPr>
                        <a:t> </a:t>
                      </a:r>
                      <a:r>
                        <a:rPr lang="en-US" sz="2400" baseline="0" dirty="0" err="1" smtClean="0">
                          <a:solidFill>
                            <a:schemeClr val="bg1"/>
                          </a:solidFill>
                        </a:rPr>
                        <a:t>khó</a:t>
                      </a:r>
                      <a:endParaRPr lang="en-US" sz="2400" dirty="0">
                        <a:solidFill>
                          <a:schemeClr val="bg1"/>
                        </a:solidFill>
                      </a:endParaRPr>
                    </a:p>
                  </a:txBody>
                  <a:tcPr>
                    <a:solidFill>
                      <a:schemeClr val="tx1"/>
                    </a:solidFill>
                  </a:tcPr>
                </a:tc>
                <a:extLst>
                  <a:ext uri="{0D108BD9-81ED-4DB2-BD59-A6C34878D82A}">
                    <a16:rowId xmlns:a16="http://schemas.microsoft.com/office/drawing/2014/main" val="2520430845"/>
                  </a:ext>
                </a:extLst>
              </a:tr>
            </a:tbl>
          </a:graphicData>
        </a:graphic>
      </p:graphicFrame>
    </p:spTree>
    <p:extLst>
      <p:ext uri="{BB962C8B-B14F-4D97-AF65-F5344CB8AC3E}">
        <p14:creationId xmlns:p14="http://schemas.microsoft.com/office/powerpoint/2010/main" val="3405902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par>
                                <p:cTn id="32" presetID="10" presetClass="entr" presetSubtype="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par>
                                <p:cTn id="40" presetID="10" presetClass="entr" presetSubtype="0"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81;p10">
            <a:extLst>
              <a:ext uri="{FF2B5EF4-FFF2-40B4-BE49-F238E27FC236}">
                <a16:creationId xmlns:a16="http://schemas.microsoft.com/office/drawing/2014/main" id="{E7DA8009-29D2-5DED-D104-C4757207CFD3}"/>
              </a:ext>
            </a:extLst>
          </p:cNvPr>
          <p:cNvSpPr/>
          <p:nvPr/>
        </p:nvSpPr>
        <p:spPr>
          <a:xfrm>
            <a:off x="1313505" y="1721246"/>
            <a:ext cx="2235200" cy="615554"/>
          </a:xfrm>
          <a:prstGeom prst="homePlate">
            <a:avLst>
              <a:gd name="adj" fmla="val 50000"/>
            </a:avLst>
          </a:prstGeom>
          <a:solidFill>
            <a:schemeClr val="lt1"/>
          </a:solidFill>
          <a:ln w="25400" cap="flat" cmpd="sng">
            <a:solidFill>
              <a:srgbClr val="704C35"/>
            </a:solidFill>
            <a:prstDash val="solid"/>
            <a:round/>
            <a:headEnd type="none" w="sm" len="sm"/>
            <a:tailEnd type="none" w="sm" len="sm"/>
          </a:ln>
        </p:spPr>
        <p:txBody>
          <a:bodyPr spcFirstLastPara="1" wrap="square" lIns="60950" tIns="30467" rIns="60950" bIns="30467" anchor="ctr" anchorCtr="0">
            <a:noAutofit/>
          </a:bodyPr>
          <a:lstStyle/>
          <a:p>
            <a:pPr algn="ctr"/>
            <a:r>
              <a:rPr lang="vi-VN" sz="2400">
                <a:solidFill>
                  <a:schemeClr val="bg1"/>
                </a:solidFill>
                <a:latin typeface="UTM Avo" panose="02040603050506020204" pitchFamily="18"/>
              </a:rPr>
              <a:t>Pi-sa</a:t>
            </a:r>
            <a:endParaRPr sz="2400">
              <a:solidFill>
                <a:schemeClr val="bg1"/>
              </a:solidFill>
              <a:latin typeface="UTM Avo" panose="02040603050506020204" pitchFamily="18"/>
            </a:endParaRPr>
          </a:p>
        </p:txBody>
      </p:sp>
      <p:sp>
        <p:nvSpPr>
          <p:cNvPr id="3" name="Google Shape;182;p10">
            <a:extLst>
              <a:ext uri="{FF2B5EF4-FFF2-40B4-BE49-F238E27FC236}">
                <a16:creationId xmlns:a16="http://schemas.microsoft.com/office/drawing/2014/main" id="{22857AD3-1E93-8245-4AC8-0BDAB302924C}"/>
              </a:ext>
            </a:extLst>
          </p:cNvPr>
          <p:cNvSpPr/>
          <p:nvPr/>
        </p:nvSpPr>
        <p:spPr>
          <a:xfrm>
            <a:off x="6777381" y="1721245"/>
            <a:ext cx="2235200" cy="615554"/>
          </a:xfrm>
          <a:prstGeom prst="homePlate">
            <a:avLst>
              <a:gd name="adj" fmla="val 50000"/>
            </a:avLst>
          </a:prstGeom>
          <a:solidFill>
            <a:schemeClr val="lt1"/>
          </a:solidFill>
          <a:ln w="25400" cap="flat" cmpd="sng">
            <a:solidFill>
              <a:srgbClr val="704C35"/>
            </a:solidFill>
            <a:prstDash val="solid"/>
            <a:round/>
            <a:headEnd type="none" w="sm" len="sm"/>
            <a:tailEnd type="none" w="sm" len="sm"/>
          </a:ln>
        </p:spPr>
        <p:txBody>
          <a:bodyPr spcFirstLastPara="1" wrap="square" lIns="60950" tIns="30467" rIns="60950" bIns="30467" anchor="ctr" anchorCtr="0">
            <a:noAutofit/>
          </a:bodyPr>
          <a:lstStyle/>
          <a:p>
            <a:pPr algn="ctr">
              <a:lnSpc>
                <a:spcPct val="114000"/>
              </a:lnSpc>
            </a:pPr>
            <a:r>
              <a:rPr lang="vi-VN" sz="2400">
                <a:solidFill>
                  <a:schemeClr val="bg1"/>
                </a:solidFill>
                <a:latin typeface="UTM Avo" panose="02040603050506020204" pitchFamily="18"/>
              </a:rPr>
              <a:t>Cô-péc-ních</a:t>
            </a:r>
            <a:endParaRPr sz="2400">
              <a:solidFill>
                <a:schemeClr val="bg1"/>
              </a:solidFill>
              <a:latin typeface="UTM Avo" panose="02040603050506020204" pitchFamily="18"/>
            </a:endParaRPr>
          </a:p>
        </p:txBody>
      </p:sp>
      <p:sp>
        <p:nvSpPr>
          <p:cNvPr id="4" name="Google Shape;183;p10">
            <a:extLst>
              <a:ext uri="{FF2B5EF4-FFF2-40B4-BE49-F238E27FC236}">
                <a16:creationId xmlns:a16="http://schemas.microsoft.com/office/drawing/2014/main" id="{00E2700E-9035-442A-7A7E-25D09FAEBF9F}"/>
              </a:ext>
            </a:extLst>
          </p:cNvPr>
          <p:cNvSpPr txBox="1"/>
          <p:nvPr/>
        </p:nvSpPr>
        <p:spPr>
          <a:xfrm>
            <a:off x="945204" y="2336800"/>
            <a:ext cx="4190999" cy="1169525"/>
          </a:xfrm>
          <a:prstGeom prst="rect">
            <a:avLst/>
          </a:prstGeom>
          <a:noFill/>
          <a:ln>
            <a:noFill/>
          </a:ln>
        </p:spPr>
        <p:txBody>
          <a:bodyPr spcFirstLastPara="1" wrap="square" lIns="60950" tIns="30467" rIns="60950" bIns="30467" anchor="t" anchorCtr="0">
            <a:spAutoFit/>
          </a:bodyPr>
          <a:lstStyle/>
          <a:p>
            <a:pPr marL="304815">
              <a:lnSpc>
                <a:spcPct val="150000"/>
              </a:lnSpc>
            </a:pPr>
            <a:r>
              <a:rPr lang="vi-VN" sz="2400" dirty="0">
                <a:solidFill>
                  <a:schemeClr val="bg1"/>
                </a:solidFill>
                <a:latin typeface="UTM Avo" panose="02040603050506020204" pitchFamily="18"/>
              </a:rPr>
              <a:t>Tháp nghiêng nổi tiếng ở thành phố Pi-sa, I-ta-li-a.</a:t>
            </a:r>
            <a:endParaRPr sz="2400" dirty="0">
              <a:solidFill>
                <a:schemeClr val="bg1"/>
              </a:solidFill>
              <a:latin typeface="UTM Avo" panose="02040603050506020204" pitchFamily="18"/>
            </a:endParaRPr>
          </a:p>
        </p:txBody>
      </p:sp>
      <p:sp>
        <p:nvSpPr>
          <p:cNvPr id="5" name="Google Shape;184;p10">
            <a:extLst>
              <a:ext uri="{FF2B5EF4-FFF2-40B4-BE49-F238E27FC236}">
                <a16:creationId xmlns:a16="http://schemas.microsoft.com/office/drawing/2014/main" id="{B06700DC-63FE-65B6-499E-9AA164C33305}"/>
              </a:ext>
            </a:extLst>
          </p:cNvPr>
          <p:cNvSpPr txBox="1"/>
          <p:nvPr/>
        </p:nvSpPr>
        <p:spPr>
          <a:xfrm>
            <a:off x="6406661" y="2336800"/>
            <a:ext cx="4001200" cy="1169525"/>
          </a:xfrm>
          <a:prstGeom prst="rect">
            <a:avLst/>
          </a:prstGeom>
          <a:noFill/>
          <a:ln>
            <a:noFill/>
          </a:ln>
        </p:spPr>
        <p:txBody>
          <a:bodyPr spcFirstLastPara="1" wrap="square" lIns="60950" tIns="30467" rIns="60950" bIns="30467" anchor="t" anchorCtr="0">
            <a:spAutoFit/>
          </a:bodyPr>
          <a:lstStyle/>
          <a:p>
            <a:pPr marL="304815">
              <a:lnSpc>
                <a:spcPct val="150000"/>
              </a:lnSpc>
            </a:pPr>
            <a:r>
              <a:rPr lang="vi-VN" sz="2400">
                <a:solidFill>
                  <a:schemeClr val="bg1"/>
                </a:solidFill>
                <a:latin typeface="UTM Avo" panose="02040603050506020204" pitchFamily="18"/>
              </a:rPr>
              <a:t>(1473 - 1573) Nhà bác học người Ba Lan.</a:t>
            </a:r>
            <a:endParaRPr sz="2400">
              <a:solidFill>
                <a:schemeClr val="bg1"/>
              </a:solidFill>
              <a:latin typeface="UTM Avo" panose="02040603050506020204" pitchFamily="18"/>
            </a:endParaRPr>
          </a:p>
        </p:txBody>
      </p:sp>
      <p:pic>
        <p:nvPicPr>
          <p:cNvPr id="6" name="Google Shape;185;p10" descr="Muôn kiểu check-in sáng tạo với tháp nghiêng Pisa - Du Lịch Chất">
            <a:extLst>
              <a:ext uri="{FF2B5EF4-FFF2-40B4-BE49-F238E27FC236}">
                <a16:creationId xmlns:a16="http://schemas.microsoft.com/office/drawing/2014/main" id="{005E986E-FBF5-08A1-27DE-25B21C72AE60}"/>
              </a:ext>
            </a:extLst>
          </p:cNvPr>
          <p:cNvPicPr preferRelativeResize="0"/>
          <p:nvPr/>
        </p:nvPicPr>
        <p:blipFill rotWithShape="1">
          <a:blip r:embed="rId3">
            <a:alphaModFix/>
          </a:blip>
          <a:srcRect/>
          <a:stretch/>
        </p:blipFill>
        <p:spPr>
          <a:xfrm>
            <a:off x="1274419" y="3506325"/>
            <a:ext cx="4419600" cy="3175830"/>
          </a:xfrm>
          <a:prstGeom prst="roundRect">
            <a:avLst>
              <a:gd name="adj" fmla="val 16667"/>
            </a:avLst>
          </a:prstGeom>
          <a:noFill/>
          <a:ln>
            <a:noFill/>
          </a:ln>
          <a:effectLst>
            <a:outerShdw blurRad="76200" dist="38100" dir="7800000" algn="tl" rotWithShape="0">
              <a:srgbClr val="000000">
                <a:alpha val="40000"/>
              </a:srgbClr>
            </a:outerShdw>
          </a:effectLst>
        </p:spPr>
      </p:pic>
      <p:pic>
        <p:nvPicPr>
          <p:cNvPr id="7" name="Google Shape;186;p10" descr="Nicolaus Copernicus: Sự ra đời của thuyết nhật tâm">
            <a:extLst>
              <a:ext uri="{FF2B5EF4-FFF2-40B4-BE49-F238E27FC236}">
                <a16:creationId xmlns:a16="http://schemas.microsoft.com/office/drawing/2014/main" id="{0A770458-6667-8C5A-21BA-E6C1A320B70E}"/>
              </a:ext>
            </a:extLst>
          </p:cNvPr>
          <p:cNvPicPr preferRelativeResize="0"/>
          <p:nvPr/>
        </p:nvPicPr>
        <p:blipFill rotWithShape="1">
          <a:blip r:embed="rId4">
            <a:alphaModFix/>
          </a:blip>
          <a:srcRect b="14361"/>
          <a:stretch/>
        </p:blipFill>
        <p:spPr>
          <a:xfrm>
            <a:off x="6777381" y="3506325"/>
            <a:ext cx="4191000" cy="3175830"/>
          </a:xfrm>
          <a:prstGeom prst="roundRect">
            <a:avLst>
              <a:gd name="adj" fmla="val 16667"/>
            </a:avLst>
          </a:prstGeom>
          <a:noFill/>
          <a:ln>
            <a:noFill/>
          </a:ln>
          <a:effectLst>
            <a:outerShdw blurRad="76200" dist="38100" dir="7800000" algn="tl" rotWithShape="0">
              <a:srgbClr val="000000">
                <a:alpha val="40000"/>
              </a:srgbClr>
            </a:outerShdw>
          </a:effectLst>
        </p:spPr>
      </p:pic>
      <p:graphicFrame>
        <p:nvGraphicFramePr>
          <p:cNvPr id="8" name="Table 7"/>
          <p:cNvGraphicFramePr>
            <a:graphicFrameLocks noGrp="1"/>
          </p:cNvGraphicFramePr>
          <p:nvPr>
            <p:extLst>
              <p:ext uri="{D42A27DB-BD31-4B8C-83A1-F6EECF244321}">
                <p14:modId xmlns:p14="http://schemas.microsoft.com/office/powerpoint/2010/main" val="2706401702"/>
              </p:ext>
            </p:extLst>
          </p:nvPr>
        </p:nvGraphicFramePr>
        <p:xfrm>
          <a:off x="0" y="0"/>
          <a:ext cx="12192000" cy="1524000"/>
        </p:xfrm>
        <a:graphic>
          <a:graphicData uri="http://schemas.openxmlformats.org/drawingml/2006/table">
            <a:tbl>
              <a:tblPr firstRow="1" bandRow="1">
                <a:tableStyleId>{5C22544A-7EE6-4342-B048-85BDC9FD1C3A}</a:tableStyleId>
              </a:tblPr>
              <a:tblGrid>
                <a:gridCol w="12192000">
                  <a:extLst>
                    <a:ext uri="{9D8B030D-6E8A-4147-A177-3AD203B41FA5}">
                      <a16:colId xmlns:a16="http://schemas.microsoft.com/office/drawing/2014/main" val="1776909422"/>
                    </a:ext>
                  </a:extLst>
                </a:gridCol>
              </a:tblGrid>
              <a:tr h="1524000">
                <a:tc>
                  <a:txBody>
                    <a:bodyPr/>
                    <a:lstStyle/>
                    <a:p>
                      <a:endParaRPr lang="en-US" dirty="0">
                        <a:solidFill>
                          <a:schemeClr val="bg1"/>
                        </a:solidFill>
                      </a:endParaRPr>
                    </a:p>
                  </a:txBody>
                  <a:tcPr>
                    <a:solidFill>
                      <a:schemeClr val="tx1"/>
                    </a:solidFill>
                  </a:tcPr>
                </a:tc>
                <a:extLst>
                  <a:ext uri="{0D108BD9-81ED-4DB2-BD59-A6C34878D82A}">
                    <a16:rowId xmlns:a16="http://schemas.microsoft.com/office/drawing/2014/main" val="4282911167"/>
                  </a:ext>
                </a:extLst>
              </a:tr>
            </a:tbl>
          </a:graphicData>
        </a:graphic>
      </p:graphicFrame>
    </p:spTree>
    <p:extLst>
      <p:ext uri="{BB962C8B-B14F-4D97-AF65-F5344CB8AC3E}">
        <p14:creationId xmlns:p14="http://schemas.microsoft.com/office/powerpoint/2010/main" val="907846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10"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par>
                                <p:cTn id="22" presetID="10"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Google Shape;191;p11">
            <a:extLst>
              <a:ext uri="{FF2B5EF4-FFF2-40B4-BE49-F238E27FC236}">
                <a16:creationId xmlns:a16="http://schemas.microsoft.com/office/drawing/2014/main" id="{37172955-8D51-EFC7-7DA0-5FB433C7A005}"/>
              </a:ext>
            </a:extLst>
          </p:cNvPr>
          <p:cNvSpPr txBox="1"/>
          <p:nvPr/>
        </p:nvSpPr>
        <p:spPr>
          <a:xfrm>
            <a:off x="3243497" y="1710950"/>
            <a:ext cx="5832800" cy="369332"/>
          </a:xfrm>
          <a:prstGeom prst="rect">
            <a:avLst/>
          </a:prstGeom>
          <a:noFill/>
          <a:ln>
            <a:noFill/>
          </a:ln>
        </p:spPr>
        <p:txBody>
          <a:bodyPr spcFirstLastPara="1" wrap="square" lIns="0" tIns="0" rIns="0" bIns="0" anchor="t" anchorCtr="0">
            <a:spAutoFit/>
          </a:bodyPr>
          <a:lstStyle/>
          <a:p>
            <a:pPr algn="ctr"/>
            <a:r>
              <a:rPr lang="vi-VN" sz="2400" b="1" dirty="0">
                <a:solidFill>
                  <a:schemeClr val="bg1"/>
                </a:solidFill>
                <a:latin typeface="UTM Avo" panose="02040603050506020204" pitchFamily="18"/>
              </a:rPr>
              <a:t>Luyện tập tra từ điển</a:t>
            </a:r>
            <a:endParaRPr sz="2400" b="1" dirty="0">
              <a:solidFill>
                <a:schemeClr val="bg1"/>
              </a:solidFill>
              <a:latin typeface="UTM Avo" panose="02040603050506020204" pitchFamily="18"/>
            </a:endParaRPr>
          </a:p>
        </p:txBody>
      </p:sp>
      <p:sp>
        <p:nvSpPr>
          <p:cNvPr id="17" name="Google Shape;194;p11">
            <a:extLst>
              <a:ext uri="{FF2B5EF4-FFF2-40B4-BE49-F238E27FC236}">
                <a16:creationId xmlns:a16="http://schemas.microsoft.com/office/drawing/2014/main" id="{01E79F32-1EFB-3885-0BFE-679BA7561357}"/>
              </a:ext>
            </a:extLst>
          </p:cNvPr>
          <p:cNvSpPr/>
          <p:nvPr/>
        </p:nvSpPr>
        <p:spPr>
          <a:xfrm>
            <a:off x="877094" y="2492549"/>
            <a:ext cx="2793206" cy="801054"/>
          </a:xfrm>
          <a:prstGeom prst="homePlate">
            <a:avLst>
              <a:gd name="adj" fmla="val 50000"/>
            </a:avLst>
          </a:prstGeom>
          <a:solidFill>
            <a:schemeClr val="lt1"/>
          </a:solidFill>
          <a:ln w="25400" cap="flat" cmpd="sng">
            <a:solidFill>
              <a:schemeClr val="bg1"/>
            </a:solidFill>
            <a:prstDash val="solid"/>
            <a:round/>
            <a:headEnd type="none" w="sm" len="sm"/>
            <a:tailEnd type="none" w="sm" len="sm"/>
          </a:ln>
        </p:spPr>
        <p:txBody>
          <a:bodyPr spcFirstLastPara="1" wrap="square" lIns="60950" tIns="30467" rIns="60950" bIns="30467" anchor="ctr" anchorCtr="0">
            <a:noAutofit/>
          </a:bodyPr>
          <a:lstStyle/>
          <a:p>
            <a:pPr algn="ctr"/>
            <a:r>
              <a:rPr lang="vi-VN" sz="2400">
                <a:solidFill>
                  <a:schemeClr val="bg1"/>
                </a:solidFill>
                <a:latin typeface="UTM Avo" panose="02040603050506020204" pitchFamily="18"/>
              </a:rPr>
              <a:t>Lập luận</a:t>
            </a:r>
            <a:endParaRPr sz="2400">
              <a:solidFill>
                <a:schemeClr val="bg1"/>
              </a:solidFill>
              <a:latin typeface="UTM Avo" panose="02040603050506020204" pitchFamily="18"/>
            </a:endParaRPr>
          </a:p>
        </p:txBody>
      </p:sp>
      <p:sp>
        <p:nvSpPr>
          <p:cNvPr id="18" name="Google Shape;195;p11">
            <a:extLst>
              <a:ext uri="{FF2B5EF4-FFF2-40B4-BE49-F238E27FC236}">
                <a16:creationId xmlns:a16="http://schemas.microsoft.com/office/drawing/2014/main" id="{58B21BC2-53F0-4078-E8F3-11D43AFBDC7C}"/>
              </a:ext>
            </a:extLst>
          </p:cNvPr>
          <p:cNvSpPr/>
          <p:nvPr/>
        </p:nvSpPr>
        <p:spPr>
          <a:xfrm>
            <a:off x="4763294" y="2492549"/>
            <a:ext cx="2793206" cy="801054"/>
          </a:xfrm>
          <a:prstGeom prst="homePlate">
            <a:avLst>
              <a:gd name="adj" fmla="val 50000"/>
            </a:avLst>
          </a:prstGeom>
          <a:solidFill>
            <a:schemeClr val="lt1"/>
          </a:solidFill>
          <a:ln w="25400" cap="flat" cmpd="sng">
            <a:solidFill>
              <a:schemeClr val="bg1"/>
            </a:solidFill>
            <a:prstDash val="solid"/>
            <a:round/>
            <a:headEnd type="none" w="sm" len="sm"/>
            <a:tailEnd type="none" w="sm" len="sm"/>
          </a:ln>
        </p:spPr>
        <p:txBody>
          <a:bodyPr spcFirstLastPara="1" wrap="square" lIns="60950" tIns="30467" rIns="60950" bIns="30467" anchor="ctr" anchorCtr="0">
            <a:noAutofit/>
          </a:bodyPr>
          <a:lstStyle/>
          <a:p>
            <a:pPr algn="ctr">
              <a:lnSpc>
                <a:spcPct val="114000"/>
              </a:lnSpc>
            </a:pPr>
            <a:r>
              <a:rPr lang="vi-VN" sz="2400">
                <a:solidFill>
                  <a:schemeClr val="bg1"/>
                </a:solidFill>
                <a:latin typeface="UTM Avo" panose="02040603050506020204" pitchFamily="18"/>
              </a:rPr>
              <a:t>Kính viễn vọng</a:t>
            </a:r>
            <a:endParaRPr sz="2400">
              <a:solidFill>
                <a:schemeClr val="bg1"/>
              </a:solidFill>
              <a:latin typeface="UTM Avo" panose="02040603050506020204" pitchFamily="18"/>
            </a:endParaRPr>
          </a:p>
        </p:txBody>
      </p:sp>
      <p:sp>
        <p:nvSpPr>
          <p:cNvPr id="19" name="Google Shape;196;p11">
            <a:extLst>
              <a:ext uri="{FF2B5EF4-FFF2-40B4-BE49-F238E27FC236}">
                <a16:creationId xmlns:a16="http://schemas.microsoft.com/office/drawing/2014/main" id="{44EA7716-79E4-4F6F-4767-337F463698BD}"/>
              </a:ext>
            </a:extLst>
          </p:cNvPr>
          <p:cNvSpPr/>
          <p:nvPr/>
        </p:nvSpPr>
        <p:spPr>
          <a:xfrm>
            <a:off x="8649494" y="2492549"/>
            <a:ext cx="2793206" cy="801054"/>
          </a:xfrm>
          <a:prstGeom prst="homePlate">
            <a:avLst>
              <a:gd name="adj" fmla="val 50000"/>
            </a:avLst>
          </a:prstGeom>
          <a:solidFill>
            <a:schemeClr val="lt1"/>
          </a:solidFill>
          <a:ln w="25400" cap="flat" cmpd="sng">
            <a:solidFill>
              <a:schemeClr val="bg1"/>
            </a:solidFill>
            <a:prstDash val="solid"/>
            <a:round/>
            <a:headEnd type="none" w="sm" len="sm"/>
            <a:tailEnd type="none" w="sm" len="sm"/>
          </a:ln>
        </p:spPr>
        <p:txBody>
          <a:bodyPr spcFirstLastPara="1" wrap="square" lIns="60950" tIns="30467" rIns="60950" bIns="30467" anchor="ctr" anchorCtr="0">
            <a:noAutofit/>
          </a:bodyPr>
          <a:lstStyle/>
          <a:p>
            <a:pPr algn="ctr">
              <a:lnSpc>
                <a:spcPct val="114000"/>
              </a:lnSpc>
            </a:pPr>
            <a:r>
              <a:rPr lang="vi-VN" sz="2400">
                <a:solidFill>
                  <a:schemeClr val="bg1"/>
                </a:solidFill>
                <a:latin typeface="UTM Avo" panose="02040603050506020204" pitchFamily="18"/>
              </a:rPr>
              <a:t>Ủng hộ</a:t>
            </a:r>
            <a:endParaRPr sz="2400">
              <a:solidFill>
                <a:schemeClr val="bg1"/>
              </a:solidFill>
              <a:latin typeface="UTM Avo" panose="02040603050506020204" pitchFamily="18"/>
            </a:endParaRPr>
          </a:p>
        </p:txBody>
      </p:sp>
      <p:sp>
        <p:nvSpPr>
          <p:cNvPr id="20" name="Google Shape;197;p11">
            <a:extLst>
              <a:ext uri="{FF2B5EF4-FFF2-40B4-BE49-F238E27FC236}">
                <a16:creationId xmlns:a16="http://schemas.microsoft.com/office/drawing/2014/main" id="{5EF9383A-3144-4C37-0CE1-2949A4E9454B}"/>
              </a:ext>
            </a:extLst>
          </p:cNvPr>
          <p:cNvSpPr/>
          <p:nvPr/>
        </p:nvSpPr>
        <p:spPr>
          <a:xfrm>
            <a:off x="3180419" y="3564397"/>
            <a:ext cx="5832751" cy="3259047"/>
          </a:xfrm>
          <a:custGeom>
            <a:avLst/>
            <a:gdLst/>
            <a:ahLst/>
            <a:cxnLst/>
            <a:rect l="l" t="t" r="r" b="b"/>
            <a:pathLst>
              <a:path w="1290583" h="721113" extrusionOk="0">
                <a:moveTo>
                  <a:pt x="0" y="0"/>
                </a:moveTo>
                <a:lnTo>
                  <a:pt x="1290583" y="0"/>
                </a:lnTo>
                <a:lnTo>
                  <a:pt x="1290583" y="721113"/>
                </a:lnTo>
                <a:lnTo>
                  <a:pt x="0" y="721113"/>
                </a:lnTo>
                <a:lnTo>
                  <a:pt x="0" y="0"/>
                </a:lnTo>
                <a:close/>
              </a:path>
            </a:pathLst>
          </a:custGeom>
          <a:blipFill rotWithShape="1">
            <a:blip r:embed="rId3">
              <a:alphaModFix/>
            </a:blip>
            <a:stretch>
              <a:fillRect/>
            </a:stretch>
          </a:blipFill>
          <a:ln>
            <a:noFill/>
          </a:ln>
        </p:spPr>
        <p:txBody>
          <a:bodyPr/>
          <a:lstStyle/>
          <a:p>
            <a:endParaRPr lang="en-US"/>
          </a:p>
        </p:txBody>
      </p:sp>
      <p:graphicFrame>
        <p:nvGraphicFramePr>
          <p:cNvPr id="2" name="Table 1"/>
          <p:cNvGraphicFramePr>
            <a:graphicFrameLocks noGrp="1"/>
          </p:cNvGraphicFramePr>
          <p:nvPr>
            <p:extLst>
              <p:ext uri="{D42A27DB-BD31-4B8C-83A1-F6EECF244321}">
                <p14:modId xmlns:p14="http://schemas.microsoft.com/office/powerpoint/2010/main" val="1032189584"/>
              </p:ext>
            </p:extLst>
          </p:nvPr>
        </p:nvGraphicFramePr>
        <p:xfrm>
          <a:off x="0" y="0"/>
          <a:ext cx="12192000" cy="1565564"/>
        </p:xfrm>
        <a:graphic>
          <a:graphicData uri="http://schemas.openxmlformats.org/drawingml/2006/table">
            <a:tbl>
              <a:tblPr firstRow="1" bandRow="1">
                <a:tableStyleId>{5C22544A-7EE6-4342-B048-85BDC9FD1C3A}</a:tableStyleId>
              </a:tblPr>
              <a:tblGrid>
                <a:gridCol w="12192000">
                  <a:extLst>
                    <a:ext uri="{9D8B030D-6E8A-4147-A177-3AD203B41FA5}">
                      <a16:colId xmlns:a16="http://schemas.microsoft.com/office/drawing/2014/main" val="1852144758"/>
                    </a:ext>
                  </a:extLst>
                </a:gridCol>
              </a:tblGrid>
              <a:tr h="1565564">
                <a:tc>
                  <a:txBody>
                    <a:bodyPr/>
                    <a:lstStyle/>
                    <a:p>
                      <a:endParaRPr lang="en-US" dirty="0">
                        <a:solidFill>
                          <a:schemeClr val="bg1"/>
                        </a:solidFill>
                      </a:endParaRPr>
                    </a:p>
                  </a:txBody>
                  <a:tcPr>
                    <a:solidFill>
                      <a:schemeClr val="tx1"/>
                    </a:solidFill>
                  </a:tcPr>
                </a:tc>
                <a:extLst>
                  <a:ext uri="{0D108BD9-81ED-4DB2-BD59-A6C34878D82A}">
                    <a16:rowId xmlns:a16="http://schemas.microsoft.com/office/drawing/2014/main" val="1247028904"/>
                  </a:ext>
                </a:extLst>
              </a:tr>
            </a:tbl>
          </a:graphicData>
        </a:graphic>
      </p:graphicFrame>
    </p:spTree>
    <p:extLst>
      <p:ext uri="{BB962C8B-B14F-4D97-AF65-F5344CB8AC3E}">
        <p14:creationId xmlns:p14="http://schemas.microsoft.com/office/powerpoint/2010/main" val="1365327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0"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962885460"/>
              </p:ext>
            </p:extLst>
          </p:nvPr>
        </p:nvGraphicFramePr>
        <p:xfrm>
          <a:off x="0" y="-1"/>
          <a:ext cx="12192000" cy="2909455"/>
        </p:xfrm>
        <a:graphic>
          <a:graphicData uri="http://schemas.openxmlformats.org/drawingml/2006/table">
            <a:tbl>
              <a:tblPr firstRow="1" bandRow="1">
                <a:tableStyleId>{5C22544A-7EE6-4342-B048-85BDC9FD1C3A}</a:tableStyleId>
              </a:tblPr>
              <a:tblGrid>
                <a:gridCol w="12192000">
                  <a:extLst>
                    <a:ext uri="{9D8B030D-6E8A-4147-A177-3AD203B41FA5}">
                      <a16:colId xmlns:a16="http://schemas.microsoft.com/office/drawing/2014/main" val="1294658907"/>
                    </a:ext>
                  </a:extLst>
                </a:gridCol>
              </a:tblGrid>
              <a:tr h="2909455">
                <a:tc>
                  <a:txBody>
                    <a:bodyPr/>
                    <a:lstStyle/>
                    <a:p>
                      <a:pPr algn="ctr"/>
                      <a:r>
                        <a:rPr lang="en-US" sz="2400" dirty="0" err="1" smtClean="0">
                          <a:solidFill>
                            <a:schemeClr val="bg1"/>
                          </a:solidFill>
                        </a:rPr>
                        <a:t>Thứ</a:t>
                      </a:r>
                      <a:r>
                        <a:rPr lang="en-US" sz="2400" baseline="0" dirty="0" smtClean="0">
                          <a:solidFill>
                            <a:schemeClr val="bg1"/>
                          </a:solidFill>
                        </a:rPr>
                        <a:t> </a:t>
                      </a:r>
                      <a:r>
                        <a:rPr lang="en-US" sz="2400" baseline="0" dirty="0" err="1" smtClean="0">
                          <a:solidFill>
                            <a:schemeClr val="bg1"/>
                          </a:solidFill>
                        </a:rPr>
                        <a:t>hai</a:t>
                      </a:r>
                      <a:r>
                        <a:rPr lang="en-US" sz="2400" baseline="0" dirty="0" smtClean="0">
                          <a:solidFill>
                            <a:schemeClr val="bg1"/>
                          </a:solidFill>
                        </a:rPr>
                        <a:t> </a:t>
                      </a:r>
                      <a:r>
                        <a:rPr lang="en-US" sz="2400" baseline="0" dirty="0" err="1" smtClean="0">
                          <a:solidFill>
                            <a:schemeClr val="bg1"/>
                          </a:solidFill>
                        </a:rPr>
                        <a:t>ngày</a:t>
                      </a:r>
                      <a:r>
                        <a:rPr lang="en-US" sz="2400" baseline="0" dirty="0" smtClean="0">
                          <a:solidFill>
                            <a:schemeClr val="bg1"/>
                          </a:solidFill>
                        </a:rPr>
                        <a:t> 10 </a:t>
                      </a:r>
                      <a:r>
                        <a:rPr lang="en-US" sz="2400" baseline="0" dirty="0" err="1" smtClean="0">
                          <a:solidFill>
                            <a:schemeClr val="bg1"/>
                          </a:solidFill>
                        </a:rPr>
                        <a:t>tháng</a:t>
                      </a:r>
                      <a:r>
                        <a:rPr lang="en-US" sz="2400" baseline="0" dirty="0" smtClean="0">
                          <a:solidFill>
                            <a:schemeClr val="bg1"/>
                          </a:solidFill>
                        </a:rPr>
                        <a:t> 2 </a:t>
                      </a:r>
                      <a:r>
                        <a:rPr lang="en-US" sz="2400" baseline="0" dirty="0" err="1" smtClean="0">
                          <a:solidFill>
                            <a:schemeClr val="bg1"/>
                          </a:solidFill>
                        </a:rPr>
                        <a:t>năm</a:t>
                      </a:r>
                      <a:r>
                        <a:rPr lang="en-US" sz="2400" baseline="0" dirty="0" smtClean="0">
                          <a:solidFill>
                            <a:schemeClr val="bg1"/>
                          </a:solidFill>
                        </a:rPr>
                        <a:t> 2025</a:t>
                      </a:r>
                    </a:p>
                    <a:p>
                      <a:pPr algn="ctr"/>
                      <a:r>
                        <a:rPr lang="en-US" sz="2400" baseline="0" dirty="0" smtClean="0">
                          <a:solidFill>
                            <a:schemeClr val="bg1"/>
                          </a:solidFill>
                        </a:rPr>
                        <a:t>TIẾNG VIỆT</a:t>
                      </a:r>
                    </a:p>
                    <a:p>
                      <a:pPr algn="ctr"/>
                      <a:r>
                        <a:rPr lang="en-US" sz="2400" baseline="0" dirty="0" smtClean="0">
                          <a:solidFill>
                            <a:schemeClr val="bg1"/>
                          </a:solidFill>
                        </a:rPr>
                        <a:t>BÀI ĐỌC 3: SỰ THẬT LÀ </a:t>
                      </a:r>
                      <a:r>
                        <a:rPr lang="en-US" sz="2400" baseline="0" dirty="0" smtClean="0">
                          <a:solidFill>
                            <a:schemeClr val="bg1"/>
                          </a:solidFill>
                        </a:rPr>
                        <a:t>THƯỚC </a:t>
                      </a:r>
                      <a:r>
                        <a:rPr lang="en-US" sz="2400" baseline="0" dirty="0" smtClean="0">
                          <a:solidFill>
                            <a:schemeClr val="bg1"/>
                          </a:solidFill>
                        </a:rPr>
                        <a:t>ĐO CHÂN LÍ</a:t>
                      </a:r>
                    </a:p>
                    <a:p>
                      <a:pPr algn="ctr"/>
                      <a:endParaRPr lang="en-US" sz="2400" baseline="0" dirty="0" smtClean="0">
                        <a:solidFill>
                          <a:schemeClr val="bg1"/>
                        </a:solidFill>
                      </a:endParaRPr>
                    </a:p>
                    <a:p>
                      <a:pPr algn="ctr"/>
                      <a:r>
                        <a:rPr lang="en-US" sz="2800" baseline="0" dirty="0" err="1" smtClean="0">
                          <a:solidFill>
                            <a:schemeClr val="bg1"/>
                          </a:solidFill>
                        </a:rPr>
                        <a:t>Luyện</a:t>
                      </a:r>
                      <a:r>
                        <a:rPr lang="en-US" sz="2800" baseline="0" dirty="0" smtClean="0">
                          <a:solidFill>
                            <a:schemeClr val="bg1"/>
                          </a:solidFill>
                        </a:rPr>
                        <a:t> </a:t>
                      </a:r>
                      <a:r>
                        <a:rPr lang="en-US" sz="2800" baseline="0" dirty="0" err="1" smtClean="0">
                          <a:solidFill>
                            <a:schemeClr val="bg1"/>
                          </a:solidFill>
                        </a:rPr>
                        <a:t>đọc</a:t>
                      </a:r>
                      <a:r>
                        <a:rPr lang="en-US" sz="2800" baseline="0" dirty="0" smtClean="0">
                          <a:solidFill>
                            <a:schemeClr val="bg1"/>
                          </a:solidFill>
                        </a:rPr>
                        <a:t> </a:t>
                      </a:r>
                      <a:r>
                        <a:rPr lang="en-US" sz="2800" baseline="0" dirty="0" err="1" smtClean="0">
                          <a:solidFill>
                            <a:schemeClr val="bg1"/>
                          </a:solidFill>
                        </a:rPr>
                        <a:t>nhóm</a:t>
                      </a:r>
                      <a:r>
                        <a:rPr lang="en-US" sz="2800" baseline="0" dirty="0" smtClean="0">
                          <a:solidFill>
                            <a:schemeClr val="bg1"/>
                          </a:solidFill>
                        </a:rPr>
                        <a:t> </a:t>
                      </a:r>
                      <a:r>
                        <a:rPr lang="en-US" sz="2800" baseline="0" dirty="0" err="1" smtClean="0">
                          <a:solidFill>
                            <a:schemeClr val="bg1"/>
                          </a:solidFill>
                        </a:rPr>
                        <a:t>đôi</a:t>
                      </a:r>
                      <a:endParaRPr lang="en-US" sz="2800" dirty="0">
                        <a:solidFill>
                          <a:schemeClr val="bg1"/>
                        </a:solidFill>
                      </a:endParaRPr>
                    </a:p>
                  </a:txBody>
                  <a:tcPr>
                    <a:solidFill>
                      <a:schemeClr val="tx1"/>
                    </a:solidFill>
                  </a:tcPr>
                </a:tc>
                <a:extLst>
                  <a:ext uri="{0D108BD9-81ED-4DB2-BD59-A6C34878D82A}">
                    <a16:rowId xmlns:a16="http://schemas.microsoft.com/office/drawing/2014/main" val="3108905022"/>
                  </a:ext>
                </a:extLst>
              </a:tr>
            </a:tbl>
          </a:graphicData>
        </a:graphic>
      </p:graphicFrame>
    </p:spTree>
    <p:extLst>
      <p:ext uri="{BB962C8B-B14F-4D97-AF65-F5344CB8AC3E}">
        <p14:creationId xmlns:p14="http://schemas.microsoft.com/office/powerpoint/2010/main" val="1832896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7" name="Google Shape;216;p13">
            <a:extLst>
              <a:ext uri="{FF2B5EF4-FFF2-40B4-BE49-F238E27FC236}">
                <a16:creationId xmlns:a16="http://schemas.microsoft.com/office/drawing/2014/main" id="{61CB6534-08F2-EA0F-1A9F-1EE77D1B1834}"/>
              </a:ext>
            </a:extLst>
          </p:cNvPr>
          <p:cNvGrpSpPr/>
          <p:nvPr/>
        </p:nvGrpSpPr>
        <p:grpSpPr>
          <a:xfrm>
            <a:off x="5901377" y="2105903"/>
            <a:ext cx="4144323" cy="3458499"/>
            <a:chOff x="0" y="0"/>
            <a:chExt cx="9900341" cy="7668429"/>
          </a:xfrm>
        </p:grpSpPr>
        <p:sp>
          <p:nvSpPr>
            <p:cNvPr id="8" name="Google Shape;217;p13">
              <a:extLst>
                <a:ext uri="{FF2B5EF4-FFF2-40B4-BE49-F238E27FC236}">
                  <a16:creationId xmlns:a16="http://schemas.microsoft.com/office/drawing/2014/main" id="{09DEAF09-E5DC-C0F5-8F3D-5A59783B8044}"/>
                </a:ext>
              </a:extLst>
            </p:cNvPr>
            <p:cNvSpPr/>
            <p:nvPr/>
          </p:nvSpPr>
          <p:spPr>
            <a:xfrm>
              <a:off x="213031" y="0"/>
              <a:ext cx="9321878" cy="7297724"/>
            </a:xfrm>
            <a:custGeom>
              <a:avLst/>
              <a:gdLst/>
              <a:ahLst/>
              <a:cxnLst/>
              <a:rect l="l" t="t" r="r" b="b"/>
              <a:pathLst>
                <a:path w="9321878" h="7297724" extrusionOk="0">
                  <a:moveTo>
                    <a:pt x="0" y="0"/>
                  </a:moveTo>
                  <a:lnTo>
                    <a:pt x="9321879" y="0"/>
                  </a:lnTo>
                  <a:lnTo>
                    <a:pt x="9321879" y="7297724"/>
                  </a:lnTo>
                  <a:lnTo>
                    <a:pt x="0" y="7297724"/>
                  </a:lnTo>
                  <a:lnTo>
                    <a:pt x="0" y="0"/>
                  </a:lnTo>
                  <a:close/>
                </a:path>
              </a:pathLst>
            </a:custGeom>
            <a:blipFill rotWithShape="1">
              <a:blip r:embed="rId4">
                <a:alphaModFix/>
              </a:blip>
              <a:stretch>
                <a:fillRect l="-124180" t="-42140"/>
              </a:stretch>
            </a:blipFill>
            <a:ln>
              <a:noFill/>
            </a:ln>
          </p:spPr>
          <p:txBody>
            <a:bodyPr spcFirstLastPara="1" wrap="square" lIns="60950" tIns="30467" rIns="60950" bIns="30467" anchor="t" anchorCtr="0">
              <a:noAutofit/>
            </a:bodyPr>
            <a:lstStyle/>
            <a:p>
              <a:endParaRPr sz="1200">
                <a:solidFill>
                  <a:schemeClr val="bg1"/>
                </a:solidFill>
                <a:latin typeface="Calibri"/>
                <a:ea typeface="Calibri"/>
                <a:cs typeface="Calibri"/>
                <a:sym typeface="Calibri"/>
              </a:endParaRPr>
            </a:p>
          </p:txBody>
        </p:sp>
        <p:sp>
          <p:nvSpPr>
            <p:cNvPr id="9" name="Google Shape;218;p13">
              <a:extLst>
                <a:ext uri="{FF2B5EF4-FFF2-40B4-BE49-F238E27FC236}">
                  <a16:creationId xmlns:a16="http://schemas.microsoft.com/office/drawing/2014/main" id="{D2E36951-D3CE-3AE7-5D9E-67F824810348}"/>
                </a:ext>
              </a:extLst>
            </p:cNvPr>
            <p:cNvSpPr/>
            <p:nvPr/>
          </p:nvSpPr>
          <p:spPr>
            <a:xfrm>
              <a:off x="0" y="0"/>
              <a:ext cx="9900341" cy="7668429"/>
            </a:xfrm>
            <a:custGeom>
              <a:avLst/>
              <a:gdLst/>
              <a:ahLst/>
              <a:cxnLst/>
              <a:rect l="l" t="t" r="r" b="b"/>
              <a:pathLst>
                <a:path w="9900341" h="7668429" extrusionOk="0">
                  <a:moveTo>
                    <a:pt x="0" y="0"/>
                  </a:moveTo>
                  <a:lnTo>
                    <a:pt x="9900341" y="0"/>
                  </a:lnTo>
                  <a:lnTo>
                    <a:pt x="9900341" y="7668429"/>
                  </a:lnTo>
                  <a:lnTo>
                    <a:pt x="0" y="7668429"/>
                  </a:lnTo>
                  <a:lnTo>
                    <a:pt x="0" y="0"/>
                  </a:lnTo>
                  <a:close/>
                </a:path>
              </a:pathLst>
            </a:custGeom>
            <a:blipFill rotWithShape="1">
              <a:blip r:embed="rId5">
                <a:alphaModFix/>
              </a:blip>
              <a:stretch>
                <a:fillRect t="-28842"/>
              </a:stretch>
            </a:blipFill>
            <a:ln>
              <a:noFill/>
            </a:ln>
          </p:spPr>
          <p:txBody>
            <a:bodyPr spcFirstLastPara="1" wrap="square" lIns="60950" tIns="30467" rIns="60950" bIns="30467" anchor="t" anchorCtr="0">
              <a:noAutofit/>
            </a:bodyPr>
            <a:lstStyle/>
            <a:p>
              <a:endParaRPr sz="1200">
                <a:solidFill>
                  <a:schemeClr val="bg1"/>
                </a:solidFill>
                <a:latin typeface="Calibri"/>
                <a:ea typeface="Calibri"/>
                <a:cs typeface="Calibri"/>
                <a:sym typeface="Calibri"/>
              </a:endParaRPr>
            </a:p>
          </p:txBody>
        </p:sp>
      </p:grpSp>
      <p:sp>
        <p:nvSpPr>
          <p:cNvPr id="10" name="Google Shape;219;p13">
            <a:extLst>
              <a:ext uri="{FF2B5EF4-FFF2-40B4-BE49-F238E27FC236}">
                <a16:creationId xmlns:a16="http://schemas.microsoft.com/office/drawing/2014/main" id="{96F12D0A-FCA7-F963-A9AA-10656D8DA5AB}"/>
              </a:ext>
            </a:extLst>
          </p:cNvPr>
          <p:cNvSpPr/>
          <p:nvPr/>
        </p:nvSpPr>
        <p:spPr>
          <a:xfrm>
            <a:off x="7112794" y="4699000"/>
            <a:ext cx="1016000" cy="457200"/>
          </a:xfrm>
          <a:prstGeom prst="flowChartProcess">
            <a:avLst/>
          </a:prstGeom>
          <a:solidFill>
            <a:srgbClr val="F4E9DD"/>
          </a:solidFill>
          <a:ln>
            <a:noFill/>
          </a:ln>
        </p:spPr>
        <p:txBody>
          <a:bodyPr spcFirstLastPara="1" wrap="square" lIns="60950" tIns="30467" rIns="60950" bIns="30467" anchor="ctr" anchorCtr="0">
            <a:noAutofit/>
          </a:bodyPr>
          <a:lstStyle/>
          <a:p>
            <a:pPr algn="ctr"/>
            <a:endParaRPr sz="1200">
              <a:solidFill>
                <a:schemeClr val="bg1"/>
              </a:solidFill>
              <a:latin typeface="Calibri"/>
              <a:ea typeface="Calibri"/>
              <a:cs typeface="Calibri"/>
              <a:sym typeface="Calibri"/>
            </a:endParaRPr>
          </a:p>
        </p:txBody>
      </p:sp>
      <p:sp>
        <p:nvSpPr>
          <p:cNvPr id="11" name="Google Shape;220;p13">
            <a:extLst>
              <a:ext uri="{FF2B5EF4-FFF2-40B4-BE49-F238E27FC236}">
                <a16:creationId xmlns:a16="http://schemas.microsoft.com/office/drawing/2014/main" id="{0147C335-ACA7-9D24-888B-EC167FA0C56F}"/>
              </a:ext>
            </a:extLst>
          </p:cNvPr>
          <p:cNvSpPr txBox="1"/>
          <p:nvPr/>
        </p:nvSpPr>
        <p:spPr>
          <a:xfrm>
            <a:off x="1361070" y="2357339"/>
            <a:ext cx="3759200" cy="1469607"/>
          </a:xfrm>
          <a:prstGeom prst="rect">
            <a:avLst/>
          </a:prstGeom>
          <a:noFill/>
          <a:ln>
            <a:noFill/>
          </a:ln>
        </p:spPr>
        <p:txBody>
          <a:bodyPr spcFirstLastPara="1" wrap="square" lIns="60950" tIns="30467" rIns="60950" bIns="30467" anchor="t" anchorCtr="0">
            <a:spAutoFit/>
          </a:bodyPr>
          <a:lstStyle/>
          <a:p>
            <a:pPr algn="ctr">
              <a:lnSpc>
                <a:spcPct val="150000"/>
              </a:lnSpc>
            </a:pPr>
            <a:endParaRPr sz="700" dirty="0">
              <a:solidFill>
                <a:schemeClr val="bg1"/>
              </a:solidFill>
              <a:latin typeface="UTM Avo" panose="02040603050506020204" pitchFamily="18"/>
            </a:endParaRPr>
          </a:p>
          <a:p>
            <a:pPr algn="ctr">
              <a:lnSpc>
                <a:spcPct val="150000"/>
              </a:lnSpc>
            </a:pPr>
            <a:r>
              <a:rPr lang="vi-VN" sz="5400" b="1" dirty="0">
                <a:solidFill>
                  <a:schemeClr val="bg1"/>
                </a:solidFill>
                <a:latin typeface="UTM Avo" panose="02040603050506020204" pitchFamily="18"/>
              </a:rPr>
              <a:t>ĐỌC HIỂU</a:t>
            </a:r>
            <a:endParaRPr sz="700" dirty="0">
              <a:solidFill>
                <a:schemeClr val="bg1"/>
              </a:solidFill>
              <a:latin typeface="UTM Avo" panose="02040603050506020204" pitchFamily="18"/>
            </a:endParaRPr>
          </a:p>
        </p:txBody>
      </p:sp>
      <p:grpSp>
        <p:nvGrpSpPr>
          <p:cNvPr id="21" name="Group 20">
            <a:extLst>
              <a:ext uri="{FF2B5EF4-FFF2-40B4-BE49-F238E27FC236}">
                <a16:creationId xmlns:a16="http://schemas.microsoft.com/office/drawing/2014/main" id="{D075203B-D86A-E619-7280-3CD9FC99B51E}"/>
              </a:ext>
            </a:extLst>
          </p:cNvPr>
          <p:cNvGrpSpPr/>
          <p:nvPr/>
        </p:nvGrpSpPr>
        <p:grpSpPr>
          <a:xfrm>
            <a:off x="10045700" y="585298"/>
            <a:ext cx="2158207" cy="1609505"/>
            <a:chOff x="428140" y="2117771"/>
            <a:chExt cx="2158207" cy="1609505"/>
          </a:xfrm>
        </p:grpSpPr>
        <p:pic>
          <p:nvPicPr>
            <p:cNvPr id="17" name="Picture 16">
              <a:hlinkClick r:id="rId6"/>
              <a:extLst>
                <a:ext uri="{FF2B5EF4-FFF2-40B4-BE49-F238E27FC236}">
                  <a16:creationId xmlns:a16="http://schemas.microsoft.com/office/drawing/2014/main" id="{F4FB0796-4803-7487-A8DD-A4264B920A13}"/>
                </a:ext>
              </a:extLst>
            </p:cNvPr>
            <p:cNvPicPr>
              <a:picLocks noChangeAspect="1"/>
            </p:cNvPicPr>
            <p:nvPr/>
          </p:nvPicPr>
          <p:blipFill>
            <a:blip r:embed="rId7" cstate="hqprint">
              <a:extLst>
                <a:ext uri="{28A0092B-C50C-407E-A947-70E740481C1C}">
                  <a14:useLocalDpi xmlns:a14="http://schemas.microsoft.com/office/drawing/2010/main" val="0"/>
                </a:ext>
                <a:ext uri="{837473B0-CC2E-450A-ABE3-18F120FF3D39}">
                  <a1611:picAttrSrcUrl xmlns="" xmlns:a1611="http://schemas.microsoft.com/office/drawing/2016/11/main" r:id="rId8"/>
                </a:ext>
              </a:extLst>
            </a:blip>
            <a:stretch>
              <a:fillRect/>
            </a:stretch>
          </p:blipFill>
          <p:spPr>
            <a:xfrm>
              <a:off x="1079170" y="2117771"/>
              <a:ext cx="1071253" cy="1071253"/>
            </a:xfrm>
            <a:prstGeom prst="rect">
              <a:avLst/>
            </a:prstGeom>
          </p:spPr>
        </p:pic>
        <p:sp>
          <p:nvSpPr>
            <p:cNvPr id="20" name="TextBox 19">
              <a:extLst>
                <a:ext uri="{FF2B5EF4-FFF2-40B4-BE49-F238E27FC236}">
                  <a16:creationId xmlns:a16="http://schemas.microsoft.com/office/drawing/2014/main" id="{D0078CA7-00EB-FCA0-910D-1A371131B201}"/>
                </a:ext>
              </a:extLst>
            </p:cNvPr>
            <p:cNvSpPr txBox="1"/>
            <p:nvPr/>
          </p:nvSpPr>
          <p:spPr>
            <a:xfrm>
              <a:off x="428140" y="3080945"/>
              <a:ext cx="2158207" cy="646331"/>
            </a:xfrm>
            <a:prstGeom prst="rect">
              <a:avLst/>
            </a:prstGeom>
            <a:noFill/>
          </p:spPr>
          <p:txBody>
            <a:bodyPr wrap="square">
              <a:spAutoFit/>
            </a:bodyPr>
            <a:lstStyle/>
            <a:p>
              <a:pPr algn="ctr"/>
              <a:r>
                <a:rPr lang="en-VN" b="1" dirty="0">
                  <a:solidFill>
                    <a:schemeClr val="bg1"/>
                  </a:solidFill>
                  <a:latin typeface="UTM Avo" panose="02040603050506020204" pitchFamily="18"/>
                </a:rPr>
                <a:t>Ấn để </a:t>
              </a:r>
              <a:r>
                <a:rPr lang="en-US" b="1" dirty="0" err="1">
                  <a:solidFill>
                    <a:schemeClr val="bg1"/>
                  </a:solidFill>
                  <a:latin typeface="UTM Avo" panose="02040603050506020204" pitchFamily="18"/>
                </a:rPr>
                <a:t>xem</a:t>
              </a:r>
              <a:r>
                <a:rPr lang="en-US" b="1" dirty="0">
                  <a:solidFill>
                    <a:schemeClr val="bg1"/>
                  </a:solidFill>
                  <a:latin typeface="UTM Avo" panose="02040603050506020204" pitchFamily="18"/>
                </a:rPr>
                <a:t> video </a:t>
              </a:r>
              <a:r>
                <a:rPr lang="en-US" b="1" dirty="0" err="1">
                  <a:solidFill>
                    <a:schemeClr val="bg1"/>
                  </a:solidFill>
                  <a:latin typeface="UTM Avo" panose="02040603050506020204" pitchFamily="18"/>
                </a:rPr>
                <a:t>kể</a:t>
              </a:r>
              <a:r>
                <a:rPr lang="en-US" b="1" dirty="0">
                  <a:solidFill>
                    <a:schemeClr val="bg1"/>
                  </a:solidFill>
                  <a:latin typeface="UTM Avo" panose="02040603050506020204" pitchFamily="18"/>
                </a:rPr>
                <a:t> </a:t>
              </a:r>
              <a:r>
                <a:rPr lang="en-US" b="1" dirty="0" err="1">
                  <a:solidFill>
                    <a:schemeClr val="bg1"/>
                  </a:solidFill>
                  <a:latin typeface="UTM Avo" panose="02040603050506020204" pitchFamily="18"/>
                </a:rPr>
                <a:t>chuyện</a:t>
              </a:r>
              <a:endParaRPr lang="en-VN" b="1" dirty="0">
                <a:solidFill>
                  <a:schemeClr val="bg1"/>
                </a:solidFill>
                <a:latin typeface="UTM Avo" panose="02040603050506020204" pitchFamily="18"/>
              </a:endParaRPr>
            </a:p>
          </p:txBody>
        </p:sp>
      </p:grpSp>
      <p:graphicFrame>
        <p:nvGraphicFramePr>
          <p:cNvPr id="2" name="Table 1"/>
          <p:cNvGraphicFramePr>
            <a:graphicFrameLocks noGrp="1"/>
          </p:cNvGraphicFramePr>
          <p:nvPr>
            <p:extLst>
              <p:ext uri="{D42A27DB-BD31-4B8C-83A1-F6EECF244321}">
                <p14:modId xmlns:p14="http://schemas.microsoft.com/office/powerpoint/2010/main" val="2761082813"/>
              </p:ext>
            </p:extLst>
          </p:nvPr>
        </p:nvGraphicFramePr>
        <p:xfrm>
          <a:off x="1" y="0"/>
          <a:ext cx="12203906" cy="692727"/>
        </p:xfrm>
        <a:graphic>
          <a:graphicData uri="http://schemas.openxmlformats.org/drawingml/2006/table">
            <a:tbl>
              <a:tblPr firstRow="1" bandRow="1">
                <a:tableStyleId>{5C22544A-7EE6-4342-B048-85BDC9FD1C3A}</a:tableStyleId>
              </a:tblPr>
              <a:tblGrid>
                <a:gridCol w="12203906">
                  <a:extLst>
                    <a:ext uri="{9D8B030D-6E8A-4147-A177-3AD203B41FA5}">
                      <a16:colId xmlns:a16="http://schemas.microsoft.com/office/drawing/2014/main" val="2291572218"/>
                    </a:ext>
                  </a:extLst>
                </a:gridCol>
              </a:tblGrid>
              <a:tr h="692727">
                <a:tc>
                  <a:txBody>
                    <a:bodyPr/>
                    <a:lstStyle/>
                    <a:p>
                      <a:endParaRPr lang="en-US" dirty="0">
                        <a:solidFill>
                          <a:schemeClr val="bg1"/>
                        </a:solidFill>
                      </a:endParaRPr>
                    </a:p>
                  </a:txBody>
                  <a:tcPr>
                    <a:solidFill>
                      <a:schemeClr val="tx1"/>
                    </a:solidFill>
                  </a:tcPr>
                </a:tc>
                <a:extLst>
                  <a:ext uri="{0D108BD9-81ED-4DB2-BD59-A6C34878D82A}">
                    <a16:rowId xmlns:a16="http://schemas.microsoft.com/office/drawing/2014/main" val="3995684519"/>
                  </a:ext>
                </a:extLst>
              </a:tr>
            </a:tbl>
          </a:graphicData>
        </a:graphic>
      </p:graphicFrame>
    </p:spTree>
    <p:extLst>
      <p:ext uri="{BB962C8B-B14F-4D97-AF65-F5344CB8AC3E}">
        <p14:creationId xmlns:p14="http://schemas.microsoft.com/office/powerpoint/2010/main" val="2450201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Google Shape;228;p14">
            <a:extLst>
              <a:ext uri="{FF2B5EF4-FFF2-40B4-BE49-F238E27FC236}">
                <a16:creationId xmlns:a16="http://schemas.microsoft.com/office/drawing/2014/main" id="{75DEA06A-35C2-F467-026A-B5A118BCAC43}"/>
              </a:ext>
            </a:extLst>
          </p:cNvPr>
          <p:cNvSpPr/>
          <p:nvPr/>
        </p:nvSpPr>
        <p:spPr>
          <a:xfrm>
            <a:off x="3022427" y="1854200"/>
            <a:ext cx="8598074" cy="4902199"/>
          </a:xfrm>
          <a:prstGeom prst="rect">
            <a:avLst/>
          </a:prstGeom>
          <a:solidFill>
            <a:schemeClr val="lt1"/>
          </a:solidFill>
          <a:ln w="25400" cap="flat" cmpd="sng">
            <a:solidFill>
              <a:schemeClr val="bg1"/>
            </a:solidFill>
            <a:prstDash val="solid"/>
            <a:round/>
            <a:headEnd type="none" w="sm" len="sm"/>
            <a:tailEnd type="none" w="sm" len="sm"/>
          </a:ln>
        </p:spPr>
        <p:txBody>
          <a:bodyPr spcFirstLastPara="1" wrap="square" lIns="240000" tIns="30467" rIns="240000" bIns="0" anchor="b" anchorCtr="0">
            <a:noAutofit/>
          </a:bodyPr>
          <a:lstStyle/>
          <a:p>
            <a:pPr marL="381019" indent="-381019" algn="just">
              <a:lnSpc>
                <a:spcPct val="150000"/>
              </a:lnSpc>
              <a:buSzPct val="130000"/>
              <a:buFont typeface="Arial"/>
              <a:buChar char="•"/>
            </a:pPr>
            <a:r>
              <a:rPr lang="vi-VN" sz="2000" b="1" dirty="0">
                <a:solidFill>
                  <a:schemeClr val="bg1"/>
                </a:solidFill>
                <a:latin typeface="UTM Avo" panose="02040603050506020204" pitchFamily="18"/>
              </a:rPr>
              <a:t>Câu 1. </a:t>
            </a:r>
            <a:r>
              <a:rPr lang="vi-VN" sz="2000" dirty="0">
                <a:solidFill>
                  <a:schemeClr val="bg1"/>
                </a:solidFill>
                <a:latin typeface="UTM Avo" panose="02040603050506020204" pitchFamily="18"/>
              </a:rPr>
              <a:t>Vì sao Ga-li-lê quyết định làm thí nghiệm về tốc độ rơi của các vật?</a:t>
            </a:r>
            <a:endParaRPr sz="2000" dirty="0">
              <a:solidFill>
                <a:schemeClr val="bg1"/>
              </a:solidFill>
              <a:latin typeface="UTM Avo" panose="02040603050506020204" pitchFamily="18"/>
            </a:endParaRPr>
          </a:p>
          <a:p>
            <a:pPr marL="381019" indent="-381019" algn="just">
              <a:lnSpc>
                <a:spcPct val="150000"/>
              </a:lnSpc>
              <a:buSzPct val="130000"/>
              <a:buFont typeface="Arial"/>
              <a:buChar char="•"/>
            </a:pPr>
            <a:r>
              <a:rPr lang="vi-VN" sz="2000" b="1" dirty="0">
                <a:solidFill>
                  <a:schemeClr val="bg1"/>
                </a:solidFill>
                <a:latin typeface="UTM Avo" panose="02040603050506020204" pitchFamily="18"/>
              </a:rPr>
              <a:t>Câu 2. </a:t>
            </a:r>
            <a:r>
              <a:rPr lang="vi-VN" sz="2000" dirty="0">
                <a:solidFill>
                  <a:schemeClr val="bg1"/>
                </a:solidFill>
                <a:latin typeface="UTM Avo" panose="02040603050506020204" pitchFamily="18"/>
              </a:rPr>
              <a:t>Nhờ đâu mà ông đã đạt được kết quả nghiên cứu sau lần thất bại đầu tiên?</a:t>
            </a:r>
            <a:endParaRPr sz="2000" dirty="0">
              <a:solidFill>
                <a:schemeClr val="bg1"/>
              </a:solidFill>
              <a:latin typeface="UTM Avo" panose="02040603050506020204" pitchFamily="18"/>
            </a:endParaRPr>
          </a:p>
          <a:p>
            <a:pPr marL="381019" indent="-381019" algn="just">
              <a:lnSpc>
                <a:spcPct val="150000"/>
              </a:lnSpc>
              <a:buSzPct val="130000"/>
              <a:buFont typeface="Arial"/>
              <a:buChar char="•"/>
            </a:pPr>
            <a:r>
              <a:rPr lang="vi-VN" sz="2000" b="1" dirty="0">
                <a:solidFill>
                  <a:schemeClr val="bg1"/>
                </a:solidFill>
                <a:latin typeface="UTM Avo" panose="02040603050506020204" pitchFamily="18"/>
              </a:rPr>
              <a:t>Câu 3. </a:t>
            </a:r>
            <a:r>
              <a:rPr lang="vi-VN" sz="2000" dirty="0">
                <a:solidFill>
                  <a:schemeClr val="bg1"/>
                </a:solidFill>
                <a:latin typeface="UTM Avo" panose="02040603050506020204" pitchFamily="18"/>
              </a:rPr>
              <a:t>Thí nghiệm của Ga-li-lê về tốc độ rơi của các vật cho thấy ông là người như thế nào?</a:t>
            </a:r>
            <a:endParaRPr sz="2000" dirty="0">
              <a:solidFill>
                <a:schemeClr val="bg1"/>
              </a:solidFill>
              <a:latin typeface="UTM Avo" panose="02040603050506020204" pitchFamily="18"/>
            </a:endParaRPr>
          </a:p>
          <a:p>
            <a:pPr marL="381019" indent="-381019" algn="just">
              <a:lnSpc>
                <a:spcPct val="150000"/>
              </a:lnSpc>
              <a:buSzPct val="130000"/>
              <a:buFont typeface="Arial"/>
              <a:buChar char="•"/>
            </a:pPr>
            <a:r>
              <a:rPr lang="vi-VN" sz="2000" b="1" dirty="0">
                <a:solidFill>
                  <a:schemeClr val="bg1"/>
                </a:solidFill>
                <a:latin typeface="UTM Avo" panose="02040603050506020204" pitchFamily="18"/>
              </a:rPr>
              <a:t>Câu 4. </a:t>
            </a:r>
            <a:r>
              <a:rPr lang="vi-VN" sz="2000" dirty="0">
                <a:solidFill>
                  <a:schemeClr val="bg1"/>
                </a:solidFill>
                <a:latin typeface="UTM Avo" panose="02040603050506020204" pitchFamily="18"/>
              </a:rPr>
              <a:t>Vì sao từ chỗ phản đối lí thuyết của Cô-péc-ních, Ga-li-lê lại tán thành ý kiến của nhà bác học này?</a:t>
            </a:r>
            <a:endParaRPr sz="2000" dirty="0">
              <a:solidFill>
                <a:schemeClr val="bg1"/>
              </a:solidFill>
              <a:latin typeface="UTM Avo" panose="02040603050506020204" pitchFamily="18"/>
            </a:endParaRPr>
          </a:p>
          <a:p>
            <a:pPr marL="381019" indent="-381019">
              <a:lnSpc>
                <a:spcPct val="150000"/>
              </a:lnSpc>
              <a:buSzPct val="130000"/>
              <a:buFont typeface="Arial"/>
              <a:buChar char="•"/>
            </a:pPr>
            <a:r>
              <a:rPr lang="vi-VN" sz="2000" b="1" dirty="0">
                <a:solidFill>
                  <a:schemeClr val="bg1"/>
                </a:solidFill>
                <a:latin typeface="UTM Avo" panose="02040603050506020204" pitchFamily="18"/>
              </a:rPr>
              <a:t>Câu 5. </a:t>
            </a:r>
            <a:r>
              <a:rPr lang="vi-VN" sz="2000" dirty="0">
                <a:solidFill>
                  <a:schemeClr val="bg1"/>
                </a:solidFill>
                <a:latin typeface="UTM Avo" panose="02040603050506020204" pitchFamily="18"/>
              </a:rPr>
              <a:t>Việc Ga-li-lê thừa nhận sai lầm của mình và kiên quyết bảo vệ lí thuyết của Cô-péc-ních nói lên điều gì về ông?</a:t>
            </a:r>
            <a:endParaRPr sz="2000" dirty="0">
              <a:solidFill>
                <a:schemeClr val="bg1"/>
              </a:solidFill>
              <a:latin typeface="UTM Avo" panose="02040603050506020204" pitchFamily="18"/>
            </a:endParaRPr>
          </a:p>
        </p:txBody>
      </p:sp>
      <p:sp>
        <p:nvSpPr>
          <p:cNvPr id="22" name="Google Shape;229;p14">
            <a:extLst>
              <a:ext uri="{FF2B5EF4-FFF2-40B4-BE49-F238E27FC236}">
                <a16:creationId xmlns:a16="http://schemas.microsoft.com/office/drawing/2014/main" id="{A2105A29-0932-1538-6D2F-24C0389113A6}"/>
              </a:ext>
            </a:extLst>
          </p:cNvPr>
          <p:cNvSpPr/>
          <p:nvPr/>
        </p:nvSpPr>
        <p:spPr>
          <a:xfrm>
            <a:off x="2133600" y="1601116"/>
            <a:ext cx="3962400" cy="506168"/>
          </a:xfrm>
          <a:prstGeom prst="homePlate">
            <a:avLst>
              <a:gd name="adj" fmla="val 50000"/>
            </a:avLst>
          </a:prstGeom>
          <a:solidFill>
            <a:schemeClr val="accent4">
              <a:lumMod val="60000"/>
              <a:lumOff val="40000"/>
            </a:schemeClr>
          </a:solidFill>
          <a:ln>
            <a:noFill/>
          </a:ln>
        </p:spPr>
        <p:txBody>
          <a:bodyPr spcFirstLastPara="1" wrap="square" lIns="60950" tIns="30467" rIns="60950" bIns="30467" anchor="ctr" anchorCtr="0">
            <a:noAutofit/>
          </a:bodyPr>
          <a:lstStyle/>
          <a:p>
            <a:pPr algn="ctr"/>
            <a:r>
              <a:rPr lang="vi-VN" sz="2400" b="1" dirty="0">
                <a:solidFill>
                  <a:schemeClr val="bg1"/>
                </a:solidFill>
                <a:latin typeface="UTM Avo" panose="02040603050506020204" pitchFamily="18"/>
              </a:rPr>
              <a:t>Trả lời câu hỏi</a:t>
            </a:r>
            <a:endParaRPr sz="2400" dirty="0">
              <a:solidFill>
                <a:schemeClr val="bg1"/>
              </a:solidFill>
              <a:latin typeface="UTM Avo" panose="02040603050506020204" pitchFamily="18"/>
            </a:endParaRPr>
          </a:p>
        </p:txBody>
      </p:sp>
      <p:sp>
        <p:nvSpPr>
          <p:cNvPr id="23" name="Google Shape;230;p14">
            <a:extLst>
              <a:ext uri="{FF2B5EF4-FFF2-40B4-BE49-F238E27FC236}">
                <a16:creationId xmlns:a16="http://schemas.microsoft.com/office/drawing/2014/main" id="{777E3939-672A-82AC-1743-003A00EECD5F}"/>
              </a:ext>
            </a:extLst>
          </p:cNvPr>
          <p:cNvSpPr/>
          <p:nvPr/>
        </p:nvSpPr>
        <p:spPr>
          <a:xfrm>
            <a:off x="546896" y="3142383"/>
            <a:ext cx="2475531" cy="3715617"/>
          </a:xfrm>
          <a:custGeom>
            <a:avLst/>
            <a:gdLst/>
            <a:ahLst/>
            <a:cxnLst/>
            <a:rect l="l" t="t" r="r" b="b"/>
            <a:pathLst>
              <a:path w="852891" h="1280136" extrusionOk="0">
                <a:moveTo>
                  <a:pt x="0" y="0"/>
                </a:moveTo>
                <a:lnTo>
                  <a:pt x="852891" y="0"/>
                </a:lnTo>
                <a:lnTo>
                  <a:pt x="852891" y="1280136"/>
                </a:lnTo>
                <a:lnTo>
                  <a:pt x="0" y="1280136"/>
                </a:lnTo>
                <a:lnTo>
                  <a:pt x="0" y="0"/>
                </a:lnTo>
                <a:close/>
              </a:path>
            </a:pathLst>
          </a:custGeom>
          <a:blipFill rotWithShape="1">
            <a:blip r:embed="rId3">
              <a:alphaModFix/>
            </a:blip>
            <a:stretch>
              <a:fillRect/>
            </a:stretch>
          </a:blipFill>
          <a:ln>
            <a:noFill/>
          </a:ln>
        </p:spPr>
        <p:txBody>
          <a:bodyPr/>
          <a:lstStyle/>
          <a:p>
            <a:endParaRPr lang="en-US"/>
          </a:p>
        </p:txBody>
      </p:sp>
      <p:graphicFrame>
        <p:nvGraphicFramePr>
          <p:cNvPr id="2" name="Table 1"/>
          <p:cNvGraphicFramePr>
            <a:graphicFrameLocks noGrp="1"/>
          </p:cNvGraphicFramePr>
          <p:nvPr>
            <p:extLst>
              <p:ext uri="{D42A27DB-BD31-4B8C-83A1-F6EECF244321}">
                <p14:modId xmlns:p14="http://schemas.microsoft.com/office/powerpoint/2010/main" val="1741774390"/>
              </p:ext>
            </p:extLst>
          </p:nvPr>
        </p:nvGraphicFramePr>
        <p:xfrm>
          <a:off x="0" y="-1"/>
          <a:ext cx="12192000" cy="1499515"/>
        </p:xfrm>
        <a:graphic>
          <a:graphicData uri="http://schemas.openxmlformats.org/drawingml/2006/table">
            <a:tbl>
              <a:tblPr firstRow="1" bandRow="1">
                <a:tableStyleId>{5C22544A-7EE6-4342-B048-85BDC9FD1C3A}</a:tableStyleId>
              </a:tblPr>
              <a:tblGrid>
                <a:gridCol w="12192000">
                  <a:extLst>
                    <a:ext uri="{9D8B030D-6E8A-4147-A177-3AD203B41FA5}">
                      <a16:colId xmlns:a16="http://schemas.microsoft.com/office/drawing/2014/main" val="13805846"/>
                    </a:ext>
                  </a:extLst>
                </a:gridCol>
              </a:tblGrid>
              <a:tr h="1499515">
                <a:tc>
                  <a:txBody>
                    <a:bodyPr/>
                    <a:lstStyle/>
                    <a:p>
                      <a:pPr algn="ctr"/>
                      <a:r>
                        <a:rPr lang="en-US" dirty="0" smtClean="0">
                          <a:solidFill>
                            <a:schemeClr val="bg1"/>
                          </a:solidFill>
                        </a:rPr>
                        <a:t>  </a:t>
                      </a:r>
                      <a:r>
                        <a:rPr lang="en-US" sz="2000" dirty="0" err="1" smtClean="0">
                          <a:solidFill>
                            <a:schemeClr val="bg1"/>
                          </a:solidFill>
                        </a:rPr>
                        <a:t>Thứ</a:t>
                      </a:r>
                      <a:r>
                        <a:rPr lang="en-US" sz="2000" baseline="0" dirty="0" smtClean="0">
                          <a:solidFill>
                            <a:schemeClr val="bg1"/>
                          </a:solidFill>
                        </a:rPr>
                        <a:t> </a:t>
                      </a:r>
                      <a:r>
                        <a:rPr lang="en-US" sz="2000" baseline="0" dirty="0" err="1" smtClean="0">
                          <a:solidFill>
                            <a:schemeClr val="bg1"/>
                          </a:solidFill>
                        </a:rPr>
                        <a:t>hai</a:t>
                      </a:r>
                      <a:r>
                        <a:rPr lang="en-US" sz="2000" baseline="0" dirty="0" smtClean="0">
                          <a:solidFill>
                            <a:schemeClr val="bg1"/>
                          </a:solidFill>
                        </a:rPr>
                        <a:t> </a:t>
                      </a:r>
                      <a:r>
                        <a:rPr lang="en-US" sz="2000" baseline="0" dirty="0" err="1" smtClean="0">
                          <a:solidFill>
                            <a:schemeClr val="bg1"/>
                          </a:solidFill>
                        </a:rPr>
                        <a:t>ngày</a:t>
                      </a:r>
                      <a:r>
                        <a:rPr lang="en-US" sz="2000" baseline="0" dirty="0" smtClean="0">
                          <a:solidFill>
                            <a:schemeClr val="bg1"/>
                          </a:solidFill>
                        </a:rPr>
                        <a:t> 10 </a:t>
                      </a:r>
                      <a:r>
                        <a:rPr lang="en-US" sz="2000" baseline="0" dirty="0" err="1" smtClean="0">
                          <a:solidFill>
                            <a:schemeClr val="bg1"/>
                          </a:solidFill>
                        </a:rPr>
                        <a:t>tháng</a:t>
                      </a:r>
                      <a:r>
                        <a:rPr lang="en-US" sz="2000" baseline="0" dirty="0" smtClean="0">
                          <a:solidFill>
                            <a:schemeClr val="bg1"/>
                          </a:solidFill>
                        </a:rPr>
                        <a:t> 2 </a:t>
                      </a:r>
                      <a:r>
                        <a:rPr lang="en-US" sz="2000" baseline="0" dirty="0" err="1" smtClean="0">
                          <a:solidFill>
                            <a:schemeClr val="bg1"/>
                          </a:solidFill>
                        </a:rPr>
                        <a:t>năm</a:t>
                      </a:r>
                      <a:r>
                        <a:rPr lang="en-US" sz="2000" baseline="0" dirty="0" smtClean="0">
                          <a:solidFill>
                            <a:schemeClr val="bg1"/>
                          </a:solidFill>
                        </a:rPr>
                        <a:t> 2025</a:t>
                      </a:r>
                    </a:p>
                    <a:p>
                      <a:pPr algn="ctr"/>
                      <a:r>
                        <a:rPr lang="en-US" sz="2400" baseline="0" dirty="0" smtClean="0">
                          <a:solidFill>
                            <a:schemeClr val="bg1"/>
                          </a:solidFill>
                        </a:rPr>
                        <a:t>TIẾNG VIỆT</a:t>
                      </a:r>
                    </a:p>
                    <a:p>
                      <a:pPr algn="ctr"/>
                      <a:r>
                        <a:rPr lang="en-US" sz="2400" baseline="0" dirty="0" smtClean="0">
                          <a:solidFill>
                            <a:schemeClr val="bg1"/>
                          </a:solidFill>
                        </a:rPr>
                        <a:t>BÀI ĐỌC 3: SỰ THẬT LÀ THƯỚC ĐO CHÂN LÍ</a:t>
                      </a:r>
                      <a:endParaRPr lang="en-US" sz="2400" dirty="0">
                        <a:solidFill>
                          <a:schemeClr val="bg1"/>
                        </a:solidFill>
                      </a:endParaRPr>
                    </a:p>
                  </a:txBody>
                  <a:tcPr>
                    <a:solidFill>
                      <a:schemeClr val="tx1"/>
                    </a:solidFill>
                  </a:tcPr>
                </a:tc>
                <a:extLst>
                  <a:ext uri="{0D108BD9-81ED-4DB2-BD59-A6C34878D82A}">
                    <a16:rowId xmlns:a16="http://schemas.microsoft.com/office/drawing/2014/main" val="3396100229"/>
                  </a:ext>
                </a:extLst>
              </a:tr>
            </a:tbl>
          </a:graphicData>
        </a:graphic>
      </p:graphicFrame>
    </p:spTree>
    <p:extLst>
      <p:ext uri="{BB962C8B-B14F-4D97-AF65-F5344CB8AC3E}">
        <p14:creationId xmlns:p14="http://schemas.microsoft.com/office/powerpoint/2010/main" val="2736097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4E774BDC-DBB7-4DA7-99AF-A053FBC42911}"/>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rot="21376088">
            <a:off x="1005219" y="1007"/>
            <a:ext cx="6971605" cy="2443424"/>
          </a:xfrm>
          <a:prstGeom prst="rect">
            <a:avLst/>
          </a:prstGeom>
        </p:spPr>
      </p:pic>
      <p:sp>
        <p:nvSpPr>
          <p:cNvPr id="4" name="TextBox 3">
            <a:extLst>
              <a:ext uri="{FF2B5EF4-FFF2-40B4-BE49-F238E27FC236}">
                <a16:creationId xmlns:a16="http://schemas.microsoft.com/office/drawing/2014/main" id="{415C9088-EFF2-813B-400C-75BA08366B7D}"/>
              </a:ext>
            </a:extLst>
          </p:cNvPr>
          <p:cNvSpPr txBox="1"/>
          <p:nvPr/>
        </p:nvSpPr>
        <p:spPr>
          <a:xfrm>
            <a:off x="1649469" y="304800"/>
            <a:ext cx="5949307" cy="1131848"/>
          </a:xfrm>
          <a:prstGeom prst="rect">
            <a:avLst/>
          </a:prstGeom>
          <a:noFill/>
        </p:spPr>
        <p:txBody>
          <a:bodyPr wrap="square" rtlCol="0">
            <a:spAutoFit/>
          </a:bodyPr>
          <a:lstStyle/>
          <a:p>
            <a:pPr algn="just">
              <a:lnSpc>
                <a:spcPct val="150000"/>
              </a:lnSpc>
            </a:pPr>
            <a:r>
              <a:rPr lang="vi-VN" sz="2400" dirty="0">
                <a:solidFill>
                  <a:schemeClr val="bg1"/>
                </a:solidFill>
                <a:latin typeface="UTM Avo" panose="02040603050506020204" pitchFamily="18"/>
              </a:rPr>
              <a:t>Câu 1. Vì sao Ga-li-lê quyết định làm thí nghiệm về tốc độ rơi của các vật?</a:t>
            </a:r>
            <a:endParaRPr lang="vi-VN" sz="400" dirty="0">
              <a:solidFill>
                <a:schemeClr val="bg1"/>
              </a:solidFill>
              <a:latin typeface="UTM Avo" panose="02040603050506020204" pitchFamily="18"/>
            </a:endParaRPr>
          </a:p>
        </p:txBody>
      </p:sp>
      <p:grpSp>
        <p:nvGrpSpPr>
          <p:cNvPr id="5" name="Group 4">
            <a:extLst>
              <a:ext uri="{FF2B5EF4-FFF2-40B4-BE49-F238E27FC236}">
                <a16:creationId xmlns:a16="http://schemas.microsoft.com/office/drawing/2014/main" id="{565E8140-EC59-20A4-0056-BE122D90893D}"/>
              </a:ext>
            </a:extLst>
          </p:cNvPr>
          <p:cNvGrpSpPr/>
          <p:nvPr/>
        </p:nvGrpSpPr>
        <p:grpSpPr>
          <a:xfrm>
            <a:off x="5639357" y="2375172"/>
            <a:ext cx="4610866" cy="2772968"/>
            <a:chOff x="2399533" y="2432415"/>
            <a:chExt cx="4610866" cy="2772968"/>
          </a:xfrm>
        </p:grpSpPr>
        <p:pic>
          <p:nvPicPr>
            <p:cNvPr id="6" name="Graphic 5">
              <a:extLst>
                <a:ext uri="{FF2B5EF4-FFF2-40B4-BE49-F238E27FC236}">
                  <a16:creationId xmlns:a16="http://schemas.microsoft.com/office/drawing/2014/main" id="{5B82D592-449D-A208-BBCF-6DE2E64B404B}"/>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2399533" y="2432415"/>
              <a:ext cx="4610866" cy="2772968"/>
            </a:xfrm>
            <a:prstGeom prst="rect">
              <a:avLst/>
            </a:prstGeom>
          </p:spPr>
        </p:pic>
        <p:sp>
          <p:nvSpPr>
            <p:cNvPr id="7" name="TextBox 6">
              <a:extLst>
                <a:ext uri="{FF2B5EF4-FFF2-40B4-BE49-F238E27FC236}">
                  <a16:creationId xmlns:a16="http://schemas.microsoft.com/office/drawing/2014/main" id="{A4E50C25-B21D-0352-134F-7A9737FD1CB9}"/>
                </a:ext>
              </a:extLst>
            </p:cNvPr>
            <p:cNvSpPr txBox="1"/>
            <p:nvPr/>
          </p:nvSpPr>
          <p:spPr>
            <a:xfrm>
              <a:off x="3428251" y="2826567"/>
              <a:ext cx="3096699" cy="1675843"/>
            </a:xfrm>
            <a:prstGeom prst="rect">
              <a:avLst/>
            </a:prstGeom>
            <a:noFill/>
          </p:spPr>
          <p:txBody>
            <a:bodyPr wrap="square" rtlCol="0">
              <a:spAutoFit/>
            </a:bodyPr>
            <a:lstStyle/>
            <a:p>
              <a:pPr algn="just">
                <a:lnSpc>
                  <a:spcPct val="150000"/>
                </a:lnSpc>
              </a:pPr>
              <a:r>
                <a:rPr lang="vi-VN" sz="2400" dirty="0">
                  <a:solidFill>
                    <a:schemeClr val="bg1"/>
                  </a:solidFill>
                  <a:latin typeface="UTM Avo" panose="02040603050506020204" pitchFamily="18"/>
                </a:rPr>
                <a:t>Vì ông không tin là vật nặng rơi nhanh hơn vật nhẹ.</a:t>
              </a:r>
            </a:p>
          </p:txBody>
        </p:sp>
      </p:grpSp>
      <p:pic>
        <p:nvPicPr>
          <p:cNvPr id="8" name="Picture 7" descr="6131d3148657a26e1bfe386e7ba65811.png">
            <a:hlinkClick r:id="rId7" action="ppaction://hlinksldjump"/>
            <a:extLst>
              <a:ext uri="{FF2B5EF4-FFF2-40B4-BE49-F238E27FC236}">
                <a16:creationId xmlns:a16="http://schemas.microsoft.com/office/drawing/2014/main" id="{5805563B-7F8D-D59A-613B-F5B01F896433}"/>
              </a:ext>
            </a:extLst>
          </p:cNvPr>
          <p:cNvPicPr>
            <a:picLocks noChangeAspect="1"/>
          </p:cNvPicPr>
          <p:nvPr/>
        </p:nvPicPr>
        <p:blipFill>
          <a:blip r:embed="rId8" cstate="print"/>
          <a:stretch>
            <a:fillRect/>
          </a:stretch>
        </p:blipFill>
        <p:spPr>
          <a:xfrm>
            <a:off x="10368817" y="3908431"/>
            <a:ext cx="1443628" cy="2294486"/>
          </a:xfrm>
          <a:prstGeom prst="rect">
            <a:avLst/>
          </a:prstGeom>
        </p:spPr>
      </p:pic>
      <p:pic>
        <p:nvPicPr>
          <p:cNvPr id="9" name="Picture 8" descr="1.png">
            <a:extLst>
              <a:ext uri="{FF2B5EF4-FFF2-40B4-BE49-F238E27FC236}">
                <a16:creationId xmlns:a16="http://schemas.microsoft.com/office/drawing/2014/main" id="{4AC477F2-BF1A-AAB6-DFAE-F524293A8F31}"/>
              </a:ext>
            </a:extLst>
          </p:cNvPr>
          <p:cNvPicPr>
            <a:picLocks noChangeAspect="1"/>
          </p:cNvPicPr>
          <p:nvPr/>
        </p:nvPicPr>
        <p:blipFill>
          <a:blip r:embed="rId9" cstate="print"/>
          <a:stretch>
            <a:fillRect/>
          </a:stretch>
        </p:blipFill>
        <p:spPr>
          <a:xfrm>
            <a:off x="1524000" y="5867400"/>
            <a:ext cx="9144000" cy="1143000"/>
          </a:xfrm>
          <a:prstGeom prst="rect">
            <a:avLst/>
          </a:prstGeom>
        </p:spPr>
      </p:pic>
      <p:pic>
        <p:nvPicPr>
          <p:cNvPr id="11" name="Google Shape;239;p15" descr="Không có mô tả ảnh.">
            <a:extLst>
              <a:ext uri="{FF2B5EF4-FFF2-40B4-BE49-F238E27FC236}">
                <a16:creationId xmlns:a16="http://schemas.microsoft.com/office/drawing/2014/main" id="{448BA713-963C-D5DC-1644-3B6F5CA9EDB6}"/>
              </a:ext>
            </a:extLst>
          </p:cNvPr>
          <p:cNvPicPr preferRelativeResize="0">
            <a:picLocks noChangeAspect="1"/>
          </p:cNvPicPr>
          <p:nvPr/>
        </p:nvPicPr>
        <p:blipFill rotWithShape="1">
          <a:blip r:embed="rId10">
            <a:alphaModFix/>
          </a:blip>
          <a:srcRect/>
          <a:stretch/>
        </p:blipFill>
        <p:spPr>
          <a:xfrm>
            <a:off x="2316876" y="2115311"/>
            <a:ext cx="2899850" cy="3586240"/>
          </a:xfrm>
          <a:prstGeom prst="roundRect">
            <a:avLst>
              <a:gd name="adj" fmla="val 9200"/>
            </a:avLst>
          </a:prstGeom>
          <a:noFill/>
          <a:ln>
            <a:noFill/>
          </a:ln>
          <a:effectLst>
            <a:outerShdw blurRad="76200" dist="38100" dir="7800000" algn="tl" rotWithShape="0">
              <a:srgbClr val="000000">
                <a:alpha val="40000"/>
              </a:srgbClr>
            </a:outerShdw>
          </a:effectLst>
        </p:spPr>
      </p:pic>
    </p:spTree>
    <p:extLst>
      <p:ext uri="{BB962C8B-B14F-4D97-AF65-F5344CB8AC3E}">
        <p14:creationId xmlns:p14="http://schemas.microsoft.com/office/powerpoint/2010/main" val="3714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par>
                                <p:cTn id="15" presetID="10"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4E774BDC-DBB7-4DA7-99AF-A053FBC42911}"/>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rot="21376088">
            <a:off x="1231886" y="-23098"/>
            <a:ext cx="7257421" cy="2443424"/>
          </a:xfrm>
          <a:prstGeom prst="rect">
            <a:avLst/>
          </a:prstGeom>
        </p:spPr>
      </p:pic>
      <p:sp>
        <p:nvSpPr>
          <p:cNvPr id="4" name="TextBox 3">
            <a:extLst>
              <a:ext uri="{FF2B5EF4-FFF2-40B4-BE49-F238E27FC236}">
                <a16:creationId xmlns:a16="http://schemas.microsoft.com/office/drawing/2014/main" id="{415C9088-EFF2-813B-400C-75BA08366B7D}"/>
              </a:ext>
            </a:extLst>
          </p:cNvPr>
          <p:cNvSpPr txBox="1"/>
          <p:nvPr/>
        </p:nvSpPr>
        <p:spPr>
          <a:xfrm>
            <a:off x="1649469" y="304800"/>
            <a:ext cx="6567431" cy="1121846"/>
          </a:xfrm>
          <a:prstGeom prst="rect">
            <a:avLst/>
          </a:prstGeom>
          <a:noFill/>
        </p:spPr>
        <p:txBody>
          <a:bodyPr wrap="square" rtlCol="0">
            <a:spAutoFit/>
          </a:bodyPr>
          <a:lstStyle/>
          <a:p>
            <a:pPr algn="just">
              <a:lnSpc>
                <a:spcPct val="150000"/>
              </a:lnSpc>
            </a:pPr>
            <a:r>
              <a:rPr lang="vi-VN" sz="2400" dirty="0">
                <a:solidFill>
                  <a:schemeClr val="bg1"/>
                </a:solidFill>
                <a:latin typeface="UTM Avo" panose="02040603050506020204" pitchFamily="18"/>
              </a:rPr>
              <a:t>Câu 2. Nhờ đâu mà ông đã đạt được kết quả nghiên cứu sau lần thất bại đầu tiên?</a:t>
            </a:r>
          </a:p>
        </p:txBody>
      </p:sp>
      <p:grpSp>
        <p:nvGrpSpPr>
          <p:cNvPr id="5" name="Group 4">
            <a:extLst>
              <a:ext uri="{FF2B5EF4-FFF2-40B4-BE49-F238E27FC236}">
                <a16:creationId xmlns:a16="http://schemas.microsoft.com/office/drawing/2014/main" id="{565E8140-EC59-20A4-0056-BE122D90893D}"/>
              </a:ext>
            </a:extLst>
          </p:cNvPr>
          <p:cNvGrpSpPr/>
          <p:nvPr/>
        </p:nvGrpSpPr>
        <p:grpSpPr>
          <a:xfrm>
            <a:off x="5622468" y="2347926"/>
            <a:ext cx="4610866" cy="2772968"/>
            <a:chOff x="2382644" y="2405169"/>
            <a:chExt cx="4610866" cy="2772968"/>
          </a:xfrm>
        </p:grpSpPr>
        <p:pic>
          <p:nvPicPr>
            <p:cNvPr id="6" name="Graphic 5">
              <a:extLst>
                <a:ext uri="{FF2B5EF4-FFF2-40B4-BE49-F238E27FC236}">
                  <a16:creationId xmlns:a16="http://schemas.microsoft.com/office/drawing/2014/main" id="{5B82D592-449D-A208-BBCF-6DE2E64B404B}"/>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2382644" y="2405169"/>
              <a:ext cx="4610866" cy="2772968"/>
            </a:xfrm>
            <a:prstGeom prst="rect">
              <a:avLst/>
            </a:prstGeom>
          </p:spPr>
        </p:pic>
        <p:sp>
          <p:nvSpPr>
            <p:cNvPr id="7" name="TextBox 6">
              <a:extLst>
                <a:ext uri="{FF2B5EF4-FFF2-40B4-BE49-F238E27FC236}">
                  <a16:creationId xmlns:a16="http://schemas.microsoft.com/office/drawing/2014/main" id="{A4E50C25-B21D-0352-134F-7A9737FD1CB9}"/>
                </a:ext>
              </a:extLst>
            </p:cNvPr>
            <p:cNvSpPr txBox="1"/>
            <p:nvPr/>
          </p:nvSpPr>
          <p:spPr>
            <a:xfrm>
              <a:off x="3320251" y="2794520"/>
              <a:ext cx="3313650" cy="1675843"/>
            </a:xfrm>
            <a:prstGeom prst="rect">
              <a:avLst/>
            </a:prstGeom>
            <a:noFill/>
          </p:spPr>
          <p:txBody>
            <a:bodyPr wrap="square" rtlCol="0">
              <a:spAutoFit/>
            </a:bodyPr>
            <a:lstStyle/>
            <a:p>
              <a:pPr algn="just">
                <a:lnSpc>
                  <a:spcPct val="150000"/>
                </a:lnSpc>
              </a:pPr>
              <a:r>
                <a:rPr lang="vi-VN" sz="2400" dirty="0">
                  <a:solidFill>
                    <a:schemeClr val="bg1"/>
                  </a:solidFill>
                  <a:latin typeface="UTM Avo" panose="02040603050506020204" pitchFamily="18"/>
                </a:rPr>
                <a:t>Nhờ ông không nản chí mà kiên trì làm lại thí nghiệm nhiều lần.</a:t>
              </a:r>
            </a:p>
          </p:txBody>
        </p:sp>
      </p:grpSp>
      <p:pic>
        <p:nvPicPr>
          <p:cNvPr id="9" name="Picture 8" descr="1.png">
            <a:extLst>
              <a:ext uri="{FF2B5EF4-FFF2-40B4-BE49-F238E27FC236}">
                <a16:creationId xmlns:a16="http://schemas.microsoft.com/office/drawing/2014/main" id="{4AC477F2-BF1A-AAB6-DFAE-F524293A8F31}"/>
              </a:ext>
            </a:extLst>
          </p:cNvPr>
          <p:cNvPicPr>
            <a:picLocks noChangeAspect="1"/>
          </p:cNvPicPr>
          <p:nvPr/>
        </p:nvPicPr>
        <p:blipFill>
          <a:blip r:embed="rId7" cstate="print"/>
          <a:stretch>
            <a:fillRect/>
          </a:stretch>
        </p:blipFill>
        <p:spPr>
          <a:xfrm>
            <a:off x="1524000" y="5867400"/>
            <a:ext cx="9144000" cy="1143000"/>
          </a:xfrm>
          <a:prstGeom prst="rect">
            <a:avLst/>
          </a:prstGeom>
        </p:spPr>
      </p:pic>
      <p:pic>
        <p:nvPicPr>
          <p:cNvPr id="11" name="Google Shape;239;p15" descr="Không có mô tả ảnh.">
            <a:extLst>
              <a:ext uri="{FF2B5EF4-FFF2-40B4-BE49-F238E27FC236}">
                <a16:creationId xmlns:a16="http://schemas.microsoft.com/office/drawing/2014/main" id="{448BA713-963C-D5DC-1644-3B6F5CA9EDB6}"/>
              </a:ext>
            </a:extLst>
          </p:cNvPr>
          <p:cNvPicPr preferRelativeResize="0">
            <a:picLocks noChangeAspect="1"/>
          </p:cNvPicPr>
          <p:nvPr/>
        </p:nvPicPr>
        <p:blipFill rotWithShape="1">
          <a:blip r:embed="rId8">
            <a:alphaModFix/>
          </a:blip>
          <a:srcRect/>
          <a:stretch/>
        </p:blipFill>
        <p:spPr>
          <a:xfrm>
            <a:off x="2316876" y="2115311"/>
            <a:ext cx="2899850" cy="3586240"/>
          </a:xfrm>
          <a:prstGeom prst="roundRect">
            <a:avLst>
              <a:gd name="adj" fmla="val 9200"/>
            </a:avLst>
          </a:prstGeom>
          <a:noFill/>
          <a:ln>
            <a:noFill/>
          </a:ln>
          <a:effectLst>
            <a:outerShdw blurRad="76200" dist="38100" dir="7800000" algn="tl" rotWithShape="0">
              <a:srgbClr val="000000">
                <a:alpha val="40000"/>
              </a:srgbClr>
            </a:outerShdw>
          </a:effectLst>
        </p:spPr>
      </p:pic>
      <p:pic>
        <p:nvPicPr>
          <p:cNvPr id="2" name="Picture 1" descr="6131d3148657a26e1bfe386e7ba65811.png">
            <a:hlinkClick r:id="rId9" action="ppaction://hlinksldjump"/>
            <a:extLst>
              <a:ext uri="{FF2B5EF4-FFF2-40B4-BE49-F238E27FC236}">
                <a16:creationId xmlns:a16="http://schemas.microsoft.com/office/drawing/2014/main" id="{C32EC885-9DA5-9219-949D-E03667765E85}"/>
              </a:ext>
            </a:extLst>
          </p:cNvPr>
          <p:cNvPicPr>
            <a:picLocks noChangeAspect="1"/>
          </p:cNvPicPr>
          <p:nvPr/>
        </p:nvPicPr>
        <p:blipFill>
          <a:blip r:embed="rId10" cstate="print"/>
          <a:stretch>
            <a:fillRect/>
          </a:stretch>
        </p:blipFill>
        <p:spPr>
          <a:xfrm>
            <a:off x="10368817" y="3908431"/>
            <a:ext cx="1443628" cy="2294486"/>
          </a:xfrm>
          <a:prstGeom prst="rect">
            <a:avLst/>
          </a:prstGeom>
        </p:spPr>
      </p:pic>
    </p:spTree>
    <p:extLst>
      <p:ext uri="{BB962C8B-B14F-4D97-AF65-F5344CB8AC3E}">
        <p14:creationId xmlns:p14="http://schemas.microsoft.com/office/powerpoint/2010/main" val="3414002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par>
                                <p:cTn id="15" presetID="10"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0" y="0"/>
          <a:ext cx="12192000" cy="1188720"/>
        </p:xfrm>
        <a:graphic>
          <a:graphicData uri="http://schemas.openxmlformats.org/drawingml/2006/table">
            <a:tbl>
              <a:tblPr firstRow="1" bandRow="1">
                <a:tableStyleId>{5C22544A-7EE6-4342-B048-85BDC9FD1C3A}</a:tableStyleId>
              </a:tblPr>
              <a:tblGrid>
                <a:gridCol w="12192000">
                  <a:extLst>
                    <a:ext uri="{9D8B030D-6E8A-4147-A177-3AD203B41FA5}">
                      <a16:colId xmlns:a16="http://schemas.microsoft.com/office/drawing/2014/main" val="3458026581"/>
                    </a:ext>
                  </a:extLst>
                </a:gridCol>
              </a:tblGrid>
              <a:tr h="1136073">
                <a:tc>
                  <a:txBody>
                    <a:bodyPr/>
                    <a:lstStyle/>
                    <a:p>
                      <a:pPr algn="ctr"/>
                      <a:r>
                        <a:rPr lang="en-US" sz="2400" dirty="0" err="1" smtClean="0">
                          <a:solidFill>
                            <a:schemeClr val="bg1"/>
                          </a:solidFill>
                        </a:rPr>
                        <a:t>Thứ</a:t>
                      </a:r>
                      <a:r>
                        <a:rPr lang="en-US" sz="2400" baseline="0" dirty="0" smtClean="0">
                          <a:solidFill>
                            <a:schemeClr val="bg1"/>
                          </a:solidFill>
                        </a:rPr>
                        <a:t> </a:t>
                      </a:r>
                      <a:r>
                        <a:rPr lang="en-US" sz="2400" baseline="0" dirty="0" err="1" smtClean="0">
                          <a:solidFill>
                            <a:schemeClr val="bg1"/>
                          </a:solidFill>
                        </a:rPr>
                        <a:t>hai</a:t>
                      </a:r>
                      <a:r>
                        <a:rPr lang="en-US" sz="2400" baseline="0" dirty="0" smtClean="0">
                          <a:solidFill>
                            <a:schemeClr val="bg1"/>
                          </a:solidFill>
                        </a:rPr>
                        <a:t> </a:t>
                      </a:r>
                      <a:r>
                        <a:rPr lang="en-US" sz="2400" baseline="0" dirty="0" err="1" smtClean="0">
                          <a:solidFill>
                            <a:schemeClr val="bg1"/>
                          </a:solidFill>
                        </a:rPr>
                        <a:t>ngày</a:t>
                      </a:r>
                      <a:r>
                        <a:rPr lang="en-US" sz="2400" baseline="0" dirty="0" smtClean="0">
                          <a:solidFill>
                            <a:schemeClr val="bg1"/>
                          </a:solidFill>
                        </a:rPr>
                        <a:t> 10 </a:t>
                      </a:r>
                      <a:r>
                        <a:rPr lang="en-US" sz="2400" baseline="0" dirty="0" err="1" smtClean="0">
                          <a:solidFill>
                            <a:schemeClr val="bg1"/>
                          </a:solidFill>
                        </a:rPr>
                        <a:t>tháng</a:t>
                      </a:r>
                      <a:r>
                        <a:rPr lang="en-US" sz="2400" baseline="0" dirty="0" smtClean="0">
                          <a:solidFill>
                            <a:schemeClr val="bg1"/>
                          </a:solidFill>
                        </a:rPr>
                        <a:t> 2 </a:t>
                      </a:r>
                      <a:r>
                        <a:rPr lang="en-US" sz="2400" baseline="0" dirty="0" err="1" smtClean="0">
                          <a:solidFill>
                            <a:schemeClr val="bg1"/>
                          </a:solidFill>
                        </a:rPr>
                        <a:t>năm</a:t>
                      </a:r>
                      <a:r>
                        <a:rPr lang="en-US" sz="2400" baseline="0" dirty="0" smtClean="0">
                          <a:solidFill>
                            <a:schemeClr val="bg1"/>
                          </a:solidFill>
                        </a:rPr>
                        <a:t> 2025</a:t>
                      </a:r>
                    </a:p>
                    <a:p>
                      <a:pPr algn="ctr"/>
                      <a:endParaRPr lang="en-US" sz="2400" baseline="0" dirty="0" smtClean="0">
                        <a:solidFill>
                          <a:schemeClr val="bg1"/>
                        </a:solidFill>
                      </a:endParaRPr>
                    </a:p>
                    <a:p>
                      <a:pPr algn="ctr"/>
                      <a:r>
                        <a:rPr lang="en-US" sz="2400" baseline="0" dirty="0" smtClean="0">
                          <a:solidFill>
                            <a:schemeClr val="bg1"/>
                          </a:solidFill>
                        </a:rPr>
                        <a:t>TIẾNG VIỆT</a:t>
                      </a:r>
                      <a:endParaRPr lang="en-US" sz="2400" dirty="0">
                        <a:solidFill>
                          <a:schemeClr val="bg1"/>
                        </a:solidFill>
                      </a:endParaRPr>
                    </a:p>
                  </a:txBody>
                  <a:tcPr>
                    <a:solidFill>
                      <a:schemeClr val="tx1"/>
                    </a:solidFill>
                  </a:tcPr>
                </a:tc>
                <a:extLst>
                  <a:ext uri="{0D108BD9-81ED-4DB2-BD59-A6C34878D82A}">
                    <a16:rowId xmlns:a16="http://schemas.microsoft.com/office/drawing/2014/main" val="1072722292"/>
                  </a:ext>
                </a:extLst>
              </a:tr>
            </a:tbl>
          </a:graphicData>
        </a:graphic>
      </p:graphicFrame>
    </p:spTree>
    <p:extLst>
      <p:ext uri="{BB962C8B-B14F-4D97-AF65-F5344CB8AC3E}">
        <p14:creationId xmlns:p14="http://schemas.microsoft.com/office/powerpoint/2010/main" val="4231285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4E774BDC-DBB7-4DA7-99AF-A053FBC42911}"/>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rot="21376088">
            <a:off x="1142744" y="7121"/>
            <a:ext cx="6304346" cy="2829564"/>
          </a:xfrm>
          <a:prstGeom prst="rect">
            <a:avLst/>
          </a:prstGeom>
        </p:spPr>
      </p:pic>
      <p:sp>
        <p:nvSpPr>
          <p:cNvPr id="4" name="TextBox 3">
            <a:extLst>
              <a:ext uri="{FF2B5EF4-FFF2-40B4-BE49-F238E27FC236}">
                <a16:creationId xmlns:a16="http://schemas.microsoft.com/office/drawing/2014/main" id="{415C9088-EFF2-813B-400C-75BA08366B7D}"/>
              </a:ext>
            </a:extLst>
          </p:cNvPr>
          <p:cNvSpPr txBox="1"/>
          <p:nvPr/>
        </p:nvSpPr>
        <p:spPr>
          <a:xfrm>
            <a:off x="1896533" y="175175"/>
            <a:ext cx="5024967" cy="1675843"/>
          </a:xfrm>
          <a:prstGeom prst="rect">
            <a:avLst/>
          </a:prstGeom>
          <a:noFill/>
        </p:spPr>
        <p:txBody>
          <a:bodyPr wrap="square" rtlCol="0">
            <a:spAutoFit/>
          </a:bodyPr>
          <a:lstStyle/>
          <a:p>
            <a:pPr algn="just">
              <a:lnSpc>
                <a:spcPct val="150000"/>
              </a:lnSpc>
            </a:pPr>
            <a:r>
              <a:rPr lang="vi-VN" sz="2400" dirty="0">
                <a:solidFill>
                  <a:schemeClr val="bg1"/>
                </a:solidFill>
                <a:latin typeface="UTM Avo" panose="02040603050506020204" pitchFamily="18"/>
              </a:rPr>
              <a:t>Câu 3. Thí nghiệm của Ga-li-lê về tốc độ rơi của các vật cho thấy ông là người như thế nào?</a:t>
            </a:r>
          </a:p>
        </p:txBody>
      </p:sp>
      <p:pic>
        <p:nvPicPr>
          <p:cNvPr id="9" name="Picture 8" descr="1.png">
            <a:extLst>
              <a:ext uri="{FF2B5EF4-FFF2-40B4-BE49-F238E27FC236}">
                <a16:creationId xmlns:a16="http://schemas.microsoft.com/office/drawing/2014/main" id="{4AC477F2-BF1A-AAB6-DFAE-F524293A8F31}"/>
              </a:ext>
            </a:extLst>
          </p:cNvPr>
          <p:cNvPicPr>
            <a:picLocks noChangeAspect="1"/>
          </p:cNvPicPr>
          <p:nvPr/>
        </p:nvPicPr>
        <p:blipFill>
          <a:blip r:embed="rId5" cstate="print"/>
          <a:stretch>
            <a:fillRect/>
          </a:stretch>
        </p:blipFill>
        <p:spPr>
          <a:xfrm>
            <a:off x="1524000" y="5867400"/>
            <a:ext cx="9144000" cy="1143000"/>
          </a:xfrm>
          <a:prstGeom prst="rect">
            <a:avLst/>
          </a:prstGeom>
        </p:spPr>
      </p:pic>
      <p:sp>
        <p:nvSpPr>
          <p:cNvPr id="2" name="Google Shape;256;p17">
            <a:extLst>
              <a:ext uri="{FF2B5EF4-FFF2-40B4-BE49-F238E27FC236}">
                <a16:creationId xmlns:a16="http://schemas.microsoft.com/office/drawing/2014/main" id="{24AA233B-5ED5-5D71-0B24-AA02A2226027}"/>
              </a:ext>
            </a:extLst>
          </p:cNvPr>
          <p:cNvSpPr/>
          <p:nvPr/>
        </p:nvSpPr>
        <p:spPr>
          <a:xfrm>
            <a:off x="3327665" y="2742880"/>
            <a:ext cx="6949418" cy="1272945"/>
          </a:xfrm>
          <a:prstGeom prst="wedgeRectCallout">
            <a:avLst>
              <a:gd name="adj1" fmla="val -19580"/>
              <a:gd name="adj2" fmla="val 47413"/>
            </a:avLst>
          </a:prstGeom>
          <a:solidFill>
            <a:schemeClr val="lt1"/>
          </a:solidFill>
          <a:ln w="25400" cap="flat" cmpd="sng">
            <a:solidFill>
              <a:schemeClr val="bg1"/>
            </a:solidFill>
            <a:prstDash val="solid"/>
            <a:round/>
            <a:headEnd type="none" w="sm" len="sm"/>
            <a:tailEnd type="none" w="sm" len="sm"/>
          </a:ln>
        </p:spPr>
        <p:txBody>
          <a:bodyPr spcFirstLastPara="1" wrap="square" lIns="240000" tIns="30467" rIns="240000" bIns="120000" anchor="ctr" anchorCtr="0">
            <a:noAutofit/>
          </a:bodyPr>
          <a:lstStyle/>
          <a:p>
            <a:pPr algn="just">
              <a:lnSpc>
                <a:spcPct val="150000"/>
              </a:lnSpc>
            </a:pPr>
            <a:r>
              <a:rPr lang="vi-VN" sz="2200" dirty="0">
                <a:solidFill>
                  <a:schemeClr val="bg1"/>
                </a:solidFill>
                <a:latin typeface="UTM Avo" panose="02040603050506020204" pitchFamily="18"/>
              </a:rPr>
              <a:t>Ông là người dũng cảm, biết nghi ngờ cả kết luận của một nhà khoa học vĩ đại như A-ri-xtốt.</a:t>
            </a:r>
            <a:endParaRPr sz="2200" dirty="0">
              <a:solidFill>
                <a:schemeClr val="bg1"/>
              </a:solidFill>
              <a:latin typeface="UTM Avo" panose="02040603050506020204" pitchFamily="18"/>
            </a:endParaRPr>
          </a:p>
        </p:txBody>
      </p:sp>
      <p:sp>
        <p:nvSpPr>
          <p:cNvPr id="12" name="Google Shape;257;p17">
            <a:extLst>
              <a:ext uri="{FF2B5EF4-FFF2-40B4-BE49-F238E27FC236}">
                <a16:creationId xmlns:a16="http://schemas.microsoft.com/office/drawing/2014/main" id="{B413E501-7B2A-C459-A94C-D5C19E0C2EF3}"/>
              </a:ext>
            </a:extLst>
          </p:cNvPr>
          <p:cNvSpPr/>
          <p:nvPr/>
        </p:nvSpPr>
        <p:spPr>
          <a:xfrm>
            <a:off x="3326077" y="4202695"/>
            <a:ext cx="6949417" cy="1272945"/>
          </a:xfrm>
          <a:prstGeom prst="wedgeRectCallout">
            <a:avLst>
              <a:gd name="adj1" fmla="val -21016"/>
              <a:gd name="adj2" fmla="val 48474"/>
            </a:avLst>
          </a:prstGeom>
          <a:solidFill>
            <a:schemeClr val="lt1"/>
          </a:solidFill>
          <a:ln w="25400" cap="flat" cmpd="sng">
            <a:solidFill>
              <a:schemeClr val="bg1"/>
            </a:solidFill>
            <a:prstDash val="solid"/>
            <a:round/>
            <a:headEnd type="none" w="sm" len="sm"/>
            <a:tailEnd type="none" w="sm" len="sm"/>
          </a:ln>
        </p:spPr>
        <p:txBody>
          <a:bodyPr spcFirstLastPara="1" wrap="square" lIns="240000" tIns="30467" rIns="240000" bIns="120000" anchor="ctr" anchorCtr="0">
            <a:noAutofit/>
          </a:bodyPr>
          <a:lstStyle/>
          <a:p>
            <a:pPr algn="just">
              <a:lnSpc>
                <a:spcPct val="150000"/>
              </a:lnSpc>
            </a:pPr>
            <a:r>
              <a:rPr lang="vi-VN" sz="2200" dirty="0">
                <a:solidFill>
                  <a:schemeClr val="bg1"/>
                </a:solidFill>
                <a:latin typeface="UTM Avo" panose="02040603050506020204" pitchFamily="18"/>
              </a:rPr>
              <a:t>Ông là người kiên trì, làm đi làm lại thí nghiệm cho đến khi hiểu rõ vấn đề.</a:t>
            </a:r>
            <a:endParaRPr sz="2200" dirty="0">
              <a:solidFill>
                <a:schemeClr val="bg1"/>
              </a:solidFill>
              <a:latin typeface="UTM Avo" panose="02040603050506020204" pitchFamily="18"/>
            </a:endParaRPr>
          </a:p>
        </p:txBody>
      </p:sp>
      <p:pic>
        <p:nvPicPr>
          <p:cNvPr id="13" name="Google Shape;258;p17" descr="Galileo Galilei và câu nói &quot;dù sao thì Trái đất vẫn quay&quot; gây chấn động  lịch sử - Hồ Sơ Danh Nhân">
            <a:extLst>
              <a:ext uri="{FF2B5EF4-FFF2-40B4-BE49-F238E27FC236}">
                <a16:creationId xmlns:a16="http://schemas.microsoft.com/office/drawing/2014/main" id="{9B5A7368-F71E-45D5-3554-94F6544E9898}"/>
              </a:ext>
            </a:extLst>
          </p:cNvPr>
          <p:cNvPicPr preferRelativeResize="0">
            <a:picLocks noChangeAspect="1"/>
          </p:cNvPicPr>
          <p:nvPr/>
        </p:nvPicPr>
        <p:blipFill rotWithShape="1">
          <a:blip r:embed="rId6">
            <a:alphaModFix/>
          </a:blip>
          <a:srcRect/>
          <a:stretch/>
        </p:blipFill>
        <p:spPr>
          <a:xfrm>
            <a:off x="699835" y="2620178"/>
            <a:ext cx="2370700" cy="2907071"/>
          </a:xfrm>
          <a:prstGeom prst="rect">
            <a:avLst/>
          </a:prstGeom>
          <a:noFill/>
          <a:ln>
            <a:noFill/>
          </a:ln>
        </p:spPr>
      </p:pic>
      <p:pic>
        <p:nvPicPr>
          <p:cNvPr id="14" name="Picture 13" descr="6131d3148657a26e1bfe386e7ba65811.png">
            <a:hlinkClick r:id="rId7" action="ppaction://hlinksldjump"/>
            <a:extLst>
              <a:ext uri="{FF2B5EF4-FFF2-40B4-BE49-F238E27FC236}">
                <a16:creationId xmlns:a16="http://schemas.microsoft.com/office/drawing/2014/main" id="{1F5E4172-A688-8B6C-D7AA-FC30643708E9}"/>
              </a:ext>
            </a:extLst>
          </p:cNvPr>
          <p:cNvPicPr>
            <a:picLocks noChangeAspect="1"/>
          </p:cNvPicPr>
          <p:nvPr/>
        </p:nvPicPr>
        <p:blipFill>
          <a:blip r:embed="rId8" cstate="print"/>
          <a:stretch>
            <a:fillRect/>
          </a:stretch>
        </p:blipFill>
        <p:spPr>
          <a:xfrm>
            <a:off x="10368817" y="3908431"/>
            <a:ext cx="1443628" cy="2294486"/>
          </a:xfrm>
          <a:prstGeom prst="rect">
            <a:avLst/>
          </a:prstGeom>
        </p:spPr>
      </p:pic>
    </p:spTree>
    <p:extLst>
      <p:ext uri="{BB962C8B-B14F-4D97-AF65-F5344CB8AC3E}">
        <p14:creationId xmlns:p14="http://schemas.microsoft.com/office/powerpoint/2010/main" val="3041821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par>
                                <p:cTn id="15" presetID="10"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10"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4E774BDC-DBB7-4DA7-99AF-A053FBC42911}"/>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rot="21376088">
            <a:off x="1346339" y="195504"/>
            <a:ext cx="6976253" cy="2829564"/>
          </a:xfrm>
          <a:prstGeom prst="rect">
            <a:avLst/>
          </a:prstGeom>
        </p:spPr>
      </p:pic>
      <p:sp>
        <p:nvSpPr>
          <p:cNvPr id="4" name="TextBox 3">
            <a:extLst>
              <a:ext uri="{FF2B5EF4-FFF2-40B4-BE49-F238E27FC236}">
                <a16:creationId xmlns:a16="http://schemas.microsoft.com/office/drawing/2014/main" id="{415C9088-EFF2-813B-400C-75BA08366B7D}"/>
              </a:ext>
            </a:extLst>
          </p:cNvPr>
          <p:cNvSpPr txBox="1"/>
          <p:nvPr/>
        </p:nvSpPr>
        <p:spPr>
          <a:xfrm>
            <a:off x="1896531" y="366210"/>
            <a:ext cx="5875867" cy="1675843"/>
          </a:xfrm>
          <a:prstGeom prst="rect">
            <a:avLst/>
          </a:prstGeom>
          <a:noFill/>
        </p:spPr>
        <p:txBody>
          <a:bodyPr wrap="square" rtlCol="0">
            <a:spAutoFit/>
          </a:bodyPr>
          <a:lstStyle/>
          <a:p>
            <a:pPr algn="just">
              <a:lnSpc>
                <a:spcPct val="150000"/>
              </a:lnSpc>
            </a:pPr>
            <a:r>
              <a:rPr lang="vi-VN" sz="2400" dirty="0">
                <a:solidFill>
                  <a:schemeClr val="bg1"/>
                </a:solidFill>
                <a:latin typeface="UTM Avo" panose="02040603050506020204" pitchFamily="18"/>
              </a:rPr>
              <a:t>Câu 4. Vì sao từ chỗ phản đối lí thuyết của Cô-péc-ních, Ga-li-lê lại tán thành ý kiến của nhà bác học này?</a:t>
            </a:r>
          </a:p>
        </p:txBody>
      </p:sp>
      <p:pic>
        <p:nvPicPr>
          <p:cNvPr id="9" name="Picture 8" descr="1.png">
            <a:extLst>
              <a:ext uri="{FF2B5EF4-FFF2-40B4-BE49-F238E27FC236}">
                <a16:creationId xmlns:a16="http://schemas.microsoft.com/office/drawing/2014/main" id="{4AC477F2-BF1A-AAB6-DFAE-F524293A8F31}"/>
              </a:ext>
            </a:extLst>
          </p:cNvPr>
          <p:cNvPicPr>
            <a:picLocks noChangeAspect="1"/>
          </p:cNvPicPr>
          <p:nvPr/>
        </p:nvPicPr>
        <p:blipFill>
          <a:blip r:embed="rId5" cstate="print"/>
          <a:stretch>
            <a:fillRect/>
          </a:stretch>
        </p:blipFill>
        <p:spPr>
          <a:xfrm>
            <a:off x="1524000" y="5867400"/>
            <a:ext cx="9144000" cy="1143000"/>
          </a:xfrm>
          <a:prstGeom prst="rect">
            <a:avLst/>
          </a:prstGeom>
        </p:spPr>
      </p:pic>
      <p:grpSp>
        <p:nvGrpSpPr>
          <p:cNvPr id="5" name="Group 4">
            <a:extLst>
              <a:ext uri="{FF2B5EF4-FFF2-40B4-BE49-F238E27FC236}">
                <a16:creationId xmlns:a16="http://schemas.microsoft.com/office/drawing/2014/main" id="{C93F36C5-7654-EEEB-72EA-69AC6A2CE3CA}"/>
              </a:ext>
            </a:extLst>
          </p:cNvPr>
          <p:cNvGrpSpPr/>
          <p:nvPr/>
        </p:nvGrpSpPr>
        <p:grpSpPr>
          <a:xfrm>
            <a:off x="4495258" y="2868626"/>
            <a:ext cx="4610866" cy="2772968"/>
            <a:chOff x="2382644" y="2405169"/>
            <a:chExt cx="4610866" cy="2772968"/>
          </a:xfrm>
        </p:grpSpPr>
        <p:pic>
          <p:nvPicPr>
            <p:cNvPr id="6" name="Graphic 5">
              <a:extLst>
                <a:ext uri="{FF2B5EF4-FFF2-40B4-BE49-F238E27FC236}">
                  <a16:creationId xmlns:a16="http://schemas.microsoft.com/office/drawing/2014/main" id="{2D6CAFC8-E55D-0DD5-89EF-ACBE5AA6AAA8}"/>
                </a:ext>
              </a:extLst>
            </p:cNvPr>
            <p:cNvPicPr>
              <a:picLocks noChangeAspect="1"/>
            </p:cNvPicPr>
            <p:nvPr/>
          </p:nvPicPr>
          <p:blipFill>
            <a:blip r:embed="rId6">
              <a:extLst>
                <a:ext uri="{96DAC541-7B7A-43D3-8B79-37D633B846F1}">
                  <asvg:svgBlip xmlns="" xmlns:asvg="http://schemas.microsoft.com/office/drawing/2016/SVG/main" r:embed="rId8"/>
                </a:ext>
              </a:extLst>
            </a:blip>
            <a:stretch>
              <a:fillRect/>
            </a:stretch>
          </p:blipFill>
          <p:spPr>
            <a:xfrm>
              <a:off x="2382644" y="2405169"/>
              <a:ext cx="4610866" cy="2772968"/>
            </a:xfrm>
            <a:prstGeom prst="rect">
              <a:avLst/>
            </a:prstGeom>
          </p:spPr>
        </p:pic>
        <p:sp>
          <p:nvSpPr>
            <p:cNvPr id="7" name="TextBox 6">
              <a:extLst>
                <a:ext uri="{FF2B5EF4-FFF2-40B4-BE49-F238E27FC236}">
                  <a16:creationId xmlns:a16="http://schemas.microsoft.com/office/drawing/2014/main" id="{7ECE27F8-F757-6980-9413-5C27DF3590D5}"/>
                </a:ext>
              </a:extLst>
            </p:cNvPr>
            <p:cNvSpPr txBox="1"/>
            <p:nvPr/>
          </p:nvSpPr>
          <p:spPr>
            <a:xfrm>
              <a:off x="3428726" y="2887746"/>
              <a:ext cx="3234360" cy="1675843"/>
            </a:xfrm>
            <a:prstGeom prst="rect">
              <a:avLst/>
            </a:prstGeom>
            <a:noFill/>
          </p:spPr>
          <p:txBody>
            <a:bodyPr wrap="square" rtlCol="0">
              <a:spAutoFit/>
            </a:bodyPr>
            <a:lstStyle/>
            <a:p>
              <a:pPr algn="just">
                <a:lnSpc>
                  <a:spcPct val="150000"/>
                </a:lnSpc>
              </a:pPr>
              <a:r>
                <a:rPr lang="vi-VN" sz="2400" dirty="0">
                  <a:solidFill>
                    <a:schemeClr val="bg1"/>
                  </a:solidFill>
                  <a:latin typeface="UTM Avo" panose="02040603050506020204" pitchFamily="18"/>
                </a:rPr>
                <a:t>Vì quan sát qua kính viễn vọng, ông thấy Cô-péc-ních đúng.</a:t>
              </a:r>
            </a:p>
          </p:txBody>
        </p:sp>
      </p:grpSp>
      <p:pic>
        <p:nvPicPr>
          <p:cNvPr id="11" name="Picture 10" descr="6131d3148657a26e1bfe386e7ba65811.png">
            <a:hlinkClick r:id="rId9" action="ppaction://hlinksldjump"/>
            <a:extLst>
              <a:ext uri="{FF2B5EF4-FFF2-40B4-BE49-F238E27FC236}">
                <a16:creationId xmlns:a16="http://schemas.microsoft.com/office/drawing/2014/main" id="{4DE7ABDD-4E43-DDC2-CFCE-CC33BDD5B3A8}"/>
              </a:ext>
            </a:extLst>
          </p:cNvPr>
          <p:cNvPicPr>
            <a:picLocks noChangeAspect="1"/>
          </p:cNvPicPr>
          <p:nvPr/>
        </p:nvPicPr>
        <p:blipFill>
          <a:blip r:embed="rId10" cstate="print"/>
          <a:stretch>
            <a:fillRect/>
          </a:stretch>
        </p:blipFill>
        <p:spPr>
          <a:xfrm>
            <a:off x="10368817" y="3908431"/>
            <a:ext cx="1443628" cy="2294486"/>
          </a:xfrm>
          <a:prstGeom prst="rect">
            <a:avLst/>
          </a:prstGeom>
        </p:spPr>
      </p:pic>
    </p:spTree>
    <p:extLst>
      <p:ext uri="{BB962C8B-B14F-4D97-AF65-F5344CB8AC3E}">
        <p14:creationId xmlns:p14="http://schemas.microsoft.com/office/powerpoint/2010/main" val="3977596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879568065"/>
              </p:ext>
            </p:extLst>
          </p:nvPr>
        </p:nvGraphicFramePr>
        <p:xfrm>
          <a:off x="0" y="-1"/>
          <a:ext cx="12192000" cy="2909455"/>
        </p:xfrm>
        <a:graphic>
          <a:graphicData uri="http://schemas.openxmlformats.org/drawingml/2006/table">
            <a:tbl>
              <a:tblPr firstRow="1" bandRow="1">
                <a:tableStyleId>{5C22544A-7EE6-4342-B048-85BDC9FD1C3A}</a:tableStyleId>
              </a:tblPr>
              <a:tblGrid>
                <a:gridCol w="12192000">
                  <a:extLst>
                    <a:ext uri="{9D8B030D-6E8A-4147-A177-3AD203B41FA5}">
                      <a16:colId xmlns:a16="http://schemas.microsoft.com/office/drawing/2014/main" val="1294658907"/>
                    </a:ext>
                  </a:extLst>
                </a:gridCol>
              </a:tblGrid>
              <a:tr h="2909455">
                <a:tc>
                  <a:txBody>
                    <a:bodyPr/>
                    <a:lstStyle/>
                    <a:p>
                      <a:pPr algn="ctr"/>
                      <a:r>
                        <a:rPr lang="en-US" sz="2400" dirty="0" err="1" smtClean="0">
                          <a:solidFill>
                            <a:schemeClr val="bg1"/>
                          </a:solidFill>
                        </a:rPr>
                        <a:t>Thứ</a:t>
                      </a:r>
                      <a:r>
                        <a:rPr lang="en-US" sz="2400" baseline="0" dirty="0" smtClean="0">
                          <a:solidFill>
                            <a:schemeClr val="bg1"/>
                          </a:solidFill>
                        </a:rPr>
                        <a:t> </a:t>
                      </a:r>
                      <a:r>
                        <a:rPr lang="en-US" sz="2400" baseline="0" dirty="0" err="1" smtClean="0">
                          <a:solidFill>
                            <a:schemeClr val="bg1"/>
                          </a:solidFill>
                        </a:rPr>
                        <a:t>hai</a:t>
                      </a:r>
                      <a:r>
                        <a:rPr lang="en-US" sz="2400" baseline="0" dirty="0" smtClean="0">
                          <a:solidFill>
                            <a:schemeClr val="bg1"/>
                          </a:solidFill>
                        </a:rPr>
                        <a:t> </a:t>
                      </a:r>
                      <a:r>
                        <a:rPr lang="en-US" sz="2400" baseline="0" dirty="0" err="1" smtClean="0">
                          <a:solidFill>
                            <a:schemeClr val="bg1"/>
                          </a:solidFill>
                        </a:rPr>
                        <a:t>ngày</a:t>
                      </a:r>
                      <a:r>
                        <a:rPr lang="en-US" sz="2400" baseline="0" dirty="0" smtClean="0">
                          <a:solidFill>
                            <a:schemeClr val="bg1"/>
                          </a:solidFill>
                        </a:rPr>
                        <a:t> 10 </a:t>
                      </a:r>
                      <a:r>
                        <a:rPr lang="en-US" sz="2400" baseline="0" dirty="0" err="1" smtClean="0">
                          <a:solidFill>
                            <a:schemeClr val="bg1"/>
                          </a:solidFill>
                        </a:rPr>
                        <a:t>tháng</a:t>
                      </a:r>
                      <a:r>
                        <a:rPr lang="en-US" sz="2400" baseline="0" dirty="0" smtClean="0">
                          <a:solidFill>
                            <a:schemeClr val="bg1"/>
                          </a:solidFill>
                        </a:rPr>
                        <a:t> 2 </a:t>
                      </a:r>
                      <a:r>
                        <a:rPr lang="en-US" sz="2400" baseline="0" dirty="0" err="1" smtClean="0">
                          <a:solidFill>
                            <a:schemeClr val="bg1"/>
                          </a:solidFill>
                        </a:rPr>
                        <a:t>năm</a:t>
                      </a:r>
                      <a:r>
                        <a:rPr lang="en-US" sz="2400" baseline="0" dirty="0" smtClean="0">
                          <a:solidFill>
                            <a:schemeClr val="bg1"/>
                          </a:solidFill>
                        </a:rPr>
                        <a:t> 2025</a:t>
                      </a:r>
                    </a:p>
                    <a:p>
                      <a:pPr algn="ctr"/>
                      <a:r>
                        <a:rPr lang="en-US" sz="2400" baseline="0" dirty="0" smtClean="0">
                          <a:solidFill>
                            <a:schemeClr val="bg1"/>
                          </a:solidFill>
                        </a:rPr>
                        <a:t>TIẾNG VIỆT</a:t>
                      </a:r>
                    </a:p>
                    <a:p>
                      <a:pPr algn="ctr"/>
                      <a:r>
                        <a:rPr lang="en-US" sz="2400" baseline="0" dirty="0" smtClean="0">
                          <a:solidFill>
                            <a:schemeClr val="bg1"/>
                          </a:solidFill>
                        </a:rPr>
                        <a:t>BÀI ĐỌC 3: SỰ THẬT LÀ THƯỚC ĐO CHÂN </a:t>
                      </a:r>
                      <a:r>
                        <a:rPr lang="en-US" sz="2400" baseline="0" dirty="0" smtClean="0">
                          <a:solidFill>
                            <a:schemeClr val="bg1"/>
                          </a:solidFill>
                        </a:rPr>
                        <a:t>LÍ</a:t>
                      </a:r>
                    </a:p>
                    <a:p>
                      <a:pPr algn="ctr"/>
                      <a:endParaRPr lang="en-US" sz="2400" baseline="0" dirty="0" smtClean="0">
                        <a:solidFill>
                          <a:schemeClr val="bg1"/>
                        </a:solidFill>
                      </a:endParaRPr>
                    </a:p>
                    <a:p>
                      <a:pPr algn="ctr"/>
                      <a:r>
                        <a:rPr lang="en-US" sz="2400" baseline="0" dirty="0" err="1" smtClean="0">
                          <a:solidFill>
                            <a:schemeClr val="bg1"/>
                          </a:solidFill>
                        </a:rPr>
                        <a:t>Kính</a:t>
                      </a:r>
                      <a:r>
                        <a:rPr lang="en-US" sz="2400" baseline="0" dirty="0" smtClean="0">
                          <a:solidFill>
                            <a:schemeClr val="bg1"/>
                          </a:solidFill>
                        </a:rPr>
                        <a:t> </a:t>
                      </a:r>
                      <a:r>
                        <a:rPr lang="en-US" sz="2400" baseline="0" dirty="0" err="1" smtClean="0">
                          <a:solidFill>
                            <a:schemeClr val="bg1"/>
                          </a:solidFill>
                        </a:rPr>
                        <a:t>viễn</a:t>
                      </a:r>
                      <a:r>
                        <a:rPr lang="en-US" sz="2400" baseline="0" dirty="0" smtClean="0">
                          <a:solidFill>
                            <a:schemeClr val="bg1"/>
                          </a:solidFill>
                        </a:rPr>
                        <a:t> </a:t>
                      </a:r>
                      <a:r>
                        <a:rPr lang="en-US" sz="2400" baseline="0" dirty="0" err="1" smtClean="0">
                          <a:solidFill>
                            <a:schemeClr val="bg1"/>
                          </a:solidFill>
                        </a:rPr>
                        <a:t>vọng</a:t>
                      </a:r>
                      <a:r>
                        <a:rPr lang="en-US" sz="2400" baseline="0" dirty="0" smtClean="0">
                          <a:solidFill>
                            <a:schemeClr val="bg1"/>
                          </a:solidFill>
                        </a:rPr>
                        <a:t>: </a:t>
                      </a:r>
                      <a:r>
                        <a:rPr lang="en-US" sz="2400" baseline="0" dirty="0" err="1" smtClean="0">
                          <a:solidFill>
                            <a:schemeClr val="bg1"/>
                          </a:solidFill>
                        </a:rPr>
                        <a:t>Kính</a:t>
                      </a:r>
                      <a:r>
                        <a:rPr lang="en-US" sz="2400" baseline="0" dirty="0" smtClean="0">
                          <a:solidFill>
                            <a:schemeClr val="bg1"/>
                          </a:solidFill>
                        </a:rPr>
                        <a:t> </a:t>
                      </a:r>
                      <a:r>
                        <a:rPr lang="en-US" sz="2400" baseline="0" dirty="0" err="1" smtClean="0">
                          <a:solidFill>
                            <a:schemeClr val="bg1"/>
                          </a:solidFill>
                        </a:rPr>
                        <a:t>để</a:t>
                      </a:r>
                      <a:r>
                        <a:rPr lang="en-US" sz="2400" baseline="0" dirty="0" smtClean="0">
                          <a:solidFill>
                            <a:schemeClr val="bg1"/>
                          </a:solidFill>
                        </a:rPr>
                        <a:t> </a:t>
                      </a:r>
                      <a:r>
                        <a:rPr lang="en-US" sz="2400" baseline="0" dirty="0" err="1" smtClean="0">
                          <a:solidFill>
                            <a:schemeClr val="bg1"/>
                          </a:solidFill>
                        </a:rPr>
                        <a:t>quan</a:t>
                      </a:r>
                      <a:r>
                        <a:rPr lang="en-US" sz="2400" baseline="0" dirty="0" smtClean="0">
                          <a:solidFill>
                            <a:schemeClr val="bg1"/>
                          </a:solidFill>
                        </a:rPr>
                        <a:t> </a:t>
                      </a:r>
                      <a:r>
                        <a:rPr lang="en-US" sz="2400" baseline="0" dirty="0" err="1" smtClean="0">
                          <a:solidFill>
                            <a:schemeClr val="bg1"/>
                          </a:solidFill>
                        </a:rPr>
                        <a:t>sát</a:t>
                      </a:r>
                      <a:r>
                        <a:rPr lang="en-US" sz="2400" baseline="0" dirty="0" smtClean="0">
                          <a:solidFill>
                            <a:schemeClr val="bg1"/>
                          </a:solidFill>
                        </a:rPr>
                        <a:t> </a:t>
                      </a:r>
                      <a:r>
                        <a:rPr lang="en-US" sz="2400" baseline="0" dirty="0" err="1" smtClean="0">
                          <a:solidFill>
                            <a:schemeClr val="bg1"/>
                          </a:solidFill>
                        </a:rPr>
                        <a:t>các</a:t>
                      </a:r>
                      <a:r>
                        <a:rPr lang="en-US" sz="2400" baseline="0" dirty="0" smtClean="0">
                          <a:solidFill>
                            <a:schemeClr val="bg1"/>
                          </a:solidFill>
                        </a:rPr>
                        <a:t> </a:t>
                      </a:r>
                      <a:r>
                        <a:rPr lang="en-US" sz="2400" baseline="0" dirty="0" err="1" smtClean="0">
                          <a:solidFill>
                            <a:schemeClr val="bg1"/>
                          </a:solidFill>
                        </a:rPr>
                        <a:t>thiên</a:t>
                      </a:r>
                      <a:r>
                        <a:rPr lang="en-US" sz="2400" baseline="0" dirty="0" smtClean="0">
                          <a:solidFill>
                            <a:schemeClr val="bg1"/>
                          </a:solidFill>
                        </a:rPr>
                        <a:t> </a:t>
                      </a:r>
                      <a:r>
                        <a:rPr lang="en-US" sz="2400" baseline="0" dirty="0" err="1" smtClean="0">
                          <a:solidFill>
                            <a:schemeClr val="bg1"/>
                          </a:solidFill>
                        </a:rPr>
                        <a:t>thể</a:t>
                      </a:r>
                      <a:r>
                        <a:rPr lang="en-US" sz="2400" baseline="0" dirty="0" smtClean="0">
                          <a:solidFill>
                            <a:schemeClr val="bg1"/>
                          </a:solidFill>
                        </a:rPr>
                        <a:t>, </a:t>
                      </a:r>
                      <a:r>
                        <a:rPr lang="en-US" sz="2400" baseline="0" dirty="0" err="1" smtClean="0">
                          <a:solidFill>
                            <a:schemeClr val="bg1"/>
                          </a:solidFill>
                        </a:rPr>
                        <a:t>các</a:t>
                      </a:r>
                      <a:r>
                        <a:rPr lang="en-US" sz="2400" baseline="0" dirty="0" smtClean="0">
                          <a:solidFill>
                            <a:schemeClr val="bg1"/>
                          </a:solidFill>
                        </a:rPr>
                        <a:t> </a:t>
                      </a:r>
                      <a:r>
                        <a:rPr lang="en-US" sz="2400" baseline="0" dirty="0" err="1" smtClean="0">
                          <a:solidFill>
                            <a:schemeClr val="bg1"/>
                          </a:solidFill>
                        </a:rPr>
                        <a:t>vật</a:t>
                      </a:r>
                      <a:r>
                        <a:rPr lang="en-US" sz="2400" baseline="0" dirty="0" smtClean="0">
                          <a:solidFill>
                            <a:schemeClr val="bg1"/>
                          </a:solidFill>
                        </a:rPr>
                        <a:t> ở </a:t>
                      </a:r>
                      <a:r>
                        <a:rPr lang="en-US" sz="2400" baseline="0" dirty="0" err="1" smtClean="0">
                          <a:solidFill>
                            <a:schemeClr val="bg1"/>
                          </a:solidFill>
                        </a:rPr>
                        <a:t>rất</a:t>
                      </a:r>
                      <a:r>
                        <a:rPr lang="en-US" sz="2400" baseline="0" dirty="0" smtClean="0">
                          <a:solidFill>
                            <a:schemeClr val="bg1"/>
                          </a:solidFill>
                        </a:rPr>
                        <a:t> </a:t>
                      </a:r>
                      <a:r>
                        <a:rPr lang="en-US" sz="2400" baseline="0" dirty="0" err="1" smtClean="0">
                          <a:solidFill>
                            <a:schemeClr val="bg1"/>
                          </a:solidFill>
                        </a:rPr>
                        <a:t>xa</a:t>
                      </a:r>
                      <a:endParaRPr lang="en-US" sz="2400" dirty="0">
                        <a:solidFill>
                          <a:schemeClr val="bg1"/>
                        </a:solidFill>
                      </a:endParaRPr>
                    </a:p>
                  </a:txBody>
                  <a:tcPr>
                    <a:solidFill>
                      <a:schemeClr val="tx1"/>
                    </a:solidFill>
                  </a:tcPr>
                </a:tc>
                <a:extLst>
                  <a:ext uri="{0D108BD9-81ED-4DB2-BD59-A6C34878D82A}">
                    <a16:rowId xmlns:a16="http://schemas.microsoft.com/office/drawing/2014/main" val="3108905022"/>
                  </a:ext>
                </a:extLst>
              </a:tr>
            </a:tbl>
          </a:graphicData>
        </a:graphic>
      </p:graphicFrame>
    </p:spTree>
    <p:extLst>
      <p:ext uri="{BB962C8B-B14F-4D97-AF65-F5344CB8AC3E}">
        <p14:creationId xmlns:p14="http://schemas.microsoft.com/office/powerpoint/2010/main" val="2884252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4E774BDC-DBB7-4DA7-99AF-A053FBC42911}"/>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rot="21376088">
            <a:off x="2134098" y="81917"/>
            <a:ext cx="7153262" cy="3236528"/>
          </a:xfrm>
          <a:prstGeom prst="rect">
            <a:avLst/>
          </a:prstGeom>
        </p:spPr>
      </p:pic>
      <p:sp>
        <p:nvSpPr>
          <p:cNvPr id="4" name="TextBox 3">
            <a:extLst>
              <a:ext uri="{FF2B5EF4-FFF2-40B4-BE49-F238E27FC236}">
                <a16:creationId xmlns:a16="http://schemas.microsoft.com/office/drawing/2014/main" id="{415C9088-EFF2-813B-400C-75BA08366B7D}"/>
              </a:ext>
            </a:extLst>
          </p:cNvPr>
          <p:cNvSpPr txBox="1"/>
          <p:nvPr/>
        </p:nvSpPr>
        <p:spPr>
          <a:xfrm>
            <a:off x="2633132" y="421561"/>
            <a:ext cx="6294969" cy="1675843"/>
          </a:xfrm>
          <a:prstGeom prst="rect">
            <a:avLst/>
          </a:prstGeom>
          <a:noFill/>
        </p:spPr>
        <p:txBody>
          <a:bodyPr wrap="square" rtlCol="0">
            <a:spAutoFit/>
          </a:bodyPr>
          <a:lstStyle/>
          <a:p>
            <a:pPr algn="just">
              <a:lnSpc>
                <a:spcPct val="150000"/>
              </a:lnSpc>
            </a:pPr>
            <a:r>
              <a:rPr lang="vi-VN" sz="2400" dirty="0">
                <a:solidFill>
                  <a:schemeClr val="bg1"/>
                </a:solidFill>
                <a:latin typeface="UTM Avo" panose="02040603050506020204" pitchFamily="18"/>
              </a:rPr>
              <a:t>Câu 5. Việc Ga-li-lê thừa nhận sai lầm của mình và kiên quyết bảo vệ lí thuyết của Cô-péc-ních nói lên điều gì về ông?</a:t>
            </a:r>
          </a:p>
        </p:txBody>
      </p:sp>
      <p:pic>
        <p:nvPicPr>
          <p:cNvPr id="9" name="Picture 8" descr="1.png">
            <a:extLst>
              <a:ext uri="{FF2B5EF4-FFF2-40B4-BE49-F238E27FC236}">
                <a16:creationId xmlns:a16="http://schemas.microsoft.com/office/drawing/2014/main" id="{4AC477F2-BF1A-AAB6-DFAE-F524293A8F31}"/>
              </a:ext>
            </a:extLst>
          </p:cNvPr>
          <p:cNvPicPr>
            <a:picLocks noChangeAspect="1"/>
          </p:cNvPicPr>
          <p:nvPr/>
        </p:nvPicPr>
        <p:blipFill>
          <a:blip r:embed="rId5" cstate="print"/>
          <a:stretch>
            <a:fillRect/>
          </a:stretch>
        </p:blipFill>
        <p:spPr>
          <a:xfrm>
            <a:off x="1524000" y="5867400"/>
            <a:ext cx="9144000" cy="1143000"/>
          </a:xfrm>
          <a:prstGeom prst="rect">
            <a:avLst/>
          </a:prstGeom>
        </p:spPr>
      </p:pic>
      <p:grpSp>
        <p:nvGrpSpPr>
          <p:cNvPr id="5" name="Group 4">
            <a:extLst>
              <a:ext uri="{FF2B5EF4-FFF2-40B4-BE49-F238E27FC236}">
                <a16:creationId xmlns:a16="http://schemas.microsoft.com/office/drawing/2014/main" id="{C93F36C5-7654-EEEB-72EA-69AC6A2CE3CA}"/>
              </a:ext>
            </a:extLst>
          </p:cNvPr>
          <p:cNvGrpSpPr/>
          <p:nvPr/>
        </p:nvGrpSpPr>
        <p:grpSpPr>
          <a:xfrm>
            <a:off x="3091071" y="2507665"/>
            <a:ext cx="5710676" cy="3695252"/>
            <a:chOff x="1799776" y="2146514"/>
            <a:chExt cx="5710676" cy="3695252"/>
          </a:xfrm>
        </p:grpSpPr>
        <p:pic>
          <p:nvPicPr>
            <p:cNvPr id="6" name="Graphic 5">
              <a:extLst>
                <a:ext uri="{FF2B5EF4-FFF2-40B4-BE49-F238E27FC236}">
                  <a16:creationId xmlns:a16="http://schemas.microsoft.com/office/drawing/2014/main" id="{2D6CAFC8-E55D-0DD5-89EF-ACBE5AA6AAA8}"/>
                </a:ext>
              </a:extLst>
            </p:cNvPr>
            <p:cNvPicPr>
              <a:picLocks noChangeAspect="1"/>
            </p:cNvPicPr>
            <p:nvPr/>
          </p:nvPicPr>
          <p:blipFill>
            <a:blip r:embed="rId6">
              <a:extLst>
                <a:ext uri="{96DAC541-7B7A-43D3-8B79-37D633B846F1}">
                  <asvg:svgBlip xmlns="" xmlns:asvg="http://schemas.microsoft.com/office/drawing/2016/SVG/main" r:embed="rId8"/>
                </a:ext>
              </a:extLst>
            </a:blip>
            <a:stretch>
              <a:fillRect/>
            </a:stretch>
          </p:blipFill>
          <p:spPr>
            <a:xfrm>
              <a:off x="1799776" y="2146514"/>
              <a:ext cx="5710676" cy="3695252"/>
            </a:xfrm>
            <a:prstGeom prst="rect">
              <a:avLst/>
            </a:prstGeom>
          </p:spPr>
        </p:pic>
        <p:sp>
          <p:nvSpPr>
            <p:cNvPr id="7" name="TextBox 6">
              <a:extLst>
                <a:ext uri="{FF2B5EF4-FFF2-40B4-BE49-F238E27FC236}">
                  <a16:creationId xmlns:a16="http://schemas.microsoft.com/office/drawing/2014/main" id="{7ECE27F8-F757-6980-9413-5C27DF3590D5}"/>
                </a:ext>
              </a:extLst>
            </p:cNvPr>
            <p:cNvSpPr txBox="1"/>
            <p:nvPr/>
          </p:nvSpPr>
          <p:spPr>
            <a:xfrm>
              <a:off x="3081668" y="2649425"/>
              <a:ext cx="3683032" cy="2335255"/>
            </a:xfrm>
            <a:prstGeom prst="rect">
              <a:avLst/>
            </a:prstGeom>
            <a:noFill/>
          </p:spPr>
          <p:txBody>
            <a:bodyPr wrap="square" rtlCol="0">
              <a:spAutoFit/>
            </a:bodyPr>
            <a:lstStyle/>
            <a:p>
              <a:pPr algn="just">
                <a:lnSpc>
                  <a:spcPct val="150000"/>
                </a:lnSpc>
              </a:pPr>
              <a:r>
                <a:rPr lang="vi-VN" sz="2000" dirty="0">
                  <a:solidFill>
                    <a:schemeClr val="bg1"/>
                  </a:solidFill>
                  <a:latin typeface="UTM Avo" panose="02040603050506020204" pitchFamily="18"/>
                </a:rPr>
                <a:t>Ông là người dũng cảm, khi thấy mình sai thì sẵn sàng sửa chữa sai lầm và khi đã nhận ra chân lí (lẽ phải) thì kiên quyết bảo vệ chân lí.</a:t>
              </a:r>
            </a:p>
          </p:txBody>
        </p:sp>
      </p:grpSp>
      <p:pic>
        <p:nvPicPr>
          <p:cNvPr id="11" name="Picture 10" descr="6131d3148657a26e1bfe386e7ba65811.png">
            <a:hlinkClick r:id="rId9" action="ppaction://hlinksldjump"/>
            <a:extLst>
              <a:ext uri="{FF2B5EF4-FFF2-40B4-BE49-F238E27FC236}">
                <a16:creationId xmlns:a16="http://schemas.microsoft.com/office/drawing/2014/main" id="{FF71015C-2127-57BC-CE85-24B0C335D5B8}"/>
              </a:ext>
            </a:extLst>
          </p:cNvPr>
          <p:cNvPicPr>
            <a:picLocks noChangeAspect="1"/>
          </p:cNvPicPr>
          <p:nvPr/>
        </p:nvPicPr>
        <p:blipFill>
          <a:blip r:embed="rId10" cstate="print"/>
          <a:stretch>
            <a:fillRect/>
          </a:stretch>
        </p:blipFill>
        <p:spPr>
          <a:xfrm>
            <a:off x="10368817" y="3908431"/>
            <a:ext cx="1443628" cy="2294486"/>
          </a:xfrm>
          <a:prstGeom prst="rect">
            <a:avLst/>
          </a:prstGeom>
        </p:spPr>
      </p:pic>
    </p:spTree>
    <p:extLst>
      <p:ext uri="{BB962C8B-B14F-4D97-AF65-F5344CB8AC3E}">
        <p14:creationId xmlns:p14="http://schemas.microsoft.com/office/powerpoint/2010/main" val="2142907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282;p21">
            <a:extLst>
              <a:ext uri="{FF2B5EF4-FFF2-40B4-BE49-F238E27FC236}">
                <a16:creationId xmlns:a16="http://schemas.microsoft.com/office/drawing/2014/main" id="{6667D665-7203-BF39-9A57-B8AF64F25AC5}"/>
              </a:ext>
            </a:extLst>
          </p:cNvPr>
          <p:cNvSpPr txBox="1"/>
          <p:nvPr/>
        </p:nvSpPr>
        <p:spPr>
          <a:xfrm>
            <a:off x="6439694" y="1897953"/>
            <a:ext cx="3098800" cy="492443"/>
          </a:xfrm>
          <a:prstGeom prst="rect">
            <a:avLst/>
          </a:prstGeom>
          <a:noFill/>
          <a:ln>
            <a:noFill/>
          </a:ln>
        </p:spPr>
        <p:txBody>
          <a:bodyPr spcFirstLastPara="1" wrap="square" lIns="0" tIns="0" rIns="0" bIns="0" anchor="t" anchorCtr="0">
            <a:spAutoFit/>
          </a:bodyPr>
          <a:lstStyle/>
          <a:p>
            <a:pPr algn="ctr"/>
            <a:r>
              <a:rPr lang="en-US" sz="3200" b="1" dirty="0" smtClean="0">
                <a:solidFill>
                  <a:schemeClr val="bg1"/>
                </a:solidFill>
                <a:latin typeface="UTM Avo" panose="02040603050506020204" pitchFamily="18"/>
              </a:rPr>
              <a:t>NỘI DUNG</a:t>
            </a:r>
            <a:endParaRPr sz="3200" b="1" dirty="0">
              <a:solidFill>
                <a:schemeClr val="bg1"/>
              </a:solidFill>
              <a:latin typeface="UTM Avo" panose="02040603050506020204" pitchFamily="18"/>
            </a:endParaRPr>
          </a:p>
        </p:txBody>
      </p:sp>
      <p:sp>
        <p:nvSpPr>
          <p:cNvPr id="5" name="Google Shape;285;p21">
            <a:extLst>
              <a:ext uri="{FF2B5EF4-FFF2-40B4-BE49-F238E27FC236}">
                <a16:creationId xmlns:a16="http://schemas.microsoft.com/office/drawing/2014/main" id="{03BAC99A-0AD5-51BF-726A-4CDA4708D46F}"/>
              </a:ext>
            </a:extLst>
          </p:cNvPr>
          <p:cNvSpPr/>
          <p:nvPr/>
        </p:nvSpPr>
        <p:spPr>
          <a:xfrm>
            <a:off x="4547394" y="2572447"/>
            <a:ext cx="6883400" cy="3802953"/>
          </a:xfrm>
          <a:prstGeom prst="wedgeRectCallout">
            <a:avLst>
              <a:gd name="adj1" fmla="val -20649"/>
              <a:gd name="adj2" fmla="val 48746"/>
            </a:avLst>
          </a:prstGeom>
          <a:solidFill>
            <a:schemeClr val="accent4">
              <a:lumMod val="60000"/>
              <a:lumOff val="40000"/>
            </a:schemeClr>
          </a:solidFill>
          <a:ln w="25400" cap="flat" cmpd="sng">
            <a:noFill/>
            <a:prstDash val="solid"/>
            <a:round/>
            <a:headEnd type="none" w="sm" len="sm"/>
            <a:tailEnd type="none" w="sm" len="sm"/>
          </a:ln>
        </p:spPr>
        <p:txBody>
          <a:bodyPr spcFirstLastPara="1" wrap="square" lIns="240000" tIns="30467" rIns="240000" bIns="168000" anchor="ctr" anchorCtr="0">
            <a:noAutofit/>
          </a:bodyPr>
          <a:lstStyle/>
          <a:p>
            <a:pPr algn="just">
              <a:lnSpc>
                <a:spcPct val="150000"/>
              </a:lnSpc>
            </a:pPr>
            <a:r>
              <a:rPr lang="vi-VN" sz="2400" b="1" dirty="0">
                <a:solidFill>
                  <a:schemeClr val="bg1"/>
                </a:solidFill>
                <a:latin typeface="UTM Avo" panose="02040603050506020204" pitchFamily="18"/>
              </a:rPr>
              <a:t>Bài đọc ca </a:t>
            </a:r>
            <a:r>
              <a:rPr lang="vi-VN" sz="2400" b="1" dirty="0" smtClean="0">
                <a:solidFill>
                  <a:schemeClr val="bg1"/>
                </a:solidFill>
                <a:latin typeface="UTM Avo" panose="02040603050506020204" pitchFamily="18"/>
              </a:rPr>
              <a:t>n</a:t>
            </a:r>
            <a:r>
              <a:rPr lang="en-US" sz="2400" b="1" dirty="0" err="1" smtClean="0">
                <a:solidFill>
                  <a:schemeClr val="bg1"/>
                </a:solidFill>
                <a:latin typeface="UTM Avo" panose="02040603050506020204" pitchFamily="18"/>
              </a:rPr>
              <a:t>gợi</a:t>
            </a:r>
            <a:r>
              <a:rPr lang="vi-VN" sz="2400" b="1" dirty="0" smtClean="0">
                <a:solidFill>
                  <a:schemeClr val="bg1"/>
                </a:solidFill>
                <a:latin typeface="UTM Avo" panose="02040603050506020204" pitchFamily="18"/>
              </a:rPr>
              <a:t> </a:t>
            </a:r>
            <a:r>
              <a:rPr lang="vi-VN" sz="2400" b="1" dirty="0">
                <a:solidFill>
                  <a:schemeClr val="bg1"/>
                </a:solidFill>
                <a:latin typeface="UTM Avo" panose="02040603050506020204" pitchFamily="18"/>
              </a:rPr>
              <a:t>nhà khoa học </a:t>
            </a:r>
            <a:r>
              <a:rPr lang="vi-VN" sz="2400" b="1" dirty="0" smtClean="0">
                <a:solidFill>
                  <a:schemeClr val="bg1"/>
                </a:solidFill>
                <a:latin typeface="UTM Avo" panose="02040603050506020204" pitchFamily="18"/>
              </a:rPr>
              <a:t>Ga-li-lê</a:t>
            </a:r>
            <a:r>
              <a:rPr lang="en-US" sz="2400" b="1" dirty="0">
                <a:solidFill>
                  <a:schemeClr val="bg1"/>
                </a:solidFill>
                <a:latin typeface="UTM Avo" panose="02040603050506020204" pitchFamily="18"/>
              </a:rPr>
              <a:t> </a:t>
            </a:r>
            <a:r>
              <a:rPr lang="en-US" sz="2400" b="1" dirty="0" err="1" smtClean="0">
                <a:solidFill>
                  <a:schemeClr val="bg1"/>
                </a:solidFill>
                <a:latin typeface="UTM Avo" panose="02040603050506020204" pitchFamily="18"/>
              </a:rPr>
              <a:t>đã</a:t>
            </a:r>
            <a:r>
              <a:rPr lang="en-US" sz="2400" b="1" dirty="0" smtClean="0">
                <a:solidFill>
                  <a:schemeClr val="bg1"/>
                </a:solidFill>
                <a:latin typeface="UTM Avo" panose="02040603050506020204" pitchFamily="18"/>
              </a:rPr>
              <a:t> </a:t>
            </a:r>
            <a:r>
              <a:rPr lang="en-US" sz="2400" b="1" dirty="0" err="1" smtClean="0">
                <a:solidFill>
                  <a:schemeClr val="bg1"/>
                </a:solidFill>
                <a:latin typeface="UTM Avo" panose="02040603050506020204" pitchFamily="18"/>
              </a:rPr>
              <a:t>dũng</a:t>
            </a:r>
            <a:r>
              <a:rPr lang="en-US" sz="2400" b="1" dirty="0" smtClean="0">
                <a:solidFill>
                  <a:schemeClr val="bg1"/>
                </a:solidFill>
                <a:latin typeface="UTM Avo" panose="02040603050506020204" pitchFamily="18"/>
              </a:rPr>
              <a:t> </a:t>
            </a:r>
            <a:r>
              <a:rPr lang="en-US" sz="2400" b="1" dirty="0" err="1" smtClean="0">
                <a:solidFill>
                  <a:schemeClr val="bg1"/>
                </a:solidFill>
                <a:latin typeface="UTM Avo" panose="02040603050506020204" pitchFamily="18"/>
              </a:rPr>
              <a:t>cảm</a:t>
            </a:r>
            <a:r>
              <a:rPr lang="en-US" sz="2400" b="1" dirty="0" smtClean="0">
                <a:solidFill>
                  <a:schemeClr val="bg1"/>
                </a:solidFill>
                <a:latin typeface="UTM Avo" panose="02040603050506020204" pitchFamily="18"/>
              </a:rPr>
              <a:t> </a:t>
            </a:r>
            <a:r>
              <a:rPr lang="en-US" sz="2400" b="1" dirty="0" err="1" smtClean="0">
                <a:solidFill>
                  <a:schemeClr val="bg1"/>
                </a:solidFill>
                <a:latin typeface="UTM Avo" panose="02040603050506020204" pitchFamily="18"/>
              </a:rPr>
              <a:t>bảo</a:t>
            </a:r>
            <a:r>
              <a:rPr lang="en-US" sz="2400" b="1" dirty="0" smtClean="0">
                <a:solidFill>
                  <a:schemeClr val="bg1"/>
                </a:solidFill>
                <a:latin typeface="UTM Avo" panose="02040603050506020204" pitchFamily="18"/>
              </a:rPr>
              <a:t> </a:t>
            </a:r>
            <a:r>
              <a:rPr lang="en-US" sz="2400" b="1" dirty="0" err="1" smtClean="0">
                <a:solidFill>
                  <a:schemeClr val="bg1"/>
                </a:solidFill>
                <a:latin typeface="UTM Avo" panose="02040603050506020204" pitchFamily="18"/>
              </a:rPr>
              <a:t>vệ</a:t>
            </a:r>
            <a:r>
              <a:rPr lang="en-US" sz="2400" b="1" dirty="0" smtClean="0">
                <a:solidFill>
                  <a:schemeClr val="bg1"/>
                </a:solidFill>
                <a:latin typeface="UTM Avo" panose="02040603050506020204" pitchFamily="18"/>
              </a:rPr>
              <a:t> </a:t>
            </a:r>
            <a:r>
              <a:rPr lang="en-US" sz="2400" b="1" dirty="0" err="1" smtClean="0">
                <a:solidFill>
                  <a:schemeClr val="bg1"/>
                </a:solidFill>
                <a:latin typeface="UTM Avo" panose="02040603050506020204" pitchFamily="18"/>
              </a:rPr>
              <a:t>chân</a:t>
            </a:r>
            <a:r>
              <a:rPr lang="en-US" sz="2400" b="1" dirty="0" smtClean="0">
                <a:solidFill>
                  <a:schemeClr val="bg1"/>
                </a:solidFill>
                <a:latin typeface="UTM Avo" panose="02040603050506020204" pitchFamily="18"/>
              </a:rPr>
              <a:t> </a:t>
            </a:r>
            <a:r>
              <a:rPr lang="en-US" sz="2400" b="1" dirty="0" err="1" smtClean="0">
                <a:solidFill>
                  <a:schemeClr val="bg1"/>
                </a:solidFill>
                <a:latin typeface="UTM Avo" panose="02040603050506020204" pitchFamily="18"/>
              </a:rPr>
              <a:t>lí</a:t>
            </a:r>
            <a:r>
              <a:rPr lang="en-US" sz="2400" b="1" dirty="0" smtClean="0">
                <a:solidFill>
                  <a:schemeClr val="bg1"/>
                </a:solidFill>
                <a:latin typeface="UTM Avo" panose="02040603050506020204" pitchFamily="18"/>
              </a:rPr>
              <a:t>, dung </a:t>
            </a:r>
            <a:r>
              <a:rPr lang="en-US" sz="2400" b="1" dirty="0" err="1" smtClean="0">
                <a:solidFill>
                  <a:schemeClr val="bg1"/>
                </a:solidFill>
                <a:latin typeface="UTM Avo" panose="02040603050506020204" pitchFamily="18"/>
              </a:rPr>
              <a:t>cảm</a:t>
            </a:r>
            <a:r>
              <a:rPr lang="en-US" sz="2400" b="1" dirty="0" smtClean="0">
                <a:solidFill>
                  <a:schemeClr val="bg1"/>
                </a:solidFill>
                <a:latin typeface="UTM Avo" panose="02040603050506020204" pitchFamily="18"/>
              </a:rPr>
              <a:t> </a:t>
            </a:r>
            <a:r>
              <a:rPr lang="en-US" sz="2400" b="1" dirty="0" err="1" smtClean="0">
                <a:solidFill>
                  <a:schemeClr val="bg1"/>
                </a:solidFill>
                <a:latin typeface="UTM Avo" panose="02040603050506020204" pitchFamily="18"/>
              </a:rPr>
              <a:t>sửa</a:t>
            </a:r>
            <a:r>
              <a:rPr lang="en-US" sz="2400" b="1" dirty="0" smtClean="0">
                <a:solidFill>
                  <a:schemeClr val="bg1"/>
                </a:solidFill>
                <a:latin typeface="UTM Avo" panose="02040603050506020204" pitchFamily="18"/>
              </a:rPr>
              <a:t> </a:t>
            </a:r>
            <a:r>
              <a:rPr lang="en-US" sz="2400" b="1" dirty="0" err="1" smtClean="0">
                <a:solidFill>
                  <a:schemeClr val="bg1"/>
                </a:solidFill>
                <a:latin typeface="UTM Avo" panose="02040603050506020204" pitchFamily="18"/>
              </a:rPr>
              <a:t>đổi</a:t>
            </a:r>
            <a:r>
              <a:rPr lang="en-US" sz="2400" b="1" dirty="0" smtClean="0">
                <a:solidFill>
                  <a:schemeClr val="bg1"/>
                </a:solidFill>
                <a:latin typeface="UTM Avo" panose="02040603050506020204" pitchFamily="18"/>
              </a:rPr>
              <a:t> </a:t>
            </a:r>
            <a:r>
              <a:rPr lang="en-US" sz="2400" b="1" dirty="0" err="1" smtClean="0">
                <a:solidFill>
                  <a:schemeClr val="bg1"/>
                </a:solidFill>
                <a:latin typeface="UTM Avo" panose="02040603050506020204" pitchFamily="18"/>
              </a:rPr>
              <a:t>sai</a:t>
            </a:r>
            <a:r>
              <a:rPr lang="en-US" sz="2400" b="1" dirty="0" smtClean="0">
                <a:solidFill>
                  <a:schemeClr val="bg1"/>
                </a:solidFill>
                <a:latin typeface="UTM Avo" panose="02040603050506020204" pitchFamily="18"/>
              </a:rPr>
              <a:t> </a:t>
            </a:r>
            <a:r>
              <a:rPr lang="en-US" sz="2400" b="1" dirty="0" err="1" smtClean="0">
                <a:solidFill>
                  <a:schemeClr val="bg1"/>
                </a:solidFill>
                <a:latin typeface="UTM Avo" panose="02040603050506020204" pitchFamily="18"/>
              </a:rPr>
              <a:t>lầm</a:t>
            </a:r>
            <a:r>
              <a:rPr lang="en-US" sz="2400" b="1" dirty="0" smtClean="0">
                <a:solidFill>
                  <a:schemeClr val="bg1"/>
                </a:solidFill>
                <a:latin typeface="UTM Avo" panose="02040603050506020204" pitchFamily="18"/>
              </a:rPr>
              <a:t> </a:t>
            </a:r>
            <a:r>
              <a:rPr lang="en-US" sz="2400" b="1" dirty="0" err="1" smtClean="0">
                <a:solidFill>
                  <a:schemeClr val="bg1"/>
                </a:solidFill>
                <a:latin typeface="UTM Avo" panose="02040603050506020204" pitchFamily="18"/>
              </a:rPr>
              <a:t>của</a:t>
            </a:r>
            <a:r>
              <a:rPr lang="en-US" sz="2400" b="1" dirty="0" smtClean="0">
                <a:solidFill>
                  <a:schemeClr val="bg1"/>
                </a:solidFill>
                <a:latin typeface="UTM Avo" panose="02040603050506020204" pitchFamily="18"/>
              </a:rPr>
              <a:t> </a:t>
            </a:r>
            <a:r>
              <a:rPr lang="en-US" sz="2400" b="1" dirty="0" err="1" smtClean="0">
                <a:solidFill>
                  <a:schemeClr val="bg1"/>
                </a:solidFill>
                <a:latin typeface="UTM Avo" panose="02040603050506020204" pitchFamily="18"/>
              </a:rPr>
              <a:t>mình</a:t>
            </a:r>
            <a:r>
              <a:rPr lang="vi-VN" sz="2400" dirty="0" smtClean="0">
                <a:solidFill>
                  <a:schemeClr val="bg1"/>
                </a:solidFill>
                <a:latin typeface="UTM Avo" panose="02040603050506020204" pitchFamily="18"/>
              </a:rPr>
              <a:t>.</a:t>
            </a:r>
            <a:endParaRPr sz="2400" dirty="0">
              <a:solidFill>
                <a:schemeClr val="bg1"/>
              </a:solidFill>
              <a:latin typeface="UTM Avo" panose="02040603050506020204" pitchFamily="18"/>
            </a:endParaRPr>
          </a:p>
        </p:txBody>
      </p:sp>
      <p:pic>
        <p:nvPicPr>
          <p:cNvPr id="6" name="Google Shape;286;p21" descr="ガリレオ・ガリレイ像[25205008179]の写真素材・イラスト素材｜アマナイメージズ">
            <a:extLst>
              <a:ext uri="{FF2B5EF4-FFF2-40B4-BE49-F238E27FC236}">
                <a16:creationId xmlns:a16="http://schemas.microsoft.com/office/drawing/2014/main" id="{0D73B97A-73EE-0891-BE15-BBB9F7BA1D1C}"/>
              </a:ext>
            </a:extLst>
          </p:cNvPr>
          <p:cNvPicPr preferRelativeResize="0"/>
          <p:nvPr/>
        </p:nvPicPr>
        <p:blipFill rotWithShape="1">
          <a:blip r:embed="rId3">
            <a:alphaModFix/>
          </a:blip>
          <a:srcRect/>
          <a:stretch/>
        </p:blipFill>
        <p:spPr>
          <a:xfrm>
            <a:off x="913606" y="1897953"/>
            <a:ext cx="2980301" cy="4477447"/>
          </a:xfrm>
          <a:prstGeom prst="rect">
            <a:avLst/>
          </a:prstGeom>
          <a:solidFill>
            <a:srgbClr val="ECECEC"/>
          </a:solidFill>
          <a:ln w="1905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graphicFrame>
        <p:nvGraphicFramePr>
          <p:cNvPr id="3" name="Table 2"/>
          <p:cNvGraphicFramePr>
            <a:graphicFrameLocks noGrp="1"/>
          </p:cNvGraphicFramePr>
          <p:nvPr>
            <p:extLst>
              <p:ext uri="{D42A27DB-BD31-4B8C-83A1-F6EECF244321}">
                <p14:modId xmlns:p14="http://schemas.microsoft.com/office/powerpoint/2010/main" val="1153329430"/>
              </p:ext>
            </p:extLst>
          </p:nvPr>
        </p:nvGraphicFramePr>
        <p:xfrm>
          <a:off x="0" y="0"/>
          <a:ext cx="12192000" cy="1188720"/>
        </p:xfrm>
        <a:graphic>
          <a:graphicData uri="http://schemas.openxmlformats.org/drawingml/2006/table">
            <a:tbl>
              <a:tblPr firstRow="1" bandRow="1">
                <a:tableStyleId>{5C22544A-7EE6-4342-B048-85BDC9FD1C3A}</a:tableStyleId>
              </a:tblPr>
              <a:tblGrid>
                <a:gridCol w="12192000">
                  <a:extLst>
                    <a:ext uri="{9D8B030D-6E8A-4147-A177-3AD203B41FA5}">
                      <a16:colId xmlns:a16="http://schemas.microsoft.com/office/drawing/2014/main" val="2506338455"/>
                    </a:ext>
                  </a:extLst>
                </a:gridCol>
              </a:tblGrid>
              <a:tr h="1090506">
                <a:tc>
                  <a:txBody>
                    <a:bodyPr/>
                    <a:lstStyle/>
                    <a:p>
                      <a:pPr algn="ctr"/>
                      <a:r>
                        <a:rPr lang="en-US" sz="2400" dirty="0" err="1" smtClean="0">
                          <a:solidFill>
                            <a:schemeClr val="bg1"/>
                          </a:solidFill>
                        </a:rPr>
                        <a:t>Thứ</a:t>
                      </a:r>
                      <a:r>
                        <a:rPr lang="en-US" sz="2400" dirty="0" smtClean="0">
                          <a:solidFill>
                            <a:schemeClr val="bg1"/>
                          </a:solidFill>
                        </a:rPr>
                        <a:t> </a:t>
                      </a:r>
                      <a:r>
                        <a:rPr lang="en-US" sz="2400" dirty="0" err="1" smtClean="0">
                          <a:solidFill>
                            <a:schemeClr val="bg1"/>
                          </a:solidFill>
                        </a:rPr>
                        <a:t>hai</a:t>
                      </a:r>
                      <a:r>
                        <a:rPr lang="en-US" sz="2400" dirty="0" smtClean="0">
                          <a:solidFill>
                            <a:schemeClr val="bg1"/>
                          </a:solidFill>
                        </a:rPr>
                        <a:t> </a:t>
                      </a:r>
                      <a:r>
                        <a:rPr lang="en-US" sz="2400" dirty="0" err="1" smtClean="0">
                          <a:solidFill>
                            <a:schemeClr val="bg1"/>
                          </a:solidFill>
                        </a:rPr>
                        <a:t>ngày</a:t>
                      </a:r>
                      <a:r>
                        <a:rPr lang="en-US" sz="2400" baseline="0" dirty="0" smtClean="0">
                          <a:solidFill>
                            <a:schemeClr val="bg1"/>
                          </a:solidFill>
                        </a:rPr>
                        <a:t> 10 </a:t>
                      </a:r>
                      <a:r>
                        <a:rPr lang="en-US" sz="2400" baseline="0" dirty="0" err="1" smtClean="0">
                          <a:solidFill>
                            <a:schemeClr val="bg1"/>
                          </a:solidFill>
                        </a:rPr>
                        <a:t>tháng</a:t>
                      </a:r>
                      <a:r>
                        <a:rPr lang="en-US" sz="2400" baseline="0" dirty="0" smtClean="0">
                          <a:solidFill>
                            <a:schemeClr val="bg1"/>
                          </a:solidFill>
                        </a:rPr>
                        <a:t> 2 </a:t>
                      </a:r>
                      <a:r>
                        <a:rPr lang="en-US" sz="2400" baseline="0" dirty="0" err="1" smtClean="0">
                          <a:solidFill>
                            <a:schemeClr val="bg1"/>
                          </a:solidFill>
                        </a:rPr>
                        <a:t>năm</a:t>
                      </a:r>
                      <a:r>
                        <a:rPr lang="en-US" sz="2400" baseline="0" dirty="0" smtClean="0">
                          <a:solidFill>
                            <a:schemeClr val="bg1"/>
                          </a:solidFill>
                        </a:rPr>
                        <a:t> 2025</a:t>
                      </a:r>
                    </a:p>
                    <a:p>
                      <a:pPr algn="ctr"/>
                      <a:r>
                        <a:rPr lang="en-US" sz="2400" baseline="0" dirty="0" smtClean="0">
                          <a:solidFill>
                            <a:schemeClr val="bg1"/>
                          </a:solidFill>
                        </a:rPr>
                        <a:t>TIẾNG VIỆT</a:t>
                      </a:r>
                    </a:p>
                    <a:p>
                      <a:pPr algn="ctr"/>
                      <a:r>
                        <a:rPr lang="en-US" sz="2400" baseline="0" dirty="0" smtClean="0">
                          <a:solidFill>
                            <a:schemeClr val="bg1"/>
                          </a:solidFill>
                        </a:rPr>
                        <a:t>BÀI ĐỌC 3: SỰ THẬT LÀ THƯỚC ĐO CHÂN LÍ</a:t>
                      </a:r>
                      <a:endParaRPr lang="en-US" sz="2400" dirty="0">
                        <a:solidFill>
                          <a:schemeClr val="bg1"/>
                        </a:solidFill>
                      </a:endParaRPr>
                    </a:p>
                  </a:txBody>
                  <a:tcPr>
                    <a:solidFill>
                      <a:schemeClr val="tx1"/>
                    </a:solidFill>
                  </a:tcPr>
                </a:tc>
                <a:extLst>
                  <a:ext uri="{0D108BD9-81ED-4DB2-BD59-A6C34878D82A}">
                    <a16:rowId xmlns:a16="http://schemas.microsoft.com/office/drawing/2014/main" val="1942953684"/>
                  </a:ext>
                </a:extLst>
              </a:tr>
            </a:tbl>
          </a:graphicData>
        </a:graphic>
      </p:graphicFrame>
    </p:spTree>
    <p:extLst>
      <p:ext uri="{BB962C8B-B14F-4D97-AF65-F5344CB8AC3E}">
        <p14:creationId xmlns:p14="http://schemas.microsoft.com/office/powerpoint/2010/main" val="2318219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7" name="Google Shape;296;p22">
            <a:extLst>
              <a:ext uri="{FF2B5EF4-FFF2-40B4-BE49-F238E27FC236}">
                <a16:creationId xmlns:a16="http://schemas.microsoft.com/office/drawing/2014/main" id="{66F3CDB4-2F18-F70C-7A2C-C2B670D14635}"/>
              </a:ext>
            </a:extLst>
          </p:cNvPr>
          <p:cNvGrpSpPr/>
          <p:nvPr/>
        </p:nvGrpSpPr>
        <p:grpSpPr>
          <a:xfrm>
            <a:off x="6306151" y="1511891"/>
            <a:ext cx="4950171" cy="3834215"/>
            <a:chOff x="0" y="0"/>
            <a:chExt cx="9900341" cy="7668429"/>
          </a:xfrm>
        </p:grpSpPr>
        <p:sp>
          <p:nvSpPr>
            <p:cNvPr id="8" name="Google Shape;297;p22">
              <a:extLst>
                <a:ext uri="{FF2B5EF4-FFF2-40B4-BE49-F238E27FC236}">
                  <a16:creationId xmlns:a16="http://schemas.microsoft.com/office/drawing/2014/main" id="{D0593141-DA85-9AEF-9263-6C20B4CDA5B4}"/>
                </a:ext>
              </a:extLst>
            </p:cNvPr>
            <p:cNvSpPr/>
            <p:nvPr/>
          </p:nvSpPr>
          <p:spPr>
            <a:xfrm>
              <a:off x="213031" y="0"/>
              <a:ext cx="9321878" cy="7297724"/>
            </a:xfrm>
            <a:custGeom>
              <a:avLst/>
              <a:gdLst/>
              <a:ahLst/>
              <a:cxnLst/>
              <a:rect l="l" t="t" r="r" b="b"/>
              <a:pathLst>
                <a:path w="9321878" h="7297724" extrusionOk="0">
                  <a:moveTo>
                    <a:pt x="0" y="0"/>
                  </a:moveTo>
                  <a:lnTo>
                    <a:pt x="9321879" y="0"/>
                  </a:lnTo>
                  <a:lnTo>
                    <a:pt x="9321879" y="7297724"/>
                  </a:lnTo>
                  <a:lnTo>
                    <a:pt x="0" y="7297724"/>
                  </a:lnTo>
                  <a:lnTo>
                    <a:pt x="0" y="0"/>
                  </a:lnTo>
                  <a:close/>
                </a:path>
              </a:pathLst>
            </a:custGeom>
            <a:blipFill rotWithShape="1">
              <a:blip r:embed="rId4">
                <a:alphaModFix/>
              </a:blip>
              <a:stretch>
                <a:fillRect l="-124180" t="-42140"/>
              </a:stretch>
            </a:blipFill>
            <a:ln>
              <a:noFill/>
            </a:ln>
          </p:spPr>
          <p:txBody>
            <a:bodyPr spcFirstLastPara="1" wrap="square" lIns="60950" tIns="30467" rIns="60950" bIns="30467" anchor="t" anchorCtr="0">
              <a:noAutofit/>
            </a:bodyPr>
            <a:lstStyle/>
            <a:p>
              <a:endParaRPr sz="1200">
                <a:solidFill>
                  <a:schemeClr val="dk1"/>
                </a:solidFill>
                <a:latin typeface="Calibri"/>
                <a:ea typeface="Calibri"/>
                <a:cs typeface="Calibri"/>
                <a:sym typeface="Calibri"/>
              </a:endParaRPr>
            </a:p>
          </p:txBody>
        </p:sp>
        <p:sp>
          <p:nvSpPr>
            <p:cNvPr id="9" name="Google Shape;298;p22">
              <a:extLst>
                <a:ext uri="{FF2B5EF4-FFF2-40B4-BE49-F238E27FC236}">
                  <a16:creationId xmlns:a16="http://schemas.microsoft.com/office/drawing/2014/main" id="{6C6E8DBB-BE52-C08A-6CF4-D1049254D205}"/>
                </a:ext>
              </a:extLst>
            </p:cNvPr>
            <p:cNvSpPr/>
            <p:nvPr/>
          </p:nvSpPr>
          <p:spPr>
            <a:xfrm>
              <a:off x="0" y="0"/>
              <a:ext cx="9900341" cy="7668429"/>
            </a:xfrm>
            <a:custGeom>
              <a:avLst/>
              <a:gdLst/>
              <a:ahLst/>
              <a:cxnLst/>
              <a:rect l="l" t="t" r="r" b="b"/>
              <a:pathLst>
                <a:path w="9900341" h="7668429" extrusionOk="0">
                  <a:moveTo>
                    <a:pt x="0" y="0"/>
                  </a:moveTo>
                  <a:lnTo>
                    <a:pt x="9900341" y="0"/>
                  </a:lnTo>
                  <a:lnTo>
                    <a:pt x="9900341" y="7668429"/>
                  </a:lnTo>
                  <a:lnTo>
                    <a:pt x="0" y="7668429"/>
                  </a:lnTo>
                  <a:lnTo>
                    <a:pt x="0" y="0"/>
                  </a:lnTo>
                  <a:close/>
                </a:path>
              </a:pathLst>
            </a:custGeom>
            <a:blipFill rotWithShape="1">
              <a:blip r:embed="rId5">
                <a:alphaModFix/>
              </a:blip>
              <a:stretch>
                <a:fillRect t="-28842"/>
              </a:stretch>
            </a:blipFill>
            <a:ln>
              <a:noFill/>
            </a:ln>
          </p:spPr>
          <p:txBody>
            <a:bodyPr spcFirstLastPara="1" wrap="square" lIns="60950" tIns="30467" rIns="60950" bIns="30467" anchor="t" anchorCtr="0">
              <a:noAutofit/>
            </a:bodyPr>
            <a:lstStyle/>
            <a:p>
              <a:endParaRPr sz="1200">
                <a:solidFill>
                  <a:schemeClr val="dk1"/>
                </a:solidFill>
                <a:latin typeface="Calibri"/>
                <a:ea typeface="Calibri"/>
                <a:cs typeface="Calibri"/>
                <a:sym typeface="Calibri"/>
              </a:endParaRPr>
            </a:p>
          </p:txBody>
        </p:sp>
      </p:grpSp>
      <p:sp>
        <p:nvSpPr>
          <p:cNvPr id="10" name="Google Shape;299;p22">
            <a:extLst>
              <a:ext uri="{FF2B5EF4-FFF2-40B4-BE49-F238E27FC236}">
                <a16:creationId xmlns:a16="http://schemas.microsoft.com/office/drawing/2014/main" id="{7CF50699-125E-4D5C-09F7-7A9010CC4ADC}"/>
              </a:ext>
            </a:extLst>
          </p:cNvPr>
          <p:cNvSpPr/>
          <p:nvPr/>
        </p:nvSpPr>
        <p:spPr>
          <a:xfrm>
            <a:off x="6680994" y="4567630"/>
            <a:ext cx="1016000" cy="457200"/>
          </a:xfrm>
          <a:prstGeom prst="flowChartProcess">
            <a:avLst/>
          </a:prstGeom>
          <a:solidFill>
            <a:srgbClr val="F4E9DD"/>
          </a:solidFill>
          <a:ln>
            <a:noFill/>
          </a:ln>
        </p:spPr>
        <p:txBody>
          <a:bodyPr spcFirstLastPara="1" wrap="square" lIns="60950" tIns="30467" rIns="60950" bIns="30467" anchor="ctr" anchorCtr="0">
            <a:noAutofit/>
          </a:bodyPr>
          <a:lstStyle/>
          <a:p>
            <a:pPr algn="ctr"/>
            <a:endParaRPr sz="1200" dirty="0">
              <a:solidFill>
                <a:schemeClr val="lt1"/>
              </a:solidFill>
              <a:latin typeface="Calibri"/>
              <a:ea typeface="Calibri"/>
              <a:cs typeface="Calibri"/>
              <a:sym typeface="Calibri"/>
            </a:endParaRPr>
          </a:p>
        </p:txBody>
      </p:sp>
      <p:sp>
        <p:nvSpPr>
          <p:cNvPr id="11" name="Google Shape;300;p22">
            <a:extLst>
              <a:ext uri="{FF2B5EF4-FFF2-40B4-BE49-F238E27FC236}">
                <a16:creationId xmlns:a16="http://schemas.microsoft.com/office/drawing/2014/main" id="{F26F082C-4DA0-7AEC-F291-E23784CD018F}"/>
              </a:ext>
            </a:extLst>
          </p:cNvPr>
          <p:cNvSpPr txBox="1"/>
          <p:nvPr/>
        </p:nvSpPr>
        <p:spPr>
          <a:xfrm>
            <a:off x="685006" y="2844237"/>
            <a:ext cx="5621145" cy="1169525"/>
          </a:xfrm>
          <a:prstGeom prst="rect">
            <a:avLst/>
          </a:prstGeom>
          <a:noFill/>
          <a:ln>
            <a:noFill/>
          </a:ln>
        </p:spPr>
        <p:txBody>
          <a:bodyPr spcFirstLastPara="1" wrap="square" lIns="60950" tIns="30467" rIns="60950" bIns="30467" anchor="t" anchorCtr="0">
            <a:spAutoFit/>
          </a:bodyPr>
          <a:lstStyle/>
          <a:p>
            <a:pPr algn="ctr">
              <a:lnSpc>
                <a:spcPct val="150000"/>
              </a:lnSpc>
            </a:pPr>
            <a:r>
              <a:rPr lang="vi-VN" sz="4800" b="1" dirty="0">
                <a:solidFill>
                  <a:schemeClr val="bg1"/>
                </a:solidFill>
                <a:latin typeface="UTM Avo" panose="02040603050506020204" pitchFamily="18"/>
              </a:rPr>
              <a:t>ĐỌC NÂNG CAO</a:t>
            </a:r>
            <a:endParaRPr sz="622" dirty="0">
              <a:solidFill>
                <a:schemeClr val="bg1"/>
              </a:solidFill>
              <a:latin typeface="UTM Avo" panose="02040603050506020204" pitchFamily="18"/>
            </a:endParaRPr>
          </a:p>
        </p:txBody>
      </p:sp>
      <p:graphicFrame>
        <p:nvGraphicFramePr>
          <p:cNvPr id="2" name="Table 1"/>
          <p:cNvGraphicFramePr>
            <a:graphicFrameLocks noGrp="1"/>
          </p:cNvGraphicFramePr>
          <p:nvPr>
            <p:extLst>
              <p:ext uri="{D42A27DB-BD31-4B8C-83A1-F6EECF244321}">
                <p14:modId xmlns:p14="http://schemas.microsoft.com/office/powerpoint/2010/main" val="3034988031"/>
              </p:ext>
            </p:extLst>
          </p:nvPr>
        </p:nvGraphicFramePr>
        <p:xfrm>
          <a:off x="0" y="0"/>
          <a:ext cx="12192000" cy="1188720"/>
        </p:xfrm>
        <a:graphic>
          <a:graphicData uri="http://schemas.openxmlformats.org/drawingml/2006/table">
            <a:tbl>
              <a:tblPr firstRow="1" bandRow="1">
                <a:tableStyleId>{5C22544A-7EE6-4342-B048-85BDC9FD1C3A}</a:tableStyleId>
              </a:tblPr>
              <a:tblGrid>
                <a:gridCol w="12192000">
                  <a:extLst>
                    <a:ext uri="{9D8B030D-6E8A-4147-A177-3AD203B41FA5}">
                      <a16:colId xmlns:a16="http://schemas.microsoft.com/office/drawing/2014/main" val="1570023180"/>
                    </a:ext>
                  </a:extLst>
                </a:gridCol>
              </a:tblGrid>
              <a:tr h="1090506">
                <a:tc>
                  <a:txBody>
                    <a:bodyPr/>
                    <a:lstStyle/>
                    <a:p>
                      <a:pPr algn="ctr"/>
                      <a:r>
                        <a:rPr lang="en-US" sz="2400" dirty="0" err="1" smtClean="0">
                          <a:solidFill>
                            <a:schemeClr val="bg1"/>
                          </a:solidFill>
                        </a:rPr>
                        <a:t>Thứ</a:t>
                      </a:r>
                      <a:r>
                        <a:rPr lang="en-US" sz="2400" baseline="0" dirty="0" smtClean="0">
                          <a:solidFill>
                            <a:schemeClr val="bg1"/>
                          </a:solidFill>
                        </a:rPr>
                        <a:t> </a:t>
                      </a:r>
                      <a:r>
                        <a:rPr lang="en-US" sz="2400" baseline="0" dirty="0" err="1" smtClean="0">
                          <a:solidFill>
                            <a:schemeClr val="bg1"/>
                          </a:solidFill>
                        </a:rPr>
                        <a:t>hai</a:t>
                      </a:r>
                      <a:r>
                        <a:rPr lang="en-US" sz="2400" baseline="0" dirty="0" smtClean="0">
                          <a:solidFill>
                            <a:schemeClr val="bg1"/>
                          </a:solidFill>
                        </a:rPr>
                        <a:t> </a:t>
                      </a:r>
                      <a:r>
                        <a:rPr lang="en-US" sz="2400" baseline="0" dirty="0" err="1" smtClean="0">
                          <a:solidFill>
                            <a:schemeClr val="bg1"/>
                          </a:solidFill>
                        </a:rPr>
                        <a:t>ngày</a:t>
                      </a:r>
                      <a:r>
                        <a:rPr lang="en-US" sz="2400" baseline="0" dirty="0" smtClean="0">
                          <a:solidFill>
                            <a:schemeClr val="bg1"/>
                          </a:solidFill>
                        </a:rPr>
                        <a:t> 10 </a:t>
                      </a:r>
                      <a:r>
                        <a:rPr lang="en-US" sz="2400" baseline="0" dirty="0" err="1" smtClean="0">
                          <a:solidFill>
                            <a:schemeClr val="bg1"/>
                          </a:solidFill>
                        </a:rPr>
                        <a:t>tháng</a:t>
                      </a:r>
                      <a:r>
                        <a:rPr lang="en-US" sz="2400" baseline="0" dirty="0" smtClean="0">
                          <a:solidFill>
                            <a:schemeClr val="bg1"/>
                          </a:solidFill>
                        </a:rPr>
                        <a:t> 2 </a:t>
                      </a:r>
                      <a:r>
                        <a:rPr lang="en-US" sz="2400" baseline="0" dirty="0" err="1" smtClean="0">
                          <a:solidFill>
                            <a:schemeClr val="bg1"/>
                          </a:solidFill>
                        </a:rPr>
                        <a:t>năm</a:t>
                      </a:r>
                      <a:r>
                        <a:rPr lang="en-US" sz="2400" baseline="0" dirty="0" smtClean="0">
                          <a:solidFill>
                            <a:schemeClr val="bg1"/>
                          </a:solidFill>
                        </a:rPr>
                        <a:t> 2025</a:t>
                      </a:r>
                    </a:p>
                    <a:p>
                      <a:pPr algn="ctr"/>
                      <a:r>
                        <a:rPr lang="en-US" sz="2400" baseline="0" dirty="0" smtClean="0">
                          <a:solidFill>
                            <a:schemeClr val="bg1"/>
                          </a:solidFill>
                        </a:rPr>
                        <a:t>TIẾNG VIỆT</a:t>
                      </a:r>
                    </a:p>
                    <a:p>
                      <a:pPr algn="ctr"/>
                      <a:r>
                        <a:rPr lang="en-US" sz="2400" baseline="0" dirty="0" smtClean="0">
                          <a:solidFill>
                            <a:schemeClr val="bg1"/>
                          </a:solidFill>
                        </a:rPr>
                        <a:t>BÀI ĐỌC 3: SỰ THẬT LÀ THƯỚC ĐO CHÂN LÍ</a:t>
                      </a:r>
                      <a:endParaRPr lang="en-US" sz="2400" dirty="0">
                        <a:solidFill>
                          <a:schemeClr val="bg1"/>
                        </a:solidFill>
                      </a:endParaRPr>
                    </a:p>
                  </a:txBody>
                  <a:tcPr>
                    <a:solidFill>
                      <a:schemeClr val="tx1"/>
                    </a:solidFill>
                  </a:tcPr>
                </a:tc>
                <a:extLst>
                  <a:ext uri="{0D108BD9-81ED-4DB2-BD59-A6C34878D82A}">
                    <a16:rowId xmlns:a16="http://schemas.microsoft.com/office/drawing/2014/main" val="1867145556"/>
                  </a:ext>
                </a:extLst>
              </a:tr>
            </a:tbl>
          </a:graphicData>
        </a:graphic>
      </p:graphicFrame>
    </p:spTree>
    <p:extLst>
      <p:ext uri="{BB962C8B-B14F-4D97-AF65-F5344CB8AC3E}">
        <p14:creationId xmlns:p14="http://schemas.microsoft.com/office/powerpoint/2010/main" val="531376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Google Shape;306;p23">
            <a:extLst>
              <a:ext uri="{FF2B5EF4-FFF2-40B4-BE49-F238E27FC236}">
                <a16:creationId xmlns:a16="http://schemas.microsoft.com/office/drawing/2014/main" id="{89FD7794-A711-3D97-4B6C-D3BD1C70D9B9}"/>
              </a:ext>
            </a:extLst>
          </p:cNvPr>
          <p:cNvSpPr>
            <a:spLocks noChangeAspect="1"/>
          </p:cNvSpPr>
          <p:nvPr/>
        </p:nvSpPr>
        <p:spPr>
          <a:xfrm flipH="1">
            <a:off x="7036594" y="1130370"/>
            <a:ext cx="3821906" cy="5727630"/>
          </a:xfrm>
          <a:custGeom>
            <a:avLst/>
            <a:gdLst/>
            <a:ahLst/>
            <a:cxnLst/>
            <a:rect l="l" t="t" r="r" b="b"/>
            <a:pathLst>
              <a:path w="6833575" h="9625012" extrusionOk="0">
                <a:moveTo>
                  <a:pt x="6833575" y="0"/>
                </a:moveTo>
                <a:lnTo>
                  <a:pt x="0" y="0"/>
                </a:lnTo>
                <a:lnTo>
                  <a:pt x="0" y="9625012"/>
                </a:lnTo>
                <a:lnTo>
                  <a:pt x="6833575" y="9625012"/>
                </a:lnTo>
                <a:lnTo>
                  <a:pt x="6833575" y="0"/>
                </a:lnTo>
                <a:close/>
              </a:path>
            </a:pathLst>
          </a:custGeom>
          <a:blipFill rotWithShape="1">
            <a:blip r:embed="rId3">
              <a:alphaModFix/>
            </a:blip>
            <a:stretch>
              <a:fillRect r="-80573"/>
            </a:stretch>
          </a:blipFill>
          <a:ln>
            <a:noFill/>
          </a:ln>
        </p:spPr>
        <p:txBody>
          <a:bodyPr/>
          <a:lstStyle/>
          <a:p>
            <a:endParaRPr lang="en-US"/>
          </a:p>
        </p:txBody>
      </p:sp>
      <p:sp>
        <p:nvSpPr>
          <p:cNvPr id="15" name="Google Shape;285;p21">
            <a:extLst>
              <a:ext uri="{FF2B5EF4-FFF2-40B4-BE49-F238E27FC236}">
                <a16:creationId xmlns:a16="http://schemas.microsoft.com/office/drawing/2014/main" id="{A07A677C-77F6-B9E5-A900-E5DCDEF8209D}"/>
              </a:ext>
            </a:extLst>
          </p:cNvPr>
          <p:cNvSpPr/>
          <p:nvPr/>
        </p:nvSpPr>
        <p:spPr>
          <a:xfrm>
            <a:off x="1639095" y="2289039"/>
            <a:ext cx="5397499" cy="2584820"/>
          </a:xfrm>
          <a:prstGeom prst="wedgeRectCallout">
            <a:avLst>
              <a:gd name="adj1" fmla="val -20649"/>
              <a:gd name="adj2" fmla="val 48746"/>
            </a:avLst>
          </a:prstGeom>
          <a:solidFill>
            <a:schemeClr val="accent4">
              <a:lumMod val="60000"/>
              <a:lumOff val="40000"/>
            </a:schemeClr>
          </a:solidFill>
          <a:ln w="25400" cap="flat" cmpd="sng">
            <a:noFill/>
            <a:prstDash val="solid"/>
            <a:round/>
            <a:headEnd type="none" w="sm" len="sm"/>
            <a:tailEnd type="none" w="sm" len="sm"/>
          </a:ln>
        </p:spPr>
        <p:txBody>
          <a:bodyPr spcFirstLastPara="1" wrap="square" lIns="240000" tIns="30467" rIns="240000" bIns="168000" anchor="ctr" anchorCtr="0">
            <a:noAutofit/>
          </a:bodyPr>
          <a:lstStyle/>
          <a:p>
            <a:pPr algn="just">
              <a:lnSpc>
                <a:spcPct val="150000"/>
              </a:lnSpc>
            </a:pPr>
            <a:r>
              <a:rPr lang="vi-VN" sz="2400" dirty="0">
                <a:solidFill>
                  <a:schemeClr val="bg1"/>
                </a:solidFill>
                <a:latin typeface="UTM Avo" panose="02040603050506020204" pitchFamily="18"/>
                <a:cs typeface="Calibri" panose="020F0502020204030204" pitchFamily="34" charset="0"/>
              </a:rPr>
              <a:t>Luyện tập, chú ý cách ngắt nghỉ ở giữa các câu; nhấn mạnh các từ ngữ quan trọng trong bài. </a:t>
            </a:r>
          </a:p>
        </p:txBody>
      </p:sp>
      <p:graphicFrame>
        <p:nvGraphicFramePr>
          <p:cNvPr id="2" name="Table 1"/>
          <p:cNvGraphicFramePr>
            <a:graphicFrameLocks noGrp="1"/>
          </p:cNvGraphicFramePr>
          <p:nvPr>
            <p:extLst>
              <p:ext uri="{D42A27DB-BD31-4B8C-83A1-F6EECF244321}">
                <p14:modId xmlns:p14="http://schemas.microsoft.com/office/powerpoint/2010/main" val="60807459"/>
              </p:ext>
            </p:extLst>
          </p:nvPr>
        </p:nvGraphicFramePr>
        <p:xfrm>
          <a:off x="0" y="0"/>
          <a:ext cx="12192000" cy="1188720"/>
        </p:xfrm>
        <a:graphic>
          <a:graphicData uri="http://schemas.openxmlformats.org/drawingml/2006/table">
            <a:tbl>
              <a:tblPr firstRow="1" bandRow="1">
                <a:tableStyleId>{5C22544A-7EE6-4342-B048-85BDC9FD1C3A}</a:tableStyleId>
              </a:tblPr>
              <a:tblGrid>
                <a:gridCol w="12192000">
                  <a:extLst>
                    <a:ext uri="{9D8B030D-6E8A-4147-A177-3AD203B41FA5}">
                      <a16:colId xmlns:a16="http://schemas.microsoft.com/office/drawing/2014/main" val="3381848350"/>
                    </a:ext>
                  </a:extLst>
                </a:gridCol>
              </a:tblGrid>
              <a:tr h="1090506">
                <a:tc>
                  <a:txBody>
                    <a:bodyPr/>
                    <a:lstStyle/>
                    <a:p>
                      <a:pPr algn="ctr"/>
                      <a:r>
                        <a:rPr lang="en-US" sz="2400" dirty="0" err="1" smtClean="0">
                          <a:solidFill>
                            <a:schemeClr val="bg1"/>
                          </a:solidFill>
                        </a:rPr>
                        <a:t>Thứ</a:t>
                      </a:r>
                      <a:r>
                        <a:rPr lang="en-US" sz="2400" baseline="0" dirty="0" smtClean="0">
                          <a:solidFill>
                            <a:schemeClr val="bg1"/>
                          </a:solidFill>
                        </a:rPr>
                        <a:t> </a:t>
                      </a:r>
                      <a:r>
                        <a:rPr lang="en-US" sz="2400" baseline="0" dirty="0" err="1" smtClean="0">
                          <a:solidFill>
                            <a:schemeClr val="bg1"/>
                          </a:solidFill>
                        </a:rPr>
                        <a:t>hai</a:t>
                      </a:r>
                      <a:r>
                        <a:rPr lang="en-US" sz="2400" baseline="0" dirty="0" smtClean="0">
                          <a:solidFill>
                            <a:schemeClr val="bg1"/>
                          </a:solidFill>
                        </a:rPr>
                        <a:t> </a:t>
                      </a:r>
                      <a:r>
                        <a:rPr lang="en-US" sz="2400" baseline="0" dirty="0" err="1" smtClean="0">
                          <a:solidFill>
                            <a:schemeClr val="bg1"/>
                          </a:solidFill>
                        </a:rPr>
                        <a:t>ngày</a:t>
                      </a:r>
                      <a:r>
                        <a:rPr lang="en-US" sz="2400" baseline="0" dirty="0" smtClean="0">
                          <a:solidFill>
                            <a:schemeClr val="bg1"/>
                          </a:solidFill>
                        </a:rPr>
                        <a:t> 10 </a:t>
                      </a:r>
                      <a:r>
                        <a:rPr lang="en-US" sz="2400" baseline="0" dirty="0" err="1" smtClean="0">
                          <a:solidFill>
                            <a:schemeClr val="bg1"/>
                          </a:solidFill>
                        </a:rPr>
                        <a:t>tháng</a:t>
                      </a:r>
                      <a:r>
                        <a:rPr lang="en-US" sz="2400" baseline="0" dirty="0" smtClean="0">
                          <a:solidFill>
                            <a:schemeClr val="bg1"/>
                          </a:solidFill>
                        </a:rPr>
                        <a:t> 2 </a:t>
                      </a:r>
                      <a:r>
                        <a:rPr lang="en-US" sz="2400" baseline="0" dirty="0" err="1" smtClean="0">
                          <a:solidFill>
                            <a:schemeClr val="bg1"/>
                          </a:solidFill>
                        </a:rPr>
                        <a:t>năm</a:t>
                      </a:r>
                      <a:r>
                        <a:rPr lang="en-US" sz="2400" baseline="0" dirty="0" smtClean="0">
                          <a:solidFill>
                            <a:schemeClr val="bg1"/>
                          </a:solidFill>
                        </a:rPr>
                        <a:t> 2025</a:t>
                      </a:r>
                    </a:p>
                    <a:p>
                      <a:pPr algn="ctr"/>
                      <a:r>
                        <a:rPr lang="en-US" sz="2400" baseline="0" dirty="0" smtClean="0">
                          <a:solidFill>
                            <a:schemeClr val="bg1"/>
                          </a:solidFill>
                        </a:rPr>
                        <a:t>TIẾNG VIỆT</a:t>
                      </a:r>
                    </a:p>
                    <a:p>
                      <a:pPr algn="ctr"/>
                      <a:r>
                        <a:rPr lang="en-US" sz="2400" baseline="0" dirty="0" smtClean="0">
                          <a:solidFill>
                            <a:schemeClr val="bg1"/>
                          </a:solidFill>
                        </a:rPr>
                        <a:t>BÀI ĐỌC 3: SỰ THẬT LÀ THƯỚC ĐO CHÂN LÍ</a:t>
                      </a:r>
                      <a:endParaRPr lang="en-US" sz="2400" dirty="0">
                        <a:solidFill>
                          <a:schemeClr val="bg1"/>
                        </a:solidFill>
                      </a:endParaRPr>
                    </a:p>
                  </a:txBody>
                  <a:tcPr>
                    <a:solidFill>
                      <a:schemeClr val="tx1"/>
                    </a:solidFill>
                  </a:tcPr>
                </a:tc>
                <a:extLst>
                  <a:ext uri="{0D108BD9-81ED-4DB2-BD59-A6C34878D82A}">
                    <a16:rowId xmlns:a16="http://schemas.microsoft.com/office/drawing/2014/main" val="2533726109"/>
                  </a:ext>
                </a:extLst>
              </a:tr>
            </a:tbl>
          </a:graphicData>
        </a:graphic>
      </p:graphicFrame>
    </p:spTree>
    <p:extLst>
      <p:ext uri="{BB962C8B-B14F-4D97-AF65-F5344CB8AC3E}">
        <p14:creationId xmlns:p14="http://schemas.microsoft.com/office/powerpoint/2010/main" val="3805749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312;p24">
            <a:extLst>
              <a:ext uri="{FF2B5EF4-FFF2-40B4-BE49-F238E27FC236}">
                <a16:creationId xmlns:a16="http://schemas.microsoft.com/office/drawing/2014/main" id="{AE7B7649-24B2-5E75-0D37-0E6561D26DC3}"/>
              </a:ext>
            </a:extLst>
          </p:cNvPr>
          <p:cNvSpPr txBox="1"/>
          <p:nvPr/>
        </p:nvSpPr>
        <p:spPr>
          <a:xfrm>
            <a:off x="2286000" y="1666508"/>
            <a:ext cx="3098800" cy="430887"/>
          </a:xfrm>
          <a:prstGeom prst="rect">
            <a:avLst/>
          </a:prstGeom>
          <a:noFill/>
          <a:ln>
            <a:noFill/>
          </a:ln>
        </p:spPr>
        <p:txBody>
          <a:bodyPr spcFirstLastPara="1" wrap="square" lIns="0" tIns="0" rIns="0" bIns="0" anchor="t" anchorCtr="0">
            <a:spAutoFit/>
          </a:bodyPr>
          <a:lstStyle/>
          <a:p>
            <a:pPr algn="ctr"/>
            <a:r>
              <a:rPr lang="vi-VN" sz="2800" b="1" dirty="0">
                <a:solidFill>
                  <a:schemeClr val="bg1"/>
                </a:solidFill>
                <a:latin typeface="UTM Avo" panose="02040603050506020204" pitchFamily="18"/>
              </a:rPr>
              <a:t>Luyện đọc</a:t>
            </a:r>
            <a:endParaRPr sz="2800" b="1" dirty="0">
              <a:solidFill>
                <a:schemeClr val="bg1"/>
              </a:solidFill>
              <a:latin typeface="UTM Avo" panose="02040603050506020204" pitchFamily="18"/>
            </a:endParaRPr>
          </a:p>
        </p:txBody>
      </p:sp>
      <p:sp>
        <p:nvSpPr>
          <p:cNvPr id="6" name="Google Shape;316;p24">
            <a:extLst>
              <a:ext uri="{FF2B5EF4-FFF2-40B4-BE49-F238E27FC236}">
                <a16:creationId xmlns:a16="http://schemas.microsoft.com/office/drawing/2014/main" id="{1CA91CBC-39E6-E82C-1C40-D358BE13037C}"/>
              </a:ext>
            </a:extLst>
          </p:cNvPr>
          <p:cNvSpPr/>
          <p:nvPr/>
        </p:nvSpPr>
        <p:spPr>
          <a:xfrm>
            <a:off x="6389068" y="2438400"/>
            <a:ext cx="5549726" cy="4419600"/>
          </a:xfrm>
          <a:custGeom>
            <a:avLst/>
            <a:gdLst/>
            <a:ahLst/>
            <a:cxnLst/>
            <a:rect l="l" t="t" r="r" b="b"/>
            <a:pathLst>
              <a:path w="2970673" h="2365736" extrusionOk="0">
                <a:moveTo>
                  <a:pt x="0" y="0"/>
                </a:moveTo>
                <a:lnTo>
                  <a:pt x="2970673" y="0"/>
                </a:lnTo>
                <a:lnTo>
                  <a:pt x="2970673" y="2365736"/>
                </a:lnTo>
                <a:lnTo>
                  <a:pt x="0" y="2365736"/>
                </a:lnTo>
                <a:lnTo>
                  <a:pt x="0" y="0"/>
                </a:lnTo>
                <a:close/>
              </a:path>
            </a:pathLst>
          </a:custGeom>
          <a:blipFill rotWithShape="1">
            <a:blip r:embed="rId3">
              <a:alphaModFix/>
            </a:blip>
            <a:stretch>
              <a:fillRect/>
            </a:stretch>
          </a:blipFill>
          <a:ln>
            <a:noFill/>
          </a:ln>
        </p:spPr>
        <p:txBody>
          <a:bodyPr/>
          <a:lstStyle/>
          <a:p>
            <a:endParaRPr lang="en-US"/>
          </a:p>
        </p:txBody>
      </p:sp>
      <p:sp>
        <p:nvSpPr>
          <p:cNvPr id="8" name="TextBox 7">
            <a:extLst>
              <a:ext uri="{FF2B5EF4-FFF2-40B4-BE49-F238E27FC236}">
                <a16:creationId xmlns:a16="http://schemas.microsoft.com/office/drawing/2014/main" id="{22811304-BE01-65A4-C8AA-64B562A0195E}"/>
              </a:ext>
            </a:extLst>
          </p:cNvPr>
          <p:cNvSpPr txBox="1"/>
          <p:nvPr/>
        </p:nvSpPr>
        <p:spPr>
          <a:xfrm>
            <a:off x="1016000" y="2288075"/>
            <a:ext cx="5638800" cy="3416320"/>
          </a:xfrm>
          <a:prstGeom prst="rect">
            <a:avLst/>
          </a:prstGeom>
          <a:noFill/>
        </p:spPr>
        <p:txBody>
          <a:bodyPr wrap="square">
            <a:spAutoFit/>
          </a:bodyPr>
          <a:lstStyle/>
          <a:p>
            <a:pPr marR="0" algn="just" rtl="0">
              <a:lnSpc>
                <a:spcPct val="150000"/>
              </a:lnSpc>
              <a:spcBef>
                <a:spcPts val="0"/>
              </a:spcBef>
              <a:spcAft>
                <a:spcPts val="0"/>
              </a:spcAft>
            </a:pPr>
            <a:r>
              <a:rPr lang="vi-VN" sz="2400" b="0" i="0" dirty="0">
                <a:solidFill>
                  <a:schemeClr val="bg1"/>
                </a:solidFill>
                <a:effectLst/>
                <a:latin typeface="UTM Avo" panose="02040603050506020204" pitchFamily="18"/>
                <a:ea typeface="Arial" panose="020B0604020202020204" pitchFamily="34" charset="0"/>
                <a:cs typeface="Arial" panose="020B0604020202020204" pitchFamily="34" charset="0"/>
              </a:rPr>
              <a:t>Ga-li-ê bị đưa ra toà xét xử, buộc phải từ bỏ ý kiến của mình</a:t>
            </a:r>
            <a:r>
              <a:rPr lang="vi-VN" sz="2400" b="0" i="0" dirty="0" smtClean="0">
                <a:solidFill>
                  <a:schemeClr val="bg1"/>
                </a:solidFill>
                <a:effectLst/>
                <a:latin typeface="UTM Avo" panose="02040603050506020204" pitchFamily="18"/>
                <a:ea typeface="Arial" panose="020B0604020202020204" pitchFamily="34" charset="0"/>
                <a:cs typeface="Arial" panose="020B0604020202020204" pitchFamily="34" charset="0"/>
              </a:rPr>
              <a:t>. </a:t>
            </a:r>
            <a:r>
              <a:rPr lang="vi-VN" sz="2400" b="0" i="0" dirty="0">
                <a:solidFill>
                  <a:schemeClr val="bg1"/>
                </a:solidFill>
                <a:effectLst/>
                <a:latin typeface="UTM Avo" panose="02040603050506020204" pitchFamily="18"/>
                <a:ea typeface="Arial" panose="020B0604020202020204" pitchFamily="34" charset="0"/>
                <a:cs typeface="Arial" panose="020B0604020202020204" pitchFamily="34" charset="0"/>
              </a:rPr>
              <a:t>Nhưng vừa bước chân ra c</a:t>
            </a:r>
            <a:r>
              <a:rPr lang="en-US" sz="2400" dirty="0" err="1">
                <a:solidFill>
                  <a:schemeClr val="bg1"/>
                </a:solidFill>
                <a:latin typeface="UTM Avo" panose="02040603050506020204" pitchFamily="18"/>
                <a:ea typeface="Arial" panose="020B0604020202020204" pitchFamily="34" charset="0"/>
                <a:cs typeface="Arial" panose="020B0604020202020204" pitchFamily="34" charset="0"/>
              </a:rPr>
              <a:t>ửa</a:t>
            </a:r>
            <a:r>
              <a:rPr lang="vi-VN" sz="2400" b="0" i="0" dirty="0">
                <a:solidFill>
                  <a:schemeClr val="bg1"/>
                </a:solidFill>
                <a:effectLst/>
                <a:latin typeface="UTM Avo" panose="02040603050506020204" pitchFamily="18"/>
                <a:ea typeface="Arial" panose="020B0604020202020204" pitchFamily="34" charset="0"/>
                <a:cs typeface="Arial" panose="020B0604020202020204" pitchFamily="34" charset="0"/>
              </a:rPr>
              <a:t> toà án, ông đã bực tức nói to: </a:t>
            </a:r>
            <a:r>
              <a:rPr lang="vi-VN" sz="2400" b="0" i="0" dirty="0" smtClean="0">
                <a:solidFill>
                  <a:srgbClr val="FF0000"/>
                </a:solidFill>
                <a:effectLst/>
                <a:latin typeface="UTM Avo" panose="02040603050506020204" pitchFamily="18"/>
                <a:ea typeface="Arial" panose="020B0604020202020204" pitchFamily="34" charset="0"/>
                <a:cs typeface="Arial" panose="020B0604020202020204" pitchFamily="34" charset="0"/>
              </a:rPr>
              <a:t> </a:t>
            </a:r>
            <a:r>
              <a:rPr lang="vi-VN" sz="2400" b="0" i="1" dirty="0">
                <a:solidFill>
                  <a:srgbClr val="FF0000"/>
                </a:solidFill>
                <a:effectLst/>
                <a:latin typeface="UTM Avo" panose="02040603050506020204" pitchFamily="18"/>
                <a:ea typeface="Arial" panose="020B0604020202020204" pitchFamily="34" charset="0"/>
                <a:cs typeface="Arial" panose="020B0604020202020204" pitchFamily="34" charset="0"/>
              </a:rPr>
              <a:t>(Giọng rắn rỏi)</a:t>
            </a:r>
            <a:endParaRPr lang="en-VN" sz="2400" dirty="0">
              <a:solidFill>
                <a:srgbClr val="FF0000"/>
              </a:solidFill>
              <a:effectLst/>
              <a:latin typeface="UTM Avo" panose="02040603050506020204" pitchFamily="18"/>
            </a:endParaRPr>
          </a:p>
          <a:p>
            <a:pPr marR="0" algn="just" rtl="0">
              <a:lnSpc>
                <a:spcPct val="150000"/>
              </a:lnSpc>
              <a:spcBef>
                <a:spcPts val="0"/>
              </a:spcBef>
              <a:spcAft>
                <a:spcPts val="0"/>
              </a:spcAft>
            </a:pPr>
            <a:r>
              <a:rPr lang="vi-VN" sz="2400" b="0" i="0" dirty="0">
                <a:solidFill>
                  <a:schemeClr val="bg1"/>
                </a:solidFill>
                <a:effectLst/>
                <a:latin typeface="UTM Avo" panose="02040603050506020204" pitchFamily="18"/>
                <a:ea typeface="Arial" panose="020B0604020202020204" pitchFamily="34" charset="0"/>
                <a:cs typeface="Arial" panose="020B0604020202020204" pitchFamily="34" charset="0"/>
              </a:rPr>
              <a:t>– Dù sao thì Trái Đất vẫn quay </a:t>
            </a:r>
            <a:r>
              <a:rPr lang="vi-VN" sz="2400" b="0" i="0" dirty="0">
                <a:solidFill>
                  <a:srgbClr val="FF0000"/>
                </a:solidFill>
                <a:effectLst/>
                <a:latin typeface="UTM Avo" panose="02040603050506020204" pitchFamily="18"/>
                <a:ea typeface="Arial" panose="020B0604020202020204" pitchFamily="34" charset="0"/>
                <a:cs typeface="Arial" panose="020B0604020202020204" pitchFamily="34" charset="0"/>
              </a:rPr>
              <a:t>// </a:t>
            </a:r>
            <a:r>
              <a:rPr lang="vi-VN" sz="2400" b="0" i="1" dirty="0">
                <a:solidFill>
                  <a:srgbClr val="FF0000"/>
                </a:solidFill>
                <a:effectLst/>
                <a:latin typeface="UTM Avo" panose="02040603050506020204" pitchFamily="18"/>
                <a:ea typeface="Arial" panose="020B0604020202020204" pitchFamily="34" charset="0"/>
                <a:cs typeface="Arial" panose="020B0604020202020204" pitchFamily="34" charset="0"/>
              </a:rPr>
              <a:t>(Giọng khẳng định mạnh mẽ)</a:t>
            </a:r>
            <a:endParaRPr lang="en-VN" sz="2400" dirty="0">
              <a:solidFill>
                <a:srgbClr val="FF0000"/>
              </a:solidFill>
              <a:effectLst/>
              <a:latin typeface="UTM Avo" panose="02040603050506020204" pitchFamily="18"/>
            </a:endParaRPr>
          </a:p>
        </p:txBody>
      </p:sp>
      <p:graphicFrame>
        <p:nvGraphicFramePr>
          <p:cNvPr id="3" name="Table 2"/>
          <p:cNvGraphicFramePr>
            <a:graphicFrameLocks noGrp="1"/>
          </p:cNvGraphicFramePr>
          <p:nvPr>
            <p:extLst>
              <p:ext uri="{D42A27DB-BD31-4B8C-83A1-F6EECF244321}">
                <p14:modId xmlns:p14="http://schemas.microsoft.com/office/powerpoint/2010/main" val="2751714713"/>
              </p:ext>
            </p:extLst>
          </p:nvPr>
        </p:nvGraphicFramePr>
        <p:xfrm>
          <a:off x="0" y="0"/>
          <a:ext cx="12192000" cy="1188720"/>
        </p:xfrm>
        <a:graphic>
          <a:graphicData uri="http://schemas.openxmlformats.org/drawingml/2006/table">
            <a:tbl>
              <a:tblPr firstRow="1" bandRow="1">
                <a:tableStyleId>{5C22544A-7EE6-4342-B048-85BDC9FD1C3A}</a:tableStyleId>
              </a:tblPr>
              <a:tblGrid>
                <a:gridCol w="12192000">
                  <a:extLst>
                    <a:ext uri="{9D8B030D-6E8A-4147-A177-3AD203B41FA5}">
                      <a16:colId xmlns:a16="http://schemas.microsoft.com/office/drawing/2014/main" val="937129513"/>
                    </a:ext>
                  </a:extLst>
                </a:gridCol>
              </a:tblGrid>
              <a:tr h="1090506">
                <a:tc>
                  <a:txBody>
                    <a:bodyPr/>
                    <a:lstStyle/>
                    <a:p>
                      <a:pPr algn="ctr"/>
                      <a:r>
                        <a:rPr lang="en-US" sz="2400" dirty="0" err="1" smtClean="0">
                          <a:solidFill>
                            <a:schemeClr val="bg1"/>
                          </a:solidFill>
                        </a:rPr>
                        <a:t>Thứ</a:t>
                      </a:r>
                      <a:r>
                        <a:rPr lang="en-US" sz="2400" baseline="0" dirty="0" smtClean="0">
                          <a:solidFill>
                            <a:schemeClr val="bg1"/>
                          </a:solidFill>
                        </a:rPr>
                        <a:t> </a:t>
                      </a:r>
                      <a:r>
                        <a:rPr lang="en-US" sz="2400" baseline="0" dirty="0" err="1" smtClean="0">
                          <a:solidFill>
                            <a:schemeClr val="bg1"/>
                          </a:solidFill>
                        </a:rPr>
                        <a:t>hai</a:t>
                      </a:r>
                      <a:r>
                        <a:rPr lang="en-US" sz="2400" baseline="0" dirty="0" smtClean="0">
                          <a:solidFill>
                            <a:schemeClr val="bg1"/>
                          </a:solidFill>
                        </a:rPr>
                        <a:t> </a:t>
                      </a:r>
                      <a:r>
                        <a:rPr lang="en-US" sz="2400" baseline="0" dirty="0" err="1" smtClean="0">
                          <a:solidFill>
                            <a:schemeClr val="bg1"/>
                          </a:solidFill>
                        </a:rPr>
                        <a:t>ngày</a:t>
                      </a:r>
                      <a:r>
                        <a:rPr lang="en-US" sz="2400" baseline="0" dirty="0" smtClean="0">
                          <a:solidFill>
                            <a:schemeClr val="bg1"/>
                          </a:solidFill>
                        </a:rPr>
                        <a:t> 10 </a:t>
                      </a:r>
                      <a:r>
                        <a:rPr lang="en-US" sz="2400" baseline="0" dirty="0" err="1" smtClean="0">
                          <a:solidFill>
                            <a:schemeClr val="bg1"/>
                          </a:solidFill>
                        </a:rPr>
                        <a:t>tháng</a:t>
                      </a:r>
                      <a:r>
                        <a:rPr lang="en-US" sz="2400" baseline="0" dirty="0" smtClean="0">
                          <a:solidFill>
                            <a:schemeClr val="bg1"/>
                          </a:solidFill>
                        </a:rPr>
                        <a:t> 2 </a:t>
                      </a:r>
                      <a:r>
                        <a:rPr lang="en-US" sz="2400" baseline="0" dirty="0" err="1" smtClean="0">
                          <a:solidFill>
                            <a:schemeClr val="bg1"/>
                          </a:solidFill>
                        </a:rPr>
                        <a:t>năm</a:t>
                      </a:r>
                      <a:r>
                        <a:rPr lang="en-US" sz="2400" baseline="0" dirty="0" smtClean="0">
                          <a:solidFill>
                            <a:schemeClr val="bg1"/>
                          </a:solidFill>
                        </a:rPr>
                        <a:t> 2025</a:t>
                      </a:r>
                    </a:p>
                    <a:p>
                      <a:pPr algn="ctr"/>
                      <a:r>
                        <a:rPr lang="en-US" sz="2400" baseline="0" dirty="0" smtClean="0">
                          <a:solidFill>
                            <a:schemeClr val="bg1"/>
                          </a:solidFill>
                        </a:rPr>
                        <a:t>TIẾNG VIỆT</a:t>
                      </a:r>
                    </a:p>
                    <a:p>
                      <a:pPr algn="ctr"/>
                      <a:r>
                        <a:rPr lang="en-US" sz="2400" baseline="0" dirty="0" smtClean="0">
                          <a:solidFill>
                            <a:schemeClr val="bg1"/>
                          </a:solidFill>
                        </a:rPr>
                        <a:t>BÀI ĐỌC 3: SỰ THẬT LÀ THƯỚC ĐO CHÂN LÍ</a:t>
                      </a:r>
                      <a:endParaRPr lang="en-US" sz="2400" dirty="0">
                        <a:solidFill>
                          <a:schemeClr val="bg1"/>
                        </a:solidFill>
                      </a:endParaRPr>
                    </a:p>
                  </a:txBody>
                  <a:tcPr>
                    <a:solidFill>
                      <a:schemeClr val="tx1"/>
                    </a:solidFill>
                  </a:tcPr>
                </a:tc>
                <a:extLst>
                  <a:ext uri="{0D108BD9-81ED-4DB2-BD59-A6C34878D82A}">
                    <a16:rowId xmlns:a16="http://schemas.microsoft.com/office/drawing/2014/main" val="1808782442"/>
                  </a:ext>
                </a:extLst>
              </a:tr>
            </a:tbl>
          </a:graphicData>
        </a:graphic>
      </p:graphicFrame>
    </p:spTree>
    <p:extLst>
      <p:ext uri="{BB962C8B-B14F-4D97-AF65-F5344CB8AC3E}">
        <p14:creationId xmlns:p14="http://schemas.microsoft.com/office/powerpoint/2010/main" val="1989222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Google Shape;321;p25">
            <a:extLst>
              <a:ext uri="{FF2B5EF4-FFF2-40B4-BE49-F238E27FC236}">
                <a16:creationId xmlns:a16="http://schemas.microsoft.com/office/drawing/2014/main" id="{4ED62AF4-93CB-B271-559C-669F4D25323F}"/>
              </a:ext>
            </a:extLst>
          </p:cNvPr>
          <p:cNvSpPr txBox="1"/>
          <p:nvPr/>
        </p:nvSpPr>
        <p:spPr>
          <a:xfrm>
            <a:off x="4546600" y="1454848"/>
            <a:ext cx="3098800" cy="430887"/>
          </a:xfrm>
          <a:prstGeom prst="rect">
            <a:avLst/>
          </a:prstGeom>
          <a:noFill/>
          <a:ln>
            <a:noFill/>
          </a:ln>
        </p:spPr>
        <p:txBody>
          <a:bodyPr spcFirstLastPara="1" wrap="square" lIns="0" tIns="0" rIns="0" bIns="0" anchor="t" anchorCtr="0">
            <a:spAutoFit/>
          </a:bodyPr>
          <a:lstStyle/>
          <a:p>
            <a:pPr algn="ctr"/>
            <a:r>
              <a:rPr lang="vi-VN" sz="2800" b="1" dirty="0">
                <a:solidFill>
                  <a:schemeClr val="bg1"/>
                </a:solidFill>
                <a:latin typeface="UTM Avo" panose="02040603050506020204" pitchFamily="18"/>
              </a:rPr>
              <a:t>Luyện đọc</a:t>
            </a:r>
            <a:endParaRPr sz="2800" b="1" dirty="0">
              <a:solidFill>
                <a:schemeClr val="bg1"/>
              </a:solidFill>
              <a:latin typeface="UTM Avo" panose="02040603050506020204" pitchFamily="18"/>
            </a:endParaRPr>
          </a:p>
        </p:txBody>
      </p:sp>
      <p:sp>
        <p:nvSpPr>
          <p:cNvPr id="10" name="Google Shape;324;p25">
            <a:extLst>
              <a:ext uri="{FF2B5EF4-FFF2-40B4-BE49-F238E27FC236}">
                <a16:creationId xmlns:a16="http://schemas.microsoft.com/office/drawing/2014/main" id="{A1CDAFB2-29FB-1FBC-F9A5-99682B8207C1}"/>
              </a:ext>
            </a:extLst>
          </p:cNvPr>
          <p:cNvSpPr/>
          <p:nvPr/>
        </p:nvSpPr>
        <p:spPr>
          <a:xfrm>
            <a:off x="1766941" y="2120900"/>
            <a:ext cx="8658118" cy="3644899"/>
          </a:xfrm>
          <a:prstGeom prst="wedgeRectCallout">
            <a:avLst>
              <a:gd name="adj1" fmla="val -18439"/>
              <a:gd name="adj2" fmla="val 46436"/>
            </a:avLst>
          </a:prstGeom>
          <a:solidFill>
            <a:schemeClr val="lt1"/>
          </a:solidFill>
          <a:ln w="25400" cap="flat" cmpd="sng">
            <a:solidFill>
              <a:schemeClr val="accent2"/>
            </a:solidFill>
            <a:prstDash val="solid"/>
            <a:round/>
            <a:headEnd type="none" w="sm" len="sm"/>
            <a:tailEnd type="none" w="sm" len="sm"/>
          </a:ln>
        </p:spPr>
        <p:txBody>
          <a:bodyPr spcFirstLastPara="1" wrap="square" lIns="240000" tIns="30467" rIns="240000" bIns="168000" anchor="ctr" anchorCtr="0">
            <a:noAutofit/>
          </a:bodyPr>
          <a:lstStyle/>
          <a:p>
            <a:pPr algn="just">
              <a:lnSpc>
                <a:spcPct val="150000"/>
              </a:lnSpc>
            </a:pPr>
            <a:r>
              <a:rPr lang="vi-VN" sz="2400" dirty="0">
                <a:solidFill>
                  <a:schemeClr val="bg1"/>
                </a:solidFill>
                <a:latin typeface="UTM Avo" panose="02040603050506020204" pitchFamily="18"/>
              </a:rPr>
              <a:t>Ga-li-lê phải trải qua những năm tháng cuối </a:t>
            </a:r>
            <a:r>
              <a:rPr lang="vi-VN" sz="2400" dirty="0" smtClean="0">
                <a:solidFill>
                  <a:schemeClr val="bg1"/>
                </a:solidFill>
                <a:latin typeface="UTM Avo" panose="02040603050506020204" pitchFamily="18"/>
              </a:rPr>
              <a:t>đời</a:t>
            </a:r>
            <a:r>
              <a:rPr lang="vi-VN" sz="2400" dirty="0" smtClean="0">
                <a:latin typeface="UTM Avo" panose="02040603050506020204" pitchFamily="18"/>
              </a:rPr>
              <a:t> </a:t>
            </a:r>
            <a:r>
              <a:rPr lang="vi-VN" sz="2400" dirty="0">
                <a:solidFill>
                  <a:schemeClr val="bg1"/>
                </a:solidFill>
                <a:latin typeface="UTM Avo" panose="02040603050506020204" pitchFamily="18"/>
              </a:rPr>
              <a:t>trong cảnh tù đày</a:t>
            </a:r>
            <a:r>
              <a:rPr lang="vi-VN" sz="2400" dirty="0" smtClean="0">
                <a:solidFill>
                  <a:schemeClr val="bg1"/>
                </a:solidFill>
                <a:latin typeface="UTM Avo" panose="02040603050506020204" pitchFamily="18"/>
              </a:rPr>
              <a:t>.</a:t>
            </a:r>
            <a:r>
              <a:rPr lang="vi-VN" sz="2400" dirty="0" smtClean="0">
                <a:latin typeface="UTM Avo" panose="02040603050506020204" pitchFamily="18"/>
              </a:rPr>
              <a:t> </a:t>
            </a:r>
            <a:r>
              <a:rPr lang="vi-VN" sz="2400" dirty="0">
                <a:solidFill>
                  <a:schemeClr val="bg1"/>
                </a:solidFill>
                <a:latin typeface="UTM Avo" panose="02040603050506020204" pitchFamily="18"/>
              </a:rPr>
              <a:t>Nhưng cuối cùng, lẽ phải đã thắng</a:t>
            </a:r>
            <a:r>
              <a:rPr lang="vi-VN" sz="2400" dirty="0" smtClean="0">
                <a:solidFill>
                  <a:schemeClr val="bg1"/>
                </a:solidFill>
                <a:latin typeface="UTM Avo" panose="02040603050506020204" pitchFamily="18"/>
              </a:rPr>
              <a:t>.</a:t>
            </a:r>
            <a:r>
              <a:rPr lang="vi-VN" sz="2400" dirty="0" smtClean="0">
                <a:latin typeface="UTM Avo" panose="02040603050506020204" pitchFamily="18"/>
              </a:rPr>
              <a:t> </a:t>
            </a:r>
            <a:r>
              <a:rPr lang="vi-VN" sz="2400" dirty="0">
                <a:solidFill>
                  <a:schemeClr val="bg1"/>
                </a:solidFill>
                <a:latin typeface="UTM Avo" panose="02040603050506020204" pitchFamily="18"/>
              </a:rPr>
              <a:t>Tư tưởng của hai nhà bác học dũng cảm Cô-péc-ních và Ga-li-lê đã trở thành chân lí giản </a:t>
            </a:r>
            <a:r>
              <a:rPr lang="vi-VN" sz="2400" dirty="0" smtClean="0">
                <a:solidFill>
                  <a:schemeClr val="bg1"/>
                </a:solidFill>
                <a:latin typeface="UTM Avo" panose="02040603050506020204" pitchFamily="18"/>
              </a:rPr>
              <a:t>dị</a:t>
            </a:r>
            <a:r>
              <a:rPr lang="vi-VN" sz="2400" dirty="0" smtClean="0">
                <a:latin typeface="UTM Avo" panose="02040603050506020204" pitchFamily="18"/>
              </a:rPr>
              <a:t> </a:t>
            </a:r>
            <a:r>
              <a:rPr lang="vi-VN" sz="2400" dirty="0">
                <a:solidFill>
                  <a:schemeClr val="bg1"/>
                </a:solidFill>
                <a:latin typeface="UTM Avo" panose="02040603050506020204" pitchFamily="18"/>
              </a:rPr>
              <a:t>trong đời sống ngày nay. </a:t>
            </a:r>
            <a:r>
              <a:rPr lang="vi-VN" sz="2400" i="1" dirty="0">
                <a:solidFill>
                  <a:srgbClr val="FF0000"/>
                </a:solidFill>
                <a:latin typeface="UTM Avo" panose="02040603050506020204" pitchFamily="18"/>
              </a:rPr>
              <a:t>(Câu đầu đọc với giọng trầm lắng. Các câu còn lại đọc với giọng khẳng định mạnh mẽ)</a:t>
            </a:r>
          </a:p>
        </p:txBody>
      </p:sp>
      <p:graphicFrame>
        <p:nvGraphicFramePr>
          <p:cNvPr id="2" name="Table 1"/>
          <p:cNvGraphicFramePr>
            <a:graphicFrameLocks noGrp="1"/>
          </p:cNvGraphicFramePr>
          <p:nvPr>
            <p:extLst>
              <p:ext uri="{D42A27DB-BD31-4B8C-83A1-F6EECF244321}">
                <p14:modId xmlns:p14="http://schemas.microsoft.com/office/powerpoint/2010/main" val="2824290581"/>
              </p:ext>
            </p:extLst>
          </p:nvPr>
        </p:nvGraphicFramePr>
        <p:xfrm>
          <a:off x="0" y="0"/>
          <a:ext cx="12192000" cy="1188720"/>
        </p:xfrm>
        <a:graphic>
          <a:graphicData uri="http://schemas.openxmlformats.org/drawingml/2006/table">
            <a:tbl>
              <a:tblPr firstRow="1" bandRow="1">
                <a:tableStyleId>{5C22544A-7EE6-4342-B048-85BDC9FD1C3A}</a:tableStyleId>
              </a:tblPr>
              <a:tblGrid>
                <a:gridCol w="12192000">
                  <a:extLst>
                    <a:ext uri="{9D8B030D-6E8A-4147-A177-3AD203B41FA5}">
                      <a16:colId xmlns:a16="http://schemas.microsoft.com/office/drawing/2014/main" val="1474148667"/>
                    </a:ext>
                  </a:extLst>
                </a:gridCol>
              </a:tblGrid>
              <a:tr h="1090506">
                <a:tc>
                  <a:txBody>
                    <a:bodyPr/>
                    <a:lstStyle/>
                    <a:p>
                      <a:pPr algn="ctr"/>
                      <a:r>
                        <a:rPr lang="en-US" dirty="0" smtClean="0">
                          <a:solidFill>
                            <a:schemeClr val="bg1"/>
                          </a:solidFill>
                        </a:rPr>
                        <a:t> </a:t>
                      </a:r>
                      <a:r>
                        <a:rPr lang="en-US" sz="2400" dirty="0" err="1" smtClean="0">
                          <a:solidFill>
                            <a:schemeClr val="bg1"/>
                          </a:solidFill>
                        </a:rPr>
                        <a:t>Thứ</a:t>
                      </a:r>
                      <a:r>
                        <a:rPr lang="en-US" sz="2400" baseline="0" dirty="0" smtClean="0">
                          <a:solidFill>
                            <a:schemeClr val="bg1"/>
                          </a:solidFill>
                        </a:rPr>
                        <a:t> </a:t>
                      </a:r>
                      <a:r>
                        <a:rPr lang="en-US" sz="2400" baseline="0" dirty="0" err="1" smtClean="0">
                          <a:solidFill>
                            <a:schemeClr val="bg1"/>
                          </a:solidFill>
                        </a:rPr>
                        <a:t>hai</a:t>
                      </a:r>
                      <a:r>
                        <a:rPr lang="en-US" sz="2400" baseline="0" dirty="0" smtClean="0">
                          <a:solidFill>
                            <a:schemeClr val="bg1"/>
                          </a:solidFill>
                        </a:rPr>
                        <a:t> </a:t>
                      </a:r>
                      <a:r>
                        <a:rPr lang="en-US" sz="2400" baseline="0" dirty="0" err="1" smtClean="0">
                          <a:solidFill>
                            <a:schemeClr val="bg1"/>
                          </a:solidFill>
                        </a:rPr>
                        <a:t>ngày</a:t>
                      </a:r>
                      <a:r>
                        <a:rPr lang="en-US" sz="2400" baseline="0" dirty="0" smtClean="0">
                          <a:solidFill>
                            <a:schemeClr val="bg1"/>
                          </a:solidFill>
                        </a:rPr>
                        <a:t> 10 </a:t>
                      </a:r>
                      <a:r>
                        <a:rPr lang="en-US" sz="2400" baseline="0" dirty="0" err="1" smtClean="0">
                          <a:solidFill>
                            <a:schemeClr val="bg1"/>
                          </a:solidFill>
                        </a:rPr>
                        <a:t>tháng</a:t>
                      </a:r>
                      <a:r>
                        <a:rPr lang="en-US" sz="2400" baseline="0" dirty="0" smtClean="0">
                          <a:solidFill>
                            <a:schemeClr val="bg1"/>
                          </a:solidFill>
                        </a:rPr>
                        <a:t> 2 </a:t>
                      </a:r>
                      <a:r>
                        <a:rPr lang="en-US" sz="2400" baseline="0" dirty="0" err="1" smtClean="0">
                          <a:solidFill>
                            <a:schemeClr val="bg1"/>
                          </a:solidFill>
                        </a:rPr>
                        <a:t>năm</a:t>
                      </a:r>
                      <a:r>
                        <a:rPr lang="en-US" sz="2400" baseline="0" dirty="0" smtClean="0">
                          <a:solidFill>
                            <a:schemeClr val="bg1"/>
                          </a:solidFill>
                        </a:rPr>
                        <a:t> 2025</a:t>
                      </a:r>
                    </a:p>
                    <a:p>
                      <a:pPr algn="ctr"/>
                      <a:r>
                        <a:rPr lang="en-US" sz="2400" baseline="0" dirty="0" smtClean="0">
                          <a:solidFill>
                            <a:schemeClr val="bg1"/>
                          </a:solidFill>
                        </a:rPr>
                        <a:t>TIẾNG VIỆT</a:t>
                      </a:r>
                    </a:p>
                    <a:p>
                      <a:pPr algn="ctr"/>
                      <a:r>
                        <a:rPr lang="en-US" sz="2400" baseline="0" dirty="0" smtClean="0">
                          <a:solidFill>
                            <a:schemeClr val="bg1"/>
                          </a:solidFill>
                        </a:rPr>
                        <a:t>BÀI ĐỌC 3: SỰ THẬT LÀ THƯỚC ĐO CHÂN LÍ</a:t>
                      </a:r>
                      <a:endParaRPr lang="en-US" sz="2400" dirty="0">
                        <a:solidFill>
                          <a:schemeClr val="bg1"/>
                        </a:solidFill>
                      </a:endParaRPr>
                    </a:p>
                  </a:txBody>
                  <a:tcPr>
                    <a:solidFill>
                      <a:schemeClr val="tx1"/>
                    </a:solidFill>
                  </a:tcPr>
                </a:tc>
                <a:extLst>
                  <a:ext uri="{0D108BD9-81ED-4DB2-BD59-A6C34878D82A}">
                    <a16:rowId xmlns:a16="http://schemas.microsoft.com/office/drawing/2014/main" val="2954464190"/>
                  </a:ext>
                </a:extLst>
              </a:tr>
            </a:tbl>
          </a:graphicData>
        </a:graphic>
      </p:graphicFrame>
    </p:spTree>
    <p:extLst>
      <p:ext uri="{BB962C8B-B14F-4D97-AF65-F5344CB8AC3E}">
        <p14:creationId xmlns:p14="http://schemas.microsoft.com/office/powerpoint/2010/main" val="1446226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Google Shape;324;p25">
            <a:extLst>
              <a:ext uri="{FF2B5EF4-FFF2-40B4-BE49-F238E27FC236}">
                <a16:creationId xmlns:a16="http://schemas.microsoft.com/office/drawing/2014/main" id="{A1CDAFB2-29FB-1FBC-F9A5-99682B8207C1}"/>
              </a:ext>
            </a:extLst>
          </p:cNvPr>
          <p:cNvSpPr/>
          <p:nvPr/>
        </p:nvSpPr>
        <p:spPr>
          <a:xfrm>
            <a:off x="1766941" y="2120900"/>
            <a:ext cx="8658118" cy="3644899"/>
          </a:xfrm>
          <a:prstGeom prst="wedgeRectCallout">
            <a:avLst>
              <a:gd name="adj1" fmla="val -18439"/>
              <a:gd name="adj2" fmla="val 46436"/>
            </a:avLst>
          </a:prstGeom>
          <a:solidFill>
            <a:schemeClr val="lt1"/>
          </a:solidFill>
          <a:ln w="25400" cap="flat" cmpd="sng">
            <a:solidFill>
              <a:schemeClr val="accent2"/>
            </a:solidFill>
            <a:prstDash val="solid"/>
            <a:round/>
            <a:headEnd type="none" w="sm" len="sm"/>
            <a:tailEnd type="none" w="sm" len="sm"/>
          </a:ln>
        </p:spPr>
        <p:txBody>
          <a:bodyPr spcFirstLastPara="1" wrap="square" lIns="240000" tIns="30467" rIns="240000" bIns="168000" anchor="ctr" anchorCtr="0">
            <a:no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UTM Avo" panose="02040603050506020204" pitchFamily="18"/>
                <a:ea typeface="+mn-ea"/>
                <a:cs typeface="+mn-cs"/>
              </a:rPr>
              <a:t>Ga-li-</a:t>
            </a:r>
            <a:r>
              <a:rPr kumimoji="0" lang="en-US" sz="2400" b="0" i="0" u="none" strike="noStrike" kern="1200" cap="none" spc="0" normalizeH="0" baseline="0" noProof="0" dirty="0" err="1" smtClean="0">
                <a:ln>
                  <a:noFill/>
                </a:ln>
                <a:solidFill>
                  <a:prstClr val="black"/>
                </a:solidFill>
                <a:effectLst/>
                <a:uLnTx/>
                <a:uFillTx/>
                <a:latin typeface="UTM Avo" panose="02040603050506020204" pitchFamily="18"/>
                <a:ea typeface="+mn-ea"/>
                <a:cs typeface="+mn-cs"/>
              </a:rPr>
              <a:t>lê</a:t>
            </a:r>
            <a:r>
              <a:rPr kumimoji="0" lang="en-US" sz="2400" b="0" i="0" u="none" strike="noStrike" kern="1200" cap="none" spc="0" normalizeH="0" noProof="0" dirty="0" smtClean="0">
                <a:ln>
                  <a:noFill/>
                </a:ln>
                <a:solidFill>
                  <a:prstClr val="black"/>
                </a:solidFill>
                <a:effectLst/>
                <a:uLnTx/>
                <a:uFillTx/>
                <a:latin typeface="UTM Avo" panose="02040603050506020204" pitchFamily="18"/>
                <a:ea typeface="+mn-ea"/>
                <a:cs typeface="+mn-cs"/>
              </a:rPr>
              <a:t> </a:t>
            </a:r>
            <a:r>
              <a:rPr kumimoji="0" lang="en-US" sz="2400" b="0" i="0" u="none" strike="noStrike" kern="1200" cap="none" spc="0" normalizeH="0" noProof="0" dirty="0" err="1" smtClean="0">
                <a:ln>
                  <a:noFill/>
                </a:ln>
                <a:solidFill>
                  <a:prstClr val="black"/>
                </a:solidFill>
                <a:effectLst/>
                <a:uLnTx/>
                <a:uFillTx/>
                <a:latin typeface="UTM Avo" panose="02040603050506020204" pitchFamily="18"/>
                <a:ea typeface="+mn-ea"/>
                <a:cs typeface="+mn-cs"/>
              </a:rPr>
              <a:t>bị</a:t>
            </a:r>
            <a:r>
              <a:rPr kumimoji="0" lang="en-US" sz="2400" b="0" i="0" u="none" strike="noStrike" kern="1200" cap="none" spc="0" normalizeH="0" noProof="0" dirty="0" smtClean="0">
                <a:ln>
                  <a:noFill/>
                </a:ln>
                <a:solidFill>
                  <a:prstClr val="black"/>
                </a:solidFill>
                <a:effectLst/>
                <a:uLnTx/>
                <a:uFillTx/>
                <a:latin typeface="UTM Avo" panose="02040603050506020204" pitchFamily="18"/>
                <a:ea typeface="+mn-ea"/>
                <a:cs typeface="+mn-cs"/>
              </a:rPr>
              <a:t> </a:t>
            </a:r>
            <a:r>
              <a:rPr kumimoji="0" lang="en-US" sz="2400" b="0" i="0" u="none" strike="noStrike" kern="1200" cap="none" spc="0" normalizeH="0" noProof="0" dirty="0" err="1" smtClean="0">
                <a:ln>
                  <a:noFill/>
                </a:ln>
                <a:solidFill>
                  <a:prstClr val="black"/>
                </a:solidFill>
                <a:effectLst/>
                <a:uLnTx/>
                <a:uFillTx/>
                <a:latin typeface="UTM Avo" panose="02040603050506020204" pitchFamily="18"/>
                <a:ea typeface="+mn-ea"/>
                <a:cs typeface="+mn-cs"/>
              </a:rPr>
              <a:t>đưa</a:t>
            </a:r>
            <a:r>
              <a:rPr kumimoji="0" lang="en-US" sz="2400" b="0" i="0" u="none" strike="noStrike" kern="1200" cap="none" spc="0" normalizeH="0" noProof="0" dirty="0" smtClean="0">
                <a:ln>
                  <a:noFill/>
                </a:ln>
                <a:solidFill>
                  <a:prstClr val="black"/>
                </a:solidFill>
                <a:effectLst/>
                <a:uLnTx/>
                <a:uFillTx/>
                <a:latin typeface="UTM Avo" panose="02040603050506020204" pitchFamily="18"/>
                <a:ea typeface="+mn-ea"/>
                <a:cs typeface="+mn-cs"/>
              </a:rPr>
              <a:t> </a:t>
            </a:r>
            <a:r>
              <a:rPr kumimoji="0" lang="en-US" sz="2400" b="0" i="0" u="none" strike="noStrike" kern="1200" cap="none" spc="0" normalizeH="0" noProof="0" dirty="0" err="1" smtClean="0">
                <a:ln>
                  <a:noFill/>
                </a:ln>
                <a:solidFill>
                  <a:prstClr val="black"/>
                </a:solidFill>
                <a:effectLst/>
                <a:uLnTx/>
                <a:uFillTx/>
                <a:latin typeface="UTM Avo" panose="02040603050506020204" pitchFamily="18"/>
                <a:ea typeface="+mn-ea"/>
                <a:cs typeface="+mn-cs"/>
              </a:rPr>
              <a:t>ra</a:t>
            </a:r>
            <a:r>
              <a:rPr kumimoji="0" lang="en-US" sz="2400" b="0" i="0" u="none" strike="noStrike" kern="1200" cap="none" spc="0" normalizeH="0" noProof="0" dirty="0" smtClean="0">
                <a:ln>
                  <a:noFill/>
                </a:ln>
                <a:solidFill>
                  <a:prstClr val="black"/>
                </a:solidFill>
                <a:effectLst/>
                <a:uLnTx/>
                <a:uFillTx/>
                <a:latin typeface="UTM Avo" panose="02040603050506020204" pitchFamily="18"/>
                <a:ea typeface="+mn-ea"/>
                <a:cs typeface="+mn-cs"/>
              </a:rPr>
              <a:t> </a:t>
            </a:r>
            <a:r>
              <a:rPr kumimoji="0" lang="en-US" sz="2400" b="0" i="0" u="none" strike="noStrike" kern="1200" cap="none" spc="0" normalizeH="0" noProof="0" dirty="0" err="1" smtClean="0">
                <a:ln>
                  <a:noFill/>
                </a:ln>
                <a:solidFill>
                  <a:prstClr val="black"/>
                </a:solidFill>
                <a:effectLst/>
                <a:uLnTx/>
                <a:uFillTx/>
                <a:latin typeface="UTM Avo" panose="02040603050506020204" pitchFamily="18"/>
                <a:ea typeface="+mn-ea"/>
                <a:cs typeface="+mn-cs"/>
              </a:rPr>
              <a:t>tòa</a:t>
            </a:r>
            <a:r>
              <a:rPr kumimoji="0" lang="en-US" sz="2400" b="0" i="0" u="none" strike="noStrike" kern="1200" cap="none" spc="0" normalizeH="0" noProof="0" dirty="0" smtClean="0">
                <a:ln>
                  <a:noFill/>
                </a:ln>
                <a:solidFill>
                  <a:prstClr val="black"/>
                </a:solidFill>
                <a:effectLst/>
                <a:uLnTx/>
                <a:uFillTx/>
                <a:latin typeface="UTM Avo" panose="02040603050506020204" pitchFamily="18"/>
                <a:ea typeface="+mn-ea"/>
                <a:cs typeface="+mn-cs"/>
              </a:rPr>
              <a:t> </a:t>
            </a:r>
            <a:r>
              <a:rPr kumimoji="0" lang="en-US" sz="2400" b="0" i="0" u="none" strike="noStrike" kern="1200" cap="none" spc="0" normalizeH="0" noProof="0" dirty="0" err="1" smtClean="0">
                <a:ln>
                  <a:noFill/>
                </a:ln>
                <a:solidFill>
                  <a:prstClr val="black"/>
                </a:solidFill>
                <a:effectLst/>
                <a:uLnTx/>
                <a:uFillTx/>
                <a:latin typeface="UTM Avo" panose="02040603050506020204" pitchFamily="18"/>
                <a:ea typeface="+mn-ea"/>
                <a:cs typeface="+mn-cs"/>
              </a:rPr>
              <a:t>xét</a:t>
            </a:r>
            <a:r>
              <a:rPr kumimoji="0" lang="en-US" sz="2400" b="0" i="0" u="none" strike="noStrike" kern="1200" cap="none" spc="0" normalizeH="0" noProof="0" dirty="0" smtClean="0">
                <a:ln>
                  <a:noFill/>
                </a:ln>
                <a:solidFill>
                  <a:prstClr val="black"/>
                </a:solidFill>
                <a:effectLst/>
                <a:uLnTx/>
                <a:uFillTx/>
                <a:latin typeface="UTM Avo" panose="02040603050506020204" pitchFamily="18"/>
                <a:ea typeface="+mn-ea"/>
                <a:cs typeface="+mn-cs"/>
              </a:rPr>
              <a:t> </a:t>
            </a:r>
            <a:r>
              <a:rPr kumimoji="0" lang="en-US" sz="2400" b="0" i="0" u="none" strike="noStrike" kern="1200" cap="none" spc="0" normalizeH="0" noProof="0" dirty="0" err="1" smtClean="0">
                <a:ln>
                  <a:noFill/>
                </a:ln>
                <a:solidFill>
                  <a:prstClr val="black"/>
                </a:solidFill>
                <a:effectLst/>
                <a:uLnTx/>
                <a:uFillTx/>
                <a:latin typeface="UTM Avo" panose="02040603050506020204" pitchFamily="18"/>
                <a:ea typeface="+mn-ea"/>
                <a:cs typeface="+mn-cs"/>
              </a:rPr>
              <a:t>xử</a:t>
            </a:r>
            <a:r>
              <a:rPr kumimoji="0" lang="en-US" sz="2400" b="0" i="0" u="none" strike="noStrike" kern="1200" cap="none" spc="0" normalizeH="0" noProof="0" dirty="0" smtClean="0">
                <a:ln>
                  <a:noFill/>
                </a:ln>
                <a:solidFill>
                  <a:prstClr val="black"/>
                </a:solidFill>
                <a:effectLst/>
                <a:uLnTx/>
                <a:uFillTx/>
                <a:latin typeface="UTM Avo" panose="02040603050506020204" pitchFamily="18"/>
                <a:ea typeface="+mn-ea"/>
                <a:cs typeface="+mn-cs"/>
              </a:rPr>
              <a:t>, </a:t>
            </a:r>
            <a:r>
              <a:rPr kumimoji="0" lang="en-US" sz="2400" b="0" i="0" u="none" strike="noStrike" kern="1200" cap="none" spc="0" normalizeH="0" noProof="0" dirty="0" err="1" smtClean="0">
                <a:ln>
                  <a:noFill/>
                </a:ln>
                <a:solidFill>
                  <a:prstClr val="black"/>
                </a:solidFill>
                <a:effectLst/>
                <a:uLnTx/>
                <a:uFillTx/>
                <a:latin typeface="UTM Avo" panose="02040603050506020204" pitchFamily="18"/>
                <a:ea typeface="+mn-ea"/>
                <a:cs typeface="+mn-cs"/>
              </a:rPr>
              <a:t>buộc</a:t>
            </a:r>
            <a:r>
              <a:rPr kumimoji="0" lang="en-US" sz="2400" b="0" i="0" u="none" strike="noStrike" kern="1200" cap="none" spc="0" normalizeH="0" noProof="0" dirty="0" smtClean="0">
                <a:ln>
                  <a:noFill/>
                </a:ln>
                <a:solidFill>
                  <a:prstClr val="black"/>
                </a:solidFill>
                <a:effectLst/>
                <a:uLnTx/>
                <a:uFillTx/>
                <a:latin typeface="UTM Avo" panose="02040603050506020204" pitchFamily="18"/>
                <a:ea typeface="+mn-ea"/>
                <a:cs typeface="+mn-cs"/>
              </a:rPr>
              <a:t> </a:t>
            </a:r>
            <a:r>
              <a:rPr kumimoji="0" lang="en-US" sz="2400" b="0" i="0" u="none" strike="noStrike" kern="1200" cap="none" spc="0" normalizeH="0" noProof="0" dirty="0" err="1" smtClean="0">
                <a:ln>
                  <a:noFill/>
                </a:ln>
                <a:solidFill>
                  <a:prstClr val="black"/>
                </a:solidFill>
                <a:effectLst/>
                <a:uLnTx/>
                <a:uFillTx/>
                <a:latin typeface="UTM Avo" panose="02040603050506020204" pitchFamily="18"/>
                <a:ea typeface="+mn-ea"/>
                <a:cs typeface="+mn-cs"/>
              </a:rPr>
              <a:t>phải</a:t>
            </a:r>
            <a:r>
              <a:rPr kumimoji="0" lang="en-US" sz="2400" b="0" i="0" u="none" strike="noStrike" kern="1200" cap="none" spc="0" normalizeH="0" noProof="0" dirty="0" smtClean="0">
                <a:ln>
                  <a:noFill/>
                </a:ln>
                <a:solidFill>
                  <a:prstClr val="black"/>
                </a:solidFill>
                <a:effectLst/>
                <a:uLnTx/>
                <a:uFillTx/>
                <a:latin typeface="UTM Avo" panose="02040603050506020204" pitchFamily="18"/>
                <a:ea typeface="+mn-ea"/>
                <a:cs typeface="+mn-cs"/>
              </a:rPr>
              <a:t> </a:t>
            </a:r>
            <a:r>
              <a:rPr kumimoji="0" lang="en-US" sz="2400" b="0" i="0" u="none" strike="noStrike" kern="1200" cap="none" spc="0" normalizeH="0" noProof="0" dirty="0" err="1" smtClean="0">
                <a:ln>
                  <a:noFill/>
                </a:ln>
                <a:solidFill>
                  <a:prstClr val="black"/>
                </a:solidFill>
                <a:effectLst/>
                <a:uLnTx/>
                <a:uFillTx/>
                <a:latin typeface="UTM Avo" panose="02040603050506020204" pitchFamily="18"/>
                <a:ea typeface="+mn-ea"/>
                <a:cs typeface="+mn-cs"/>
              </a:rPr>
              <a:t>từ</a:t>
            </a:r>
            <a:r>
              <a:rPr kumimoji="0" lang="en-US" sz="2400" b="0" i="0" u="none" strike="noStrike" kern="1200" cap="none" spc="0" normalizeH="0" noProof="0" dirty="0" smtClean="0">
                <a:ln>
                  <a:noFill/>
                </a:ln>
                <a:solidFill>
                  <a:prstClr val="black"/>
                </a:solidFill>
                <a:effectLst/>
                <a:uLnTx/>
                <a:uFillTx/>
                <a:latin typeface="UTM Avo" panose="02040603050506020204" pitchFamily="18"/>
                <a:ea typeface="+mn-ea"/>
                <a:cs typeface="+mn-cs"/>
              </a:rPr>
              <a:t> </a:t>
            </a:r>
            <a:r>
              <a:rPr kumimoji="0" lang="en-US" sz="2400" b="0" i="0" u="none" strike="noStrike" kern="1200" cap="none" spc="0" normalizeH="0" noProof="0" dirty="0" err="1" smtClean="0">
                <a:ln>
                  <a:noFill/>
                </a:ln>
                <a:solidFill>
                  <a:prstClr val="black"/>
                </a:solidFill>
                <a:effectLst/>
                <a:uLnTx/>
                <a:uFillTx/>
                <a:latin typeface="UTM Avo" panose="02040603050506020204" pitchFamily="18"/>
                <a:ea typeface="+mn-ea"/>
                <a:cs typeface="+mn-cs"/>
              </a:rPr>
              <a:t>bỏ</a:t>
            </a:r>
            <a:r>
              <a:rPr kumimoji="0" lang="en-US" sz="2400" b="0" i="0" u="none" strike="noStrike" kern="1200" cap="none" spc="0" normalizeH="0" noProof="0" dirty="0" smtClean="0">
                <a:ln>
                  <a:noFill/>
                </a:ln>
                <a:solidFill>
                  <a:prstClr val="black"/>
                </a:solidFill>
                <a:effectLst/>
                <a:uLnTx/>
                <a:uFillTx/>
                <a:latin typeface="UTM Avo" panose="02040603050506020204" pitchFamily="18"/>
                <a:ea typeface="+mn-ea"/>
                <a:cs typeface="+mn-cs"/>
              </a:rPr>
              <a:t> ý </a:t>
            </a:r>
            <a:r>
              <a:rPr kumimoji="0" lang="en-US" sz="2400" b="0" i="0" u="none" strike="noStrike" kern="1200" cap="none" spc="0" normalizeH="0" noProof="0" dirty="0" err="1" smtClean="0">
                <a:ln>
                  <a:noFill/>
                </a:ln>
                <a:solidFill>
                  <a:prstClr val="black"/>
                </a:solidFill>
                <a:effectLst/>
                <a:uLnTx/>
                <a:uFillTx/>
                <a:latin typeface="UTM Avo" panose="02040603050506020204" pitchFamily="18"/>
                <a:ea typeface="+mn-ea"/>
                <a:cs typeface="+mn-cs"/>
              </a:rPr>
              <a:t>kiến</a:t>
            </a:r>
            <a:r>
              <a:rPr kumimoji="0" lang="en-US" sz="2400" b="0" i="0" u="none" strike="noStrike" kern="1200" cap="none" spc="0" normalizeH="0" noProof="0" dirty="0" smtClean="0">
                <a:ln>
                  <a:noFill/>
                </a:ln>
                <a:solidFill>
                  <a:prstClr val="black"/>
                </a:solidFill>
                <a:effectLst/>
                <a:uLnTx/>
                <a:uFillTx/>
                <a:latin typeface="UTM Avo" panose="02040603050506020204" pitchFamily="18"/>
                <a:ea typeface="+mn-ea"/>
                <a:cs typeface="+mn-cs"/>
              </a:rPr>
              <a:t> </a:t>
            </a:r>
            <a:r>
              <a:rPr kumimoji="0" lang="en-US" sz="2400" b="0" i="0" u="none" strike="noStrike" kern="1200" cap="none" spc="0" normalizeH="0" noProof="0" dirty="0" err="1" smtClean="0">
                <a:ln>
                  <a:noFill/>
                </a:ln>
                <a:solidFill>
                  <a:prstClr val="black"/>
                </a:solidFill>
                <a:effectLst/>
                <a:uLnTx/>
                <a:uFillTx/>
                <a:latin typeface="UTM Avo" panose="02040603050506020204" pitchFamily="18"/>
                <a:ea typeface="+mn-ea"/>
                <a:cs typeface="+mn-cs"/>
              </a:rPr>
              <a:t>của</a:t>
            </a:r>
            <a:r>
              <a:rPr kumimoji="0" lang="en-US" sz="2400" b="0" i="0" u="none" strike="noStrike" kern="1200" cap="none" spc="0" normalizeH="0" noProof="0" dirty="0" smtClean="0">
                <a:ln>
                  <a:noFill/>
                </a:ln>
                <a:solidFill>
                  <a:prstClr val="black"/>
                </a:solidFill>
                <a:effectLst/>
                <a:uLnTx/>
                <a:uFillTx/>
                <a:latin typeface="UTM Avo" panose="02040603050506020204" pitchFamily="18"/>
                <a:ea typeface="+mn-ea"/>
                <a:cs typeface="+mn-cs"/>
              </a:rPr>
              <a:t> </a:t>
            </a:r>
            <a:r>
              <a:rPr kumimoji="0" lang="en-US" sz="2400" b="0" i="0" u="none" strike="noStrike" kern="1200" cap="none" spc="0" normalizeH="0" noProof="0" dirty="0" err="1" smtClean="0">
                <a:ln>
                  <a:noFill/>
                </a:ln>
                <a:solidFill>
                  <a:prstClr val="black"/>
                </a:solidFill>
                <a:effectLst/>
                <a:uLnTx/>
                <a:uFillTx/>
                <a:latin typeface="UTM Avo" panose="02040603050506020204" pitchFamily="18"/>
                <a:ea typeface="+mn-ea"/>
                <a:cs typeface="+mn-cs"/>
              </a:rPr>
              <a:t>mình</a:t>
            </a:r>
            <a:r>
              <a:rPr kumimoji="0" lang="en-US" sz="2400" b="0" i="0" u="none" strike="noStrike" kern="1200" cap="none" spc="0" normalizeH="0" noProof="0" dirty="0" smtClean="0">
                <a:ln>
                  <a:noFill/>
                </a:ln>
                <a:solidFill>
                  <a:prstClr val="black"/>
                </a:solidFill>
                <a:effectLst/>
                <a:uLnTx/>
                <a:uFillTx/>
                <a:latin typeface="UTM Avo" panose="02040603050506020204" pitchFamily="18"/>
                <a:ea typeface="+mn-ea"/>
                <a:cs typeface="+mn-cs"/>
              </a:rPr>
              <a:t>. </a:t>
            </a:r>
            <a:r>
              <a:rPr kumimoji="0" lang="en-US" sz="2400" b="0" i="0" u="none" strike="noStrike" kern="1200" cap="none" spc="0" normalizeH="0" noProof="0" dirty="0" err="1" smtClean="0">
                <a:ln>
                  <a:noFill/>
                </a:ln>
                <a:solidFill>
                  <a:prstClr val="black"/>
                </a:solidFill>
                <a:effectLst/>
                <a:uLnTx/>
                <a:uFillTx/>
                <a:latin typeface="UTM Avo" panose="02040603050506020204" pitchFamily="18"/>
                <a:ea typeface="+mn-ea"/>
                <a:cs typeface="+mn-cs"/>
              </a:rPr>
              <a:t>Nhưng</a:t>
            </a:r>
            <a:r>
              <a:rPr kumimoji="0" lang="en-US" sz="2400" b="0" i="0" u="none" strike="noStrike" kern="1200" cap="none" spc="0" normalizeH="0" noProof="0" dirty="0" smtClean="0">
                <a:ln>
                  <a:noFill/>
                </a:ln>
                <a:solidFill>
                  <a:prstClr val="black"/>
                </a:solidFill>
                <a:effectLst/>
                <a:uLnTx/>
                <a:uFillTx/>
                <a:latin typeface="UTM Avo" panose="02040603050506020204" pitchFamily="18"/>
                <a:ea typeface="+mn-ea"/>
                <a:cs typeface="+mn-cs"/>
              </a:rPr>
              <a:t> </a:t>
            </a:r>
            <a:r>
              <a:rPr kumimoji="0" lang="en-US" sz="2400" b="0" i="0" u="none" strike="noStrike" kern="1200" cap="none" spc="0" normalizeH="0" noProof="0" dirty="0" err="1" smtClean="0">
                <a:ln>
                  <a:noFill/>
                </a:ln>
                <a:solidFill>
                  <a:prstClr val="black"/>
                </a:solidFill>
                <a:effectLst/>
                <a:uLnTx/>
                <a:uFillTx/>
                <a:latin typeface="UTM Avo" panose="02040603050506020204" pitchFamily="18"/>
                <a:ea typeface="+mn-ea"/>
                <a:cs typeface="+mn-cs"/>
              </a:rPr>
              <a:t>vừa</a:t>
            </a:r>
            <a:r>
              <a:rPr kumimoji="0" lang="en-US" sz="2400" b="0" i="0" u="none" strike="noStrike" kern="1200" cap="none" spc="0" normalizeH="0" noProof="0" dirty="0" smtClean="0">
                <a:ln>
                  <a:noFill/>
                </a:ln>
                <a:solidFill>
                  <a:prstClr val="black"/>
                </a:solidFill>
                <a:effectLst/>
                <a:uLnTx/>
                <a:uFillTx/>
                <a:latin typeface="UTM Avo" panose="02040603050506020204" pitchFamily="18"/>
                <a:ea typeface="+mn-ea"/>
                <a:cs typeface="+mn-cs"/>
              </a:rPr>
              <a:t> </a:t>
            </a:r>
            <a:r>
              <a:rPr kumimoji="0" lang="en-US" sz="2400" b="0" i="0" u="none" strike="noStrike" kern="1200" cap="none" spc="0" normalizeH="0" noProof="0" dirty="0" err="1" smtClean="0">
                <a:ln>
                  <a:noFill/>
                </a:ln>
                <a:solidFill>
                  <a:prstClr val="black"/>
                </a:solidFill>
                <a:effectLst/>
                <a:uLnTx/>
                <a:uFillTx/>
                <a:latin typeface="UTM Avo" panose="02040603050506020204" pitchFamily="18"/>
                <a:ea typeface="+mn-ea"/>
                <a:cs typeface="+mn-cs"/>
              </a:rPr>
              <a:t>bước</a:t>
            </a:r>
            <a:r>
              <a:rPr kumimoji="0" lang="en-US" sz="2400" b="0" i="0" u="none" strike="noStrike" kern="1200" cap="none" spc="0" normalizeH="0" noProof="0" dirty="0" smtClean="0">
                <a:ln>
                  <a:noFill/>
                </a:ln>
                <a:solidFill>
                  <a:prstClr val="black"/>
                </a:solidFill>
                <a:effectLst/>
                <a:uLnTx/>
                <a:uFillTx/>
                <a:latin typeface="UTM Avo" panose="02040603050506020204" pitchFamily="18"/>
                <a:ea typeface="+mn-ea"/>
                <a:cs typeface="+mn-cs"/>
              </a:rPr>
              <a:t>  </a:t>
            </a:r>
            <a:r>
              <a:rPr kumimoji="0" lang="en-US" sz="2400" b="0" i="0" u="none" strike="noStrike" kern="1200" cap="none" spc="0" normalizeH="0" noProof="0" dirty="0" err="1" smtClean="0">
                <a:ln>
                  <a:noFill/>
                </a:ln>
                <a:solidFill>
                  <a:prstClr val="black"/>
                </a:solidFill>
                <a:effectLst/>
                <a:uLnTx/>
                <a:uFillTx/>
                <a:latin typeface="UTM Avo" panose="02040603050506020204" pitchFamily="18"/>
                <a:ea typeface="+mn-ea"/>
                <a:cs typeface="+mn-cs"/>
              </a:rPr>
              <a:t>chân</a:t>
            </a:r>
            <a:r>
              <a:rPr kumimoji="0" lang="en-US" sz="2400" b="0" i="0" u="none" strike="noStrike" kern="1200" cap="none" spc="0" normalizeH="0" noProof="0" dirty="0" smtClean="0">
                <a:ln>
                  <a:noFill/>
                </a:ln>
                <a:solidFill>
                  <a:prstClr val="black"/>
                </a:solidFill>
                <a:effectLst/>
                <a:uLnTx/>
                <a:uFillTx/>
                <a:latin typeface="UTM Avo" panose="02040603050506020204" pitchFamily="18"/>
                <a:ea typeface="+mn-ea"/>
                <a:cs typeface="+mn-cs"/>
              </a:rPr>
              <a:t> </a:t>
            </a:r>
            <a:r>
              <a:rPr kumimoji="0" lang="en-US" sz="2400" b="0" i="0" u="none" strike="noStrike" kern="1200" cap="none" spc="0" normalizeH="0" noProof="0" dirty="0" err="1" smtClean="0">
                <a:ln>
                  <a:noFill/>
                </a:ln>
                <a:solidFill>
                  <a:prstClr val="black"/>
                </a:solidFill>
                <a:effectLst/>
                <a:uLnTx/>
                <a:uFillTx/>
                <a:latin typeface="UTM Avo" panose="02040603050506020204" pitchFamily="18"/>
                <a:ea typeface="+mn-ea"/>
                <a:cs typeface="+mn-cs"/>
              </a:rPr>
              <a:t>ra</a:t>
            </a:r>
            <a:r>
              <a:rPr kumimoji="0" lang="en-US" sz="2400" b="0" i="0" u="none" strike="noStrike" kern="1200" cap="none" spc="0" normalizeH="0" noProof="0" dirty="0" smtClean="0">
                <a:ln>
                  <a:noFill/>
                </a:ln>
                <a:solidFill>
                  <a:prstClr val="black"/>
                </a:solidFill>
                <a:effectLst/>
                <a:uLnTx/>
                <a:uFillTx/>
                <a:latin typeface="UTM Avo" panose="02040603050506020204" pitchFamily="18"/>
                <a:ea typeface="+mn-ea"/>
                <a:cs typeface="+mn-cs"/>
              </a:rPr>
              <a:t> </a:t>
            </a:r>
            <a:r>
              <a:rPr kumimoji="0" lang="en-US" sz="2400" b="0" i="0" u="none" strike="noStrike" kern="1200" cap="none" spc="0" normalizeH="0" noProof="0" dirty="0" err="1" smtClean="0">
                <a:ln>
                  <a:noFill/>
                </a:ln>
                <a:solidFill>
                  <a:prstClr val="black"/>
                </a:solidFill>
                <a:effectLst/>
                <a:uLnTx/>
                <a:uFillTx/>
                <a:latin typeface="UTM Avo" panose="02040603050506020204" pitchFamily="18"/>
                <a:ea typeface="+mn-ea"/>
                <a:cs typeface="+mn-cs"/>
              </a:rPr>
              <a:t>cửa</a:t>
            </a:r>
            <a:r>
              <a:rPr kumimoji="0" lang="en-US" sz="2400" b="0" i="0" u="none" strike="noStrike" kern="1200" cap="none" spc="0" normalizeH="0" noProof="0" dirty="0" smtClean="0">
                <a:ln>
                  <a:noFill/>
                </a:ln>
                <a:solidFill>
                  <a:prstClr val="black"/>
                </a:solidFill>
                <a:effectLst/>
                <a:uLnTx/>
                <a:uFillTx/>
                <a:latin typeface="UTM Avo" panose="02040603050506020204" pitchFamily="18"/>
                <a:ea typeface="+mn-ea"/>
                <a:cs typeface="+mn-cs"/>
              </a:rPr>
              <a:t> </a:t>
            </a:r>
            <a:r>
              <a:rPr kumimoji="0" lang="en-US" sz="2400" b="0" i="0" u="none" strike="noStrike" kern="1200" cap="none" spc="0" normalizeH="0" noProof="0" dirty="0" err="1" smtClean="0">
                <a:ln>
                  <a:noFill/>
                </a:ln>
                <a:solidFill>
                  <a:prstClr val="black"/>
                </a:solidFill>
                <a:effectLst/>
                <a:uLnTx/>
                <a:uFillTx/>
                <a:latin typeface="UTM Avo" panose="02040603050506020204" pitchFamily="18"/>
                <a:ea typeface="+mn-ea"/>
                <a:cs typeface="+mn-cs"/>
              </a:rPr>
              <a:t>tòa</a:t>
            </a:r>
            <a:r>
              <a:rPr kumimoji="0" lang="en-US" sz="2400" b="0" i="0" u="none" strike="noStrike" kern="1200" cap="none" spc="0" normalizeH="0" noProof="0" dirty="0" smtClean="0">
                <a:ln>
                  <a:noFill/>
                </a:ln>
                <a:solidFill>
                  <a:prstClr val="black"/>
                </a:solidFill>
                <a:effectLst/>
                <a:uLnTx/>
                <a:uFillTx/>
                <a:latin typeface="UTM Avo" panose="02040603050506020204" pitchFamily="18"/>
                <a:ea typeface="+mn-ea"/>
                <a:cs typeface="+mn-cs"/>
              </a:rPr>
              <a:t> </a:t>
            </a:r>
            <a:r>
              <a:rPr kumimoji="0" lang="en-US" sz="2400" b="0" i="0" u="none" strike="noStrike" kern="1200" cap="none" spc="0" normalizeH="0" noProof="0" dirty="0" err="1" smtClean="0">
                <a:ln>
                  <a:noFill/>
                </a:ln>
                <a:solidFill>
                  <a:prstClr val="black"/>
                </a:solidFill>
                <a:effectLst/>
                <a:uLnTx/>
                <a:uFillTx/>
                <a:latin typeface="UTM Avo" panose="02040603050506020204" pitchFamily="18"/>
                <a:ea typeface="+mn-ea"/>
                <a:cs typeface="+mn-cs"/>
              </a:rPr>
              <a:t>án</a:t>
            </a:r>
            <a:r>
              <a:rPr kumimoji="0" lang="en-US" sz="2400" b="0" i="0" u="none" strike="noStrike" kern="1200" cap="none" spc="0" normalizeH="0" noProof="0" dirty="0" smtClean="0">
                <a:ln>
                  <a:noFill/>
                </a:ln>
                <a:solidFill>
                  <a:prstClr val="black"/>
                </a:solidFill>
                <a:effectLst/>
                <a:uLnTx/>
                <a:uFillTx/>
                <a:latin typeface="UTM Avo" panose="02040603050506020204" pitchFamily="18"/>
                <a:ea typeface="+mn-ea"/>
                <a:cs typeface="+mn-cs"/>
              </a:rPr>
              <a:t>, </a:t>
            </a:r>
            <a:r>
              <a:rPr kumimoji="0" lang="en-US" sz="2400" b="0" i="0" u="none" strike="noStrike" kern="1200" cap="none" spc="0" normalizeH="0" noProof="0" dirty="0" err="1" smtClean="0">
                <a:ln>
                  <a:noFill/>
                </a:ln>
                <a:solidFill>
                  <a:prstClr val="black"/>
                </a:solidFill>
                <a:effectLst/>
                <a:uLnTx/>
                <a:uFillTx/>
                <a:latin typeface="UTM Avo" panose="02040603050506020204" pitchFamily="18"/>
                <a:ea typeface="+mn-ea"/>
                <a:cs typeface="+mn-cs"/>
              </a:rPr>
              <a:t>ông</a:t>
            </a:r>
            <a:r>
              <a:rPr kumimoji="0" lang="en-US" sz="2400" b="0" i="0" u="none" strike="noStrike" kern="1200" cap="none" spc="0" normalizeH="0" noProof="0" dirty="0" smtClean="0">
                <a:ln>
                  <a:noFill/>
                </a:ln>
                <a:solidFill>
                  <a:prstClr val="black"/>
                </a:solidFill>
                <a:effectLst/>
                <a:uLnTx/>
                <a:uFillTx/>
                <a:latin typeface="UTM Avo" panose="02040603050506020204" pitchFamily="18"/>
                <a:ea typeface="+mn-ea"/>
                <a:cs typeface="+mn-cs"/>
              </a:rPr>
              <a:t> </a:t>
            </a:r>
            <a:r>
              <a:rPr kumimoji="0" lang="en-US" sz="2400" b="0" i="0" u="none" strike="noStrike" kern="1200" cap="none" spc="0" normalizeH="0" noProof="0" dirty="0" err="1" smtClean="0">
                <a:ln>
                  <a:noFill/>
                </a:ln>
                <a:solidFill>
                  <a:prstClr val="black"/>
                </a:solidFill>
                <a:effectLst/>
                <a:uLnTx/>
                <a:uFillTx/>
                <a:latin typeface="UTM Avo" panose="02040603050506020204" pitchFamily="18"/>
                <a:ea typeface="+mn-ea"/>
                <a:cs typeface="+mn-cs"/>
              </a:rPr>
              <a:t>đã</a:t>
            </a:r>
            <a:r>
              <a:rPr kumimoji="0" lang="en-US" sz="2400" b="0" i="0" u="none" strike="noStrike" kern="1200" cap="none" spc="0" normalizeH="0" noProof="0" dirty="0" smtClean="0">
                <a:ln>
                  <a:noFill/>
                </a:ln>
                <a:solidFill>
                  <a:prstClr val="black"/>
                </a:solidFill>
                <a:effectLst/>
                <a:uLnTx/>
                <a:uFillTx/>
                <a:latin typeface="UTM Avo" panose="02040603050506020204" pitchFamily="18"/>
                <a:ea typeface="+mn-ea"/>
                <a:cs typeface="+mn-cs"/>
              </a:rPr>
              <a:t> </a:t>
            </a:r>
            <a:r>
              <a:rPr kumimoji="0" lang="en-US" sz="2400" b="0" i="0" u="none" strike="noStrike" kern="1200" cap="none" spc="0" normalizeH="0" noProof="0" dirty="0" err="1" smtClean="0">
                <a:ln>
                  <a:noFill/>
                </a:ln>
                <a:solidFill>
                  <a:prstClr val="black"/>
                </a:solidFill>
                <a:effectLst/>
                <a:uLnTx/>
                <a:uFillTx/>
                <a:latin typeface="UTM Avo" panose="02040603050506020204" pitchFamily="18"/>
                <a:ea typeface="+mn-ea"/>
                <a:cs typeface="+mn-cs"/>
              </a:rPr>
              <a:t>bực</a:t>
            </a:r>
            <a:r>
              <a:rPr kumimoji="0" lang="en-US" sz="2400" b="0" i="0" u="none" strike="noStrike" kern="1200" cap="none" spc="0" normalizeH="0" noProof="0" dirty="0" smtClean="0">
                <a:ln>
                  <a:noFill/>
                </a:ln>
                <a:solidFill>
                  <a:prstClr val="black"/>
                </a:solidFill>
                <a:effectLst/>
                <a:uLnTx/>
                <a:uFillTx/>
                <a:latin typeface="UTM Avo" panose="02040603050506020204" pitchFamily="18"/>
                <a:ea typeface="+mn-ea"/>
                <a:cs typeface="+mn-cs"/>
              </a:rPr>
              <a:t> </a:t>
            </a:r>
            <a:r>
              <a:rPr kumimoji="0" lang="en-US" sz="2400" b="0" i="0" u="none" strike="noStrike" kern="1200" cap="none" spc="0" normalizeH="0" noProof="0" dirty="0" err="1" smtClean="0">
                <a:ln>
                  <a:noFill/>
                </a:ln>
                <a:solidFill>
                  <a:prstClr val="black"/>
                </a:solidFill>
                <a:effectLst/>
                <a:uLnTx/>
                <a:uFillTx/>
                <a:latin typeface="UTM Avo" panose="02040603050506020204" pitchFamily="18"/>
                <a:ea typeface="+mn-ea"/>
                <a:cs typeface="+mn-cs"/>
              </a:rPr>
              <a:t>tức</a:t>
            </a:r>
            <a:r>
              <a:rPr kumimoji="0" lang="en-US" sz="2400" b="0" i="0" u="none" strike="noStrike" kern="1200" cap="none" spc="0" normalizeH="0" noProof="0" dirty="0" smtClean="0">
                <a:ln>
                  <a:noFill/>
                </a:ln>
                <a:solidFill>
                  <a:prstClr val="black"/>
                </a:solidFill>
                <a:effectLst/>
                <a:uLnTx/>
                <a:uFillTx/>
                <a:latin typeface="UTM Avo" panose="02040603050506020204" pitchFamily="18"/>
                <a:ea typeface="+mn-ea"/>
                <a:cs typeface="+mn-cs"/>
              </a:rPr>
              <a:t> </a:t>
            </a:r>
            <a:r>
              <a:rPr kumimoji="0" lang="en-US" sz="2400" b="0" i="0" u="none" strike="noStrike" kern="1200" cap="none" spc="0" normalizeH="0" noProof="0" dirty="0" err="1" smtClean="0">
                <a:ln>
                  <a:noFill/>
                </a:ln>
                <a:solidFill>
                  <a:prstClr val="black"/>
                </a:solidFill>
                <a:effectLst/>
                <a:uLnTx/>
                <a:uFillTx/>
                <a:latin typeface="UTM Avo" panose="02040603050506020204" pitchFamily="18"/>
                <a:ea typeface="+mn-ea"/>
                <a:cs typeface="+mn-cs"/>
              </a:rPr>
              <a:t>nói</a:t>
            </a:r>
            <a:r>
              <a:rPr kumimoji="0" lang="en-US" sz="2400" b="0" i="0" u="none" strike="noStrike" kern="1200" cap="none" spc="0" normalizeH="0" noProof="0" dirty="0" smtClean="0">
                <a:ln>
                  <a:noFill/>
                </a:ln>
                <a:solidFill>
                  <a:prstClr val="black"/>
                </a:solidFill>
                <a:effectLst/>
                <a:uLnTx/>
                <a:uFillTx/>
                <a:latin typeface="UTM Avo" panose="02040603050506020204" pitchFamily="18"/>
                <a:ea typeface="+mn-ea"/>
                <a:cs typeface="+mn-cs"/>
              </a:rPr>
              <a:t> to:</a:t>
            </a:r>
          </a:p>
          <a:p>
            <a:pPr marL="0" marR="0" lvl="0" indent="0" algn="just" defTabSz="914400" rtl="0" eaLnBrk="1" fontAlgn="auto" latinLnBrk="0" hangingPunct="1">
              <a:lnSpc>
                <a:spcPct val="150000"/>
              </a:lnSpc>
              <a:spcBef>
                <a:spcPts val="0"/>
              </a:spcBef>
              <a:spcAft>
                <a:spcPts val="0"/>
              </a:spcAft>
              <a:buClrTx/>
              <a:buSzTx/>
              <a:buFontTx/>
              <a:buNone/>
              <a:tabLst/>
              <a:defRPr/>
            </a:pPr>
            <a:r>
              <a:rPr lang="en-US" sz="2400" baseline="0" dirty="0" smtClean="0">
                <a:solidFill>
                  <a:prstClr val="black"/>
                </a:solidFill>
                <a:latin typeface="UTM Avo" panose="02040603050506020204" pitchFamily="18"/>
              </a:rPr>
              <a:t>-</a:t>
            </a:r>
            <a:r>
              <a:rPr lang="en-US" sz="2400" baseline="0" dirty="0" err="1" smtClean="0">
                <a:solidFill>
                  <a:prstClr val="black"/>
                </a:solidFill>
                <a:latin typeface="UTM Avo" panose="02040603050506020204" pitchFamily="18"/>
              </a:rPr>
              <a:t>Dù</a:t>
            </a:r>
            <a:r>
              <a:rPr lang="en-US" sz="2400" dirty="0" smtClean="0">
                <a:solidFill>
                  <a:prstClr val="black"/>
                </a:solidFill>
                <a:latin typeface="UTM Avo" panose="02040603050506020204" pitchFamily="18"/>
              </a:rPr>
              <a:t> </a:t>
            </a:r>
            <a:r>
              <a:rPr lang="en-US" sz="2400" dirty="0" err="1" smtClean="0">
                <a:solidFill>
                  <a:prstClr val="black"/>
                </a:solidFill>
                <a:latin typeface="UTM Avo" panose="02040603050506020204" pitchFamily="18"/>
              </a:rPr>
              <a:t>sao</a:t>
            </a:r>
            <a:r>
              <a:rPr lang="en-US" sz="2400" dirty="0" smtClean="0">
                <a:solidFill>
                  <a:prstClr val="black"/>
                </a:solidFill>
                <a:latin typeface="UTM Avo" panose="02040603050506020204" pitchFamily="18"/>
              </a:rPr>
              <a:t> </a:t>
            </a:r>
            <a:r>
              <a:rPr lang="en-US" sz="2400" dirty="0" err="1" smtClean="0">
                <a:solidFill>
                  <a:prstClr val="black"/>
                </a:solidFill>
                <a:latin typeface="UTM Avo" panose="02040603050506020204" pitchFamily="18"/>
              </a:rPr>
              <a:t>thì</a:t>
            </a:r>
            <a:r>
              <a:rPr lang="en-US" sz="2400" dirty="0" smtClean="0">
                <a:solidFill>
                  <a:prstClr val="black"/>
                </a:solidFill>
                <a:latin typeface="UTM Avo" panose="02040603050506020204" pitchFamily="18"/>
              </a:rPr>
              <a:t>  </a:t>
            </a:r>
            <a:r>
              <a:rPr lang="en-US" sz="2400" dirty="0" err="1">
                <a:solidFill>
                  <a:prstClr val="black"/>
                </a:solidFill>
                <a:latin typeface="UTM Avo" panose="02040603050506020204" pitchFamily="18"/>
              </a:rPr>
              <a:t>T</a:t>
            </a:r>
            <a:r>
              <a:rPr lang="en-US" sz="2400" dirty="0" err="1" smtClean="0">
                <a:solidFill>
                  <a:prstClr val="black"/>
                </a:solidFill>
                <a:latin typeface="UTM Avo" panose="02040603050506020204" pitchFamily="18"/>
              </a:rPr>
              <a:t>rái</a:t>
            </a:r>
            <a:r>
              <a:rPr lang="en-US" sz="2400" dirty="0" smtClean="0">
                <a:solidFill>
                  <a:prstClr val="black"/>
                </a:solidFill>
                <a:latin typeface="UTM Avo" panose="02040603050506020204" pitchFamily="18"/>
              </a:rPr>
              <a:t> </a:t>
            </a:r>
            <a:r>
              <a:rPr lang="en-US" sz="2400" dirty="0" err="1" smtClean="0">
                <a:solidFill>
                  <a:prstClr val="black"/>
                </a:solidFill>
                <a:latin typeface="UTM Avo" panose="02040603050506020204" pitchFamily="18"/>
              </a:rPr>
              <a:t>Đất</a:t>
            </a:r>
            <a:r>
              <a:rPr lang="en-US" sz="2400" dirty="0" smtClean="0">
                <a:solidFill>
                  <a:prstClr val="black"/>
                </a:solidFill>
                <a:latin typeface="UTM Avo" panose="02040603050506020204" pitchFamily="18"/>
              </a:rPr>
              <a:t> </a:t>
            </a:r>
            <a:r>
              <a:rPr lang="en-US" sz="2400" dirty="0" err="1" smtClean="0">
                <a:solidFill>
                  <a:prstClr val="black"/>
                </a:solidFill>
                <a:latin typeface="UTM Avo" panose="02040603050506020204" pitchFamily="18"/>
              </a:rPr>
              <a:t>vẫn</a:t>
            </a:r>
            <a:r>
              <a:rPr lang="en-US" sz="2400" dirty="0" smtClean="0">
                <a:solidFill>
                  <a:prstClr val="black"/>
                </a:solidFill>
                <a:latin typeface="UTM Avo" panose="02040603050506020204" pitchFamily="18"/>
              </a:rPr>
              <a:t> quay!</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smtClean="0">
                <a:ln>
                  <a:noFill/>
                </a:ln>
                <a:solidFill>
                  <a:prstClr val="black"/>
                </a:solidFill>
                <a:effectLst/>
                <a:uLnTx/>
                <a:uFillTx/>
                <a:latin typeface="UTM Avo" panose="02040603050506020204" pitchFamily="18"/>
                <a:ea typeface="+mn-ea"/>
                <a:cs typeface="+mn-cs"/>
              </a:rPr>
              <a:t>Ga-li-lê </a:t>
            </a:r>
            <a:r>
              <a:rPr kumimoji="0" lang="vi-VN" sz="2400" b="0" i="0" u="none" strike="noStrike" kern="1200" cap="none" spc="0" normalizeH="0" baseline="0" noProof="0" dirty="0">
                <a:ln>
                  <a:noFill/>
                </a:ln>
                <a:solidFill>
                  <a:prstClr val="black"/>
                </a:solidFill>
                <a:effectLst/>
                <a:uLnTx/>
                <a:uFillTx/>
                <a:latin typeface="UTM Avo" panose="02040603050506020204" pitchFamily="18"/>
                <a:ea typeface="+mn-ea"/>
                <a:cs typeface="+mn-cs"/>
              </a:rPr>
              <a:t>phải trải qua những năm tháng cuối </a:t>
            </a:r>
            <a:r>
              <a:rPr kumimoji="0" lang="vi-VN" sz="2400" b="0" i="0" u="none" strike="noStrike" kern="1200" cap="none" spc="0" normalizeH="0" baseline="0" noProof="0" dirty="0" smtClean="0">
                <a:ln>
                  <a:noFill/>
                </a:ln>
                <a:solidFill>
                  <a:prstClr val="black"/>
                </a:solidFill>
                <a:effectLst/>
                <a:uLnTx/>
                <a:uFillTx/>
                <a:latin typeface="UTM Avo" panose="02040603050506020204" pitchFamily="18"/>
                <a:ea typeface="+mn-ea"/>
                <a:cs typeface="+mn-cs"/>
              </a:rPr>
              <a:t>đời</a:t>
            </a:r>
            <a:r>
              <a:rPr kumimoji="0" lang="vi-VN" sz="2400" b="0" i="0" u="none" strike="noStrike" kern="1200" cap="none" spc="0" normalizeH="0" baseline="0" noProof="0" dirty="0" smtClean="0">
                <a:ln>
                  <a:noFill/>
                </a:ln>
                <a:solidFill>
                  <a:prstClr val="white"/>
                </a:solidFill>
                <a:effectLst/>
                <a:uLnTx/>
                <a:uFillTx/>
                <a:latin typeface="UTM Avo" panose="02040603050506020204" pitchFamily="18"/>
                <a:ea typeface="+mn-ea"/>
                <a:cs typeface="+mn-cs"/>
              </a:rPr>
              <a:t> </a:t>
            </a:r>
            <a:r>
              <a:rPr kumimoji="0" lang="vi-VN" sz="2400" b="0" i="0" u="none" strike="noStrike" kern="1200" cap="none" spc="0" normalizeH="0" baseline="0" noProof="0" dirty="0">
                <a:ln>
                  <a:noFill/>
                </a:ln>
                <a:solidFill>
                  <a:prstClr val="black"/>
                </a:solidFill>
                <a:effectLst/>
                <a:uLnTx/>
                <a:uFillTx/>
                <a:latin typeface="UTM Avo" panose="02040603050506020204" pitchFamily="18"/>
                <a:ea typeface="+mn-ea"/>
                <a:cs typeface="+mn-cs"/>
              </a:rPr>
              <a:t>trong cảnh tù đày</a:t>
            </a:r>
            <a:r>
              <a:rPr kumimoji="0" lang="vi-VN" sz="2400" b="0" i="0" u="none" strike="noStrike" kern="1200" cap="none" spc="0" normalizeH="0" baseline="0" noProof="0" dirty="0" smtClean="0">
                <a:ln>
                  <a:noFill/>
                </a:ln>
                <a:solidFill>
                  <a:prstClr val="black"/>
                </a:solidFill>
                <a:effectLst/>
                <a:uLnTx/>
                <a:uFillTx/>
                <a:latin typeface="UTM Avo" panose="02040603050506020204" pitchFamily="18"/>
                <a:ea typeface="+mn-ea"/>
                <a:cs typeface="+mn-cs"/>
              </a:rPr>
              <a:t>.</a:t>
            </a:r>
            <a:r>
              <a:rPr kumimoji="0" lang="vi-VN" sz="2400" b="0" i="0" u="none" strike="noStrike" kern="1200" cap="none" spc="0" normalizeH="0" baseline="0" noProof="0" dirty="0" smtClean="0">
                <a:ln>
                  <a:noFill/>
                </a:ln>
                <a:solidFill>
                  <a:prstClr val="white"/>
                </a:solidFill>
                <a:effectLst/>
                <a:uLnTx/>
                <a:uFillTx/>
                <a:latin typeface="UTM Avo" panose="02040603050506020204" pitchFamily="18"/>
                <a:ea typeface="+mn-ea"/>
                <a:cs typeface="+mn-cs"/>
              </a:rPr>
              <a:t> </a:t>
            </a:r>
            <a:r>
              <a:rPr kumimoji="0" lang="vi-VN" sz="2400" b="0" i="0" u="none" strike="noStrike" kern="1200" cap="none" spc="0" normalizeH="0" baseline="0" noProof="0" dirty="0">
                <a:ln>
                  <a:noFill/>
                </a:ln>
                <a:solidFill>
                  <a:prstClr val="black"/>
                </a:solidFill>
                <a:effectLst/>
                <a:uLnTx/>
                <a:uFillTx/>
                <a:latin typeface="UTM Avo" panose="02040603050506020204" pitchFamily="18"/>
                <a:ea typeface="+mn-ea"/>
                <a:cs typeface="+mn-cs"/>
              </a:rPr>
              <a:t>Nhưng cuối cùng, lẽ phải đã thắng</a:t>
            </a:r>
            <a:r>
              <a:rPr kumimoji="0" lang="vi-VN" sz="2400" b="0" i="0" u="none" strike="noStrike" kern="1200" cap="none" spc="0" normalizeH="0" baseline="0" noProof="0" dirty="0" smtClean="0">
                <a:ln>
                  <a:noFill/>
                </a:ln>
                <a:solidFill>
                  <a:prstClr val="black"/>
                </a:solidFill>
                <a:effectLst/>
                <a:uLnTx/>
                <a:uFillTx/>
                <a:latin typeface="UTM Avo" panose="02040603050506020204" pitchFamily="18"/>
                <a:ea typeface="+mn-ea"/>
                <a:cs typeface="+mn-cs"/>
              </a:rPr>
              <a:t>.</a:t>
            </a:r>
            <a:r>
              <a:rPr kumimoji="0" lang="vi-VN" sz="2400" b="0" i="0" u="none" strike="noStrike" kern="1200" cap="none" spc="0" normalizeH="0" baseline="0" noProof="0" dirty="0" smtClean="0">
                <a:ln>
                  <a:noFill/>
                </a:ln>
                <a:solidFill>
                  <a:prstClr val="white"/>
                </a:solidFill>
                <a:effectLst/>
                <a:uLnTx/>
                <a:uFillTx/>
                <a:latin typeface="UTM Avo" panose="02040603050506020204" pitchFamily="18"/>
                <a:ea typeface="+mn-ea"/>
                <a:cs typeface="+mn-cs"/>
              </a:rPr>
              <a:t> </a:t>
            </a:r>
            <a:r>
              <a:rPr kumimoji="0" lang="vi-VN" sz="2400" b="0" i="0" u="none" strike="noStrike" kern="1200" cap="none" spc="0" normalizeH="0" baseline="0" noProof="0" dirty="0">
                <a:ln>
                  <a:noFill/>
                </a:ln>
                <a:solidFill>
                  <a:prstClr val="black"/>
                </a:solidFill>
                <a:effectLst/>
                <a:uLnTx/>
                <a:uFillTx/>
                <a:latin typeface="UTM Avo" panose="02040603050506020204" pitchFamily="18"/>
                <a:ea typeface="+mn-ea"/>
                <a:cs typeface="+mn-cs"/>
              </a:rPr>
              <a:t>Tư tưởng của hai nhà bác học dũng cảm Cô-péc-ních và Ga-li-lê đã trở thành chân lí giản </a:t>
            </a:r>
            <a:r>
              <a:rPr kumimoji="0" lang="vi-VN" sz="2400" b="0" i="0" u="none" strike="noStrike" kern="1200" cap="none" spc="0" normalizeH="0" baseline="0" noProof="0" dirty="0" smtClean="0">
                <a:ln>
                  <a:noFill/>
                </a:ln>
                <a:solidFill>
                  <a:prstClr val="black"/>
                </a:solidFill>
                <a:effectLst/>
                <a:uLnTx/>
                <a:uFillTx/>
                <a:latin typeface="UTM Avo" panose="02040603050506020204" pitchFamily="18"/>
                <a:ea typeface="+mn-ea"/>
                <a:cs typeface="+mn-cs"/>
              </a:rPr>
              <a:t>dị</a:t>
            </a:r>
            <a:r>
              <a:rPr kumimoji="0" lang="vi-VN" sz="2400" b="0" i="0" u="none" strike="noStrike" kern="1200" cap="none" spc="0" normalizeH="0" baseline="0" noProof="0" dirty="0" smtClean="0">
                <a:ln>
                  <a:noFill/>
                </a:ln>
                <a:solidFill>
                  <a:prstClr val="white"/>
                </a:solidFill>
                <a:effectLst/>
                <a:uLnTx/>
                <a:uFillTx/>
                <a:latin typeface="UTM Avo" panose="02040603050506020204" pitchFamily="18"/>
                <a:ea typeface="+mn-ea"/>
                <a:cs typeface="+mn-cs"/>
              </a:rPr>
              <a:t> </a:t>
            </a:r>
            <a:r>
              <a:rPr kumimoji="0" lang="vi-VN" sz="2400" b="0" i="0" u="none" strike="noStrike" kern="1200" cap="none" spc="0" normalizeH="0" baseline="0" noProof="0" dirty="0">
                <a:ln>
                  <a:noFill/>
                </a:ln>
                <a:solidFill>
                  <a:prstClr val="black"/>
                </a:solidFill>
                <a:effectLst/>
                <a:uLnTx/>
                <a:uFillTx/>
                <a:latin typeface="UTM Avo" panose="02040603050506020204" pitchFamily="18"/>
                <a:ea typeface="+mn-ea"/>
                <a:cs typeface="+mn-cs"/>
              </a:rPr>
              <a:t>trong đời sống ngày nay. </a:t>
            </a:r>
            <a:endParaRPr kumimoji="0" lang="vi-VN" sz="2400" b="0" i="1" u="none" strike="noStrike" kern="1200" cap="none" spc="0" normalizeH="0" baseline="0" noProof="0" dirty="0">
              <a:ln>
                <a:noFill/>
              </a:ln>
              <a:solidFill>
                <a:srgbClr val="FF0000"/>
              </a:solidFill>
              <a:effectLst/>
              <a:uLnTx/>
              <a:uFillTx/>
              <a:latin typeface="UTM Avo" panose="02040603050506020204" pitchFamily="18"/>
              <a:ea typeface="+mn-ea"/>
              <a:cs typeface="+mn-cs"/>
            </a:endParaRPr>
          </a:p>
        </p:txBody>
      </p:sp>
      <p:graphicFrame>
        <p:nvGraphicFramePr>
          <p:cNvPr id="2" name="Table 1"/>
          <p:cNvGraphicFramePr>
            <a:graphicFrameLocks noGrp="1"/>
          </p:cNvGraphicFramePr>
          <p:nvPr/>
        </p:nvGraphicFramePr>
        <p:xfrm>
          <a:off x="0" y="0"/>
          <a:ext cx="12192000" cy="1188720"/>
        </p:xfrm>
        <a:graphic>
          <a:graphicData uri="http://schemas.openxmlformats.org/drawingml/2006/table">
            <a:tbl>
              <a:tblPr firstRow="1" bandRow="1">
                <a:tableStyleId>{5C22544A-7EE6-4342-B048-85BDC9FD1C3A}</a:tableStyleId>
              </a:tblPr>
              <a:tblGrid>
                <a:gridCol w="12192000">
                  <a:extLst>
                    <a:ext uri="{9D8B030D-6E8A-4147-A177-3AD203B41FA5}">
                      <a16:colId xmlns:a16="http://schemas.microsoft.com/office/drawing/2014/main" val="1474148667"/>
                    </a:ext>
                  </a:extLst>
                </a:gridCol>
              </a:tblGrid>
              <a:tr h="1090506">
                <a:tc>
                  <a:txBody>
                    <a:bodyPr/>
                    <a:lstStyle/>
                    <a:p>
                      <a:pPr algn="ctr"/>
                      <a:r>
                        <a:rPr lang="en-US" dirty="0" smtClean="0">
                          <a:solidFill>
                            <a:schemeClr val="bg1"/>
                          </a:solidFill>
                        </a:rPr>
                        <a:t> </a:t>
                      </a:r>
                      <a:r>
                        <a:rPr lang="en-US" sz="2400" dirty="0" err="1" smtClean="0">
                          <a:solidFill>
                            <a:schemeClr val="bg1"/>
                          </a:solidFill>
                        </a:rPr>
                        <a:t>Thứ</a:t>
                      </a:r>
                      <a:r>
                        <a:rPr lang="en-US" sz="2400" baseline="0" dirty="0" smtClean="0">
                          <a:solidFill>
                            <a:schemeClr val="bg1"/>
                          </a:solidFill>
                        </a:rPr>
                        <a:t> </a:t>
                      </a:r>
                      <a:r>
                        <a:rPr lang="en-US" sz="2400" baseline="0" dirty="0" err="1" smtClean="0">
                          <a:solidFill>
                            <a:schemeClr val="bg1"/>
                          </a:solidFill>
                        </a:rPr>
                        <a:t>hai</a:t>
                      </a:r>
                      <a:r>
                        <a:rPr lang="en-US" sz="2400" baseline="0" dirty="0" smtClean="0">
                          <a:solidFill>
                            <a:schemeClr val="bg1"/>
                          </a:solidFill>
                        </a:rPr>
                        <a:t> </a:t>
                      </a:r>
                      <a:r>
                        <a:rPr lang="en-US" sz="2400" baseline="0" dirty="0" err="1" smtClean="0">
                          <a:solidFill>
                            <a:schemeClr val="bg1"/>
                          </a:solidFill>
                        </a:rPr>
                        <a:t>ngày</a:t>
                      </a:r>
                      <a:r>
                        <a:rPr lang="en-US" sz="2400" baseline="0" dirty="0" smtClean="0">
                          <a:solidFill>
                            <a:schemeClr val="bg1"/>
                          </a:solidFill>
                        </a:rPr>
                        <a:t> 10 </a:t>
                      </a:r>
                      <a:r>
                        <a:rPr lang="en-US" sz="2400" baseline="0" dirty="0" err="1" smtClean="0">
                          <a:solidFill>
                            <a:schemeClr val="bg1"/>
                          </a:solidFill>
                        </a:rPr>
                        <a:t>tháng</a:t>
                      </a:r>
                      <a:r>
                        <a:rPr lang="en-US" sz="2400" baseline="0" dirty="0" smtClean="0">
                          <a:solidFill>
                            <a:schemeClr val="bg1"/>
                          </a:solidFill>
                        </a:rPr>
                        <a:t> 2 </a:t>
                      </a:r>
                      <a:r>
                        <a:rPr lang="en-US" sz="2400" baseline="0" dirty="0" err="1" smtClean="0">
                          <a:solidFill>
                            <a:schemeClr val="bg1"/>
                          </a:solidFill>
                        </a:rPr>
                        <a:t>năm</a:t>
                      </a:r>
                      <a:r>
                        <a:rPr lang="en-US" sz="2400" baseline="0" dirty="0" smtClean="0">
                          <a:solidFill>
                            <a:schemeClr val="bg1"/>
                          </a:solidFill>
                        </a:rPr>
                        <a:t> 2025</a:t>
                      </a:r>
                    </a:p>
                    <a:p>
                      <a:pPr algn="ctr"/>
                      <a:r>
                        <a:rPr lang="en-US" sz="2400" baseline="0" dirty="0" smtClean="0">
                          <a:solidFill>
                            <a:schemeClr val="bg1"/>
                          </a:solidFill>
                        </a:rPr>
                        <a:t>TIẾNG VIỆT</a:t>
                      </a:r>
                    </a:p>
                    <a:p>
                      <a:pPr algn="ctr"/>
                      <a:r>
                        <a:rPr lang="en-US" sz="2400" baseline="0" dirty="0" smtClean="0">
                          <a:solidFill>
                            <a:schemeClr val="bg1"/>
                          </a:solidFill>
                        </a:rPr>
                        <a:t>BÀI ĐỌC 3: SỰ THẬT LÀ THƯỚC ĐO CHÂN LÍ</a:t>
                      </a:r>
                      <a:endParaRPr lang="en-US" sz="2400" dirty="0">
                        <a:solidFill>
                          <a:schemeClr val="bg1"/>
                        </a:solidFill>
                      </a:endParaRPr>
                    </a:p>
                  </a:txBody>
                  <a:tcPr>
                    <a:solidFill>
                      <a:schemeClr val="tx1"/>
                    </a:solidFill>
                  </a:tcPr>
                </a:tc>
                <a:extLst>
                  <a:ext uri="{0D108BD9-81ED-4DB2-BD59-A6C34878D82A}">
                    <a16:rowId xmlns:a16="http://schemas.microsoft.com/office/drawing/2014/main" val="2954464190"/>
                  </a:ext>
                </a:extLst>
              </a:tr>
            </a:tbl>
          </a:graphicData>
        </a:graphic>
      </p:graphicFrame>
    </p:spTree>
    <p:extLst>
      <p:ext uri="{BB962C8B-B14F-4D97-AF65-F5344CB8AC3E}">
        <p14:creationId xmlns:p14="http://schemas.microsoft.com/office/powerpoint/2010/main" val="3521409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3;p2">
            <a:extLst>
              <a:ext uri="{FF2B5EF4-FFF2-40B4-BE49-F238E27FC236}">
                <a16:creationId xmlns:a16="http://schemas.microsoft.com/office/drawing/2014/main" id="{E7D6E466-945A-2594-9134-811ABFDDEF17}"/>
              </a:ext>
            </a:extLst>
          </p:cNvPr>
          <p:cNvSpPr/>
          <p:nvPr/>
        </p:nvSpPr>
        <p:spPr>
          <a:xfrm>
            <a:off x="4410077" y="2260600"/>
            <a:ext cx="6892923" cy="3403600"/>
          </a:xfrm>
          <a:prstGeom prst="rect">
            <a:avLst/>
          </a:prstGeom>
          <a:solidFill>
            <a:schemeClr val="lt1"/>
          </a:solidFill>
          <a:ln w="25400" cap="flat" cmpd="sng">
            <a:solidFill>
              <a:schemeClr val="bg1"/>
            </a:solidFill>
            <a:prstDash val="solid"/>
            <a:round/>
            <a:headEnd type="none" w="sm" len="sm"/>
            <a:tailEnd type="none" w="sm" len="sm"/>
          </a:ln>
        </p:spPr>
        <p:txBody>
          <a:bodyPr spcFirstLastPara="1" wrap="square" lIns="240000" tIns="30467" rIns="240000" bIns="0" anchor="ctr" anchorCtr="0">
            <a:noAutofit/>
          </a:bodyPr>
          <a:lstStyle/>
          <a:p>
            <a:pPr algn="just">
              <a:lnSpc>
                <a:spcPct val="150000"/>
              </a:lnSpc>
            </a:pPr>
            <a:r>
              <a:rPr lang="vi-VN" sz="2400" dirty="0">
                <a:solidFill>
                  <a:schemeClr val="bg1"/>
                </a:solidFill>
                <a:latin typeface="UTM Avo" panose="02040603050506020204" pitchFamily="18"/>
              </a:rPr>
              <a:t>Trong các bài đọc trước, chúng ta đã được học về những nhân vật giàu lòng dũng cảm, đó là ai? Hãy chia sẻ cho cô và cả lớp cùng nghe?</a:t>
            </a:r>
            <a:endParaRPr sz="2400" dirty="0">
              <a:solidFill>
                <a:schemeClr val="bg1"/>
              </a:solidFill>
              <a:latin typeface="UTM Avo" panose="02040603050506020204" pitchFamily="18"/>
            </a:endParaRPr>
          </a:p>
        </p:txBody>
      </p:sp>
      <p:sp>
        <p:nvSpPr>
          <p:cNvPr id="3" name="Google Shape;94;p2">
            <a:extLst>
              <a:ext uri="{FF2B5EF4-FFF2-40B4-BE49-F238E27FC236}">
                <a16:creationId xmlns:a16="http://schemas.microsoft.com/office/drawing/2014/main" id="{2FAD16B3-0864-D10E-5D4C-032D8A0E1ED6}"/>
              </a:ext>
            </a:extLst>
          </p:cNvPr>
          <p:cNvSpPr/>
          <p:nvPr/>
        </p:nvSpPr>
        <p:spPr>
          <a:xfrm>
            <a:off x="717625" y="1701800"/>
            <a:ext cx="3315745" cy="8671613"/>
          </a:xfrm>
          <a:custGeom>
            <a:avLst/>
            <a:gdLst/>
            <a:ahLst/>
            <a:cxnLst/>
            <a:rect l="l" t="t" r="r" b="b"/>
            <a:pathLst>
              <a:path w="4973617" h="13007420" extrusionOk="0">
                <a:moveTo>
                  <a:pt x="0" y="0"/>
                </a:moveTo>
                <a:lnTo>
                  <a:pt x="4973617" y="0"/>
                </a:lnTo>
                <a:lnTo>
                  <a:pt x="4973617" y="13007420"/>
                </a:lnTo>
                <a:lnTo>
                  <a:pt x="0" y="13007420"/>
                </a:lnTo>
                <a:lnTo>
                  <a:pt x="0" y="0"/>
                </a:lnTo>
                <a:close/>
              </a:path>
            </a:pathLst>
          </a:custGeom>
          <a:blipFill rotWithShape="1">
            <a:blip r:embed="rId3">
              <a:alphaModFix/>
            </a:blip>
            <a:stretch>
              <a:fillRect r="-116825"/>
            </a:stretch>
          </a:blipFill>
          <a:ln>
            <a:noFill/>
          </a:ln>
        </p:spPr>
        <p:txBody>
          <a:bodyPr/>
          <a:lstStyle/>
          <a:p>
            <a:endParaRPr lang="en-US"/>
          </a:p>
        </p:txBody>
      </p:sp>
      <p:sp>
        <p:nvSpPr>
          <p:cNvPr id="5" name="Google Shape;96;p2">
            <a:extLst>
              <a:ext uri="{FF2B5EF4-FFF2-40B4-BE49-F238E27FC236}">
                <a16:creationId xmlns:a16="http://schemas.microsoft.com/office/drawing/2014/main" id="{05965001-2A47-67BE-999E-AE2018283A4F}"/>
              </a:ext>
            </a:extLst>
          </p:cNvPr>
          <p:cNvSpPr/>
          <p:nvPr/>
        </p:nvSpPr>
        <p:spPr>
          <a:xfrm>
            <a:off x="3868341" y="1854200"/>
            <a:ext cx="4455318" cy="812800"/>
          </a:xfrm>
          <a:prstGeom prst="homePlate">
            <a:avLst>
              <a:gd name="adj" fmla="val 50000"/>
            </a:avLst>
          </a:prstGeom>
          <a:solidFill>
            <a:schemeClr val="accent4">
              <a:lumMod val="60000"/>
              <a:lumOff val="40000"/>
            </a:schemeClr>
          </a:solidFill>
          <a:ln>
            <a:noFill/>
          </a:ln>
        </p:spPr>
        <p:txBody>
          <a:bodyPr spcFirstLastPara="1" wrap="square" lIns="60950" tIns="30467" rIns="60950" bIns="30467" anchor="ctr" anchorCtr="0">
            <a:noAutofit/>
          </a:bodyPr>
          <a:lstStyle/>
          <a:p>
            <a:pPr algn="ctr"/>
            <a:r>
              <a:rPr lang="vi-VN" sz="2800" b="1">
                <a:solidFill>
                  <a:schemeClr val="bg1"/>
                </a:solidFill>
                <a:latin typeface="UTM Avo" panose="02040603050506020204" pitchFamily="18"/>
              </a:rPr>
              <a:t>Trả lời câu hỏi</a:t>
            </a:r>
            <a:endParaRPr sz="500">
              <a:solidFill>
                <a:schemeClr val="bg1"/>
              </a:solidFill>
              <a:latin typeface="UTM Avo" panose="02040603050506020204" pitchFamily="18"/>
            </a:endParaRPr>
          </a:p>
        </p:txBody>
      </p:sp>
      <p:graphicFrame>
        <p:nvGraphicFramePr>
          <p:cNvPr id="4" name="Table 3"/>
          <p:cNvGraphicFramePr>
            <a:graphicFrameLocks noGrp="1"/>
          </p:cNvGraphicFramePr>
          <p:nvPr>
            <p:extLst>
              <p:ext uri="{D42A27DB-BD31-4B8C-83A1-F6EECF244321}">
                <p14:modId xmlns:p14="http://schemas.microsoft.com/office/powerpoint/2010/main" val="3423573702"/>
              </p:ext>
            </p:extLst>
          </p:nvPr>
        </p:nvGraphicFramePr>
        <p:xfrm>
          <a:off x="0" y="0"/>
          <a:ext cx="12192000" cy="1090506"/>
        </p:xfrm>
        <a:graphic>
          <a:graphicData uri="http://schemas.openxmlformats.org/drawingml/2006/table">
            <a:tbl>
              <a:tblPr firstRow="1" bandRow="1">
                <a:tableStyleId>{5C22544A-7EE6-4342-B048-85BDC9FD1C3A}</a:tableStyleId>
              </a:tblPr>
              <a:tblGrid>
                <a:gridCol w="12192000">
                  <a:extLst>
                    <a:ext uri="{9D8B030D-6E8A-4147-A177-3AD203B41FA5}">
                      <a16:colId xmlns:a16="http://schemas.microsoft.com/office/drawing/2014/main" val="2334935469"/>
                    </a:ext>
                  </a:extLst>
                </a:gridCol>
              </a:tblGrid>
              <a:tr h="1090506">
                <a:tc>
                  <a:txBody>
                    <a:bodyPr/>
                    <a:lstStyle/>
                    <a:p>
                      <a:r>
                        <a:rPr lang="en-US" dirty="0" err="1" smtClean="0"/>
                        <a:t>Thứ</a:t>
                      </a:r>
                      <a:r>
                        <a:rPr lang="en-US" dirty="0" smtClean="0"/>
                        <a:t> </a:t>
                      </a:r>
                      <a:endParaRPr lang="en-US" dirty="0"/>
                    </a:p>
                  </a:txBody>
                  <a:tcPr>
                    <a:solidFill>
                      <a:schemeClr val="tx1"/>
                    </a:solidFill>
                  </a:tcPr>
                </a:tc>
                <a:extLst>
                  <a:ext uri="{0D108BD9-81ED-4DB2-BD59-A6C34878D82A}">
                    <a16:rowId xmlns:a16="http://schemas.microsoft.com/office/drawing/2014/main" val="3093459662"/>
                  </a:ext>
                </a:extLst>
              </a:tr>
            </a:tbl>
          </a:graphicData>
        </a:graphic>
      </p:graphicFrame>
    </p:spTree>
    <p:extLst>
      <p:ext uri="{BB962C8B-B14F-4D97-AF65-F5344CB8AC3E}">
        <p14:creationId xmlns:p14="http://schemas.microsoft.com/office/powerpoint/2010/main" val="3703884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276"/>
        <p:cNvGrpSpPr/>
        <p:nvPr/>
      </p:nvGrpSpPr>
      <p:grpSpPr>
        <a:xfrm>
          <a:off x="0" y="0"/>
          <a:ext cx="0" cy="0"/>
          <a:chOff x="0" y="0"/>
          <a:chExt cx="0" cy="0"/>
        </a:xfrm>
      </p:grpSpPr>
      <p:sp>
        <p:nvSpPr>
          <p:cNvPr id="112" name="Rounded Rectangle 111"/>
          <p:cNvSpPr/>
          <p:nvPr/>
        </p:nvSpPr>
        <p:spPr>
          <a:xfrm>
            <a:off x="1181682" y="3832177"/>
            <a:ext cx="9698081" cy="1554411"/>
          </a:xfrm>
          <a:prstGeom prst="roundRect">
            <a:avLst/>
          </a:prstGeom>
          <a:solidFill>
            <a:srgbClr val="E5DCCD"/>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662330"/>
              </a:solidFill>
              <a:latin typeface="Arial"/>
              <a:sym typeface="Arial"/>
            </a:endParaRPr>
          </a:p>
        </p:txBody>
      </p:sp>
      <p:sp>
        <p:nvSpPr>
          <p:cNvPr id="113" name="Rectangle 112"/>
          <p:cNvSpPr/>
          <p:nvPr/>
        </p:nvSpPr>
        <p:spPr>
          <a:xfrm>
            <a:off x="2473291" y="1"/>
            <a:ext cx="7343677" cy="1200329"/>
          </a:xfrm>
          <a:prstGeom prst="rect">
            <a:avLst/>
          </a:prstGeom>
        </p:spPr>
        <p:txBody>
          <a:bodyPr wrap="none">
            <a:spAutoFit/>
          </a:bodyPr>
          <a:lstStyle/>
          <a:p>
            <a:pPr algn="just" defTabSz="1219170">
              <a:lnSpc>
                <a:spcPct val="150000"/>
              </a:lnSpc>
              <a:buClr>
                <a:srgbClr val="000000"/>
              </a:buClr>
            </a:pPr>
            <a:r>
              <a:rPr lang="en-US" sz="4800" b="1" kern="0" dirty="0" err="1">
                <a:solidFill>
                  <a:srgbClr val="E74C3C">
                    <a:lumMod val="75000"/>
                  </a:srgbClr>
                </a:solidFill>
                <a:latin typeface="Arial"/>
                <a:ea typeface="Rakkas"/>
                <a:cs typeface="Rakkas"/>
                <a:sym typeface="Rakkas"/>
              </a:rPr>
              <a:t>Vận</a:t>
            </a:r>
            <a:r>
              <a:rPr lang="en-US" sz="4800" b="1" kern="0" dirty="0">
                <a:solidFill>
                  <a:srgbClr val="E74C3C">
                    <a:lumMod val="75000"/>
                  </a:srgbClr>
                </a:solidFill>
                <a:latin typeface="Arial"/>
                <a:ea typeface="Rakkas"/>
                <a:cs typeface="Rakkas"/>
                <a:sym typeface="Rakkas"/>
              </a:rPr>
              <a:t> </a:t>
            </a:r>
            <a:r>
              <a:rPr lang="en-US" sz="4800" b="1" kern="0" dirty="0" err="1">
                <a:solidFill>
                  <a:srgbClr val="E74C3C">
                    <a:lumMod val="75000"/>
                  </a:srgbClr>
                </a:solidFill>
                <a:latin typeface="Arial"/>
                <a:ea typeface="Rakkas"/>
                <a:cs typeface="Rakkas"/>
                <a:sym typeface="Rakkas"/>
              </a:rPr>
              <a:t>dụng</a:t>
            </a:r>
            <a:r>
              <a:rPr lang="en-US" sz="4800" b="1" kern="0" dirty="0">
                <a:solidFill>
                  <a:srgbClr val="E74C3C">
                    <a:lumMod val="75000"/>
                  </a:srgbClr>
                </a:solidFill>
                <a:latin typeface="Arial"/>
                <a:ea typeface="Rakkas"/>
                <a:cs typeface="Rakkas"/>
                <a:sym typeface="Rakkas"/>
              </a:rPr>
              <a:t> </a:t>
            </a:r>
            <a:r>
              <a:rPr lang="en-US" sz="4800" b="1" kern="0" dirty="0" err="1">
                <a:solidFill>
                  <a:srgbClr val="E74C3C">
                    <a:lumMod val="75000"/>
                  </a:srgbClr>
                </a:solidFill>
                <a:latin typeface="Arial"/>
                <a:ea typeface="Rakkas"/>
                <a:cs typeface="Rakkas"/>
                <a:sym typeface="Rakkas"/>
              </a:rPr>
              <a:t>và</a:t>
            </a:r>
            <a:r>
              <a:rPr lang="en-US" sz="4800" b="1" kern="0" dirty="0">
                <a:solidFill>
                  <a:srgbClr val="E74C3C">
                    <a:lumMod val="75000"/>
                  </a:srgbClr>
                </a:solidFill>
                <a:latin typeface="Arial"/>
                <a:ea typeface="Rakkas"/>
                <a:cs typeface="Rakkas"/>
                <a:sym typeface="Rakkas"/>
              </a:rPr>
              <a:t> </a:t>
            </a:r>
            <a:r>
              <a:rPr lang="en-US" sz="4800" b="1" kern="0" dirty="0" err="1">
                <a:solidFill>
                  <a:srgbClr val="E74C3C">
                    <a:lumMod val="75000"/>
                  </a:srgbClr>
                </a:solidFill>
                <a:latin typeface="Arial"/>
                <a:ea typeface="Rakkas"/>
                <a:cs typeface="Rakkas"/>
                <a:sym typeface="Rakkas"/>
              </a:rPr>
              <a:t>trải</a:t>
            </a:r>
            <a:r>
              <a:rPr lang="en-US" sz="4800" b="1" kern="0" dirty="0">
                <a:solidFill>
                  <a:srgbClr val="E74C3C">
                    <a:lumMod val="75000"/>
                  </a:srgbClr>
                </a:solidFill>
                <a:latin typeface="Arial"/>
                <a:ea typeface="Rakkas"/>
                <a:cs typeface="Rakkas"/>
                <a:sym typeface="Rakkas"/>
              </a:rPr>
              <a:t> </a:t>
            </a:r>
            <a:r>
              <a:rPr lang="en-US" sz="4800" b="1" kern="0" dirty="0" err="1">
                <a:solidFill>
                  <a:srgbClr val="E74C3C">
                    <a:lumMod val="75000"/>
                  </a:srgbClr>
                </a:solidFill>
                <a:latin typeface="Arial"/>
                <a:ea typeface="Rakkas"/>
                <a:cs typeface="Rakkas"/>
                <a:sym typeface="Rakkas"/>
              </a:rPr>
              <a:t>nghiệm</a:t>
            </a:r>
            <a:endParaRPr lang="en-US" sz="4800" b="1" kern="0" dirty="0">
              <a:solidFill>
                <a:srgbClr val="E74C3C">
                  <a:lumMod val="75000"/>
                </a:srgbClr>
              </a:solidFill>
              <a:latin typeface="Arial"/>
              <a:ea typeface="Rakkas"/>
              <a:cs typeface="Rakkas"/>
              <a:sym typeface="Rakkas"/>
            </a:endParaRPr>
          </a:p>
        </p:txBody>
      </p:sp>
      <p:sp>
        <p:nvSpPr>
          <p:cNvPr id="114" name="Rectangle 113"/>
          <p:cNvSpPr/>
          <p:nvPr/>
        </p:nvSpPr>
        <p:spPr>
          <a:xfrm>
            <a:off x="1346316" y="3968153"/>
            <a:ext cx="9327025" cy="1323696"/>
          </a:xfrm>
          <a:prstGeom prst="rect">
            <a:avLst/>
          </a:prstGeom>
          <a:solidFill>
            <a:srgbClr val="E5DCCD"/>
          </a:solidFill>
        </p:spPr>
        <p:txBody>
          <a:bodyPr wrap="square">
            <a:spAutoFit/>
          </a:bodyPr>
          <a:lstStyle/>
          <a:p>
            <a:pPr algn="ctr" defTabSz="1219170">
              <a:lnSpc>
                <a:spcPct val="150000"/>
              </a:lnSpc>
              <a:buClr>
                <a:srgbClr val="000000"/>
              </a:buClr>
            </a:pPr>
            <a:r>
              <a:rPr lang="en-US" sz="2667" kern="0" dirty="0" err="1">
                <a:solidFill>
                  <a:srgbClr val="662330"/>
                </a:solidFill>
                <a:latin typeface="Arial"/>
                <a:cs typeface="Arial"/>
                <a:sym typeface="Arial"/>
              </a:rPr>
              <a:t>Đọc</a:t>
            </a:r>
            <a:r>
              <a:rPr lang="en-US" sz="2667" kern="0" dirty="0">
                <a:solidFill>
                  <a:srgbClr val="662330"/>
                </a:solidFill>
                <a:latin typeface="Arial"/>
                <a:cs typeface="Arial"/>
                <a:sym typeface="Arial"/>
              </a:rPr>
              <a:t> </a:t>
            </a:r>
            <a:r>
              <a:rPr lang="en-US" sz="2667" kern="0" dirty="0" err="1">
                <a:solidFill>
                  <a:srgbClr val="662330"/>
                </a:solidFill>
                <a:latin typeface="Arial"/>
                <a:cs typeface="Arial"/>
                <a:sym typeface="Arial"/>
              </a:rPr>
              <a:t>lại</a:t>
            </a:r>
            <a:r>
              <a:rPr lang="en-US" sz="2667" kern="0" dirty="0">
                <a:solidFill>
                  <a:srgbClr val="662330"/>
                </a:solidFill>
                <a:latin typeface="Arial"/>
                <a:cs typeface="Arial"/>
                <a:sym typeface="Arial"/>
              </a:rPr>
              <a:t> </a:t>
            </a:r>
            <a:r>
              <a:rPr lang="en-US" sz="2667" kern="0" dirty="0" err="1">
                <a:solidFill>
                  <a:srgbClr val="662330"/>
                </a:solidFill>
                <a:latin typeface="Arial"/>
                <a:cs typeface="Arial"/>
                <a:sym typeface="Arial"/>
              </a:rPr>
              <a:t>bài</a:t>
            </a:r>
            <a:r>
              <a:rPr lang="en-US" sz="2667" kern="0" dirty="0">
                <a:solidFill>
                  <a:srgbClr val="662330"/>
                </a:solidFill>
                <a:latin typeface="Arial"/>
                <a:cs typeface="Arial"/>
                <a:sym typeface="Arial"/>
              </a:rPr>
              <a:t> </a:t>
            </a:r>
            <a:r>
              <a:rPr lang="en-US" sz="2667" kern="0" dirty="0" err="1">
                <a:solidFill>
                  <a:srgbClr val="662330"/>
                </a:solidFill>
                <a:latin typeface="Arial"/>
                <a:cs typeface="Arial"/>
                <a:sym typeface="Arial"/>
              </a:rPr>
              <a:t>cho</a:t>
            </a:r>
            <a:r>
              <a:rPr lang="en-US" sz="2667" kern="0" dirty="0">
                <a:solidFill>
                  <a:srgbClr val="662330"/>
                </a:solidFill>
                <a:latin typeface="Arial"/>
                <a:cs typeface="Arial"/>
                <a:sym typeface="Arial"/>
              </a:rPr>
              <a:t> </a:t>
            </a:r>
            <a:r>
              <a:rPr lang="en-US" sz="2667" kern="0" dirty="0" err="1">
                <a:solidFill>
                  <a:srgbClr val="662330"/>
                </a:solidFill>
                <a:latin typeface="Arial"/>
                <a:cs typeface="Arial"/>
                <a:sym typeface="Arial"/>
              </a:rPr>
              <a:t>người</a:t>
            </a:r>
            <a:r>
              <a:rPr lang="en-US" sz="2667" kern="0" dirty="0">
                <a:solidFill>
                  <a:srgbClr val="662330"/>
                </a:solidFill>
                <a:latin typeface="Arial"/>
                <a:cs typeface="Arial"/>
                <a:sym typeface="Arial"/>
              </a:rPr>
              <a:t> </a:t>
            </a:r>
            <a:r>
              <a:rPr lang="en-US" sz="2667" kern="0" dirty="0" err="1">
                <a:solidFill>
                  <a:srgbClr val="662330"/>
                </a:solidFill>
                <a:latin typeface="Arial"/>
                <a:cs typeface="Arial"/>
                <a:sym typeface="Arial"/>
              </a:rPr>
              <a:t>thân</a:t>
            </a:r>
            <a:r>
              <a:rPr lang="en-US" sz="2667" kern="0" dirty="0">
                <a:solidFill>
                  <a:srgbClr val="662330"/>
                </a:solidFill>
                <a:latin typeface="Arial"/>
                <a:cs typeface="Arial"/>
                <a:sym typeface="Arial"/>
              </a:rPr>
              <a:t> </a:t>
            </a:r>
            <a:r>
              <a:rPr lang="en-US" sz="2667" kern="0" dirty="0" err="1">
                <a:solidFill>
                  <a:srgbClr val="662330"/>
                </a:solidFill>
                <a:latin typeface="Arial"/>
                <a:cs typeface="Arial"/>
                <a:sym typeface="Arial"/>
              </a:rPr>
              <a:t>cùng</a:t>
            </a:r>
            <a:r>
              <a:rPr lang="en-US" sz="2667" kern="0" dirty="0">
                <a:solidFill>
                  <a:srgbClr val="662330"/>
                </a:solidFill>
                <a:latin typeface="Arial"/>
                <a:cs typeface="Arial"/>
                <a:sym typeface="Arial"/>
              </a:rPr>
              <a:t> </a:t>
            </a:r>
            <a:r>
              <a:rPr lang="en-US" sz="2667" kern="0" dirty="0" err="1">
                <a:solidFill>
                  <a:srgbClr val="662330"/>
                </a:solidFill>
                <a:latin typeface="Arial"/>
                <a:cs typeface="Arial"/>
                <a:sym typeface="Arial"/>
              </a:rPr>
              <a:t>nghe</a:t>
            </a:r>
            <a:endParaRPr lang="en-US" sz="2667" kern="0" dirty="0">
              <a:solidFill>
                <a:srgbClr val="662330"/>
              </a:solidFill>
              <a:latin typeface="Arial"/>
              <a:cs typeface="Arial"/>
              <a:sym typeface="Arial"/>
            </a:endParaRPr>
          </a:p>
          <a:p>
            <a:pPr algn="ctr" defTabSz="1219170">
              <a:lnSpc>
                <a:spcPct val="150000"/>
              </a:lnSpc>
              <a:buClr>
                <a:srgbClr val="000000"/>
              </a:buClr>
            </a:pPr>
            <a:r>
              <a:rPr lang="en-US" sz="2667" kern="0" dirty="0" err="1">
                <a:solidFill>
                  <a:srgbClr val="662330"/>
                </a:solidFill>
                <a:latin typeface="Arial"/>
                <a:cs typeface="Arial"/>
                <a:sym typeface="Arial"/>
              </a:rPr>
              <a:t>Chuẩn</a:t>
            </a:r>
            <a:r>
              <a:rPr lang="en-US" sz="2667" kern="0" dirty="0">
                <a:solidFill>
                  <a:srgbClr val="662330"/>
                </a:solidFill>
                <a:latin typeface="Arial"/>
                <a:cs typeface="Arial"/>
                <a:sym typeface="Arial"/>
              </a:rPr>
              <a:t> </a:t>
            </a:r>
            <a:r>
              <a:rPr lang="en-US" sz="2667" kern="0" dirty="0" err="1">
                <a:solidFill>
                  <a:srgbClr val="662330"/>
                </a:solidFill>
                <a:latin typeface="Arial"/>
                <a:cs typeface="Arial"/>
                <a:sym typeface="Arial"/>
              </a:rPr>
              <a:t>bị</a:t>
            </a:r>
            <a:r>
              <a:rPr lang="en-US" sz="2667" kern="0" dirty="0">
                <a:solidFill>
                  <a:srgbClr val="662330"/>
                </a:solidFill>
                <a:latin typeface="Arial"/>
                <a:cs typeface="Arial"/>
                <a:sym typeface="Arial"/>
              </a:rPr>
              <a:t> </a:t>
            </a:r>
            <a:r>
              <a:rPr lang="en-US" sz="2667" kern="0" dirty="0" err="1">
                <a:solidFill>
                  <a:srgbClr val="662330"/>
                </a:solidFill>
                <a:latin typeface="Arial"/>
                <a:cs typeface="Arial"/>
                <a:sym typeface="Arial"/>
              </a:rPr>
              <a:t>bài</a:t>
            </a:r>
            <a:r>
              <a:rPr lang="en-US" sz="2667" kern="0" dirty="0">
                <a:solidFill>
                  <a:srgbClr val="662330"/>
                </a:solidFill>
                <a:latin typeface="Arial"/>
                <a:cs typeface="Arial"/>
                <a:sym typeface="Arial"/>
              </a:rPr>
              <a:t> </a:t>
            </a:r>
            <a:r>
              <a:rPr lang="en-US" sz="2667" kern="0" dirty="0" err="1" smtClean="0">
                <a:solidFill>
                  <a:srgbClr val="662330"/>
                </a:solidFill>
                <a:latin typeface="Arial"/>
                <a:cs typeface="Arial"/>
                <a:sym typeface="Arial"/>
              </a:rPr>
              <a:t>sau</a:t>
            </a:r>
            <a:r>
              <a:rPr lang="en-US" sz="2667" kern="0" dirty="0" smtClean="0">
                <a:solidFill>
                  <a:srgbClr val="662330"/>
                </a:solidFill>
                <a:latin typeface="Arial"/>
                <a:cs typeface="Arial"/>
                <a:sym typeface="Arial"/>
              </a:rPr>
              <a:t>: </a:t>
            </a:r>
            <a:r>
              <a:rPr lang="en-US" sz="2667" kern="0" dirty="0" err="1" smtClean="0">
                <a:solidFill>
                  <a:srgbClr val="662330"/>
                </a:solidFill>
                <a:latin typeface="Arial"/>
                <a:cs typeface="Arial"/>
                <a:sym typeface="Arial"/>
              </a:rPr>
              <a:t>Bài</a:t>
            </a:r>
            <a:r>
              <a:rPr lang="en-US" sz="2667" kern="0" dirty="0" smtClean="0">
                <a:solidFill>
                  <a:srgbClr val="662330"/>
                </a:solidFill>
                <a:latin typeface="Arial"/>
                <a:cs typeface="Arial"/>
                <a:sym typeface="Arial"/>
              </a:rPr>
              <a:t> </a:t>
            </a:r>
            <a:r>
              <a:rPr lang="en-US" sz="2667" kern="0" dirty="0" err="1" smtClean="0">
                <a:solidFill>
                  <a:srgbClr val="662330"/>
                </a:solidFill>
                <a:latin typeface="Arial"/>
                <a:cs typeface="Arial"/>
                <a:sym typeface="Arial"/>
              </a:rPr>
              <a:t>viết</a:t>
            </a:r>
            <a:r>
              <a:rPr lang="en-US" sz="2667" kern="0" dirty="0" smtClean="0">
                <a:solidFill>
                  <a:srgbClr val="662330"/>
                </a:solidFill>
                <a:latin typeface="Arial"/>
                <a:cs typeface="Arial"/>
                <a:sym typeface="Arial"/>
              </a:rPr>
              <a:t> 3 </a:t>
            </a:r>
            <a:r>
              <a:rPr lang="en-US" sz="2667" kern="0" dirty="0" err="1" smtClean="0">
                <a:solidFill>
                  <a:srgbClr val="662330"/>
                </a:solidFill>
                <a:latin typeface="Arial"/>
                <a:cs typeface="Arial"/>
                <a:sym typeface="Arial"/>
              </a:rPr>
              <a:t>Luyện</a:t>
            </a:r>
            <a:r>
              <a:rPr lang="en-US" sz="2667" kern="0" dirty="0" smtClean="0">
                <a:solidFill>
                  <a:srgbClr val="662330"/>
                </a:solidFill>
                <a:latin typeface="Arial"/>
                <a:cs typeface="Arial"/>
                <a:sym typeface="Arial"/>
              </a:rPr>
              <a:t> </a:t>
            </a:r>
            <a:r>
              <a:rPr lang="en-US" sz="2667" kern="0" dirty="0" err="1" smtClean="0">
                <a:solidFill>
                  <a:srgbClr val="662330"/>
                </a:solidFill>
                <a:latin typeface="Arial"/>
                <a:cs typeface="Arial"/>
                <a:sym typeface="Arial"/>
              </a:rPr>
              <a:t>tập</a:t>
            </a:r>
            <a:r>
              <a:rPr lang="en-US" sz="2667" kern="0" dirty="0" smtClean="0">
                <a:solidFill>
                  <a:srgbClr val="662330"/>
                </a:solidFill>
                <a:latin typeface="Arial"/>
                <a:cs typeface="Arial"/>
                <a:sym typeface="Arial"/>
              </a:rPr>
              <a:t> </a:t>
            </a:r>
            <a:r>
              <a:rPr lang="en-US" sz="2667" kern="0" dirty="0" err="1" smtClean="0">
                <a:solidFill>
                  <a:srgbClr val="662330"/>
                </a:solidFill>
                <a:latin typeface="Arial"/>
                <a:cs typeface="Arial"/>
                <a:sym typeface="Arial"/>
              </a:rPr>
              <a:t>tả</a:t>
            </a:r>
            <a:r>
              <a:rPr lang="en-US" sz="2667" kern="0" dirty="0" smtClean="0">
                <a:solidFill>
                  <a:srgbClr val="662330"/>
                </a:solidFill>
                <a:latin typeface="Arial"/>
                <a:cs typeface="Arial"/>
                <a:sym typeface="Arial"/>
              </a:rPr>
              <a:t> con </a:t>
            </a:r>
            <a:r>
              <a:rPr lang="en-US" sz="2667" kern="0" dirty="0" err="1" smtClean="0">
                <a:solidFill>
                  <a:srgbClr val="662330"/>
                </a:solidFill>
                <a:latin typeface="Arial"/>
                <a:cs typeface="Arial"/>
                <a:sym typeface="Arial"/>
              </a:rPr>
              <a:t>vật</a:t>
            </a:r>
            <a:endParaRPr lang="en-US" sz="2667" kern="0" dirty="0">
              <a:solidFill>
                <a:srgbClr val="662330"/>
              </a:solidFill>
              <a:latin typeface="Arial"/>
              <a:cs typeface="Arial"/>
              <a:sym typeface="Arial"/>
            </a:endParaRPr>
          </a:p>
        </p:txBody>
      </p:sp>
      <p:sp>
        <p:nvSpPr>
          <p:cNvPr id="49" name="Rounded Rectangle 48"/>
          <p:cNvSpPr/>
          <p:nvPr/>
        </p:nvSpPr>
        <p:spPr>
          <a:xfrm>
            <a:off x="1181682" y="1658209"/>
            <a:ext cx="9698081" cy="1733271"/>
          </a:xfrm>
          <a:prstGeom prst="roundRect">
            <a:avLst/>
          </a:prstGeom>
          <a:solidFill>
            <a:srgbClr val="E5DCCD"/>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662330"/>
              </a:solidFill>
              <a:latin typeface="Arial"/>
              <a:sym typeface="Arial"/>
            </a:endParaRPr>
          </a:p>
        </p:txBody>
      </p:sp>
      <p:sp>
        <p:nvSpPr>
          <p:cNvPr id="50" name="Rectangle 49"/>
          <p:cNvSpPr/>
          <p:nvPr/>
        </p:nvSpPr>
        <p:spPr>
          <a:xfrm>
            <a:off x="991557" y="1851337"/>
            <a:ext cx="9888207" cy="631968"/>
          </a:xfrm>
          <a:prstGeom prst="rect">
            <a:avLst/>
          </a:prstGeom>
        </p:spPr>
        <p:txBody>
          <a:bodyPr wrap="square">
            <a:spAutoFit/>
          </a:bodyPr>
          <a:lstStyle/>
          <a:p>
            <a:pPr algn="ctr" defTabSz="1219170">
              <a:lnSpc>
                <a:spcPct val="150000"/>
              </a:lnSpc>
              <a:buClr>
                <a:srgbClr val="000000"/>
              </a:buClr>
            </a:pPr>
            <a:r>
              <a:rPr lang="en-US" sz="2667" kern="0" dirty="0" err="1">
                <a:solidFill>
                  <a:srgbClr val="662330"/>
                </a:solidFill>
                <a:latin typeface="Arial"/>
                <a:cs typeface="Arial"/>
                <a:sym typeface="Arial"/>
              </a:rPr>
              <a:t>Em</a:t>
            </a:r>
            <a:r>
              <a:rPr lang="en-US" sz="2667" kern="0" dirty="0">
                <a:solidFill>
                  <a:srgbClr val="662330"/>
                </a:solidFill>
                <a:latin typeface="Arial"/>
                <a:cs typeface="Arial"/>
                <a:sym typeface="Arial"/>
              </a:rPr>
              <a:t> </a:t>
            </a:r>
            <a:r>
              <a:rPr lang="en-US" sz="2667" kern="0" dirty="0" err="1">
                <a:solidFill>
                  <a:srgbClr val="662330"/>
                </a:solidFill>
                <a:latin typeface="Arial"/>
                <a:cs typeface="Arial"/>
                <a:sym typeface="Arial"/>
              </a:rPr>
              <a:t>học</a:t>
            </a:r>
            <a:r>
              <a:rPr lang="en-US" sz="2667" kern="0" dirty="0">
                <a:solidFill>
                  <a:srgbClr val="662330"/>
                </a:solidFill>
                <a:latin typeface="Arial"/>
                <a:cs typeface="Arial"/>
                <a:sym typeface="Arial"/>
              </a:rPr>
              <a:t> </a:t>
            </a:r>
            <a:r>
              <a:rPr lang="en-US" sz="2667" kern="0" dirty="0" err="1">
                <a:solidFill>
                  <a:srgbClr val="662330"/>
                </a:solidFill>
                <a:latin typeface="Arial"/>
                <a:cs typeface="Arial"/>
                <a:sym typeface="Arial"/>
              </a:rPr>
              <a:t>tập</a:t>
            </a:r>
            <a:r>
              <a:rPr lang="en-US" sz="2667" kern="0" dirty="0">
                <a:solidFill>
                  <a:srgbClr val="662330"/>
                </a:solidFill>
                <a:latin typeface="Arial"/>
                <a:cs typeface="Arial"/>
                <a:sym typeface="Arial"/>
              </a:rPr>
              <a:t> </a:t>
            </a:r>
            <a:r>
              <a:rPr lang="en-US" sz="2667" kern="0" dirty="0" err="1">
                <a:solidFill>
                  <a:srgbClr val="662330"/>
                </a:solidFill>
                <a:latin typeface="Arial"/>
                <a:cs typeface="Arial"/>
                <a:sym typeface="Arial"/>
              </a:rPr>
              <a:t>điều</a:t>
            </a:r>
            <a:r>
              <a:rPr lang="en-US" sz="2667" kern="0" dirty="0">
                <a:solidFill>
                  <a:srgbClr val="662330"/>
                </a:solidFill>
                <a:latin typeface="Arial"/>
                <a:cs typeface="Arial"/>
                <a:sym typeface="Arial"/>
              </a:rPr>
              <a:t> </a:t>
            </a:r>
            <a:r>
              <a:rPr lang="en-US" sz="2667" kern="0" dirty="0" err="1">
                <a:solidFill>
                  <a:srgbClr val="662330"/>
                </a:solidFill>
                <a:latin typeface="Arial"/>
                <a:cs typeface="Arial"/>
                <a:sym typeface="Arial"/>
              </a:rPr>
              <a:t>gì</a:t>
            </a:r>
            <a:r>
              <a:rPr lang="en-US" sz="2667" kern="0" dirty="0">
                <a:solidFill>
                  <a:srgbClr val="662330"/>
                </a:solidFill>
                <a:latin typeface="Arial"/>
                <a:cs typeface="Arial"/>
                <a:sym typeface="Arial"/>
              </a:rPr>
              <a:t> ở </a:t>
            </a:r>
            <a:r>
              <a:rPr lang="en-US" sz="2667" kern="0" dirty="0" err="1" smtClean="0">
                <a:solidFill>
                  <a:srgbClr val="662330"/>
                </a:solidFill>
                <a:latin typeface="Arial"/>
                <a:cs typeface="Arial"/>
                <a:sym typeface="Arial"/>
              </a:rPr>
              <a:t>nhà</a:t>
            </a:r>
            <a:r>
              <a:rPr lang="en-US" sz="2667" kern="0" dirty="0" smtClean="0">
                <a:solidFill>
                  <a:srgbClr val="662330"/>
                </a:solidFill>
                <a:latin typeface="Arial"/>
                <a:cs typeface="Arial"/>
                <a:sym typeface="Arial"/>
              </a:rPr>
              <a:t> </a:t>
            </a:r>
            <a:r>
              <a:rPr lang="en-US" sz="2667" kern="0" dirty="0" err="1" smtClean="0">
                <a:solidFill>
                  <a:srgbClr val="662330"/>
                </a:solidFill>
                <a:latin typeface="Arial"/>
                <a:cs typeface="Arial"/>
                <a:sym typeface="Arial"/>
              </a:rPr>
              <a:t>bác</a:t>
            </a:r>
            <a:r>
              <a:rPr lang="en-US" sz="2667" kern="0" dirty="0" smtClean="0">
                <a:solidFill>
                  <a:srgbClr val="662330"/>
                </a:solidFill>
                <a:latin typeface="Arial"/>
                <a:cs typeface="Arial"/>
                <a:sym typeface="Arial"/>
              </a:rPr>
              <a:t> </a:t>
            </a:r>
            <a:r>
              <a:rPr lang="en-US" sz="2667" kern="0" dirty="0" err="1" smtClean="0">
                <a:solidFill>
                  <a:srgbClr val="662330"/>
                </a:solidFill>
                <a:latin typeface="Arial"/>
                <a:cs typeface="Arial"/>
                <a:sym typeface="Arial"/>
              </a:rPr>
              <a:t>học</a:t>
            </a:r>
            <a:r>
              <a:rPr lang="en-US" sz="2667" kern="0" dirty="0" smtClean="0">
                <a:solidFill>
                  <a:srgbClr val="662330"/>
                </a:solidFill>
                <a:latin typeface="Arial"/>
                <a:cs typeface="Arial"/>
                <a:sym typeface="Arial"/>
              </a:rPr>
              <a:t> Ga-li-</a:t>
            </a:r>
            <a:r>
              <a:rPr lang="en-US" sz="2667" kern="0" dirty="0" err="1" smtClean="0">
                <a:solidFill>
                  <a:srgbClr val="662330"/>
                </a:solidFill>
                <a:latin typeface="Arial"/>
                <a:cs typeface="Arial"/>
                <a:sym typeface="Arial"/>
              </a:rPr>
              <a:t>lê</a:t>
            </a:r>
            <a:r>
              <a:rPr lang="en-US" sz="2667" kern="0" dirty="0" smtClean="0">
                <a:solidFill>
                  <a:srgbClr val="662330"/>
                </a:solidFill>
                <a:latin typeface="Arial"/>
                <a:cs typeface="Arial"/>
                <a:sym typeface="Arial"/>
              </a:rPr>
              <a:t>?</a:t>
            </a:r>
            <a:endParaRPr lang="en-US" sz="2667" kern="0" dirty="0">
              <a:solidFill>
                <a:srgbClr val="662330"/>
              </a:solidFill>
              <a:latin typeface="Arial"/>
              <a:cs typeface="Arial"/>
              <a:sym typeface="Arial"/>
            </a:endParaRPr>
          </a:p>
        </p:txBody>
      </p:sp>
    </p:spTree>
    <p:extLst>
      <p:ext uri="{BB962C8B-B14F-4D97-AF65-F5344CB8AC3E}">
        <p14:creationId xmlns:p14="http://schemas.microsoft.com/office/powerpoint/2010/main" val="1393565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3"/>
                                        </p:tgtEl>
                                        <p:attrNameLst>
                                          <p:attrName>style.visibility</p:attrName>
                                        </p:attrNameLst>
                                      </p:cBhvr>
                                      <p:to>
                                        <p:strVal val="visible"/>
                                      </p:to>
                                    </p:set>
                                    <p:animEffect transition="in" filter="fade">
                                      <p:cBhvr>
                                        <p:cTn id="7" dur="500"/>
                                        <p:tgtEl>
                                          <p:spTgt spid="1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fade">
                                      <p:cBhvr>
                                        <p:cTn id="12" dur="500"/>
                                        <p:tgtEl>
                                          <p:spTgt spid="5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fade">
                                      <p:cBhvr>
                                        <p:cTn id="15" dur="500"/>
                                        <p:tgtEl>
                                          <p:spTgt spid="4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14"/>
                                        </p:tgtEl>
                                        <p:attrNameLst>
                                          <p:attrName>style.visibility</p:attrName>
                                        </p:attrNameLst>
                                      </p:cBhvr>
                                      <p:to>
                                        <p:strVal val="visible"/>
                                      </p:to>
                                    </p:set>
                                    <p:animEffect transition="in" filter="barn(inVertical)">
                                      <p:cBhvr>
                                        <p:cTn id="20" dur="500"/>
                                        <p:tgtEl>
                                          <p:spTgt spid="114"/>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12"/>
                                        </p:tgtEl>
                                        <p:attrNameLst>
                                          <p:attrName>style.visibility</p:attrName>
                                        </p:attrNameLst>
                                      </p:cBhvr>
                                      <p:to>
                                        <p:strVal val="visible"/>
                                      </p:to>
                                    </p:set>
                                    <p:animEffect transition="in" filter="barn(inVertical)">
                                      <p:cBhvr>
                                        <p:cTn id="23" dur="500"/>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animBg="1"/>
      <p:bldP spid="113" grpId="0"/>
      <p:bldP spid="114" grpId="0" animBg="1"/>
      <p:bldP spid="49" grpId="0" animBg="1"/>
      <p:bldP spid="5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Google Shape;101;p3">
            <a:extLst>
              <a:ext uri="{FF2B5EF4-FFF2-40B4-BE49-F238E27FC236}">
                <a16:creationId xmlns:a16="http://schemas.microsoft.com/office/drawing/2014/main" id="{37FA82DD-F4FF-100E-774F-445556489A7D}"/>
              </a:ext>
            </a:extLst>
          </p:cNvPr>
          <p:cNvSpPr/>
          <p:nvPr/>
        </p:nvSpPr>
        <p:spPr>
          <a:xfrm>
            <a:off x="719635" y="1819249"/>
            <a:ext cx="5879939" cy="1990751"/>
          </a:xfrm>
          <a:prstGeom prst="flowChartProcess">
            <a:avLst/>
          </a:prstGeom>
          <a:solidFill>
            <a:schemeClr val="lt1"/>
          </a:solidFill>
          <a:ln w="25400" cap="flat" cmpd="sng">
            <a:solidFill>
              <a:srgbClr val="704C35"/>
            </a:solidFill>
            <a:prstDash val="solid"/>
            <a:round/>
            <a:headEnd type="none" w="sm" len="sm"/>
            <a:tailEnd type="none" w="sm" len="sm"/>
          </a:ln>
        </p:spPr>
        <p:txBody>
          <a:bodyPr spcFirstLastPara="1" wrap="square" lIns="60950" tIns="30467" rIns="60950" bIns="30467" anchor="b" anchorCtr="0">
            <a:noAutofit/>
          </a:bodyPr>
          <a:lstStyle/>
          <a:p>
            <a:pPr algn="ctr">
              <a:lnSpc>
                <a:spcPct val="150000"/>
              </a:lnSpc>
            </a:pPr>
            <a:r>
              <a:rPr lang="vi-VN" sz="2400" dirty="0">
                <a:solidFill>
                  <a:schemeClr val="bg1"/>
                </a:solidFill>
                <a:latin typeface="UTM Avo" panose="02040603050506020204" pitchFamily="18"/>
              </a:rPr>
              <a:t>Những người lính trong cuộc </a:t>
            </a:r>
            <a:endParaRPr lang="en-US" sz="2400" dirty="0">
              <a:solidFill>
                <a:schemeClr val="bg1"/>
              </a:solidFill>
              <a:latin typeface="UTM Avo" panose="02040603050506020204" pitchFamily="18"/>
            </a:endParaRPr>
          </a:p>
          <a:p>
            <a:pPr algn="ctr">
              <a:lnSpc>
                <a:spcPct val="150000"/>
              </a:lnSpc>
            </a:pPr>
            <a:r>
              <a:rPr lang="vi-VN" sz="2400" dirty="0">
                <a:solidFill>
                  <a:schemeClr val="bg1"/>
                </a:solidFill>
                <a:latin typeface="UTM Avo" panose="02040603050506020204" pitchFamily="18"/>
              </a:rPr>
              <a:t>kháng chiến chống Mỹ</a:t>
            </a:r>
            <a:endParaRPr sz="2400" dirty="0">
              <a:solidFill>
                <a:schemeClr val="bg1"/>
              </a:solidFill>
              <a:latin typeface="UTM Avo" panose="02040603050506020204" pitchFamily="18"/>
            </a:endParaRPr>
          </a:p>
          <a:p>
            <a:pPr algn="ctr">
              <a:lnSpc>
                <a:spcPct val="150000"/>
              </a:lnSpc>
            </a:pPr>
            <a:r>
              <a:rPr lang="vi-VN" sz="2400" dirty="0">
                <a:solidFill>
                  <a:schemeClr val="bg1"/>
                </a:solidFill>
                <a:latin typeface="UTM Avo" panose="02040603050506020204" pitchFamily="18"/>
              </a:rPr>
              <a:t>(</a:t>
            </a:r>
            <a:r>
              <a:rPr lang="vi-VN" sz="2400" i="1" dirty="0">
                <a:solidFill>
                  <a:schemeClr val="bg1"/>
                </a:solidFill>
                <a:latin typeface="UTM Avo" panose="02040603050506020204" pitchFamily="18"/>
              </a:rPr>
              <a:t>Bài thơ về tiểu đội xe không kính</a:t>
            </a:r>
            <a:r>
              <a:rPr lang="vi-VN" sz="2400" dirty="0">
                <a:solidFill>
                  <a:schemeClr val="bg1"/>
                </a:solidFill>
                <a:latin typeface="UTM Avo" panose="02040603050506020204" pitchFamily="18"/>
              </a:rPr>
              <a:t>)</a:t>
            </a:r>
            <a:endParaRPr sz="2400" dirty="0">
              <a:solidFill>
                <a:schemeClr val="bg1"/>
              </a:solidFill>
              <a:latin typeface="UTM Avo" panose="02040603050506020204" pitchFamily="18"/>
            </a:endParaRPr>
          </a:p>
        </p:txBody>
      </p:sp>
      <p:sp>
        <p:nvSpPr>
          <p:cNvPr id="9" name="Google Shape;104;p3">
            <a:extLst>
              <a:ext uri="{FF2B5EF4-FFF2-40B4-BE49-F238E27FC236}">
                <a16:creationId xmlns:a16="http://schemas.microsoft.com/office/drawing/2014/main" id="{3CEB745C-DDE1-1690-D5F9-AF9422114C49}"/>
              </a:ext>
            </a:extLst>
          </p:cNvPr>
          <p:cNvSpPr/>
          <p:nvPr/>
        </p:nvSpPr>
        <p:spPr>
          <a:xfrm>
            <a:off x="3253205" y="1412849"/>
            <a:ext cx="812800" cy="812800"/>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chemeClr val="accent4">
              <a:lumMod val="60000"/>
              <a:lumOff val="40000"/>
            </a:schemeClr>
          </a:solidFill>
          <a:ln>
            <a:noFill/>
          </a:ln>
        </p:spPr>
        <p:txBody>
          <a:bodyPr spcFirstLastPara="1" wrap="square" lIns="60950" tIns="30467" rIns="60950" bIns="30467" anchor="ctr" anchorCtr="0">
            <a:noAutofit/>
          </a:bodyPr>
          <a:lstStyle/>
          <a:p>
            <a:pPr algn="ctr"/>
            <a:r>
              <a:rPr lang="vi-VN" sz="2400" b="1">
                <a:solidFill>
                  <a:schemeClr val="bg1"/>
                </a:solidFill>
                <a:latin typeface="UTM Avo" panose="02040603050506020204" pitchFamily="18"/>
              </a:rPr>
              <a:t>1</a:t>
            </a:r>
            <a:endParaRPr sz="2400">
              <a:solidFill>
                <a:schemeClr val="bg1"/>
              </a:solidFill>
              <a:latin typeface="UTM Avo" panose="02040603050506020204" pitchFamily="18"/>
            </a:endParaRPr>
          </a:p>
        </p:txBody>
      </p:sp>
      <p:sp>
        <p:nvSpPr>
          <p:cNvPr id="10" name="Google Shape;105;p3">
            <a:extLst>
              <a:ext uri="{FF2B5EF4-FFF2-40B4-BE49-F238E27FC236}">
                <a16:creationId xmlns:a16="http://schemas.microsoft.com/office/drawing/2014/main" id="{59C12C31-F799-8EC8-1092-45F57092DB68}"/>
              </a:ext>
            </a:extLst>
          </p:cNvPr>
          <p:cNvSpPr/>
          <p:nvPr/>
        </p:nvSpPr>
        <p:spPr>
          <a:xfrm>
            <a:off x="6813983" y="1819249"/>
            <a:ext cx="4303599" cy="1990752"/>
          </a:xfrm>
          <a:prstGeom prst="flowChartProcess">
            <a:avLst/>
          </a:prstGeom>
          <a:solidFill>
            <a:schemeClr val="lt1"/>
          </a:solidFill>
          <a:ln w="25400" cap="flat" cmpd="sng">
            <a:solidFill>
              <a:srgbClr val="704C35"/>
            </a:solidFill>
            <a:prstDash val="solid"/>
            <a:round/>
            <a:headEnd type="none" w="sm" len="sm"/>
            <a:tailEnd type="none" w="sm" len="sm"/>
          </a:ln>
        </p:spPr>
        <p:txBody>
          <a:bodyPr spcFirstLastPara="1" wrap="square" lIns="60950" tIns="30467" rIns="60950" bIns="30467" anchor="ctr" anchorCtr="0">
            <a:noAutofit/>
          </a:bodyPr>
          <a:lstStyle/>
          <a:p>
            <a:pPr algn="ctr">
              <a:lnSpc>
                <a:spcPct val="150000"/>
              </a:lnSpc>
            </a:pPr>
            <a:r>
              <a:rPr lang="vi-VN" sz="2400" dirty="0">
                <a:solidFill>
                  <a:schemeClr val="bg1"/>
                </a:solidFill>
                <a:latin typeface="UTM Avo" panose="02040603050506020204" pitchFamily="18"/>
              </a:rPr>
              <a:t>Ông Trương Xuân Thức </a:t>
            </a:r>
            <a:endParaRPr sz="2400" dirty="0">
              <a:solidFill>
                <a:schemeClr val="bg1"/>
              </a:solidFill>
              <a:latin typeface="UTM Avo" panose="02040603050506020204" pitchFamily="18"/>
            </a:endParaRPr>
          </a:p>
          <a:p>
            <a:pPr algn="ctr">
              <a:lnSpc>
                <a:spcPct val="150000"/>
              </a:lnSpc>
            </a:pPr>
            <a:r>
              <a:rPr lang="vi-VN" sz="2400" dirty="0">
                <a:solidFill>
                  <a:schemeClr val="bg1"/>
                </a:solidFill>
                <a:latin typeface="UTM Avo" panose="02040603050506020204" pitchFamily="18"/>
              </a:rPr>
              <a:t>(</a:t>
            </a:r>
            <a:r>
              <a:rPr lang="vi-VN" sz="2400" i="1" dirty="0">
                <a:solidFill>
                  <a:schemeClr val="bg1"/>
                </a:solidFill>
                <a:latin typeface="UTM Avo" panose="02040603050506020204" pitchFamily="18"/>
              </a:rPr>
              <a:t>Xả thân cứu đoàn tàu</a:t>
            </a:r>
            <a:r>
              <a:rPr lang="vi-VN" sz="2400" dirty="0">
                <a:solidFill>
                  <a:schemeClr val="bg1"/>
                </a:solidFill>
                <a:latin typeface="UTM Avo" panose="02040603050506020204" pitchFamily="18"/>
              </a:rPr>
              <a:t>)</a:t>
            </a:r>
            <a:endParaRPr sz="2400" dirty="0">
              <a:solidFill>
                <a:schemeClr val="bg1"/>
              </a:solidFill>
              <a:latin typeface="UTM Avo" panose="02040603050506020204" pitchFamily="18"/>
            </a:endParaRPr>
          </a:p>
        </p:txBody>
      </p:sp>
      <p:sp>
        <p:nvSpPr>
          <p:cNvPr id="11" name="Google Shape;106;p3">
            <a:extLst>
              <a:ext uri="{FF2B5EF4-FFF2-40B4-BE49-F238E27FC236}">
                <a16:creationId xmlns:a16="http://schemas.microsoft.com/office/drawing/2014/main" id="{7BC16CF2-49D2-A71B-2CDC-4E52F5F5E1DB}"/>
              </a:ext>
            </a:extLst>
          </p:cNvPr>
          <p:cNvSpPr/>
          <p:nvPr/>
        </p:nvSpPr>
        <p:spPr>
          <a:xfrm>
            <a:off x="8559384" y="1412849"/>
            <a:ext cx="812800" cy="812800"/>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chemeClr val="accent4">
              <a:lumMod val="60000"/>
              <a:lumOff val="40000"/>
            </a:schemeClr>
          </a:solidFill>
          <a:ln>
            <a:noFill/>
          </a:ln>
        </p:spPr>
        <p:txBody>
          <a:bodyPr spcFirstLastPara="1" wrap="square" lIns="60950" tIns="30467" rIns="60950" bIns="30467" anchor="ctr" anchorCtr="0">
            <a:noAutofit/>
          </a:bodyPr>
          <a:lstStyle/>
          <a:p>
            <a:pPr algn="ctr"/>
            <a:r>
              <a:rPr lang="vi-VN" sz="2400" b="1">
                <a:solidFill>
                  <a:schemeClr val="bg1"/>
                </a:solidFill>
                <a:latin typeface="UTM Avo" panose="02040603050506020204" pitchFamily="18"/>
              </a:rPr>
              <a:t>2</a:t>
            </a:r>
            <a:endParaRPr sz="2400">
              <a:solidFill>
                <a:schemeClr val="bg1"/>
              </a:solidFill>
              <a:latin typeface="UTM Avo" panose="02040603050506020204" pitchFamily="18"/>
            </a:endParaRPr>
          </a:p>
        </p:txBody>
      </p:sp>
      <p:pic>
        <p:nvPicPr>
          <p:cNvPr id="12" name="Google Shape;107;p3">
            <a:extLst>
              <a:ext uri="{FF2B5EF4-FFF2-40B4-BE49-F238E27FC236}">
                <a16:creationId xmlns:a16="http://schemas.microsoft.com/office/drawing/2014/main" id="{53FFC6CE-D7F1-030D-8BA1-FEFC0531CF34}"/>
              </a:ext>
            </a:extLst>
          </p:cNvPr>
          <p:cNvPicPr preferRelativeResize="0"/>
          <p:nvPr/>
        </p:nvPicPr>
        <p:blipFill rotWithShape="1">
          <a:blip r:embed="rId3">
            <a:alphaModFix/>
          </a:blip>
          <a:srcRect/>
          <a:stretch/>
        </p:blipFill>
        <p:spPr>
          <a:xfrm>
            <a:off x="6943045" y="3943365"/>
            <a:ext cx="4045477" cy="2762234"/>
          </a:xfrm>
          <a:prstGeom prst="rect">
            <a:avLst/>
          </a:prstGeom>
          <a:noFill/>
          <a:ln>
            <a:noFill/>
          </a:ln>
        </p:spPr>
      </p:pic>
      <p:pic>
        <p:nvPicPr>
          <p:cNvPr id="13" name="Google Shape;108;p3">
            <a:extLst>
              <a:ext uri="{FF2B5EF4-FFF2-40B4-BE49-F238E27FC236}">
                <a16:creationId xmlns:a16="http://schemas.microsoft.com/office/drawing/2014/main" id="{CC5E7CDC-4D6B-6A00-958C-46E32F4DF30D}"/>
              </a:ext>
            </a:extLst>
          </p:cNvPr>
          <p:cNvPicPr preferRelativeResize="0"/>
          <p:nvPr/>
        </p:nvPicPr>
        <p:blipFill rotWithShape="1">
          <a:blip r:embed="rId4">
            <a:alphaModFix/>
          </a:blip>
          <a:srcRect/>
          <a:stretch/>
        </p:blipFill>
        <p:spPr>
          <a:xfrm>
            <a:off x="1758629" y="3943365"/>
            <a:ext cx="3836837" cy="2762234"/>
          </a:xfrm>
          <a:prstGeom prst="rect">
            <a:avLst/>
          </a:prstGeom>
          <a:noFill/>
          <a:ln>
            <a:noFill/>
          </a:ln>
        </p:spPr>
      </p:pic>
      <p:graphicFrame>
        <p:nvGraphicFramePr>
          <p:cNvPr id="2" name="Table 1"/>
          <p:cNvGraphicFramePr>
            <a:graphicFrameLocks noGrp="1"/>
          </p:cNvGraphicFramePr>
          <p:nvPr>
            <p:extLst>
              <p:ext uri="{D42A27DB-BD31-4B8C-83A1-F6EECF244321}">
                <p14:modId xmlns:p14="http://schemas.microsoft.com/office/powerpoint/2010/main" val="184789255"/>
              </p:ext>
            </p:extLst>
          </p:nvPr>
        </p:nvGraphicFramePr>
        <p:xfrm>
          <a:off x="0" y="0"/>
          <a:ext cx="12192000" cy="1090506"/>
        </p:xfrm>
        <a:graphic>
          <a:graphicData uri="http://schemas.openxmlformats.org/drawingml/2006/table">
            <a:tbl>
              <a:tblPr firstRow="1" bandRow="1">
                <a:tableStyleId>{5C22544A-7EE6-4342-B048-85BDC9FD1C3A}</a:tableStyleId>
              </a:tblPr>
              <a:tblGrid>
                <a:gridCol w="12192000">
                  <a:extLst>
                    <a:ext uri="{9D8B030D-6E8A-4147-A177-3AD203B41FA5}">
                      <a16:colId xmlns:a16="http://schemas.microsoft.com/office/drawing/2014/main" val="1461999874"/>
                    </a:ext>
                  </a:extLst>
                </a:gridCol>
              </a:tblGrid>
              <a:tr h="1090506">
                <a:tc>
                  <a:txBody>
                    <a:bodyPr/>
                    <a:lstStyle/>
                    <a:p>
                      <a:endParaRPr lang="en-US" dirty="0">
                        <a:solidFill>
                          <a:schemeClr val="bg1"/>
                        </a:solidFill>
                      </a:endParaRPr>
                    </a:p>
                  </a:txBody>
                  <a:tcPr>
                    <a:solidFill>
                      <a:schemeClr val="tx1"/>
                    </a:solidFill>
                  </a:tcPr>
                </a:tc>
                <a:extLst>
                  <a:ext uri="{0D108BD9-81ED-4DB2-BD59-A6C34878D82A}">
                    <a16:rowId xmlns:a16="http://schemas.microsoft.com/office/drawing/2014/main" val="960445926"/>
                  </a:ext>
                </a:extLst>
              </a:tr>
            </a:tbl>
          </a:graphicData>
        </a:graphic>
      </p:graphicFrame>
    </p:spTree>
    <p:extLst>
      <p:ext uri="{BB962C8B-B14F-4D97-AF65-F5344CB8AC3E}">
        <p14:creationId xmlns:p14="http://schemas.microsoft.com/office/powerpoint/2010/main" val="3332182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4218123944"/>
              </p:ext>
            </p:extLst>
          </p:nvPr>
        </p:nvGraphicFramePr>
        <p:xfrm>
          <a:off x="0" y="-1"/>
          <a:ext cx="12192000" cy="2909455"/>
        </p:xfrm>
        <a:graphic>
          <a:graphicData uri="http://schemas.openxmlformats.org/drawingml/2006/table">
            <a:tbl>
              <a:tblPr firstRow="1" bandRow="1">
                <a:tableStyleId>{5C22544A-7EE6-4342-B048-85BDC9FD1C3A}</a:tableStyleId>
              </a:tblPr>
              <a:tblGrid>
                <a:gridCol w="12192000">
                  <a:extLst>
                    <a:ext uri="{9D8B030D-6E8A-4147-A177-3AD203B41FA5}">
                      <a16:colId xmlns:a16="http://schemas.microsoft.com/office/drawing/2014/main" val="1294658907"/>
                    </a:ext>
                  </a:extLst>
                </a:gridCol>
              </a:tblGrid>
              <a:tr h="2909455">
                <a:tc>
                  <a:txBody>
                    <a:bodyPr/>
                    <a:lstStyle/>
                    <a:p>
                      <a:pPr algn="ctr"/>
                      <a:r>
                        <a:rPr lang="en-US" sz="2400" dirty="0" err="1" smtClean="0">
                          <a:solidFill>
                            <a:schemeClr val="bg1"/>
                          </a:solidFill>
                        </a:rPr>
                        <a:t>Thứ</a:t>
                      </a:r>
                      <a:r>
                        <a:rPr lang="en-US" sz="2400" baseline="0" dirty="0" smtClean="0">
                          <a:solidFill>
                            <a:schemeClr val="bg1"/>
                          </a:solidFill>
                        </a:rPr>
                        <a:t> </a:t>
                      </a:r>
                      <a:r>
                        <a:rPr lang="en-US" sz="2400" baseline="0" dirty="0" err="1" smtClean="0">
                          <a:solidFill>
                            <a:schemeClr val="bg1"/>
                          </a:solidFill>
                        </a:rPr>
                        <a:t>hai</a:t>
                      </a:r>
                      <a:r>
                        <a:rPr lang="en-US" sz="2400" baseline="0" dirty="0" smtClean="0">
                          <a:solidFill>
                            <a:schemeClr val="bg1"/>
                          </a:solidFill>
                        </a:rPr>
                        <a:t> </a:t>
                      </a:r>
                      <a:r>
                        <a:rPr lang="en-US" sz="2400" baseline="0" dirty="0" err="1" smtClean="0">
                          <a:solidFill>
                            <a:schemeClr val="bg1"/>
                          </a:solidFill>
                        </a:rPr>
                        <a:t>ngày</a:t>
                      </a:r>
                      <a:r>
                        <a:rPr lang="en-US" sz="2400" baseline="0" dirty="0" smtClean="0">
                          <a:solidFill>
                            <a:schemeClr val="bg1"/>
                          </a:solidFill>
                        </a:rPr>
                        <a:t> 10 </a:t>
                      </a:r>
                      <a:r>
                        <a:rPr lang="en-US" sz="2400" baseline="0" dirty="0" err="1" smtClean="0">
                          <a:solidFill>
                            <a:schemeClr val="bg1"/>
                          </a:solidFill>
                        </a:rPr>
                        <a:t>tháng</a:t>
                      </a:r>
                      <a:r>
                        <a:rPr lang="en-US" sz="2400" baseline="0" dirty="0" smtClean="0">
                          <a:solidFill>
                            <a:schemeClr val="bg1"/>
                          </a:solidFill>
                        </a:rPr>
                        <a:t> 2 </a:t>
                      </a:r>
                      <a:r>
                        <a:rPr lang="en-US" sz="2400" baseline="0" dirty="0" err="1" smtClean="0">
                          <a:solidFill>
                            <a:schemeClr val="bg1"/>
                          </a:solidFill>
                        </a:rPr>
                        <a:t>năm</a:t>
                      </a:r>
                      <a:r>
                        <a:rPr lang="en-US" sz="2400" baseline="0" dirty="0" smtClean="0">
                          <a:solidFill>
                            <a:schemeClr val="bg1"/>
                          </a:solidFill>
                        </a:rPr>
                        <a:t> 2025</a:t>
                      </a:r>
                    </a:p>
                    <a:p>
                      <a:pPr algn="ctr"/>
                      <a:r>
                        <a:rPr lang="en-US" sz="2400" baseline="0" dirty="0" smtClean="0">
                          <a:solidFill>
                            <a:schemeClr val="bg1"/>
                          </a:solidFill>
                        </a:rPr>
                        <a:t>TIẾNG VIỆT</a:t>
                      </a:r>
                    </a:p>
                    <a:p>
                      <a:pPr algn="ctr"/>
                      <a:r>
                        <a:rPr lang="en-US" sz="2400" baseline="0" dirty="0" smtClean="0">
                          <a:solidFill>
                            <a:schemeClr val="bg1"/>
                          </a:solidFill>
                        </a:rPr>
                        <a:t>BÀI ĐỌC 3: SỰ THẬT LÀ THƯỚC ĐO CHÂN LÍ</a:t>
                      </a:r>
                      <a:endParaRPr lang="en-US" sz="2400" dirty="0">
                        <a:solidFill>
                          <a:schemeClr val="bg1"/>
                        </a:solidFill>
                      </a:endParaRPr>
                    </a:p>
                  </a:txBody>
                  <a:tcPr>
                    <a:solidFill>
                      <a:schemeClr val="tx1"/>
                    </a:solidFill>
                  </a:tcPr>
                </a:tc>
                <a:extLst>
                  <a:ext uri="{0D108BD9-81ED-4DB2-BD59-A6C34878D82A}">
                    <a16:rowId xmlns:a16="http://schemas.microsoft.com/office/drawing/2014/main" val="3108905022"/>
                  </a:ext>
                </a:extLst>
              </a:tr>
            </a:tbl>
          </a:graphicData>
        </a:graphic>
      </p:graphicFrame>
    </p:spTree>
    <p:extLst>
      <p:ext uri="{BB962C8B-B14F-4D97-AF65-F5344CB8AC3E}">
        <p14:creationId xmlns:p14="http://schemas.microsoft.com/office/powerpoint/2010/main" val="2473840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Google Shape;142;p7">
            <a:extLst>
              <a:ext uri="{FF2B5EF4-FFF2-40B4-BE49-F238E27FC236}">
                <a16:creationId xmlns:a16="http://schemas.microsoft.com/office/drawing/2014/main" id="{294087D3-8E9E-8EF0-2D88-1C7C81192D2C}"/>
              </a:ext>
            </a:extLst>
          </p:cNvPr>
          <p:cNvSpPr>
            <a:spLocks noChangeAspect="1"/>
          </p:cNvSpPr>
          <p:nvPr/>
        </p:nvSpPr>
        <p:spPr>
          <a:xfrm>
            <a:off x="326875" y="2204952"/>
            <a:ext cx="4677719" cy="4677719"/>
          </a:xfrm>
          <a:custGeom>
            <a:avLst/>
            <a:gdLst/>
            <a:ahLst/>
            <a:cxnLst/>
            <a:rect l="l" t="t" r="r" b="b"/>
            <a:pathLst>
              <a:path w="8406492" h="8406492" extrusionOk="0">
                <a:moveTo>
                  <a:pt x="0" y="0"/>
                </a:moveTo>
                <a:lnTo>
                  <a:pt x="8406492" y="0"/>
                </a:lnTo>
                <a:lnTo>
                  <a:pt x="8406492" y="8406493"/>
                </a:lnTo>
                <a:lnTo>
                  <a:pt x="0" y="8406493"/>
                </a:lnTo>
                <a:lnTo>
                  <a:pt x="0" y="0"/>
                </a:lnTo>
                <a:close/>
              </a:path>
            </a:pathLst>
          </a:custGeom>
          <a:blipFill rotWithShape="1">
            <a:blip r:embed="rId3">
              <a:alphaModFix/>
            </a:blip>
            <a:stretch>
              <a:fillRect/>
            </a:stretch>
          </a:blipFill>
          <a:ln>
            <a:noFill/>
          </a:ln>
        </p:spPr>
        <p:txBody>
          <a:bodyPr/>
          <a:lstStyle/>
          <a:p>
            <a:endParaRPr lang="en-US"/>
          </a:p>
        </p:txBody>
      </p:sp>
      <p:grpSp>
        <p:nvGrpSpPr>
          <p:cNvPr id="10" name="Group 9">
            <a:extLst>
              <a:ext uri="{FF2B5EF4-FFF2-40B4-BE49-F238E27FC236}">
                <a16:creationId xmlns:a16="http://schemas.microsoft.com/office/drawing/2014/main" id="{3D3797BC-86CF-93D0-6758-36FB1AFBD0CC}"/>
              </a:ext>
            </a:extLst>
          </p:cNvPr>
          <p:cNvGrpSpPr/>
          <p:nvPr/>
        </p:nvGrpSpPr>
        <p:grpSpPr>
          <a:xfrm>
            <a:off x="5537994" y="2514600"/>
            <a:ext cx="6144429" cy="4058425"/>
            <a:chOff x="5537994" y="2514600"/>
            <a:chExt cx="6144429" cy="4058425"/>
          </a:xfrm>
        </p:grpSpPr>
        <p:grpSp>
          <p:nvGrpSpPr>
            <p:cNvPr id="2" name="Google Shape;137;p7">
              <a:extLst>
                <a:ext uri="{FF2B5EF4-FFF2-40B4-BE49-F238E27FC236}">
                  <a16:creationId xmlns:a16="http://schemas.microsoft.com/office/drawing/2014/main" id="{E77FC2F0-482D-8446-EB33-373D1819936A}"/>
                </a:ext>
              </a:extLst>
            </p:cNvPr>
            <p:cNvGrpSpPr/>
            <p:nvPr/>
          </p:nvGrpSpPr>
          <p:grpSpPr>
            <a:xfrm>
              <a:off x="5537994" y="2514600"/>
              <a:ext cx="6144429" cy="4058425"/>
              <a:chOff x="8386935" y="720086"/>
              <a:chExt cx="9216643" cy="8406493"/>
            </a:xfrm>
          </p:grpSpPr>
          <p:sp>
            <p:nvSpPr>
              <p:cNvPr id="3" name="Google Shape;138;p7">
                <a:extLst>
                  <a:ext uri="{FF2B5EF4-FFF2-40B4-BE49-F238E27FC236}">
                    <a16:creationId xmlns:a16="http://schemas.microsoft.com/office/drawing/2014/main" id="{DF0AADD8-DBCF-FE8D-88F4-6B73605BB986}"/>
                  </a:ext>
                </a:extLst>
              </p:cNvPr>
              <p:cNvSpPr/>
              <p:nvPr/>
            </p:nvSpPr>
            <p:spPr>
              <a:xfrm>
                <a:off x="8386935" y="720087"/>
                <a:ext cx="9216643" cy="8406492"/>
              </a:xfrm>
              <a:custGeom>
                <a:avLst/>
                <a:gdLst/>
                <a:ahLst/>
                <a:cxnLst/>
                <a:rect l="l" t="t" r="r" b="b"/>
                <a:pathLst>
                  <a:path w="9216643" h="2915459" extrusionOk="0">
                    <a:moveTo>
                      <a:pt x="0" y="0"/>
                    </a:moveTo>
                    <a:lnTo>
                      <a:pt x="9216642" y="0"/>
                    </a:lnTo>
                    <a:lnTo>
                      <a:pt x="9216642" y="2915459"/>
                    </a:lnTo>
                    <a:lnTo>
                      <a:pt x="0" y="2915459"/>
                    </a:lnTo>
                    <a:lnTo>
                      <a:pt x="0" y="0"/>
                    </a:lnTo>
                    <a:close/>
                  </a:path>
                </a:pathLst>
              </a:custGeom>
              <a:blipFill rotWithShape="1">
                <a:blip r:embed="rId4">
                  <a:alphaModFix/>
                </a:blip>
                <a:stretch>
                  <a:fillRect t="-210767" b="-4710"/>
                </a:stretch>
              </a:blipFill>
              <a:ln>
                <a:noFill/>
              </a:ln>
            </p:spPr>
            <p:txBody>
              <a:bodyPr/>
              <a:lstStyle/>
              <a:p>
                <a:endParaRPr lang="en-US"/>
              </a:p>
            </p:txBody>
          </p:sp>
          <p:sp>
            <p:nvSpPr>
              <p:cNvPr id="4" name="Google Shape;139;p7">
                <a:extLst>
                  <a:ext uri="{FF2B5EF4-FFF2-40B4-BE49-F238E27FC236}">
                    <a16:creationId xmlns:a16="http://schemas.microsoft.com/office/drawing/2014/main" id="{612B7397-0D2C-7B9E-8670-367EB77CF7BA}"/>
                  </a:ext>
                </a:extLst>
              </p:cNvPr>
              <p:cNvSpPr/>
              <p:nvPr/>
            </p:nvSpPr>
            <p:spPr>
              <a:xfrm>
                <a:off x="8496300" y="720087"/>
                <a:ext cx="8763000" cy="7784608"/>
              </a:xfrm>
              <a:prstGeom prst="rect">
                <a:avLst/>
              </a:prstGeom>
              <a:solidFill>
                <a:srgbClr val="F4E9DD"/>
              </a:solidFill>
              <a:ln>
                <a:noFill/>
              </a:ln>
            </p:spPr>
            <p:txBody>
              <a:bodyPr spcFirstLastPara="1" wrap="square" lIns="60950" tIns="60950" rIns="60950" bIns="60950" anchor="ctr" anchorCtr="0">
                <a:noAutofit/>
              </a:bodyPr>
              <a:lstStyle/>
              <a:p>
                <a:endParaRPr sz="2400">
                  <a:solidFill>
                    <a:schemeClr val="bg1"/>
                  </a:solidFill>
                  <a:latin typeface="UTM Avo" panose="02040603050506020204" pitchFamily="18"/>
                </a:endParaRPr>
              </a:p>
            </p:txBody>
          </p:sp>
          <p:sp>
            <p:nvSpPr>
              <p:cNvPr id="5" name="Google Shape;140;p7">
                <a:extLst>
                  <a:ext uri="{FF2B5EF4-FFF2-40B4-BE49-F238E27FC236}">
                    <a16:creationId xmlns:a16="http://schemas.microsoft.com/office/drawing/2014/main" id="{8B0959DD-5BB0-FE98-E218-F1DE12049064}"/>
                  </a:ext>
                </a:extLst>
              </p:cNvPr>
              <p:cNvSpPr/>
              <p:nvPr/>
            </p:nvSpPr>
            <p:spPr>
              <a:xfrm>
                <a:off x="8496300" y="720086"/>
                <a:ext cx="8763000" cy="512469"/>
              </a:xfrm>
              <a:prstGeom prst="rect">
                <a:avLst/>
              </a:prstGeom>
              <a:solidFill>
                <a:srgbClr val="C1BCB6"/>
              </a:solidFill>
              <a:ln>
                <a:noFill/>
              </a:ln>
            </p:spPr>
            <p:txBody>
              <a:bodyPr spcFirstLastPara="1" wrap="square" lIns="60950" tIns="60950" rIns="60950" bIns="60950" anchor="ctr" anchorCtr="0">
                <a:noAutofit/>
              </a:bodyPr>
              <a:lstStyle/>
              <a:p>
                <a:endParaRPr sz="2400">
                  <a:solidFill>
                    <a:schemeClr val="bg1"/>
                  </a:solidFill>
                  <a:latin typeface="UTM Avo" panose="02040603050506020204" pitchFamily="18"/>
                </a:endParaRPr>
              </a:p>
            </p:txBody>
          </p:sp>
          <p:sp>
            <p:nvSpPr>
              <p:cNvPr id="6" name="Google Shape;141;p7">
                <a:extLst>
                  <a:ext uri="{FF2B5EF4-FFF2-40B4-BE49-F238E27FC236}">
                    <a16:creationId xmlns:a16="http://schemas.microsoft.com/office/drawing/2014/main" id="{B2409FCC-81CE-8767-A54E-2A2303336914}"/>
                  </a:ext>
                </a:extLst>
              </p:cNvPr>
              <p:cNvSpPr/>
              <p:nvPr/>
            </p:nvSpPr>
            <p:spPr>
              <a:xfrm>
                <a:off x="8854550" y="815324"/>
                <a:ext cx="751585" cy="281663"/>
              </a:xfrm>
              <a:custGeom>
                <a:avLst/>
                <a:gdLst/>
                <a:ahLst/>
                <a:cxnLst/>
                <a:rect l="l" t="t" r="r" b="b"/>
                <a:pathLst>
                  <a:path w="880657" h="220164" extrusionOk="0">
                    <a:moveTo>
                      <a:pt x="0" y="0"/>
                    </a:moveTo>
                    <a:lnTo>
                      <a:pt x="880658" y="0"/>
                    </a:lnTo>
                    <a:lnTo>
                      <a:pt x="880658" y="220164"/>
                    </a:lnTo>
                    <a:lnTo>
                      <a:pt x="0" y="220164"/>
                    </a:lnTo>
                    <a:lnTo>
                      <a:pt x="0" y="0"/>
                    </a:lnTo>
                    <a:close/>
                  </a:path>
                </a:pathLst>
              </a:custGeom>
              <a:blipFill rotWithShape="1">
                <a:blip r:embed="rId5">
                  <a:alphaModFix/>
                </a:blip>
                <a:stretch>
                  <a:fillRect/>
                </a:stretch>
              </a:blipFill>
              <a:ln>
                <a:noFill/>
              </a:ln>
            </p:spPr>
            <p:txBody>
              <a:bodyPr/>
              <a:lstStyle/>
              <a:p>
                <a:endParaRPr lang="en-US"/>
              </a:p>
            </p:txBody>
          </p:sp>
        </p:grpSp>
        <p:sp>
          <p:nvSpPr>
            <p:cNvPr id="9" name="Google Shape;144;p7">
              <a:extLst>
                <a:ext uri="{FF2B5EF4-FFF2-40B4-BE49-F238E27FC236}">
                  <a16:creationId xmlns:a16="http://schemas.microsoft.com/office/drawing/2014/main" id="{8E119DBC-97D5-B20B-0CFA-6ECACA4A76C2}"/>
                </a:ext>
              </a:extLst>
            </p:cNvPr>
            <p:cNvSpPr txBox="1"/>
            <p:nvPr/>
          </p:nvSpPr>
          <p:spPr>
            <a:xfrm>
              <a:off x="6144304" y="2876946"/>
              <a:ext cx="4775200" cy="2831518"/>
            </a:xfrm>
            <a:prstGeom prst="rect">
              <a:avLst/>
            </a:prstGeom>
            <a:noFill/>
            <a:ln>
              <a:noFill/>
            </a:ln>
          </p:spPr>
          <p:txBody>
            <a:bodyPr spcFirstLastPara="1" wrap="square" lIns="60950" tIns="30467" rIns="60950" bIns="30467" anchor="t" anchorCtr="0">
              <a:spAutoFit/>
            </a:bodyPr>
            <a:lstStyle/>
            <a:p>
              <a:pPr algn="just">
                <a:lnSpc>
                  <a:spcPct val="150000"/>
                </a:lnSpc>
              </a:pPr>
              <a:r>
                <a:rPr lang="vi-VN" sz="2400" b="1" dirty="0">
                  <a:solidFill>
                    <a:schemeClr val="bg1"/>
                  </a:solidFill>
                  <a:latin typeface="UTM Avo" panose="02040603050506020204" pitchFamily="18"/>
                </a:rPr>
                <a:t>Giọng đọc:</a:t>
              </a:r>
              <a:endParaRPr sz="2400" b="1" dirty="0">
                <a:solidFill>
                  <a:schemeClr val="bg1"/>
                </a:solidFill>
                <a:latin typeface="UTM Avo" panose="02040603050506020204" pitchFamily="18"/>
              </a:endParaRPr>
            </a:p>
            <a:p>
              <a:pPr marL="381019" indent="-381019" algn="just">
                <a:lnSpc>
                  <a:spcPct val="150000"/>
                </a:lnSpc>
                <a:buSzPts val="4000"/>
                <a:buFont typeface="Arial"/>
                <a:buChar char="•"/>
              </a:pPr>
              <a:r>
                <a:rPr lang="vi-VN" sz="2400" dirty="0">
                  <a:solidFill>
                    <a:schemeClr val="bg1"/>
                  </a:solidFill>
                  <a:latin typeface="UTM Avo" panose="02040603050506020204" pitchFamily="18"/>
                </a:rPr>
                <a:t>Khoan thai, rắn rỏi.</a:t>
              </a:r>
              <a:endParaRPr sz="2400" dirty="0">
                <a:solidFill>
                  <a:schemeClr val="bg1"/>
                </a:solidFill>
                <a:latin typeface="UTM Avo" panose="02040603050506020204" pitchFamily="18"/>
              </a:endParaRPr>
            </a:p>
            <a:p>
              <a:pPr marL="381019" indent="-381019" algn="just">
                <a:lnSpc>
                  <a:spcPct val="150000"/>
                </a:lnSpc>
                <a:buSzPts val="4000"/>
                <a:buFont typeface="Arial"/>
                <a:buChar char="•"/>
              </a:pPr>
              <a:r>
                <a:rPr lang="vi-VN" sz="2400" dirty="0">
                  <a:solidFill>
                    <a:schemeClr val="bg1"/>
                  </a:solidFill>
                  <a:latin typeface="UTM Avo" panose="02040603050506020204" pitchFamily="18"/>
                </a:rPr>
                <a:t>Thể hiện thái độ kiên định của nhân vật chính - nhà thiên văn học Ga-li-lê.</a:t>
              </a:r>
              <a:endParaRPr sz="2400" dirty="0">
                <a:solidFill>
                  <a:schemeClr val="bg1"/>
                </a:solidFill>
                <a:latin typeface="UTM Avo" panose="02040603050506020204" pitchFamily="18"/>
              </a:endParaRPr>
            </a:p>
          </p:txBody>
        </p:sp>
      </p:grpSp>
      <p:graphicFrame>
        <p:nvGraphicFramePr>
          <p:cNvPr id="12" name="Table 11"/>
          <p:cNvGraphicFramePr>
            <a:graphicFrameLocks noGrp="1"/>
          </p:cNvGraphicFramePr>
          <p:nvPr>
            <p:extLst>
              <p:ext uri="{D42A27DB-BD31-4B8C-83A1-F6EECF244321}">
                <p14:modId xmlns:p14="http://schemas.microsoft.com/office/powerpoint/2010/main" val="636574030"/>
              </p:ext>
            </p:extLst>
          </p:nvPr>
        </p:nvGraphicFramePr>
        <p:xfrm>
          <a:off x="0" y="0"/>
          <a:ext cx="12192000" cy="1531250"/>
        </p:xfrm>
        <a:graphic>
          <a:graphicData uri="http://schemas.openxmlformats.org/drawingml/2006/table">
            <a:tbl>
              <a:tblPr firstRow="1" bandRow="1">
                <a:tableStyleId>{5C22544A-7EE6-4342-B048-85BDC9FD1C3A}</a:tableStyleId>
              </a:tblPr>
              <a:tblGrid>
                <a:gridCol w="12192000">
                  <a:extLst>
                    <a:ext uri="{9D8B030D-6E8A-4147-A177-3AD203B41FA5}">
                      <a16:colId xmlns:a16="http://schemas.microsoft.com/office/drawing/2014/main" val="2140769941"/>
                    </a:ext>
                  </a:extLst>
                </a:gridCol>
              </a:tblGrid>
              <a:tr h="1531250">
                <a:tc>
                  <a:txBody>
                    <a:bodyPr/>
                    <a:lstStyle/>
                    <a:p>
                      <a:pPr algn="ctr"/>
                      <a:r>
                        <a:rPr lang="en-US" sz="2400" dirty="0" err="1" smtClean="0">
                          <a:solidFill>
                            <a:schemeClr val="bg1"/>
                          </a:solidFill>
                        </a:rPr>
                        <a:t>Thư</a:t>
                      </a:r>
                      <a:r>
                        <a:rPr lang="en-US" sz="2400" baseline="0" dirty="0" smtClean="0">
                          <a:solidFill>
                            <a:schemeClr val="bg1"/>
                          </a:solidFill>
                        </a:rPr>
                        <a:t> </a:t>
                      </a:r>
                      <a:r>
                        <a:rPr lang="en-US" sz="2400" baseline="0" dirty="0" err="1" smtClean="0">
                          <a:solidFill>
                            <a:schemeClr val="bg1"/>
                          </a:solidFill>
                        </a:rPr>
                        <a:t>hai</a:t>
                      </a:r>
                      <a:r>
                        <a:rPr lang="en-US" sz="2400" baseline="0" dirty="0" smtClean="0">
                          <a:solidFill>
                            <a:schemeClr val="bg1"/>
                          </a:solidFill>
                        </a:rPr>
                        <a:t> </a:t>
                      </a:r>
                      <a:r>
                        <a:rPr lang="en-US" sz="2400" baseline="0" dirty="0" err="1" smtClean="0">
                          <a:solidFill>
                            <a:schemeClr val="bg1"/>
                          </a:solidFill>
                        </a:rPr>
                        <a:t>ngày</a:t>
                      </a:r>
                      <a:r>
                        <a:rPr lang="en-US" sz="2400" baseline="0" dirty="0" smtClean="0">
                          <a:solidFill>
                            <a:schemeClr val="bg1"/>
                          </a:solidFill>
                        </a:rPr>
                        <a:t> 10 </a:t>
                      </a:r>
                      <a:r>
                        <a:rPr lang="en-US" sz="2400" baseline="0" dirty="0" err="1" smtClean="0">
                          <a:solidFill>
                            <a:schemeClr val="bg1"/>
                          </a:solidFill>
                        </a:rPr>
                        <a:t>tháng</a:t>
                      </a:r>
                      <a:r>
                        <a:rPr lang="en-US" sz="2400" baseline="0" dirty="0" smtClean="0">
                          <a:solidFill>
                            <a:schemeClr val="bg1"/>
                          </a:solidFill>
                        </a:rPr>
                        <a:t> 2 </a:t>
                      </a:r>
                      <a:r>
                        <a:rPr lang="en-US" sz="2400" baseline="0" dirty="0" err="1" smtClean="0">
                          <a:solidFill>
                            <a:schemeClr val="bg1"/>
                          </a:solidFill>
                        </a:rPr>
                        <a:t>năm</a:t>
                      </a:r>
                      <a:r>
                        <a:rPr lang="en-US" sz="2400" baseline="0" dirty="0" smtClean="0">
                          <a:solidFill>
                            <a:schemeClr val="bg1"/>
                          </a:solidFill>
                        </a:rPr>
                        <a:t> 2025</a:t>
                      </a:r>
                    </a:p>
                    <a:p>
                      <a:pPr algn="ctr"/>
                      <a:r>
                        <a:rPr lang="en-US" sz="2400" baseline="0" dirty="0" smtClean="0">
                          <a:solidFill>
                            <a:schemeClr val="bg1"/>
                          </a:solidFill>
                        </a:rPr>
                        <a:t>TIẾNG VIỆT </a:t>
                      </a:r>
                    </a:p>
                    <a:p>
                      <a:pPr algn="ctr"/>
                      <a:r>
                        <a:rPr lang="en-US" sz="2400" baseline="0" dirty="0" smtClean="0">
                          <a:solidFill>
                            <a:schemeClr val="bg1"/>
                          </a:solidFill>
                        </a:rPr>
                        <a:t>BÀI ĐỌC 3: SỰ THẬT LÀ THƯỚC ĐO CHÂN LÍ</a:t>
                      </a:r>
                      <a:endParaRPr lang="en-US" sz="2400" dirty="0">
                        <a:solidFill>
                          <a:schemeClr val="bg1"/>
                        </a:solidFill>
                      </a:endParaRPr>
                    </a:p>
                  </a:txBody>
                  <a:tcPr>
                    <a:solidFill>
                      <a:schemeClr val="tx1"/>
                    </a:solidFill>
                  </a:tcPr>
                </a:tc>
                <a:extLst>
                  <a:ext uri="{0D108BD9-81ED-4DB2-BD59-A6C34878D82A}">
                    <a16:rowId xmlns:a16="http://schemas.microsoft.com/office/drawing/2014/main" val="4003827861"/>
                  </a:ext>
                </a:extLst>
              </a:tr>
            </a:tbl>
          </a:graphicData>
        </a:graphic>
      </p:graphicFrame>
    </p:spTree>
    <p:extLst>
      <p:ext uri="{BB962C8B-B14F-4D97-AF65-F5344CB8AC3E}">
        <p14:creationId xmlns:p14="http://schemas.microsoft.com/office/powerpoint/2010/main" val="1293535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6920AD-E61B-D96D-1589-0DBA537A1B6D}"/>
            </a:ext>
          </a:extLst>
        </p:cNvPr>
        <p:cNvGrpSpPr/>
        <p:nvPr/>
      </p:nvGrpSpPr>
      <p:grpSpPr>
        <a:xfrm>
          <a:off x="0" y="0"/>
          <a:ext cx="0" cy="0"/>
          <a:chOff x="0" y="0"/>
          <a:chExt cx="0" cy="0"/>
        </a:xfrm>
      </p:grpSpPr>
      <p:sp>
        <p:nvSpPr>
          <p:cNvPr id="90" name="Google Shape;707;p42">
            <a:extLst>
              <a:ext uri="{FF2B5EF4-FFF2-40B4-BE49-F238E27FC236}">
                <a16:creationId xmlns:a16="http://schemas.microsoft.com/office/drawing/2014/main" id="{4A3FE976-0FE7-7310-9773-4AFE9C6CB93A}"/>
              </a:ext>
            </a:extLst>
          </p:cNvPr>
          <p:cNvSpPr txBox="1">
            <a:spLocks/>
          </p:cNvSpPr>
          <p:nvPr/>
        </p:nvSpPr>
        <p:spPr>
          <a:xfrm>
            <a:off x="97892" y="383964"/>
            <a:ext cx="12094108" cy="1763491"/>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Shadows Into Light Two"/>
              <a:buNone/>
              <a:defRPr sz="3000" b="0" i="0" u="none" strike="noStrike" cap="none">
                <a:solidFill>
                  <a:schemeClr val="lt1"/>
                </a:solidFill>
                <a:latin typeface="Shadows Into Light Two"/>
                <a:ea typeface="Shadows Into Light Two"/>
                <a:cs typeface="Shadows Into Light Two"/>
                <a:sym typeface="Shadows Into Light Two"/>
              </a:defRPr>
            </a:lvl1pPr>
            <a:lvl2pPr marR="0" lvl="1" algn="l" rtl="0">
              <a:lnSpc>
                <a:spcPct val="100000"/>
              </a:lnSpc>
              <a:spcBef>
                <a:spcPts val="0"/>
              </a:spcBef>
              <a:spcAft>
                <a:spcPts val="0"/>
              </a:spcAft>
              <a:buClr>
                <a:schemeClr val="dk1"/>
              </a:buClr>
              <a:buSzPts val="3000"/>
              <a:buFont typeface="Shadows Into Light Two"/>
              <a:buNone/>
              <a:defRPr sz="3000" b="0" i="0" u="none" strike="noStrike" cap="none">
                <a:solidFill>
                  <a:schemeClr val="dk1"/>
                </a:solidFill>
                <a:latin typeface="Shadows Into Light Two"/>
                <a:ea typeface="Shadows Into Light Two"/>
                <a:cs typeface="Shadows Into Light Two"/>
                <a:sym typeface="Shadows Into Light Two"/>
              </a:defRPr>
            </a:lvl2pPr>
            <a:lvl3pPr marR="0" lvl="2" algn="l" rtl="0">
              <a:lnSpc>
                <a:spcPct val="100000"/>
              </a:lnSpc>
              <a:spcBef>
                <a:spcPts val="0"/>
              </a:spcBef>
              <a:spcAft>
                <a:spcPts val="0"/>
              </a:spcAft>
              <a:buClr>
                <a:schemeClr val="dk1"/>
              </a:buClr>
              <a:buSzPts val="3000"/>
              <a:buFont typeface="Shadows Into Light Two"/>
              <a:buNone/>
              <a:defRPr sz="3000" b="0" i="0" u="none" strike="noStrike" cap="none">
                <a:solidFill>
                  <a:schemeClr val="dk1"/>
                </a:solidFill>
                <a:latin typeface="Shadows Into Light Two"/>
                <a:ea typeface="Shadows Into Light Two"/>
                <a:cs typeface="Shadows Into Light Two"/>
                <a:sym typeface="Shadows Into Light Two"/>
              </a:defRPr>
            </a:lvl3pPr>
            <a:lvl4pPr marR="0" lvl="3" algn="l" rtl="0">
              <a:lnSpc>
                <a:spcPct val="100000"/>
              </a:lnSpc>
              <a:spcBef>
                <a:spcPts val="0"/>
              </a:spcBef>
              <a:spcAft>
                <a:spcPts val="0"/>
              </a:spcAft>
              <a:buClr>
                <a:schemeClr val="dk1"/>
              </a:buClr>
              <a:buSzPts val="3000"/>
              <a:buFont typeface="Shadows Into Light Two"/>
              <a:buNone/>
              <a:defRPr sz="3000" b="0" i="0" u="none" strike="noStrike" cap="none">
                <a:solidFill>
                  <a:schemeClr val="dk1"/>
                </a:solidFill>
                <a:latin typeface="Shadows Into Light Two"/>
                <a:ea typeface="Shadows Into Light Two"/>
                <a:cs typeface="Shadows Into Light Two"/>
                <a:sym typeface="Shadows Into Light Two"/>
              </a:defRPr>
            </a:lvl4pPr>
            <a:lvl5pPr marR="0" lvl="4" algn="l" rtl="0">
              <a:lnSpc>
                <a:spcPct val="100000"/>
              </a:lnSpc>
              <a:spcBef>
                <a:spcPts val="0"/>
              </a:spcBef>
              <a:spcAft>
                <a:spcPts val="0"/>
              </a:spcAft>
              <a:buClr>
                <a:schemeClr val="dk1"/>
              </a:buClr>
              <a:buSzPts val="3000"/>
              <a:buFont typeface="Shadows Into Light Two"/>
              <a:buNone/>
              <a:defRPr sz="3000" b="0" i="0" u="none" strike="noStrike" cap="none">
                <a:solidFill>
                  <a:schemeClr val="dk1"/>
                </a:solidFill>
                <a:latin typeface="Shadows Into Light Two"/>
                <a:ea typeface="Shadows Into Light Two"/>
                <a:cs typeface="Shadows Into Light Two"/>
                <a:sym typeface="Shadows Into Light Two"/>
              </a:defRPr>
            </a:lvl5pPr>
            <a:lvl6pPr marR="0" lvl="5" algn="l" rtl="0">
              <a:lnSpc>
                <a:spcPct val="100000"/>
              </a:lnSpc>
              <a:spcBef>
                <a:spcPts val="0"/>
              </a:spcBef>
              <a:spcAft>
                <a:spcPts val="0"/>
              </a:spcAft>
              <a:buClr>
                <a:schemeClr val="dk1"/>
              </a:buClr>
              <a:buSzPts val="3000"/>
              <a:buFont typeface="Shadows Into Light Two"/>
              <a:buNone/>
              <a:defRPr sz="3000" b="0" i="0" u="none" strike="noStrike" cap="none">
                <a:solidFill>
                  <a:schemeClr val="dk1"/>
                </a:solidFill>
                <a:latin typeface="Shadows Into Light Two"/>
                <a:ea typeface="Shadows Into Light Two"/>
                <a:cs typeface="Shadows Into Light Two"/>
                <a:sym typeface="Shadows Into Light Two"/>
              </a:defRPr>
            </a:lvl6pPr>
            <a:lvl7pPr marR="0" lvl="6" algn="l" rtl="0">
              <a:lnSpc>
                <a:spcPct val="100000"/>
              </a:lnSpc>
              <a:spcBef>
                <a:spcPts val="0"/>
              </a:spcBef>
              <a:spcAft>
                <a:spcPts val="0"/>
              </a:spcAft>
              <a:buClr>
                <a:schemeClr val="dk1"/>
              </a:buClr>
              <a:buSzPts val="3000"/>
              <a:buFont typeface="Shadows Into Light Two"/>
              <a:buNone/>
              <a:defRPr sz="3000" b="0" i="0" u="none" strike="noStrike" cap="none">
                <a:solidFill>
                  <a:schemeClr val="dk1"/>
                </a:solidFill>
                <a:latin typeface="Shadows Into Light Two"/>
                <a:ea typeface="Shadows Into Light Two"/>
                <a:cs typeface="Shadows Into Light Two"/>
                <a:sym typeface="Shadows Into Light Two"/>
              </a:defRPr>
            </a:lvl7pPr>
            <a:lvl8pPr marR="0" lvl="7" algn="l" rtl="0">
              <a:lnSpc>
                <a:spcPct val="100000"/>
              </a:lnSpc>
              <a:spcBef>
                <a:spcPts val="0"/>
              </a:spcBef>
              <a:spcAft>
                <a:spcPts val="0"/>
              </a:spcAft>
              <a:buClr>
                <a:schemeClr val="dk1"/>
              </a:buClr>
              <a:buSzPts val="3000"/>
              <a:buFont typeface="Shadows Into Light Two"/>
              <a:buNone/>
              <a:defRPr sz="3000" b="0" i="0" u="none" strike="noStrike" cap="none">
                <a:solidFill>
                  <a:schemeClr val="dk1"/>
                </a:solidFill>
                <a:latin typeface="Shadows Into Light Two"/>
                <a:ea typeface="Shadows Into Light Two"/>
                <a:cs typeface="Shadows Into Light Two"/>
                <a:sym typeface="Shadows Into Light Two"/>
              </a:defRPr>
            </a:lvl8pPr>
            <a:lvl9pPr marR="0" lvl="8" algn="l" rtl="0">
              <a:lnSpc>
                <a:spcPct val="100000"/>
              </a:lnSpc>
              <a:spcBef>
                <a:spcPts val="0"/>
              </a:spcBef>
              <a:spcAft>
                <a:spcPts val="0"/>
              </a:spcAft>
              <a:buClr>
                <a:schemeClr val="dk1"/>
              </a:buClr>
              <a:buSzPts val="3000"/>
              <a:buFont typeface="Shadows Into Light Two"/>
              <a:buNone/>
              <a:defRPr sz="3000" b="0" i="0" u="none" strike="noStrike" cap="none">
                <a:solidFill>
                  <a:schemeClr val="dk1"/>
                </a:solidFill>
                <a:latin typeface="Shadows Into Light Two"/>
                <a:ea typeface="Shadows Into Light Two"/>
                <a:cs typeface="Shadows Into Light Two"/>
                <a:sym typeface="Shadows Into Light Two"/>
              </a:defRPr>
            </a:lvl9pPr>
          </a:lstStyle>
          <a:p>
            <a:pPr algn="ctr" defTabSz="1219170">
              <a:buClr>
                <a:srgbClr val="2D1E22"/>
              </a:buClr>
              <a:defRPr/>
            </a:pPr>
            <a:r>
              <a:rPr lang="en-US" sz="2400" b="1" kern="0" dirty="0" err="1" smtClean="0">
                <a:solidFill>
                  <a:srgbClr val="E74C3C">
                    <a:lumMod val="75000"/>
                  </a:srgbClr>
                </a:solidFill>
                <a:latin typeface="Arial"/>
              </a:rPr>
              <a:t>Thứ</a:t>
            </a:r>
            <a:r>
              <a:rPr lang="en-US" sz="2400" b="1" kern="0" dirty="0" smtClean="0">
                <a:solidFill>
                  <a:srgbClr val="E74C3C">
                    <a:lumMod val="75000"/>
                  </a:srgbClr>
                </a:solidFill>
                <a:latin typeface="Arial"/>
              </a:rPr>
              <a:t> </a:t>
            </a:r>
            <a:r>
              <a:rPr lang="en-US" sz="2400" b="1" kern="0" dirty="0" err="1" smtClean="0">
                <a:solidFill>
                  <a:srgbClr val="E74C3C">
                    <a:lumMod val="75000"/>
                  </a:srgbClr>
                </a:solidFill>
                <a:latin typeface="Arial"/>
              </a:rPr>
              <a:t>hai</a:t>
            </a:r>
            <a:r>
              <a:rPr lang="en-US" sz="2400" b="1" kern="0" dirty="0" smtClean="0">
                <a:solidFill>
                  <a:srgbClr val="E74C3C">
                    <a:lumMod val="75000"/>
                  </a:srgbClr>
                </a:solidFill>
                <a:latin typeface="Arial"/>
              </a:rPr>
              <a:t> </a:t>
            </a:r>
            <a:r>
              <a:rPr lang="en-US" sz="2400" b="1" kern="0" dirty="0" err="1" smtClean="0">
                <a:solidFill>
                  <a:srgbClr val="E74C3C">
                    <a:lumMod val="75000"/>
                  </a:srgbClr>
                </a:solidFill>
                <a:latin typeface="Arial"/>
              </a:rPr>
              <a:t>ngày</a:t>
            </a:r>
            <a:r>
              <a:rPr lang="en-US" sz="2400" b="1" kern="0" dirty="0" smtClean="0">
                <a:solidFill>
                  <a:srgbClr val="E74C3C">
                    <a:lumMod val="75000"/>
                  </a:srgbClr>
                </a:solidFill>
                <a:latin typeface="Arial"/>
              </a:rPr>
              <a:t> 10 </a:t>
            </a:r>
            <a:r>
              <a:rPr lang="en-US" sz="2400" b="1" kern="0" dirty="0" err="1" smtClean="0">
                <a:solidFill>
                  <a:srgbClr val="E74C3C">
                    <a:lumMod val="75000"/>
                  </a:srgbClr>
                </a:solidFill>
                <a:latin typeface="Arial"/>
              </a:rPr>
              <a:t>tháng</a:t>
            </a:r>
            <a:r>
              <a:rPr lang="en-US" sz="2400" b="1" kern="0" dirty="0" smtClean="0">
                <a:solidFill>
                  <a:srgbClr val="E74C3C">
                    <a:lumMod val="75000"/>
                  </a:srgbClr>
                </a:solidFill>
                <a:latin typeface="Arial"/>
              </a:rPr>
              <a:t> 2 </a:t>
            </a:r>
            <a:r>
              <a:rPr lang="en-US" sz="2400" b="1" kern="0" dirty="0" err="1" smtClean="0">
                <a:solidFill>
                  <a:srgbClr val="E74C3C">
                    <a:lumMod val="75000"/>
                  </a:srgbClr>
                </a:solidFill>
                <a:latin typeface="Arial"/>
              </a:rPr>
              <a:t>năm</a:t>
            </a:r>
            <a:r>
              <a:rPr lang="en-US" sz="2400" b="1" kern="0" dirty="0" smtClean="0">
                <a:solidFill>
                  <a:srgbClr val="E74C3C">
                    <a:lumMod val="75000"/>
                  </a:srgbClr>
                </a:solidFill>
                <a:latin typeface="Arial"/>
              </a:rPr>
              <a:t> 2025</a:t>
            </a:r>
          </a:p>
          <a:p>
            <a:pPr algn="ctr" defTabSz="1219170">
              <a:buClr>
                <a:srgbClr val="2D1E22"/>
              </a:buClr>
              <a:defRPr/>
            </a:pPr>
            <a:r>
              <a:rPr lang="en-US" sz="2400" b="1" kern="0" dirty="0" smtClean="0">
                <a:solidFill>
                  <a:srgbClr val="E74C3C">
                    <a:lumMod val="75000"/>
                  </a:srgbClr>
                </a:solidFill>
                <a:latin typeface="Arial"/>
              </a:rPr>
              <a:t>TIẾNG VIỆT</a:t>
            </a:r>
          </a:p>
          <a:p>
            <a:pPr algn="ctr" defTabSz="1219170">
              <a:buClr>
                <a:srgbClr val="2D1E22"/>
              </a:buClr>
              <a:defRPr/>
            </a:pPr>
            <a:r>
              <a:rPr lang="en-US" sz="2400" b="1" kern="0" dirty="0" smtClean="0">
                <a:solidFill>
                  <a:srgbClr val="E74C3C">
                    <a:lumMod val="75000"/>
                  </a:srgbClr>
                </a:solidFill>
                <a:latin typeface="Arial"/>
              </a:rPr>
              <a:t>BÀI ĐỌC: SỰ THẬT LÀ THƯỚC ĐO CHÂN LÍ</a:t>
            </a:r>
          </a:p>
          <a:p>
            <a:pPr algn="ctr" defTabSz="1219170">
              <a:buClr>
                <a:srgbClr val="2D1E22"/>
              </a:buClr>
              <a:defRPr/>
            </a:pPr>
            <a:endParaRPr lang="en-US" sz="2000" b="1" kern="0" dirty="0">
              <a:solidFill>
                <a:srgbClr val="E74C3C">
                  <a:lumMod val="75000"/>
                </a:srgbClr>
              </a:solidFill>
              <a:latin typeface="Arial"/>
            </a:endParaRPr>
          </a:p>
        </p:txBody>
      </p:sp>
      <p:sp>
        <p:nvSpPr>
          <p:cNvPr id="91" name="Google Shape;707;p42">
            <a:extLst>
              <a:ext uri="{FF2B5EF4-FFF2-40B4-BE49-F238E27FC236}">
                <a16:creationId xmlns:a16="http://schemas.microsoft.com/office/drawing/2014/main" id="{CD3C51DC-E4D3-06A5-8D2F-8F794BC388DA}"/>
              </a:ext>
            </a:extLst>
          </p:cNvPr>
          <p:cNvSpPr txBox="1">
            <a:spLocks/>
          </p:cNvSpPr>
          <p:nvPr/>
        </p:nvSpPr>
        <p:spPr>
          <a:xfrm>
            <a:off x="1817664" y="1610180"/>
            <a:ext cx="8778960" cy="786637"/>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6000"/>
              <a:buFont typeface="Fredoka SemiBold"/>
              <a:buNone/>
              <a:defRPr sz="4000" b="0" i="0" u="none" strike="noStrike" cap="none">
                <a:solidFill>
                  <a:schemeClr val="dk1"/>
                </a:solidFill>
                <a:latin typeface="Fredoka SemiBold"/>
                <a:ea typeface="Fredoka SemiBold"/>
                <a:cs typeface="Fredoka SemiBold"/>
                <a:sym typeface="Fredoka SemiBold"/>
              </a:defRPr>
            </a:lvl1pPr>
            <a:lvl2pPr marR="0" lvl="1" algn="l" rtl="0">
              <a:lnSpc>
                <a:spcPct val="100000"/>
              </a:lnSpc>
              <a:spcBef>
                <a:spcPts val="0"/>
              </a:spcBef>
              <a:spcAft>
                <a:spcPts val="0"/>
              </a:spcAft>
              <a:buClr>
                <a:schemeClr val="dk1"/>
              </a:buClr>
              <a:buSzPts val="6000"/>
              <a:buFont typeface="Fredoka SemiBold"/>
              <a:buNone/>
              <a:defRPr sz="6000" b="0" i="0" u="none" strike="noStrike" cap="none">
                <a:solidFill>
                  <a:schemeClr val="dk1"/>
                </a:solidFill>
                <a:latin typeface="Fredoka SemiBold"/>
                <a:ea typeface="Fredoka SemiBold"/>
                <a:cs typeface="Fredoka SemiBold"/>
                <a:sym typeface="Fredoka SemiBold"/>
              </a:defRPr>
            </a:lvl2pPr>
            <a:lvl3pPr marR="0" lvl="2" algn="l" rtl="0">
              <a:lnSpc>
                <a:spcPct val="100000"/>
              </a:lnSpc>
              <a:spcBef>
                <a:spcPts val="0"/>
              </a:spcBef>
              <a:spcAft>
                <a:spcPts val="0"/>
              </a:spcAft>
              <a:buClr>
                <a:schemeClr val="dk1"/>
              </a:buClr>
              <a:buSzPts val="6000"/>
              <a:buFont typeface="Fredoka SemiBold"/>
              <a:buNone/>
              <a:defRPr sz="6000" b="0" i="0" u="none" strike="noStrike" cap="none">
                <a:solidFill>
                  <a:schemeClr val="dk1"/>
                </a:solidFill>
                <a:latin typeface="Fredoka SemiBold"/>
                <a:ea typeface="Fredoka SemiBold"/>
                <a:cs typeface="Fredoka SemiBold"/>
                <a:sym typeface="Fredoka SemiBold"/>
              </a:defRPr>
            </a:lvl3pPr>
            <a:lvl4pPr marR="0" lvl="3" algn="l" rtl="0">
              <a:lnSpc>
                <a:spcPct val="100000"/>
              </a:lnSpc>
              <a:spcBef>
                <a:spcPts val="0"/>
              </a:spcBef>
              <a:spcAft>
                <a:spcPts val="0"/>
              </a:spcAft>
              <a:buClr>
                <a:schemeClr val="dk1"/>
              </a:buClr>
              <a:buSzPts val="6000"/>
              <a:buFont typeface="Fredoka SemiBold"/>
              <a:buNone/>
              <a:defRPr sz="6000" b="0" i="0" u="none" strike="noStrike" cap="none">
                <a:solidFill>
                  <a:schemeClr val="dk1"/>
                </a:solidFill>
                <a:latin typeface="Fredoka SemiBold"/>
                <a:ea typeface="Fredoka SemiBold"/>
                <a:cs typeface="Fredoka SemiBold"/>
                <a:sym typeface="Fredoka SemiBold"/>
              </a:defRPr>
            </a:lvl4pPr>
            <a:lvl5pPr marR="0" lvl="4" algn="l" rtl="0">
              <a:lnSpc>
                <a:spcPct val="100000"/>
              </a:lnSpc>
              <a:spcBef>
                <a:spcPts val="0"/>
              </a:spcBef>
              <a:spcAft>
                <a:spcPts val="0"/>
              </a:spcAft>
              <a:buClr>
                <a:schemeClr val="dk1"/>
              </a:buClr>
              <a:buSzPts val="6000"/>
              <a:buFont typeface="Fredoka SemiBold"/>
              <a:buNone/>
              <a:defRPr sz="6000" b="0" i="0" u="none" strike="noStrike" cap="none">
                <a:solidFill>
                  <a:schemeClr val="dk1"/>
                </a:solidFill>
                <a:latin typeface="Fredoka SemiBold"/>
                <a:ea typeface="Fredoka SemiBold"/>
                <a:cs typeface="Fredoka SemiBold"/>
                <a:sym typeface="Fredoka SemiBold"/>
              </a:defRPr>
            </a:lvl5pPr>
            <a:lvl6pPr marR="0" lvl="5" algn="l" rtl="0">
              <a:lnSpc>
                <a:spcPct val="100000"/>
              </a:lnSpc>
              <a:spcBef>
                <a:spcPts val="0"/>
              </a:spcBef>
              <a:spcAft>
                <a:spcPts val="0"/>
              </a:spcAft>
              <a:buClr>
                <a:schemeClr val="dk1"/>
              </a:buClr>
              <a:buSzPts val="6000"/>
              <a:buFont typeface="Fredoka SemiBold"/>
              <a:buNone/>
              <a:defRPr sz="6000" b="0" i="0" u="none" strike="noStrike" cap="none">
                <a:solidFill>
                  <a:schemeClr val="dk1"/>
                </a:solidFill>
                <a:latin typeface="Fredoka SemiBold"/>
                <a:ea typeface="Fredoka SemiBold"/>
                <a:cs typeface="Fredoka SemiBold"/>
                <a:sym typeface="Fredoka SemiBold"/>
              </a:defRPr>
            </a:lvl6pPr>
            <a:lvl7pPr marR="0" lvl="6" algn="l" rtl="0">
              <a:lnSpc>
                <a:spcPct val="100000"/>
              </a:lnSpc>
              <a:spcBef>
                <a:spcPts val="0"/>
              </a:spcBef>
              <a:spcAft>
                <a:spcPts val="0"/>
              </a:spcAft>
              <a:buClr>
                <a:schemeClr val="dk1"/>
              </a:buClr>
              <a:buSzPts val="6000"/>
              <a:buFont typeface="Fredoka SemiBold"/>
              <a:buNone/>
              <a:defRPr sz="6000" b="0" i="0" u="none" strike="noStrike" cap="none">
                <a:solidFill>
                  <a:schemeClr val="dk1"/>
                </a:solidFill>
                <a:latin typeface="Fredoka SemiBold"/>
                <a:ea typeface="Fredoka SemiBold"/>
                <a:cs typeface="Fredoka SemiBold"/>
                <a:sym typeface="Fredoka SemiBold"/>
              </a:defRPr>
            </a:lvl7pPr>
            <a:lvl8pPr marR="0" lvl="7" algn="l" rtl="0">
              <a:lnSpc>
                <a:spcPct val="100000"/>
              </a:lnSpc>
              <a:spcBef>
                <a:spcPts val="0"/>
              </a:spcBef>
              <a:spcAft>
                <a:spcPts val="0"/>
              </a:spcAft>
              <a:buClr>
                <a:schemeClr val="dk1"/>
              </a:buClr>
              <a:buSzPts val="6000"/>
              <a:buFont typeface="Fredoka SemiBold"/>
              <a:buNone/>
              <a:defRPr sz="6000" b="0" i="0" u="none" strike="noStrike" cap="none">
                <a:solidFill>
                  <a:schemeClr val="dk1"/>
                </a:solidFill>
                <a:latin typeface="Fredoka SemiBold"/>
                <a:ea typeface="Fredoka SemiBold"/>
                <a:cs typeface="Fredoka SemiBold"/>
                <a:sym typeface="Fredoka SemiBold"/>
              </a:defRPr>
            </a:lvl8pPr>
            <a:lvl9pPr marR="0" lvl="8" algn="l" rtl="0">
              <a:lnSpc>
                <a:spcPct val="100000"/>
              </a:lnSpc>
              <a:spcBef>
                <a:spcPts val="0"/>
              </a:spcBef>
              <a:spcAft>
                <a:spcPts val="0"/>
              </a:spcAft>
              <a:buClr>
                <a:schemeClr val="dk1"/>
              </a:buClr>
              <a:buSzPts val="6000"/>
              <a:buFont typeface="Fredoka SemiBold"/>
              <a:buNone/>
              <a:defRPr sz="6000" b="0" i="0" u="none" strike="noStrike" cap="none">
                <a:solidFill>
                  <a:schemeClr val="dk1"/>
                </a:solidFill>
                <a:latin typeface="Fredoka SemiBold"/>
                <a:ea typeface="Fredoka SemiBold"/>
                <a:cs typeface="Fredoka SemiBold"/>
                <a:sym typeface="Fredoka SemiBold"/>
              </a:defRPr>
            </a:lvl9pPr>
          </a:lstStyle>
          <a:p>
            <a:pPr algn="ctr" defTabSz="1219170">
              <a:buClr>
                <a:srgbClr val="2D1E22"/>
              </a:buClr>
              <a:defRPr/>
            </a:pPr>
            <a:endParaRPr lang="en-US" sz="3733" b="1" kern="0" dirty="0">
              <a:solidFill>
                <a:srgbClr val="662330">
                  <a:lumMod val="50000"/>
                </a:srgbClr>
              </a:solidFill>
              <a:latin typeface="Arial"/>
            </a:endParaRPr>
          </a:p>
        </p:txBody>
      </p:sp>
      <p:sp>
        <p:nvSpPr>
          <p:cNvPr id="92" name="Rectangle 91">
            <a:extLst>
              <a:ext uri="{FF2B5EF4-FFF2-40B4-BE49-F238E27FC236}">
                <a16:creationId xmlns:a16="http://schemas.microsoft.com/office/drawing/2014/main" id="{288FA068-68D7-7D18-7B6C-1F131358AD24}"/>
              </a:ext>
            </a:extLst>
          </p:cNvPr>
          <p:cNvSpPr/>
          <p:nvPr/>
        </p:nvSpPr>
        <p:spPr>
          <a:xfrm>
            <a:off x="710215" y="2567143"/>
            <a:ext cx="9132595" cy="2555058"/>
          </a:xfrm>
          <a:prstGeom prst="rect">
            <a:avLst/>
          </a:prstGeom>
        </p:spPr>
        <p:txBody>
          <a:bodyPr wrap="square">
            <a:spAutoFit/>
          </a:bodyPr>
          <a:lstStyle/>
          <a:p>
            <a:pPr defTabSz="1219170">
              <a:lnSpc>
                <a:spcPct val="150000"/>
              </a:lnSpc>
              <a:buClr>
                <a:srgbClr val="000000"/>
              </a:buClr>
            </a:pPr>
            <a:r>
              <a:rPr lang="en-US" sz="2667" b="1" kern="0" dirty="0">
                <a:solidFill>
                  <a:srgbClr val="662330">
                    <a:lumMod val="50000"/>
                  </a:srgbClr>
                </a:solidFill>
                <a:latin typeface="Arial" panose="020B0604020202020204" pitchFamily="34" charset="0"/>
                <a:cs typeface="Arial"/>
                <a:sym typeface="Arial"/>
              </a:rPr>
              <a:t>- </a:t>
            </a:r>
            <a:r>
              <a:rPr lang="en-US" sz="2667" b="1" kern="0" dirty="0" err="1">
                <a:solidFill>
                  <a:srgbClr val="662330">
                    <a:lumMod val="50000"/>
                  </a:srgbClr>
                </a:solidFill>
                <a:latin typeface="Arial" panose="020B0604020202020204" pitchFamily="34" charset="0"/>
                <a:cs typeface="Arial"/>
                <a:sym typeface="Arial"/>
              </a:rPr>
              <a:t>Đoạn</a:t>
            </a:r>
            <a:r>
              <a:rPr lang="en-US" sz="2667" b="1" kern="0" dirty="0">
                <a:solidFill>
                  <a:srgbClr val="662330">
                    <a:lumMod val="50000"/>
                  </a:srgbClr>
                </a:solidFill>
                <a:latin typeface="Arial" panose="020B0604020202020204" pitchFamily="34" charset="0"/>
                <a:cs typeface="Arial"/>
                <a:sym typeface="Arial"/>
              </a:rPr>
              <a:t> 1: </a:t>
            </a:r>
            <a:r>
              <a:rPr lang="en-US" sz="2667" b="1" kern="0" dirty="0" err="1" smtClean="0">
                <a:solidFill>
                  <a:srgbClr val="2D1E22"/>
                </a:solidFill>
                <a:latin typeface="Arial" panose="020B0604020202020204" pitchFamily="34" charset="0"/>
                <a:cs typeface="Arial"/>
                <a:sym typeface="Source Sans Pro"/>
              </a:rPr>
              <a:t>Từ</a:t>
            </a:r>
            <a:r>
              <a:rPr lang="en-US" sz="2667" b="1" kern="0" dirty="0" smtClean="0">
                <a:solidFill>
                  <a:srgbClr val="2D1E22"/>
                </a:solidFill>
                <a:latin typeface="Arial" panose="020B0604020202020204" pitchFamily="34" charset="0"/>
                <a:cs typeface="Arial"/>
                <a:sym typeface="Source Sans Pro"/>
              </a:rPr>
              <a:t> </a:t>
            </a:r>
            <a:r>
              <a:rPr lang="en-US" sz="2667" b="1" kern="0" dirty="0" err="1" smtClean="0">
                <a:solidFill>
                  <a:srgbClr val="2D1E22"/>
                </a:solidFill>
                <a:latin typeface="Arial" panose="020B0604020202020204" pitchFamily="34" charset="0"/>
                <a:cs typeface="Arial"/>
                <a:sym typeface="Source Sans Pro"/>
              </a:rPr>
              <a:t>đầu</a:t>
            </a:r>
            <a:r>
              <a:rPr lang="vi-VN" sz="2667" b="1" kern="0" dirty="0" smtClean="0">
                <a:solidFill>
                  <a:srgbClr val="2D1E22"/>
                </a:solidFill>
                <a:latin typeface="Arial" panose="020B0604020202020204" pitchFamily="34" charset="0"/>
                <a:ea typeface="Source Sans Pro"/>
                <a:cs typeface="Arial"/>
                <a:sym typeface="Source Sans Pro"/>
              </a:rPr>
              <a:t>... </a:t>
            </a:r>
            <a:r>
              <a:rPr lang="en-US" sz="2667" b="1" kern="0" dirty="0" err="1" smtClean="0">
                <a:solidFill>
                  <a:srgbClr val="2D1E22"/>
                </a:solidFill>
                <a:latin typeface="Arial" panose="020B0604020202020204" pitchFamily="34" charset="0"/>
                <a:ea typeface="Source Sans Pro"/>
                <a:cs typeface="Arial"/>
                <a:sym typeface="Source Sans Pro"/>
              </a:rPr>
              <a:t>bốn</a:t>
            </a:r>
            <a:r>
              <a:rPr lang="en-US" sz="2667" b="1" kern="0" dirty="0" smtClean="0">
                <a:solidFill>
                  <a:srgbClr val="2D1E22"/>
                </a:solidFill>
                <a:latin typeface="Arial" panose="020B0604020202020204" pitchFamily="34" charset="0"/>
                <a:ea typeface="Source Sans Pro"/>
                <a:cs typeface="Arial"/>
                <a:sym typeface="Source Sans Pro"/>
              </a:rPr>
              <a:t> </a:t>
            </a:r>
            <a:r>
              <a:rPr lang="en-US" sz="2667" b="1" kern="0" dirty="0" err="1" smtClean="0">
                <a:solidFill>
                  <a:srgbClr val="2D1E22"/>
                </a:solidFill>
                <a:latin typeface="Arial" panose="020B0604020202020204" pitchFamily="34" charset="0"/>
                <a:ea typeface="Source Sans Pro"/>
                <a:cs typeface="Arial"/>
                <a:sym typeface="Source Sans Pro"/>
              </a:rPr>
              <a:t>xăng-ti-mét</a:t>
            </a:r>
            <a:r>
              <a:rPr lang="en-US" sz="2667" b="1" kern="0" dirty="0" smtClean="0">
                <a:solidFill>
                  <a:srgbClr val="2D1E22"/>
                </a:solidFill>
                <a:latin typeface="Arial" panose="020B0604020202020204" pitchFamily="34" charset="0"/>
                <a:ea typeface="Source Sans Pro"/>
                <a:cs typeface="Arial"/>
                <a:sym typeface="Source Sans Pro"/>
              </a:rPr>
              <a:t>.</a:t>
            </a:r>
            <a:r>
              <a:rPr lang="vi-VN" sz="2667" b="1" kern="0" dirty="0">
                <a:solidFill>
                  <a:srgbClr val="2D1E22"/>
                </a:solidFill>
                <a:latin typeface="Arial"/>
                <a:ea typeface="Source Sans Pro"/>
                <a:cs typeface="Arial"/>
                <a:sym typeface="Source Sans Pro"/>
              </a:rPr>
              <a:t/>
            </a:r>
            <a:br>
              <a:rPr lang="vi-VN" sz="2667" b="1" kern="0" dirty="0">
                <a:solidFill>
                  <a:srgbClr val="2D1E22"/>
                </a:solidFill>
                <a:latin typeface="Arial"/>
                <a:ea typeface="Source Sans Pro"/>
                <a:cs typeface="Arial"/>
                <a:sym typeface="Source Sans Pro"/>
              </a:rPr>
            </a:br>
            <a:r>
              <a:rPr lang="en-US" sz="2667" b="1" kern="0" dirty="0">
                <a:solidFill>
                  <a:srgbClr val="2D1E22"/>
                </a:solidFill>
                <a:latin typeface="Arial"/>
                <a:ea typeface="Source Sans Pro"/>
                <a:cs typeface="Arial"/>
                <a:sym typeface="Source Sans Pro"/>
              </a:rPr>
              <a:t>- </a:t>
            </a:r>
            <a:r>
              <a:rPr lang="en-US" sz="2667" b="1" kern="0" dirty="0" err="1">
                <a:solidFill>
                  <a:srgbClr val="2D1E22"/>
                </a:solidFill>
                <a:latin typeface="Arial"/>
                <a:ea typeface="Source Sans Pro"/>
                <a:cs typeface="Arial"/>
                <a:sym typeface="Source Sans Pro"/>
              </a:rPr>
              <a:t>Đoạn</a:t>
            </a:r>
            <a:r>
              <a:rPr lang="en-US" sz="2667" b="1" kern="0" dirty="0">
                <a:solidFill>
                  <a:srgbClr val="2D1E22"/>
                </a:solidFill>
                <a:latin typeface="Arial"/>
                <a:ea typeface="Source Sans Pro"/>
                <a:cs typeface="Arial"/>
                <a:sym typeface="Source Sans Pro"/>
              </a:rPr>
              <a:t> 2: </a:t>
            </a:r>
            <a:r>
              <a:rPr lang="en-US" sz="2667" b="1" kern="0" dirty="0" err="1" smtClean="0">
                <a:solidFill>
                  <a:srgbClr val="2D1E22"/>
                </a:solidFill>
                <a:latin typeface="Arial"/>
                <a:ea typeface="Source Sans Pro"/>
                <a:cs typeface="Arial"/>
                <a:sym typeface="Source Sans Pro"/>
              </a:rPr>
              <a:t>Thất</a:t>
            </a:r>
            <a:r>
              <a:rPr lang="en-US" sz="2667" b="1" kern="0" dirty="0" smtClean="0">
                <a:solidFill>
                  <a:srgbClr val="2D1E22"/>
                </a:solidFill>
                <a:latin typeface="Arial"/>
                <a:ea typeface="Source Sans Pro"/>
                <a:cs typeface="Arial"/>
                <a:sym typeface="Source Sans Pro"/>
              </a:rPr>
              <a:t> </a:t>
            </a:r>
            <a:r>
              <a:rPr lang="en-US" sz="2667" b="1" kern="0" dirty="0" err="1" smtClean="0">
                <a:solidFill>
                  <a:srgbClr val="2D1E22"/>
                </a:solidFill>
                <a:latin typeface="Arial"/>
                <a:ea typeface="Source Sans Pro"/>
                <a:cs typeface="Arial"/>
                <a:sym typeface="Source Sans Pro"/>
              </a:rPr>
              <a:t>bại</a:t>
            </a:r>
            <a:r>
              <a:rPr lang="en-US" sz="2667" b="1" kern="0" dirty="0" smtClean="0">
                <a:solidFill>
                  <a:srgbClr val="2D1E22"/>
                </a:solidFill>
                <a:latin typeface="Arial"/>
                <a:ea typeface="Source Sans Pro"/>
                <a:cs typeface="Arial"/>
                <a:sym typeface="Source Sans Pro"/>
              </a:rPr>
              <a:t> </a:t>
            </a:r>
            <a:r>
              <a:rPr lang="en-US" sz="2667" b="1" kern="0" dirty="0" err="1" smtClean="0">
                <a:solidFill>
                  <a:srgbClr val="2D1E22"/>
                </a:solidFill>
                <a:latin typeface="Arial"/>
                <a:ea typeface="Source Sans Pro"/>
                <a:cs typeface="Arial"/>
                <a:sym typeface="Source Sans Pro"/>
              </a:rPr>
              <a:t>ấy</a:t>
            </a:r>
            <a:r>
              <a:rPr lang="en-US" sz="2667" b="1" kern="0" dirty="0" smtClean="0">
                <a:solidFill>
                  <a:srgbClr val="2D1E22"/>
                </a:solidFill>
                <a:latin typeface="Arial"/>
                <a:ea typeface="Source Sans Pro"/>
                <a:cs typeface="Arial"/>
                <a:sym typeface="Source Sans Pro"/>
              </a:rPr>
              <a:t> …</a:t>
            </a:r>
            <a:r>
              <a:rPr lang="en-US" sz="2667" b="1" kern="0" dirty="0" err="1" smtClean="0">
                <a:solidFill>
                  <a:srgbClr val="2D1E22"/>
                </a:solidFill>
                <a:latin typeface="Arial"/>
                <a:ea typeface="Source Sans Pro"/>
                <a:cs typeface="Arial"/>
                <a:sym typeface="Source Sans Pro"/>
              </a:rPr>
              <a:t>sức</a:t>
            </a:r>
            <a:r>
              <a:rPr lang="en-US" sz="2667" b="1" kern="0" dirty="0" smtClean="0">
                <a:solidFill>
                  <a:srgbClr val="2D1E22"/>
                </a:solidFill>
                <a:latin typeface="Arial"/>
                <a:ea typeface="Source Sans Pro"/>
                <a:cs typeface="Arial"/>
                <a:sym typeface="Source Sans Pro"/>
              </a:rPr>
              <a:t> </a:t>
            </a:r>
            <a:r>
              <a:rPr lang="en-US" sz="2667" b="1" kern="0" dirty="0" err="1" smtClean="0">
                <a:solidFill>
                  <a:srgbClr val="2D1E22"/>
                </a:solidFill>
                <a:latin typeface="Arial"/>
                <a:ea typeface="Source Sans Pro"/>
                <a:cs typeface="Arial"/>
                <a:sym typeface="Source Sans Pro"/>
              </a:rPr>
              <a:t>cản</a:t>
            </a:r>
            <a:r>
              <a:rPr lang="en-US" sz="2667" b="1" kern="0" dirty="0" smtClean="0">
                <a:solidFill>
                  <a:srgbClr val="2D1E22"/>
                </a:solidFill>
                <a:latin typeface="Arial"/>
                <a:ea typeface="Source Sans Pro"/>
                <a:cs typeface="Arial"/>
                <a:sym typeface="Source Sans Pro"/>
              </a:rPr>
              <a:t> </a:t>
            </a:r>
            <a:r>
              <a:rPr lang="en-US" sz="2667" b="1" kern="0" dirty="0" err="1" smtClean="0">
                <a:solidFill>
                  <a:srgbClr val="2D1E22"/>
                </a:solidFill>
                <a:latin typeface="Arial"/>
                <a:ea typeface="Source Sans Pro"/>
                <a:cs typeface="Arial"/>
                <a:sym typeface="Source Sans Pro"/>
              </a:rPr>
              <a:t>của</a:t>
            </a:r>
            <a:r>
              <a:rPr lang="en-US" sz="2667" b="1" kern="0" dirty="0" smtClean="0">
                <a:solidFill>
                  <a:srgbClr val="2D1E22"/>
                </a:solidFill>
                <a:latin typeface="Arial"/>
                <a:ea typeface="Source Sans Pro"/>
                <a:cs typeface="Arial"/>
                <a:sym typeface="Source Sans Pro"/>
              </a:rPr>
              <a:t> </a:t>
            </a:r>
            <a:r>
              <a:rPr lang="en-US" sz="2667" b="1" kern="0" dirty="0" err="1" smtClean="0">
                <a:solidFill>
                  <a:srgbClr val="2D1E22"/>
                </a:solidFill>
                <a:latin typeface="Arial"/>
                <a:ea typeface="Source Sans Pro"/>
                <a:cs typeface="Arial"/>
                <a:sym typeface="Source Sans Pro"/>
              </a:rPr>
              <a:t>không</a:t>
            </a:r>
            <a:r>
              <a:rPr lang="en-US" sz="2667" b="1" kern="0" dirty="0" smtClean="0">
                <a:solidFill>
                  <a:srgbClr val="2D1E22"/>
                </a:solidFill>
                <a:latin typeface="Arial"/>
                <a:ea typeface="Source Sans Pro"/>
                <a:cs typeface="Arial"/>
                <a:sym typeface="Source Sans Pro"/>
              </a:rPr>
              <a:t> </a:t>
            </a:r>
            <a:r>
              <a:rPr lang="en-US" sz="2667" b="1" kern="0" dirty="0" err="1" smtClean="0">
                <a:solidFill>
                  <a:srgbClr val="2D1E22"/>
                </a:solidFill>
                <a:latin typeface="Arial"/>
                <a:ea typeface="Source Sans Pro"/>
                <a:cs typeface="Arial"/>
                <a:sym typeface="Source Sans Pro"/>
              </a:rPr>
              <a:t>khí</a:t>
            </a:r>
            <a:r>
              <a:rPr lang="en-US" sz="2667" b="1" kern="0" dirty="0" smtClean="0">
                <a:solidFill>
                  <a:srgbClr val="2D1E22"/>
                </a:solidFill>
                <a:latin typeface="Arial"/>
                <a:ea typeface="Source Sans Pro"/>
                <a:cs typeface="Arial"/>
                <a:sym typeface="Source Sans Pro"/>
              </a:rPr>
              <a:t>.</a:t>
            </a:r>
            <a:endParaRPr lang="en-US" sz="2667" b="1" kern="0" dirty="0">
              <a:solidFill>
                <a:srgbClr val="662330">
                  <a:lumMod val="50000"/>
                </a:srgbClr>
              </a:solidFill>
              <a:latin typeface="Arial"/>
              <a:cs typeface="Arial"/>
              <a:sym typeface="Arial"/>
            </a:endParaRPr>
          </a:p>
          <a:p>
            <a:pPr defTabSz="1219170">
              <a:lnSpc>
                <a:spcPct val="150000"/>
              </a:lnSpc>
              <a:buClr>
                <a:srgbClr val="000000"/>
              </a:buClr>
              <a:defRPr/>
            </a:pPr>
            <a:r>
              <a:rPr lang="en-US" sz="2667" b="1" kern="0" dirty="0">
                <a:solidFill>
                  <a:srgbClr val="662330">
                    <a:lumMod val="50000"/>
                  </a:srgbClr>
                </a:solidFill>
                <a:latin typeface="Arial" panose="020B0604020202020204" pitchFamily="34" charset="0"/>
                <a:cs typeface="Arial"/>
                <a:sym typeface="Arial"/>
              </a:rPr>
              <a:t>- </a:t>
            </a:r>
            <a:r>
              <a:rPr lang="en-US" sz="2667" b="1" kern="0" dirty="0" err="1">
                <a:solidFill>
                  <a:srgbClr val="662330">
                    <a:lumMod val="50000"/>
                  </a:srgbClr>
                </a:solidFill>
                <a:latin typeface="Arial" panose="020B0604020202020204" pitchFamily="34" charset="0"/>
                <a:cs typeface="Arial"/>
                <a:sym typeface="Arial"/>
              </a:rPr>
              <a:t>Đoạn</a:t>
            </a:r>
            <a:r>
              <a:rPr lang="en-US" sz="2667" b="1" kern="0" dirty="0">
                <a:solidFill>
                  <a:srgbClr val="662330">
                    <a:lumMod val="50000"/>
                  </a:srgbClr>
                </a:solidFill>
                <a:latin typeface="Arial" panose="020B0604020202020204" pitchFamily="34" charset="0"/>
                <a:cs typeface="Arial"/>
                <a:sym typeface="Arial"/>
              </a:rPr>
              <a:t> 3: </a:t>
            </a:r>
            <a:r>
              <a:rPr lang="en-US" sz="2667" b="1" kern="0" dirty="0" smtClean="0">
                <a:solidFill>
                  <a:srgbClr val="662330">
                    <a:lumMod val="50000"/>
                  </a:srgbClr>
                </a:solidFill>
                <a:latin typeface="Arial" panose="020B0604020202020204" pitchFamily="34" charset="0"/>
                <a:cs typeface="Arial"/>
                <a:sym typeface="Arial"/>
              </a:rPr>
              <a:t>Do </a:t>
            </a:r>
            <a:r>
              <a:rPr lang="en-US" sz="2667" b="1" kern="0" dirty="0" err="1" smtClean="0">
                <a:solidFill>
                  <a:srgbClr val="662330">
                    <a:lumMod val="50000"/>
                  </a:srgbClr>
                </a:solidFill>
                <a:latin typeface="Arial" panose="020B0604020202020204" pitchFamily="34" charset="0"/>
                <a:cs typeface="Arial"/>
                <a:sym typeface="Arial"/>
              </a:rPr>
              <a:t>bấy</a:t>
            </a:r>
            <a:r>
              <a:rPr lang="en-US" sz="2667" b="1" kern="0" dirty="0" smtClean="0">
                <a:solidFill>
                  <a:srgbClr val="662330">
                    <a:lumMod val="50000"/>
                  </a:srgbClr>
                </a:solidFill>
                <a:latin typeface="Arial" panose="020B0604020202020204" pitchFamily="34" charset="0"/>
                <a:cs typeface="Arial"/>
                <a:sym typeface="Arial"/>
              </a:rPr>
              <a:t> </a:t>
            </a:r>
            <a:r>
              <a:rPr lang="en-US" sz="2667" b="1" kern="0" dirty="0" err="1" smtClean="0">
                <a:solidFill>
                  <a:srgbClr val="662330">
                    <a:lumMod val="50000"/>
                  </a:srgbClr>
                </a:solidFill>
                <a:latin typeface="Arial" panose="020B0604020202020204" pitchFamily="34" charset="0"/>
                <a:cs typeface="Arial"/>
                <a:sym typeface="Arial"/>
              </a:rPr>
              <a:t>giờ</a:t>
            </a:r>
            <a:r>
              <a:rPr lang="en-US" sz="2667" b="1" kern="0" dirty="0" smtClean="0">
                <a:solidFill>
                  <a:srgbClr val="662330">
                    <a:lumMod val="50000"/>
                  </a:srgbClr>
                </a:solidFill>
                <a:latin typeface="Arial" panose="020B0604020202020204" pitchFamily="34" charset="0"/>
                <a:cs typeface="Arial"/>
                <a:sym typeface="Arial"/>
              </a:rPr>
              <a:t> </a:t>
            </a:r>
            <a:r>
              <a:rPr lang="en-US" sz="2667" b="1" kern="0" dirty="0">
                <a:solidFill>
                  <a:srgbClr val="662330">
                    <a:lumMod val="50000"/>
                  </a:srgbClr>
                </a:solidFill>
                <a:latin typeface="Arial" panose="020B0604020202020204" pitchFamily="34" charset="0"/>
                <a:cs typeface="Arial"/>
                <a:sym typeface="Arial"/>
              </a:rPr>
              <a:t>… </a:t>
            </a:r>
            <a:r>
              <a:rPr lang="en-US" sz="2667" b="1" kern="0" dirty="0" err="1" smtClean="0">
                <a:solidFill>
                  <a:srgbClr val="662330">
                    <a:lumMod val="50000"/>
                  </a:srgbClr>
                </a:solidFill>
                <a:latin typeface="Arial" panose="020B0604020202020204" pitchFamily="34" charset="0"/>
                <a:cs typeface="Arial"/>
                <a:sym typeface="Arial"/>
              </a:rPr>
              <a:t>phát</a:t>
            </a:r>
            <a:r>
              <a:rPr lang="en-US" sz="2667" b="1" kern="0" dirty="0" smtClean="0">
                <a:solidFill>
                  <a:srgbClr val="662330">
                    <a:lumMod val="50000"/>
                  </a:srgbClr>
                </a:solidFill>
                <a:latin typeface="Arial" panose="020B0604020202020204" pitchFamily="34" charset="0"/>
                <a:cs typeface="Arial"/>
                <a:sym typeface="Arial"/>
              </a:rPr>
              <a:t> </a:t>
            </a:r>
            <a:r>
              <a:rPr lang="en-US" sz="2667" b="1" kern="0" dirty="0" err="1" smtClean="0">
                <a:solidFill>
                  <a:srgbClr val="662330">
                    <a:lumMod val="50000"/>
                  </a:srgbClr>
                </a:solidFill>
                <a:latin typeface="Arial" panose="020B0604020202020204" pitchFamily="34" charset="0"/>
                <a:cs typeface="Arial"/>
                <a:sym typeface="Arial"/>
              </a:rPr>
              <a:t>hiện</a:t>
            </a:r>
            <a:r>
              <a:rPr lang="en-US" sz="2667" b="1" kern="0" dirty="0" smtClean="0">
                <a:solidFill>
                  <a:srgbClr val="662330">
                    <a:lumMod val="50000"/>
                  </a:srgbClr>
                </a:solidFill>
                <a:latin typeface="Arial" panose="020B0604020202020204" pitchFamily="34" charset="0"/>
                <a:cs typeface="Arial"/>
                <a:sym typeface="Arial"/>
              </a:rPr>
              <a:t> </a:t>
            </a:r>
            <a:r>
              <a:rPr lang="en-US" sz="2667" b="1" kern="0" dirty="0" err="1" smtClean="0">
                <a:solidFill>
                  <a:srgbClr val="662330">
                    <a:lumMod val="50000"/>
                  </a:srgbClr>
                </a:solidFill>
                <a:latin typeface="Arial" panose="020B0604020202020204" pitchFamily="34" charset="0"/>
                <a:cs typeface="Arial"/>
                <a:sym typeface="Arial"/>
              </a:rPr>
              <a:t>này</a:t>
            </a:r>
            <a:r>
              <a:rPr lang="en-US" sz="2667" b="1" kern="0" dirty="0" smtClean="0">
                <a:solidFill>
                  <a:srgbClr val="662330">
                    <a:lumMod val="50000"/>
                  </a:srgbClr>
                </a:solidFill>
                <a:latin typeface="Arial" panose="020B0604020202020204" pitchFamily="34" charset="0"/>
                <a:cs typeface="Arial"/>
                <a:sym typeface="Arial"/>
              </a:rPr>
              <a:t>.</a:t>
            </a:r>
            <a:endParaRPr lang="en-US" sz="2667" b="1" kern="0" dirty="0">
              <a:solidFill>
                <a:srgbClr val="662330">
                  <a:lumMod val="50000"/>
                </a:srgbClr>
              </a:solidFill>
              <a:latin typeface="Arial"/>
              <a:cs typeface="Arial"/>
              <a:sym typeface="Arial"/>
            </a:endParaRPr>
          </a:p>
          <a:p>
            <a:pPr defTabSz="1219170">
              <a:lnSpc>
                <a:spcPct val="150000"/>
              </a:lnSpc>
              <a:buClr>
                <a:srgbClr val="000000"/>
              </a:buClr>
              <a:defRPr/>
            </a:pPr>
            <a:r>
              <a:rPr lang="en-US" sz="2667" b="1" kern="0" dirty="0">
                <a:solidFill>
                  <a:srgbClr val="662330">
                    <a:lumMod val="50000"/>
                  </a:srgbClr>
                </a:solidFill>
                <a:latin typeface="Arial"/>
                <a:cs typeface="Arial"/>
                <a:sym typeface="Arial"/>
              </a:rPr>
              <a:t>- </a:t>
            </a:r>
            <a:r>
              <a:rPr lang="en-US" sz="2667" b="1" kern="0" dirty="0" err="1">
                <a:solidFill>
                  <a:srgbClr val="662330">
                    <a:lumMod val="50000"/>
                  </a:srgbClr>
                </a:solidFill>
                <a:latin typeface="Arial"/>
                <a:cs typeface="Arial"/>
                <a:sym typeface="Arial"/>
              </a:rPr>
              <a:t>Đoạn</a:t>
            </a:r>
            <a:r>
              <a:rPr lang="en-US" sz="2667" b="1" kern="0" dirty="0">
                <a:solidFill>
                  <a:srgbClr val="662330">
                    <a:lumMod val="50000"/>
                  </a:srgbClr>
                </a:solidFill>
                <a:latin typeface="Arial"/>
                <a:cs typeface="Arial"/>
                <a:sym typeface="Arial"/>
              </a:rPr>
              <a:t> 4: </a:t>
            </a:r>
            <a:r>
              <a:rPr lang="en-US" sz="2667" b="1" kern="0" dirty="0" smtClean="0">
                <a:solidFill>
                  <a:srgbClr val="662330">
                    <a:lumMod val="50000"/>
                  </a:srgbClr>
                </a:solidFill>
                <a:latin typeface="Arial"/>
                <a:cs typeface="Arial"/>
                <a:sym typeface="Arial"/>
              </a:rPr>
              <a:t>Ga-li-</a:t>
            </a:r>
            <a:r>
              <a:rPr lang="en-US" sz="2667" b="1" kern="0" dirty="0" err="1" smtClean="0">
                <a:solidFill>
                  <a:srgbClr val="662330">
                    <a:lumMod val="50000"/>
                  </a:srgbClr>
                </a:solidFill>
                <a:latin typeface="Arial"/>
                <a:cs typeface="Arial"/>
                <a:sym typeface="Arial"/>
              </a:rPr>
              <a:t>lê</a:t>
            </a:r>
            <a:r>
              <a:rPr lang="en-US" sz="2667" b="1" kern="0" dirty="0" smtClean="0">
                <a:solidFill>
                  <a:srgbClr val="662330">
                    <a:lumMod val="50000"/>
                  </a:srgbClr>
                </a:solidFill>
                <a:latin typeface="Arial"/>
                <a:cs typeface="Arial"/>
                <a:sym typeface="Arial"/>
              </a:rPr>
              <a:t> </a:t>
            </a:r>
            <a:r>
              <a:rPr lang="en-US" sz="2667" b="1" kern="0" dirty="0">
                <a:solidFill>
                  <a:srgbClr val="662330">
                    <a:lumMod val="50000"/>
                  </a:srgbClr>
                </a:solidFill>
                <a:latin typeface="Arial"/>
                <a:cs typeface="Arial"/>
                <a:sym typeface="Arial"/>
              </a:rPr>
              <a:t>… </a:t>
            </a:r>
            <a:r>
              <a:rPr lang="en-US" sz="2667" b="1" kern="0" dirty="0" err="1" smtClean="0">
                <a:solidFill>
                  <a:srgbClr val="662330">
                    <a:lumMod val="50000"/>
                  </a:srgbClr>
                </a:solidFill>
                <a:latin typeface="Arial"/>
                <a:cs typeface="Arial"/>
                <a:sym typeface="Arial"/>
              </a:rPr>
              <a:t>trong</a:t>
            </a:r>
            <a:r>
              <a:rPr lang="en-US" sz="2667" b="1" kern="0" dirty="0" smtClean="0">
                <a:solidFill>
                  <a:srgbClr val="662330">
                    <a:lumMod val="50000"/>
                  </a:srgbClr>
                </a:solidFill>
                <a:latin typeface="Arial"/>
                <a:cs typeface="Arial"/>
                <a:sym typeface="Arial"/>
              </a:rPr>
              <a:t> </a:t>
            </a:r>
            <a:r>
              <a:rPr lang="en-US" sz="2667" b="1" kern="0" dirty="0" err="1" smtClean="0">
                <a:solidFill>
                  <a:srgbClr val="662330">
                    <a:lumMod val="50000"/>
                  </a:srgbClr>
                </a:solidFill>
                <a:latin typeface="Arial"/>
                <a:cs typeface="Arial"/>
                <a:sym typeface="Arial"/>
              </a:rPr>
              <a:t>đời</a:t>
            </a:r>
            <a:r>
              <a:rPr lang="en-US" sz="2667" b="1" kern="0" dirty="0" smtClean="0">
                <a:solidFill>
                  <a:srgbClr val="662330">
                    <a:lumMod val="50000"/>
                  </a:srgbClr>
                </a:solidFill>
                <a:latin typeface="Arial"/>
                <a:cs typeface="Arial"/>
                <a:sym typeface="Arial"/>
              </a:rPr>
              <a:t> </a:t>
            </a:r>
            <a:r>
              <a:rPr lang="en-US" sz="2667" b="1" kern="0" dirty="0" err="1" smtClean="0">
                <a:solidFill>
                  <a:srgbClr val="662330">
                    <a:lumMod val="50000"/>
                  </a:srgbClr>
                </a:solidFill>
                <a:latin typeface="Arial"/>
                <a:cs typeface="Arial"/>
                <a:sym typeface="Arial"/>
              </a:rPr>
              <a:t>sống</a:t>
            </a:r>
            <a:r>
              <a:rPr lang="en-US" sz="2667" b="1" kern="0" dirty="0" smtClean="0">
                <a:solidFill>
                  <a:srgbClr val="662330">
                    <a:lumMod val="50000"/>
                  </a:srgbClr>
                </a:solidFill>
                <a:latin typeface="Arial"/>
                <a:cs typeface="Arial"/>
                <a:sym typeface="Arial"/>
              </a:rPr>
              <a:t> </a:t>
            </a:r>
            <a:r>
              <a:rPr lang="en-US" sz="2667" b="1" kern="0" dirty="0" err="1" smtClean="0">
                <a:solidFill>
                  <a:srgbClr val="662330">
                    <a:lumMod val="50000"/>
                  </a:srgbClr>
                </a:solidFill>
                <a:latin typeface="Arial"/>
                <a:cs typeface="Arial"/>
                <a:sym typeface="Arial"/>
              </a:rPr>
              <a:t>ngày</a:t>
            </a:r>
            <a:r>
              <a:rPr lang="en-US" sz="2667" b="1" kern="0" dirty="0" smtClean="0">
                <a:solidFill>
                  <a:srgbClr val="662330">
                    <a:lumMod val="50000"/>
                  </a:srgbClr>
                </a:solidFill>
                <a:latin typeface="Arial"/>
                <a:cs typeface="Arial"/>
                <a:sym typeface="Arial"/>
              </a:rPr>
              <a:t> nay.</a:t>
            </a:r>
            <a:endParaRPr lang="en-US" sz="2667" b="1" kern="0" dirty="0">
              <a:solidFill>
                <a:srgbClr val="662330">
                  <a:lumMod val="50000"/>
                </a:srgbClr>
              </a:solidFill>
              <a:latin typeface="Arial"/>
              <a:cs typeface="Arial"/>
              <a:sym typeface="Arial"/>
            </a:endParaRPr>
          </a:p>
        </p:txBody>
      </p:sp>
    </p:spTree>
    <p:extLst>
      <p:ext uri="{BB962C8B-B14F-4D97-AF65-F5344CB8AC3E}">
        <p14:creationId xmlns:p14="http://schemas.microsoft.com/office/powerpoint/2010/main" val="1852734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91"/>
                                        </p:tgtEl>
                                        <p:attrNameLst>
                                          <p:attrName>style.visibility</p:attrName>
                                        </p:attrNameLst>
                                      </p:cBhvr>
                                      <p:to>
                                        <p:strVal val="visible"/>
                                      </p:to>
                                    </p:set>
                                    <p:animEffect transition="in" filter="fade">
                                      <p:cBhvr>
                                        <p:cTn id="7" dur="500"/>
                                        <p:tgtEl>
                                          <p:spTgt spid="9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0"/>
                                        </p:tgtEl>
                                        <p:attrNameLst>
                                          <p:attrName>style.visibility</p:attrName>
                                        </p:attrNameLst>
                                      </p:cBhvr>
                                      <p:to>
                                        <p:strVal val="visible"/>
                                      </p:to>
                                    </p:set>
                                    <p:animEffect transition="in" filter="fade">
                                      <p:cBhvr>
                                        <p:cTn id="12" dur="500"/>
                                        <p:tgtEl>
                                          <p:spTgt spid="9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2"/>
                                        </p:tgtEl>
                                        <p:attrNameLst>
                                          <p:attrName>style.visibility</p:attrName>
                                        </p:attrNameLst>
                                      </p:cBhvr>
                                      <p:to>
                                        <p:strVal val="visible"/>
                                      </p:to>
                                    </p:set>
                                    <p:animEffect transition="in" filter="fade">
                                      <p:cBhvr>
                                        <p:cTn id="17"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91" grpId="0"/>
      <p:bldP spid="9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 name="Google Shape;150;p8">
            <a:extLst>
              <a:ext uri="{FF2B5EF4-FFF2-40B4-BE49-F238E27FC236}">
                <a16:creationId xmlns:a16="http://schemas.microsoft.com/office/drawing/2014/main" id="{9E5A3AF4-A72F-41DD-A8B6-C86981AC2111}"/>
              </a:ext>
            </a:extLst>
          </p:cNvPr>
          <p:cNvSpPr txBox="1"/>
          <p:nvPr/>
        </p:nvSpPr>
        <p:spPr>
          <a:xfrm>
            <a:off x="3758408" y="1661305"/>
            <a:ext cx="4673600" cy="430887"/>
          </a:xfrm>
          <a:prstGeom prst="rect">
            <a:avLst/>
          </a:prstGeom>
          <a:noFill/>
          <a:ln>
            <a:noFill/>
          </a:ln>
        </p:spPr>
        <p:txBody>
          <a:bodyPr spcFirstLastPara="1" wrap="square" lIns="0" tIns="0" rIns="0" bIns="0" anchor="t" anchorCtr="0">
            <a:spAutoFit/>
          </a:bodyPr>
          <a:lstStyle/>
          <a:p>
            <a:pPr algn="ctr"/>
            <a:r>
              <a:rPr lang="vi-VN" sz="2800" b="1" dirty="0">
                <a:solidFill>
                  <a:schemeClr val="bg1"/>
                </a:solidFill>
                <a:latin typeface="UTM Avo" panose="02040603050506020204" pitchFamily="18"/>
              </a:rPr>
              <a:t>Luyện đọc từ khó</a:t>
            </a:r>
            <a:endParaRPr sz="2800" b="1" dirty="0">
              <a:solidFill>
                <a:schemeClr val="bg1"/>
              </a:solidFill>
              <a:latin typeface="UTM Avo" panose="02040603050506020204" pitchFamily="18"/>
            </a:endParaRPr>
          </a:p>
        </p:txBody>
      </p:sp>
      <p:sp>
        <p:nvSpPr>
          <p:cNvPr id="14" name="Google Shape;153;p8">
            <a:extLst>
              <a:ext uri="{FF2B5EF4-FFF2-40B4-BE49-F238E27FC236}">
                <a16:creationId xmlns:a16="http://schemas.microsoft.com/office/drawing/2014/main" id="{779DD52F-D559-1D93-92B6-C38429FD0155}"/>
              </a:ext>
            </a:extLst>
          </p:cNvPr>
          <p:cNvSpPr/>
          <p:nvPr/>
        </p:nvSpPr>
        <p:spPr>
          <a:xfrm>
            <a:off x="661194" y="2500762"/>
            <a:ext cx="3098800" cy="863600"/>
          </a:xfrm>
          <a:prstGeom prst="homePlate">
            <a:avLst>
              <a:gd name="adj" fmla="val 50000"/>
            </a:avLst>
          </a:prstGeom>
          <a:solidFill>
            <a:schemeClr val="lt1"/>
          </a:solidFill>
          <a:ln w="25400" cap="flat" cmpd="sng">
            <a:solidFill>
              <a:schemeClr val="bg1"/>
            </a:solidFill>
            <a:prstDash val="solid"/>
            <a:round/>
            <a:headEnd type="none" w="sm" len="sm"/>
            <a:tailEnd type="none" w="sm" len="sm"/>
          </a:ln>
        </p:spPr>
        <p:txBody>
          <a:bodyPr spcFirstLastPara="1" wrap="square" lIns="60950" tIns="30467" rIns="60950" bIns="30467" anchor="ctr" anchorCtr="0">
            <a:noAutofit/>
          </a:bodyPr>
          <a:lstStyle/>
          <a:p>
            <a:pPr algn="ctr"/>
            <a:r>
              <a:rPr lang="en-US" sz="2800" dirty="0" smtClean="0">
                <a:solidFill>
                  <a:schemeClr val="bg1"/>
                </a:solidFill>
                <a:latin typeface="UTM Avo" panose="02040603050506020204" pitchFamily="18"/>
              </a:rPr>
              <a:t>Ga li-</a:t>
            </a:r>
            <a:r>
              <a:rPr lang="en-US" sz="2800" dirty="0" err="1" smtClean="0">
                <a:solidFill>
                  <a:schemeClr val="bg1"/>
                </a:solidFill>
                <a:latin typeface="UTM Avo" panose="02040603050506020204" pitchFamily="18"/>
              </a:rPr>
              <a:t>lê</a:t>
            </a:r>
            <a:endParaRPr sz="600" dirty="0">
              <a:solidFill>
                <a:schemeClr val="bg1"/>
              </a:solidFill>
              <a:latin typeface="UTM Avo" panose="02040603050506020204" pitchFamily="18"/>
            </a:endParaRPr>
          </a:p>
        </p:txBody>
      </p:sp>
      <p:sp>
        <p:nvSpPr>
          <p:cNvPr id="16" name="Google Shape;155;p8">
            <a:extLst>
              <a:ext uri="{FF2B5EF4-FFF2-40B4-BE49-F238E27FC236}">
                <a16:creationId xmlns:a16="http://schemas.microsoft.com/office/drawing/2014/main" id="{D4315473-B8B5-4857-5E82-E32D15DCD960}"/>
              </a:ext>
            </a:extLst>
          </p:cNvPr>
          <p:cNvSpPr/>
          <p:nvPr/>
        </p:nvSpPr>
        <p:spPr>
          <a:xfrm>
            <a:off x="661194" y="4279900"/>
            <a:ext cx="3098800" cy="863600"/>
          </a:xfrm>
          <a:prstGeom prst="homePlate">
            <a:avLst>
              <a:gd name="adj" fmla="val 50000"/>
            </a:avLst>
          </a:prstGeom>
          <a:solidFill>
            <a:schemeClr val="lt1"/>
          </a:solidFill>
          <a:ln w="25400" cap="flat" cmpd="sng">
            <a:solidFill>
              <a:schemeClr val="bg1"/>
            </a:solidFill>
            <a:prstDash val="solid"/>
            <a:round/>
            <a:headEnd type="none" w="sm" len="sm"/>
            <a:tailEnd type="none" w="sm" len="sm"/>
          </a:ln>
        </p:spPr>
        <p:txBody>
          <a:bodyPr spcFirstLastPara="1" wrap="square" lIns="60950" tIns="30467" rIns="60950" bIns="30467" anchor="ctr" anchorCtr="0">
            <a:noAutofit/>
          </a:bodyPr>
          <a:lstStyle/>
          <a:p>
            <a:pPr algn="ctr">
              <a:lnSpc>
                <a:spcPct val="114000"/>
              </a:lnSpc>
            </a:pPr>
            <a:r>
              <a:rPr lang="vi-VN" sz="2800">
                <a:solidFill>
                  <a:schemeClr val="bg1"/>
                </a:solidFill>
                <a:latin typeface="UTM Avo" panose="02040603050506020204" pitchFamily="18"/>
              </a:rPr>
              <a:t>Pi-sa</a:t>
            </a:r>
            <a:endParaRPr sz="2800">
              <a:solidFill>
                <a:schemeClr val="bg1"/>
              </a:solidFill>
              <a:latin typeface="UTM Avo" panose="02040603050506020204" pitchFamily="18"/>
            </a:endParaRPr>
          </a:p>
        </p:txBody>
      </p:sp>
      <p:sp>
        <p:nvSpPr>
          <p:cNvPr id="17" name="Google Shape;156;p8">
            <a:extLst>
              <a:ext uri="{FF2B5EF4-FFF2-40B4-BE49-F238E27FC236}">
                <a16:creationId xmlns:a16="http://schemas.microsoft.com/office/drawing/2014/main" id="{57AD3867-8165-DEC4-142B-18905C5469B3}"/>
              </a:ext>
            </a:extLst>
          </p:cNvPr>
          <p:cNvSpPr/>
          <p:nvPr/>
        </p:nvSpPr>
        <p:spPr>
          <a:xfrm>
            <a:off x="4547394" y="4279900"/>
            <a:ext cx="3098800" cy="863600"/>
          </a:xfrm>
          <a:prstGeom prst="homePlate">
            <a:avLst>
              <a:gd name="adj" fmla="val 50000"/>
            </a:avLst>
          </a:prstGeom>
          <a:solidFill>
            <a:schemeClr val="lt1"/>
          </a:solidFill>
          <a:ln w="25400" cap="flat" cmpd="sng">
            <a:solidFill>
              <a:schemeClr val="bg1"/>
            </a:solidFill>
            <a:prstDash val="solid"/>
            <a:round/>
            <a:headEnd type="none" w="sm" len="sm"/>
            <a:tailEnd type="none" w="sm" len="sm"/>
          </a:ln>
        </p:spPr>
        <p:txBody>
          <a:bodyPr spcFirstLastPara="1" wrap="square" lIns="60950" tIns="30467" rIns="60950" bIns="30467" anchor="ctr" anchorCtr="0">
            <a:noAutofit/>
          </a:bodyPr>
          <a:lstStyle/>
          <a:p>
            <a:pPr algn="ctr">
              <a:lnSpc>
                <a:spcPct val="114000"/>
              </a:lnSpc>
            </a:pPr>
            <a:r>
              <a:rPr lang="vi-VN" sz="2800">
                <a:solidFill>
                  <a:schemeClr val="bg1"/>
                </a:solidFill>
                <a:latin typeface="UTM Avo" panose="02040603050506020204" pitchFamily="18"/>
              </a:rPr>
              <a:t>Cô-péc-ních</a:t>
            </a:r>
            <a:endParaRPr sz="2800">
              <a:solidFill>
                <a:schemeClr val="bg1"/>
              </a:solidFill>
              <a:latin typeface="UTM Avo" panose="02040603050506020204" pitchFamily="18"/>
            </a:endParaRPr>
          </a:p>
        </p:txBody>
      </p:sp>
      <p:sp>
        <p:nvSpPr>
          <p:cNvPr id="18" name="Google Shape;157;p8">
            <a:extLst>
              <a:ext uri="{FF2B5EF4-FFF2-40B4-BE49-F238E27FC236}">
                <a16:creationId xmlns:a16="http://schemas.microsoft.com/office/drawing/2014/main" id="{76B7ED2B-160A-023C-E45B-C0A5702B9B12}"/>
              </a:ext>
            </a:extLst>
          </p:cNvPr>
          <p:cNvSpPr/>
          <p:nvPr/>
        </p:nvSpPr>
        <p:spPr>
          <a:xfrm>
            <a:off x="4547394" y="2500762"/>
            <a:ext cx="3252715" cy="863600"/>
          </a:xfrm>
          <a:prstGeom prst="homePlate">
            <a:avLst>
              <a:gd name="adj" fmla="val 50000"/>
            </a:avLst>
          </a:prstGeom>
          <a:solidFill>
            <a:schemeClr val="lt1"/>
          </a:solidFill>
          <a:ln w="25400" cap="flat" cmpd="sng">
            <a:solidFill>
              <a:schemeClr val="bg1"/>
            </a:solidFill>
            <a:prstDash val="solid"/>
            <a:round/>
            <a:headEnd type="none" w="sm" len="sm"/>
            <a:tailEnd type="none" w="sm" len="sm"/>
          </a:ln>
        </p:spPr>
        <p:txBody>
          <a:bodyPr spcFirstLastPara="1" wrap="square" lIns="60950" tIns="30467" rIns="60950" bIns="30467" anchor="ctr" anchorCtr="0">
            <a:noAutofit/>
          </a:bodyPr>
          <a:lstStyle/>
          <a:p>
            <a:pPr algn="ctr">
              <a:lnSpc>
                <a:spcPct val="114000"/>
              </a:lnSpc>
            </a:pPr>
            <a:r>
              <a:rPr lang="vi-VN" sz="2800" dirty="0">
                <a:solidFill>
                  <a:schemeClr val="bg1"/>
                </a:solidFill>
                <a:latin typeface="UTM Avo" panose="02040603050506020204" pitchFamily="18"/>
              </a:rPr>
              <a:t>A-ri-xtốt</a:t>
            </a:r>
            <a:endParaRPr sz="2800" dirty="0">
              <a:solidFill>
                <a:schemeClr val="bg1"/>
              </a:solidFill>
              <a:latin typeface="UTM Avo" panose="02040603050506020204" pitchFamily="18"/>
            </a:endParaRPr>
          </a:p>
        </p:txBody>
      </p:sp>
      <p:sp>
        <p:nvSpPr>
          <p:cNvPr id="19" name="Google Shape;158;p8">
            <a:extLst>
              <a:ext uri="{FF2B5EF4-FFF2-40B4-BE49-F238E27FC236}">
                <a16:creationId xmlns:a16="http://schemas.microsoft.com/office/drawing/2014/main" id="{97A85FB6-04F8-847A-6210-E6BD0F2DFB35}"/>
              </a:ext>
            </a:extLst>
          </p:cNvPr>
          <p:cNvSpPr>
            <a:spLocks noChangeAspect="1"/>
          </p:cNvSpPr>
          <p:nvPr/>
        </p:nvSpPr>
        <p:spPr>
          <a:xfrm>
            <a:off x="8307424" y="3509568"/>
            <a:ext cx="3223382" cy="3343179"/>
          </a:xfrm>
          <a:custGeom>
            <a:avLst/>
            <a:gdLst/>
            <a:ahLst/>
            <a:cxnLst/>
            <a:rect l="l" t="t" r="r" b="b"/>
            <a:pathLst>
              <a:path w="973983" h="1010181" extrusionOk="0">
                <a:moveTo>
                  <a:pt x="0" y="0"/>
                </a:moveTo>
                <a:lnTo>
                  <a:pt x="973983" y="0"/>
                </a:lnTo>
                <a:lnTo>
                  <a:pt x="973983" y="1010182"/>
                </a:lnTo>
                <a:lnTo>
                  <a:pt x="0" y="1010182"/>
                </a:lnTo>
                <a:lnTo>
                  <a:pt x="0" y="0"/>
                </a:lnTo>
                <a:close/>
              </a:path>
            </a:pathLst>
          </a:custGeom>
          <a:blipFill rotWithShape="1">
            <a:blip r:embed="rId4">
              <a:alphaModFix/>
            </a:blip>
            <a:stretch>
              <a:fillRect/>
            </a:stretch>
          </a:blipFill>
          <a:ln>
            <a:noFill/>
          </a:ln>
        </p:spPr>
        <p:txBody>
          <a:bodyPr/>
          <a:lstStyle/>
          <a:p>
            <a:endParaRPr lang="en-US"/>
          </a:p>
        </p:txBody>
      </p:sp>
      <p:graphicFrame>
        <p:nvGraphicFramePr>
          <p:cNvPr id="2" name="Table 1"/>
          <p:cNvGraphicFramePr>
            <a:graphicFrameLocks noGrp="1"/>
          </p:cNvGraphicFramePr>
          <p:nvPr>
            <p:extLst>
              <p:ext uri="{D42A27DB-BD31-4B8C-83A1-F6EECF244321}">
                <p14:modId xmlns:p14="http://schemas.microsoft.com/office/powerpoint/2010/main" val="2420740732"/>
              </p:ext>
            </p:extLst>
          </p:nvPr>
        </p:nvGraphicFramePr>
        <p:xfrm>
          <a:off x="0" y="-1"/>
          <a:ext cx="12192000" cy="1516099"/>
        </p:xfrm>
        <a:graphic>
          <a:graphicData uri="http://schemas.openxmlformats.org/drawingml/2006/table">
            <a:tbl>
              <a:tblPr firstRow="1" bandRow="1">
                <a:tableStyleId>{5C22544A-7EE6-4342-B048-85BDC9FD1C3A}</a:tableStyleId>
              </a:tblPr>
              <a:tblGrid>
                <a:gridCol w="12192000">
                  <a:extLst>
                    <a:ext uri="{9D8B030D-6E8A-4147-A177-3AD203B41FA5}">
                      <a16:colId xmlns:a16="http://schemas.microsoft.com/office/drawing/2014/main" val="352727295"/>
                    </a:ext>
                  </a:extLst>
                </a:gridCol>
              </a:tblGrid>
              <a:tr h="1516099">
                <a:tc>
                  <a:txBody>
                    <a:bodyPr/>
                    <a:lstStyle/>
                    <a:p>
                      <a:endParaRPr lang="en-US" dirty="0">
                        <a:solidFill>
                          <a:schemeClr val="bg1"/>
                        </a:solidFill>
                      </a:endParaRPr>
                    </a:p>
                  </a:txBody>
                  <a:tcPr>
                    <a:solidFill>
                      <a:schemeClr val="tx1"/>
                    </a:solidFill>
                  </a:tcPr>
                </a:tc>
                <a:extLst>
                  <a:ext uri="{0D108BD9-81ED-4DB2-BD59-A6C34878D82A}">
                    <a16:rowId xmlns:a16="http://schemas.microsoft.com/office/drawing/2014/main" val="631761714"/>
                  </a:ext>
                </a:extLst>
              </a:tr>
            </a:tbl>
          </a:graphicData>
        </a:graphic>
      </p:graphicFrame>
    </p:spTree>
    <p:extLst>
      <p:ext uri="{BB962C8B-B14F-4D97-AF65-F5344CB8AC3E}">
        <p14:creationId xmlns:p14="http://schemas.microsoft.com/office/powerpoint/2010/main" val="615488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par>
                                <p:cTn id="19" presetID="10"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4039753729"/>
              </p:ext>
            </p:extLst>
          </p:nvPr>
        </p:nvGraphicFramePr>
        <p:xfrm>
          <a:off x="0" y="-1"/>
          <a:ext cx="12192000" cy="2909455"/>
        </p:xfrm>
        <a:graphic>
          <a:graphicData uri="http://schemas.openxmlformats.org/drawingml/2006/table">
            <a:tbl>
              <a:tblPr firstRow="1" bandRow="1">
                <a:tableStyleId>{5C22544A-7EE6-4342-B048-85BDC9FD1C3A}</a:tableStyleId>
              </a:tblPr>
              <a:tblGrid>
                <a:gridCol w="12192000">
                  <a:extLst>
                    <a:ext uri="{9D8B030D-6E8A-4147-A177-3AD203B41FA5}">
                      <a16:colId xmlns:a16="http://schemas.microsoft.com/office/drawing/2014/main" val="1294658907"/>
                    </a:ext>
                  </a:extLst>
                </a:gridCol>
              </a:tblGrid>
              <a:tr h="2909455">
                <a:tc>
                  <a:txBody>
                    <a:bodyPr/>
                    <a:lstStyle/>
                    <a:p>
                      <a:pPr algn="ctr"/>
                      <a:r>
                        <a:rPr lang="en-US" sz="2400" dirty="0" err="1" smtClean="0">
                          <a:solidFill>
                            <a:schemeClr val="bg1"/>
                          </a:solidFill>
                        </a:rPr>
                        <a:t>Thứ</a:t>
                      </a:r>
                      <a:r>
                        <a:rPr lang="en-US" sz="2400" baseline="0" dirty="0" smtClean="0">
                          <a:solidFill>
                            <a:schemeClr val="bg1"/>
                          </a:solidFill>
                        </a:rPr>
                        <a:t> </a:t>
                      </a:r>
                      <a:r>
                        <a:rPr lang="en-US" sz="2400" baseline="0" dirty="0" err="1" smtClean="0">
                          <a:solidFill>
                            <a:schemeClr val="bg1"/>
                          </a:solidFill>
                        </a:rPr>
                        <a:t>hai</a:t>
                      </a:r>
                      <a:r>
                        <a:rPr lang="en-US" sz="2400" baseline="0" dirty="0" smtClean="0">
                          <a:solidFill>
                            <a:schemeClr val="bg1"/>
                          </a:solidFill>
                        </a:rPr>
                        <a:t> </a:t>
                      </a:r>
                      <a:r>
                        <a:rPr lang="en-US" sz="2400" baseline="0" dirty="0" err="1" smtClean="0">
                          <a:solidFill>
                            <a:schemeClr val="bg1"/>
                          </a:solidFill>
                        </a:rPr>
                        <a:t>ngày</a:t>
                      </a:r>
                      <a:r>
                        <a:rPr lang="en-US" sz="2400" baseline="0" dirty="0" smtClean="0">
                          <a:solidFill>
                            <a:schemeClr val="bg1"/>
                          </a:solidFill>
                        </a:rPr>
                        <a:t> 10 </a:t>
                      </a:r>
                      <a:r>
                        <a:rPr lang="en-US" sz="2400" baseline="0" dirty="0" err="1" smtClean="0">
                          <a:solidFill>
                            <a:schemeClr val="bg1"/>
                          </a:solidFill>
                        </a:rPr>
                        <a:t>tháng</a:t>
                      </a:r>
                      <a:r>
                        <a:rPr lang="en-US" sz="2400" baseline="0" dirty="0" smtClean="0">
                          <a:solidFill>
                            <a:schemeClr val="bg1"/>
                          </a:solidFill>
                        </a:rPr>
                        <a:t> 2 </a:t>
                      </a:r>
                      <a:r>
                        <a:rPr lang="en-US" sz="2400" baseline="0" dirty="0" err="1" smtClean="0">
                          <a:solidFill>
                            <a:schemeClr val="bg1"/>
                          </a:solidFill>
                        </a:rPr>
                        <a:t>năm</a:t>
                      </a:r>
                      <a:r>
                        <a:rPr lang="en-US" sz="2400" baseline="0" dirty="0" smtClean="0">
                          <a:solidFill>
                            <a:schemeClr val="bg1"/>
                          </a:solidFill>
                        </a:rPr>
                        <a:t> 2025</a:t>
                      </a:r>
                    </a:p>
                    <a:p>
                      <a:pPr algn="ctr"/>
                      <a:r>
                        <a:rPr lang="en-US" sz="2400" baseline="0" dirty="0" smtClean="0">
                          <a:solidFill>
                            <a:schemeClr val="bg1"/>
                          </a:solidFill>
                        </a:rPr>
                        <a:t>TIẾNG VIỆT</a:t>
                      </a:r>
                    </a:p>
                    <a:p>
                      <a:pPr algn="ctr"/>
                      <a:r>
                        <a:rPr lang="en-US" sz="2400" baseline="0" dirty="0" smtClean="0">
                          <a:solidFill>
                            <a:schemeClr val="bg1"/>
                          </a:solidFill>
                        </a:rPr>
                        <a:t>BÀI ĐỌC 3: SỰ THẬT LÀ </a:t>
                      </a:r>
                      <a:r>
                        <a:rPr lang="en-US" sz="2400" baseline="0" dirty="0" smtClean="0">
                          <a:solidFill>
                            <a:schemeClr val="bg1"/>
                          </a:solidFill>
                        </a:rPr>
                        <a:t>THƯỚC </a:t>
                      </a:r>
                      <a:r>
                        <a:rPr lang="en-US" sz="2400" baseline="0" dirty="0" smtClean="0">
                          <a:solidFill>
                            <a:schemeClr val="bg1"/>
                          </a:solidFill>
                        </a:rPr>
                        <a:t>ĐO CHÂN LÍ</a:t>
                      </a:r>
                    </a:p>
                    <a:p>
                      <a:pPr algn="ctr"/>
                      <a:endParaRPr lang="en-US" sz="2400" baseline="0" dirty="0" smtClean="0">
                        <a:solidFill>
                          <a:schemeClr val="bg1"/>
                        </a:solidFill>
                      </a:endParaRPr>
                    </a:p>
                    <a:p>
                      <a:pPr algn="ctr"/>
                      <a:r>
                        <a:rPr lang="en-US" sz="2800" baseline="0" dirty="0" err="1" smtClean="0">
                          <a:solidFill>
                            <a:schemeClr val="bg1"/>
                          </a:solidFill>
                        </a:rPr>
                        <a:t>Luyện</a:t>
                      </a:r>
                      <a:r>
                        <a:rPr lang="en-US" sz="2800" baseline="0" dirty="0" smtClean="0">
                          <a:solidFill>
                            <a:schemeClr val="bg1"/>
                          </a:solidFill>
                        </a:rPr>
                        <a:t> </a:t>
                      </a:r>
                      <a:r>
                        <a:rPr lang="en-US" sz="2800" baseline="0" dirty="0" err="1" smtClean="0">
                          <a:solidFill>
                            <a:schemeClr val="bg1"/>
                          </a:solidFill>
                        </a:rPr>
                        <a:t>đọc</a:t>
                      </a:r>
                      <a:r>
                        <a:rPr lang="en-US" sz="2800" baseline="0" dirty="0" smtClean="0">
                          <a:solidFill>
                            <a:schemeClr val="bg1"/>
                          </a:solidFill>
                        </a:rPr>
                        <a:t> </a:t>
                      </a:r>
                      <a:endParaRPr lang="en-US" sz="2800" dirty="0">
                        <a:solidFill>
                          <a:schemeClr val="bg1"/>
                        </a:solidFill>
                      </a:endParaRPr>
                    </a:p>
                  </a:txBody>
                  <a:tcPr>
                    <a:solidFill>
                      <a:schemeClr val="tx1"/>
                    </a:solidFill>
                  </a:tcPr>
                </a:tc>
                <a:extLst>
                  <a:ext uri="{0D108BD9-81ED-4DB2-BD59-A6C34878D82A}">
                    <a16:rowId xmlns:a16="http://schemas.microsoft.com/office/drawing/2014/main" val="3108905022"/>
                  </a:ext>
                </a:extLst>
              </a:tr>
            </a:tbl>
          </a:graphicData>
        </a:graphic>
      </p:graphicFrame>
    </p:spTree>
    <p:extLst>
      <p:ext uri="{BB962C8B-B14F-4D97-AF65-F5344CB8AC3E}">
        <p14:creationId xmlns:p14="http://schemas.microsoft.com/office/powerpoint/2010/main" val="2064122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anguage Arts Subject for Elementary: Activities about Legend of King Arthur by Slidesgo">
  <a:themeElements>
    <a:clrScheme name="Simple Light">
      <a:dk1>
        <a:srgbClr val="2D1E22"/>
      </a:dk1>
      <a:lt1>
        <a:srgbClr val="662330"/>
      </a:lt1>
      <a:dk2>
        <a:srgbClr val="D11535"/>
      </a:dk2>
      <a:lt2>
        <a:srgbClr val="E74C3C"/>
      </a:lt2>
      <a:accent1>
        <a:srgbClr val="F2992F"/>
      </a:accent1>
      <a:accent2>
        <a:srgbClr val="FFBF4D"/>
      </a:accent2>
      <a:accent3>
        <a:srgbClr val="8C3E62"/>
      </a:accent3>
      <a:accent4>
        <a:srgbClr val="91E2E8"/>
      </a:accent4>
      <a:accent5>
        <a:srgbClr val="BCB7BB"/>
      </a:accent5>
      <a:accent6>
        <a:srgbClr val="F2EEDD"/>
      </a:accent6>
      <a:hlink>
        <a:srgbClr val="2D1E2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Language Arts Subject for Elementary: Activities about Legend of King Arthur by Slidesgo">
  <a:themeElements>
    <a:clrScheme name="Simple Light">
      <a:dk1>
        <a:srgbClr val="2D1E22"/>
      </a:dk1>
      <a:lt1>
        <a:srgbClr val="662330"/>
      </a:lt1>
      <a:dk2>
        <a:srgbClr val="D11535"/>
      </a:dk2>
      <a:lt2>
        <a:srgbClr val="E74C3C"/>
      </a:lt2>
      <a:accent1>
        <a:srgbClr val="F2992F"/>
      </a:accent1>
      <a:accent2>
        <a:srgbClr val="FFBF4D"/>
      </a:accent2>
      <a:accent3>
        <a:srgbClr val="8C3E62"/>
      </a:accent3>
      <a:accent4>
        <a:srgbClr val="91E2E8"/>
      </a:accent4>
      <a:accent5>
        <a:srgbClr val="BCB7BB"/>
      </a:accent5>
      <a:accent6>
        <a:srgbClr val="F2EEDD"/>
      </a:accent6>
      <a:hlink>
        <a:srgbClr val="2D1E2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329</TotalTime>
  <Words>1271</Words>
  <Application>Microsoft Office PowerPoint</Application>
  <PresentationFormat>Widescreen</PresentationFormat>
  <Paragraphs>137</Paragraphs>
  <Slides>30</Slides>
  <Notes>5</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30</vt:i4>
      </vt:variant>
    </vt:vector>
  </HeadingPairs>
  <TitlesOfParts>
    <vt:vector size="43" baseType="lpstr">
      <vt:lpstr>Arial</vt:lpstr>
      <vt:lpstr>Shadows Into Light Two</vt:lpstr>
      <vt:lpstr>Calibri</vt:lpstr>
      <vt:lpstr>Bebas Neue</vt:lpstr>
      <vt:lpstr>Calibri Light</vt:lpstr>
      <vt:lpstr>UTM Avo</vt:lpstr>
      <vt:lpstr>Fredoka SemiBold</vt:lpstr>
      <vt:lpstr>Source Sans Pro</vt:lpstr>
      <vt:lpstr>Rakkas</vt:lpstr>
      <vt:lpstr>Nunito Light</vt:lpstr>
      <vt:lpstr>Office Theme</vt:lpstr>
      <vt:lpstr>Language Arts Subject for Elementary: Activities about Legend of King Arthur by Slidesgo</vt:lpstr>
      <vt:lpstr>1_Language Arts Subject for Elementary: Activities about Legend of King Arthur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OnePercent</dc:creator>
  <cp:lastModifiedBy>Admin</cp:lastModifiedBy>
  <cp:revision>74</cp:revision>
  <dcterms:created xsi:type="dcterms:W3CDTF">2023-10-19T01:39:18Z</dcterms:created>
  <dcterms:modified xsi:type="dcterms:W3CDTF">2025-02-09T14:26:42Z</dcterms:modified>
</cp:coreProperties>
</file>