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1" r:id="rId3"/>
    <p:sldId id="272" r:id="rId4"/>
    <p:sldId id="257" r:id="rId5"/>
    <p:sldId id="273" r:id="rId6"/>
    <p:sldId id="274" r:id="rId7"/>
    <p:sldId id="275" r:id="rId8"/>
    <p:sldId id="276" r:id="rId9"/>
    <p:sldId id="269" r:id="rId10"/>
    <p:sldId id="277" r:id="rId11"/>
    <p:sldId id="278" r:id="rId12"/>
    <p:sldId id="279" r:id="rId13"/>
    <p:sldId id="280" r:id="rId14"/>
    <p:sldId id="266" r:id="rId15"/>
    <p:sldId id="281" r:id="rId16"/>
    <p:sldId id="282" r:id="rId17"/>
    <p:sldId id="284" r:id="rId18"/>
    <p:sldId id="285" r:id="rId19"/>
    <p:sldId id="286" r:id="rId20"/>
    <p:sldId id="287" r:id="rId21"/>
    <p:sldId id="260" r:id="rId22"/>
    <p:sldId id="289" r:id="rId23"/>
    <p:sldId id="288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7F3"/>
    <a:srgbClr val="CCDD93"/>
    <a:srgbClr val="ED1701"/>
    <a:srgbClr val="0C29A6"/>
    <a:srgbClr val="AA4208"/>
    <a:srgbClr val="74A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96" d="100"/>
          <a:sy n="96" d="100"/>
        </p:scale>
        <p:origin x="17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11-Sep-24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11-Sep-24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1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4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6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8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11-Sep-24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11-Sep-24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11-Sep-24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11-Sep-24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11-Sep-24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11-Sep-24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11-Sep-24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11-Sep-24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11-Sep-24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11-Sep-24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11-Sep-24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11-Sep-24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764" y="2743204"/>
            <a:ext cx="8619961" cy="221481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 MỪNG QUÝ THẦY CÔ GIÁO VỀ DỰ GIỜ</a:t>
            </a:r>
            <a:br>
              <a:rPr lang="en-US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1B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F54C1-5A30-2506-033B-A099BAF25391}"/>
              </a:ext>
            </a:extLst>
          </p:cNvPr>
          <p:cNvSpPr txBox="1"/>
          <p:nvPr/>
        </p:nvSpPr>
        <p:spPr>
          <a:xfrm>
            <a:off x="195943" y="205274"/>
            <a:ext cx="362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C95A1-5695-65BC-854F-15010720CA30}"/>
              </a:ext>
            </a:extLst>
          </p:cNvPr>
          <p:cNvSpPr txBox="1"/>
          <p:nvPr/>
        </p:nvSpPr>
        <p:spPr>
          <a:xfrm>
            <a:off x="195943" y="661957"/>
            <a:ext cx="47959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 GIÁO DỤC &amp; ĐÀO TẠO TÂY SƠN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FC9E4-10B6-3D24-62C8-F58E922CDA00}"/>
              </a:ext>
            </a:extLst>
          </p:cNvPr>
          <p:cNvSpPr txBox="1"/>
          <p:nvPr/>
        </p:nvSpPr>
        <p:spPr>
          <a:xfrm>
            <a:off x="195943" y="1149417"/>
            <a:ext cx="3333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HỌC TÂY AN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7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7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C9C26C8-ABA5-FD0F-6E0F-FA5DD71508B8}"/>
              </a:ext>
            </a:extLst>
          </p:cNvPr>
          <p:cNvGrpSpPr/>
          <p:nvPr/>
        </p:nvGrpSpPr>
        <p:grpSpPr>
          <a:xfrm>
            <a:off x="3502803" y="2817485"/>
            <a:ext cx="5186395" cy="1200330"/>
            <a:chOff x="3683584" y="2817485"/>
            <a:chExt cx="5186395" cy="12003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F4E7E1-4E85-827E-0CA6-84E6D8B3B10B}"/>
                </a:ext>
              </a:extLst>
            </p:cNvPr>
            <p:cNvSpPr txBox="1"/>
            <p:nvPr/>
          </p:nvSpPr>
          <p:spPr>
            <a:xfrm>
              <a:off x="3683584" y="2817486"/>
              <a:ext cx="11144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72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7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32187E-9381-0259-1691-E8F098E05D02}"/>
                </a:ext>
              </a:extLst>
            </p:cNvPr>
            <p:cNvSpPr txBox="1"/>
            <p:nvPr/>
          </p:nvSpPr>
          <p:spPr>
            <a:xfrm>
              <a:off x="7737938" y="2817485"/>
              <a:ext cx="11320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en-US" sz="72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endParaRPr lang="en-US" sz="72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CA13349-78F6-A471-0391-57F77B7A659A}"/>
              </a:ext>
            </a:extLst>
          </p:cNvPr>
          <p:cNvSpPr txBox="1"/>
          <p:nvPr/>
        </p:nvSpPr>
        <p:spPr>
          <a:xfrm>
            <a:off x="503852" y="213817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7B66ADB-6680-4FD7-0450-60617918BF63}"/>
              </a:ext>
            </a:extLst>
          </p:cNvPr>
          <p:cNvGrpSpPr/>
          <p:nvPr/>
        </p:nvGrpSpPr>
        <p:grpSpPr>
          <a:xfrm>
            <a:off x="2779677" y="1673682"/>
            <a:ext cx="6632646" cy="3510635"/>
            <a:chOff x="1151448" y="1673682"/>
            <a:chExt cx="6632646" cy="35106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D096CAC-322A-A3AB-C6BA-C561770A18B8}"/>
                </a:ext>
              </a:extLst>
            </p:cNvPr>
            <p:cNvGrpSpPr/>
            <p:nvPr/>
          </p:nvGrpSpPr>
          <p:grpSpPr>
            <a:xfrm>
              <a:off x="1151448" y="1673683"/>
              <a:ext cx="2603470" cy="3510634"/>
              <a:chOff x="1151448" y="1350760"/>
              <a:chExt cx="2603470" cy="351063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E065-F376-9EE7-4342-04F248CCC719}"/>
                  </a:ext>
                </a:extLst>
              </p:cNvPr>
              <p:cNvSpPr txBox="1"/>
              <p:nvPr/>
            </p:nvSpPr>
            <p:spPr>
              <a:xfrm>
                <a:off x="1151448" y="3907287"/>
                <a:ext cx="260347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5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5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en-US" sz="5600" dirty="0" err="1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ao</a:t>
                </a:r>
                <a:endParaRPr lang="en-US" sz="56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3A4341A-CF9E-0A34-B08A-2225BB622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0557" y="1350760"/>
                <a:ext cx="2237300" cy="2265800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FCBB03-E433-06B8-A4B7-5C5DDB01E21A}"/>
                </a:ext>
              </a:extLst>
            </p:cNvPr>
            <p:cNvGrpSpPr/>
            <p:nvPr/>
          </p:nvGrpSpPr>
          <p:grpSpPr>
            <a:xfrm>
              <a:off x="5075852" y="1673682"/>
              <a:ext cx="2708242" cy="3510635"/>
              <a:chOff x="5075852" y="1673682"/>
              <a:chExt cx="2708242" cy="351063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7081AAE-92DE-0528-2AF5-C341CD7B40D0}"/>
                  </a:ext>
                </a:extLst>
              </p:cNvPr>
              <p:cNvGrpSpPr/>
              <p:nvPr/>
            </p:nvGrpSpPr>
            <p:grpSpPr>
              <a:xfrm>
                <a:off x="5075852" y="4230210"/>
                <a:ext cx="2708242" cy="954107"/>
                <a:chOff x="5205372" y="4492511"/>
                <a:chExt cx="2708242" cy="95410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2A41B2F-C16F-36B8-7C68-5C984C14FAC0}"/>
                    </a:ext>
                  </a:extLst>
                </p:cNvPr>
                <p:cNvSpPr txBox="1"/>
                <p:nvPr/>
              </p:nvSpPr>
              <p:spPr>
                <a:xfrm>
                  <a:off x="5205372" y="4492511"/>
                  <a:ext cx="2708242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con </a:t>
                  </a:r>
                  <a:r>
                    <a:rPr lang="en-US" sz="56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mèo</a:t>
                  </a:r>
                  <a:endParaRPr lang="en-US" sz="5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0E7CCD3-6BAE-5F80-27D2-7D1C73884E3C}"/>
                    </a:ext>
                  </a:extLst>
                </p:cNvPr>
                <p:cNvSpPr txBox="1"/>
                <p:nvPr/>
              </p:nvSpPr>
              <p:spPr>
                <a:xfrm>
                  <a:off x="6976123" y="4492511"/>
                  <a:ext cx="920445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60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eo</a:t>
                  </a:r>
                  <a:endParaRPr lang="en-US" sz="56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6" name="Picture 1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9496DDF-B526-0BB1-97E3-C70113907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5852" y="1673682"/>
                <a:ext cx="2708242" cy="2288465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0F4E7E1-4E85-827E-0CA6-84E6D8B3B10B}"/>
              </a:ext>
            </a:extLst>
          </p:cNvPr>
          <p:cNvSpPr txBox="1"/>
          <p:nvPr/>
        </p:nvSpPr>
        <p:spPr>
          <a:xfrm>
            <a:off x="3543625" y="428849"/>
            <a:ext cx="907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32187E-9381-0259-1691-E8F098E05D02}"/>
              </a:ext>
            </a:extLst>
          </p:cNvPr>
          <p:cNvSpPr txBox="1"/>
          <p:nvPr/>
        </p:nvSpPr>
        <p:spPr>
          <a:xfrm>
            <a:off x="7597979" y="428848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781BA-A728-EA38-5721-4EE470AEC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23" y="1502785"/>
            <a:ext cx="3498789" cy="3852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F900C-CA09-70B0-F3EA-B759D5053EE5}"/>
              </a:ext>
            </a:extLst>
          </p:cNvPr>
          <p:cNvSpPr txBox="1"/>
          <p:nvPr/>
        </p:nvSpPr>
        <p:spPr>
          <a:xfrm>
            <a:off x="5086140" y="429208"/>
            <a:ext cx="2019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gài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DF20B3-3B34-0D1A-7E58-E8F6D84D91F1}"/>
              </a:ext>
            </a:extLst>
          </p:cNvPr>
          <p:cNvSpPr txBox="1"/>
          <p:nvPr/>
        </p:nvSpPr>
        <p:spPr>
          <a:xfrm>
            <a:off x="6122994" y="1903086"/>
            <a:ext cx="907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15579-3639-73CA-E22B-43D58C0EA2F0}"/>
              </a:ext>
            </a:extLst>
          </p:cNvPr>
          <p:cNvSpPr txBox="1"/>
          <p:nvPr/>
        </p:nvSpPr>
        <p:spPr>
          <a:xfrm>
            <a:off x="8104194" y="1903086"/>
            <a:ext cx="2603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270CC-1E24-05B0-26DC-8592540B077F}"/>
              </a:ext>
            </a:extLst>
          </p:cNvPr>
          <p:cNvSpPr txBox="1"/>
          <p:nvPr/>
        </p:nvSpPr>
        <p:spPr>
          <a:xfrm>
            <a:off x="6122994" y="3165829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A75E9-3284-9FDE-0F9D-B4BD172C87ED}"/>
              </a:ext>
            </a:extLst>
          </p:cNvPr>
          <p:cNvSpPr txBox="1"/>
          <p:nvPr/>
        </p:nvSpPr>
        <p:spPr>
          <a:xfrm>
            <a:off x="8104194" y="3165829"/>
            <a:ext cx="27082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56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0BCC8-818B-D08B-10D5-DC8744797387}"/>
              </a:ext>
            </a:extLst>
          </p:cNvPr>
          <p:cNvSpPr txBox="1"/>
          <p:nvPr/>
        </p:nvSpPr>
        <p:spPr>
          <a:xfrm>
            <a:off x="9871198" y="3165828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2741" y="2888116"/>
            <a:ext cx="7366518" cy="1081768"/>
          </a:xfrm>
        </p:spPr>
        <p:txBody>
          <a:bodyPr>
            <a:noAutofit/>
          </a:bodyPr>
          <a:lstStyle/>
          <a:p>
            <a:r>
              <a:rPr lang="en-US" sz="5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274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1357716" y="307910"/>
            <a:ext cx="94765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69DD8-3CA9-4355-6BC9-660ADF80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1363762" y="1347919"/>
            <a:ext cx="2036564" cy="1851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51D47-7420-56AF-4647-519DF3A99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701253" y="1347919"/>
            <a:ext cx="2276398" cy="1851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F011A-F076-F02B-604D-57479012F9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8551841" y="1347919"/>
            <a:ext cx="2276398" cy="1829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9BD8E-6EBF-4BDD-09AF-6BD63FB37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1363762" y="3771566"/>
            <a:ext cx="2184157" cy="2037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903C8-10F9-4F5C-B1E4-AC7EF04FE8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8446178" y="3658151"/>
            <a:ext cx="2382061" cy="2266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28FD3-C6D8-5EEC-3BC9-2684C277D1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4701253" y="3658151"/>
            <a:ext cx="2276398" cy="226452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56B679-7360-0936-5C25-642EA549CC17}"/>
              </a:ext>
            </a:extLst>
          </p:cNvPr>
          <p:cNvCxnSpPr>
            <a:cxnSpLocks/>
          </p:cNvCxnSpPr>
          <p:nvPr/>
        </p:nvCxnSpPr>
        <p:spPr>
          <a:xfrm>
            <a:off x="5557879" y="3265714"/>
            <a:ext cx="563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363DCB-D9C8-190C-60AE-F8BE8CDEA7F7}"/>
              </a:ext>
            </a:extLst>
          </p:cNvPr>
          <p:cNvCxnSpPr>
            <a:cxnSpLocks/>
          </p:cNvCxnSpPr>
          <p:nvPr/>
        </p:nvCxnSpPr>
        <p:spPr>
          <a:xfrm>
            <a:off x="2519208" y="5809263"/>
            <a:ext cx="563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0099E0-942C-9B2F-269F-50053052784B}"/>
              </a:ext>
            </a:extLst>
          </p:cNvPr>
          <p:cNvCxnSpPr>
            <a:cxnSpLocks/>
          </p:cNvCxnSpPr>
          <p:nvPr/>
        </p:nvCxnSpPr>
        <p:spPr>
          <a:xfrm>
            <a:off x="9862401" y="6002693"/>
            <a:ext cx="7338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E9814D-8A76-4A1B-EEA8-9AAC988A48C4}"/>
              </a:ext>
            </a:extLst>
          </p:cNvPr>
          <p:cNvCxnSpPr>
            <a:cxnSpLocks/>
          </p:cNvCxnSpPr>
          <p:nvPr/>
        </p:nvCxnSpPr>
        <p:spPr>
          <a:xfrm>
            <a:off x="2332598" y="3268824"/>
            <a:ext cx="563145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B44822-AA4D-FC72-B33A-D642D18D1FCB}"/>
              </a:ext>
            </a:extLst>
          </p:cNvPr>
          <p:cNvCxnSpPr>
            <a:cxnSpLocks/>
          </p:cNvCxnSpPr>
          <p:nvPr/>
        </p:nvCxnSpPr>
        <p:spPr>
          <a:xfrm>
            <a:off x="9862401" y="3265714"/>
            <a:ext cx="563145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D6660-DD90-B464-0CE6-19A97970F233}"/>
              </a:ext>
            </a:extLst>
          </p:cNvPr>
          <p:cNvCxnSpPr>
            <a:cxnSpLocks/>
          </p:cNvCxnSpPr>
          <p:nvPr/>
        </p:nvCxnSpPr>
        <p:spPr>
          <a:xfrm>
            <a:off x="6063873" y="5966342"/>
            <a:ext cx="612648" cy="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1537348" y="307910"/>
            <a:ext cx="9117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9" name="Picture 18" descr="A group of cucumbers&#10;&#10;Description automatically generated">
            <a:extLst>
              <a:ext uri="{FF2B5EF4-FFF2-40B4-BE49-F238E27FC236}">
                <a16:creationId xmlns:a16="http://schemas.microsoft.com/office/drawing/2014/main" id="{3A80C1CB-D716-FB72-1760-E3EDB603E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58" y="2200413"/>
            <a:ext cx="1853682" cy="18536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15AA6B-FA8A-D126-076B-4F10981E7AF5}"/>
              </a:ext>
            </a:extLst>
          </p:cNvPr>
          <p:cNvSpPr txBox="1"/>
          <p:nvPr/>
        </p:nvSpPr>
        <p:spPr>
          <a:xfrm>
            <a:off x="7029692" y="4131861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2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bird, sitting, outdoor, green&#10;&#10;Description automatically generated">
            <a:extLst>
              <a:ext uri="{FF2B5EF4-FFF2-40B4-BE49-F238E27FC236}">
                <a16:creationId xmlns:a16="http://schemas.microsoft.com/office/drawing/2014/main" id="{55AF6BFE-1B92-850A-8EB8-6B354F924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4" r="6322"/>
          <a:stretch/>
        </p:blipFill>
        <p:spPr>
          <a:xfrm>
            <a:off x="3570061" y="2200413"/>
            <a:ext cx="1853683" cy="18561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3680874-1C3A-3537-1736-4A953A1224E7}"/>
              </a:ext>
            </a:extLst>
          </p:cNvPr>
          <p:cNvGrpSpPr/>
          <p:nvPr/>
        </p:nvGrpSpPr>
        <p:grpSpPr>
          <a:xfrm>
            <a:off x="3688828" y="4134367"/>
            <a:ext cx="1616148" cy="523220"/>
            <a:chOff x="4503751" y="5453755"/>
            <a:chExt cx="1616148" cy="5232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B0D715-7C69-3983-FE07-92D8ACD214C1}"/>
                </a:ext>
              </a:extLst>
            </p:cNvPr>
            <p:cNvSpPr txBox="1"/>
            <p:nvPr/>
          </p:nvSpPr>
          <p:spPr>
            <a:xfrm>
              <a:off x="4503751" y="5453755"/>
              <a:ext cx="16161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mào</a:t>
              </a:r>
              <a:endPara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D2ED17-C22A-7142-1804-1302FF9E359A}"/>
                </a:ext>
              </a:extLst>
            </p:cNvPr>
            <p:cNvSpPr txBox="1"/>
            <p:nvPr/>
          </p:nvSpPr>
          <p:spPr>
            <a:xfrm>
              <a:off x="4840986" y="5453755"/>
              <a:ext cx="5453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</a:t>
              </a:r>
              <a:endPara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00944F-8FDE-2205-A087-0CB2C64A802E}"/>
                </a:ext>
              </a:extLst>
            </p:cNvPr>
            <p:cNvSpPr txBox="1"/>
            <p:nvPr/>
          </p:nvSpPr>
          <p:spPr>
            <a:xfrm>
              <a:off x="5565108" y="5453755"/>
              <a:ext cx="5453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</a:t>
              </a:r>
              <a:endPara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5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5154909" y="307910"/>
            <a:ext cx="1882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E0193-8A3E-AD46-1D5B-85743E7A2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25988"/>
          <a:stretch/>
        </p:blipFill>
        <p:spPr>
          <a:xfrm>
            <a:off x="339790" y="2552283"/>
            <a:ext cx="11512420" cy="17534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12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5157474" y="307910"/>
            <a:ext cx="18770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B774F-B9F5-FD66-CECB-12E653E24A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988661" y="1046574"/>
            <a:ext cx="8214679" cy="5811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38BBBA-917E-14EA-6863-317E5E348DAB}"/>
              </a:ext>
            </a:extLst>
          </p:cNvPr>
          <p:cNvSpPr/>
          <p:nvPr/>
        </p:nvSpPr>
        <p:spPr>
          <a:xfrm>
            <a:off x="1988660" y="1046574"/>
            <a:ext cx="1342369" cy="429208"/>
          </a:xfrm>
          <a:prstGeom prst="rect">
            <a:avLst/>
          </a:prstGeom>
          <a:solidFill>
            <a:srgbClr val="C6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6F7F3"/>
                </a:solidFill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93294C-387B-EF6E-B77F-5859B04F5DF5}"/>
              </a:ext>
            </a:extLst>
          </p:cNvPr>
          <p:cNvCxnSpPr>
            <a:cxnSpLocks/>
          </p:cNvCxnSpPr>
          <p:nvPr/>
        </p:nvCxnSpPr>
        <p:spPr>
          <a:xfrm>
            <a:off x="7327640" y="2080727"/>
            <a:ext cx="1032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13682F-3FA7-F5DB-462A-3AA3CA1A2274}"/>
              </a:ext>
            </a:extLst>
          </p:cNvPr>
          <p:cNvCxnSpPr>
            <a:cxnSpLocks/>
          </p:cNvCxnSpPr>
          <p:nvPr/>
        </p:nvCxnSpPr>
        <p:spPr>
          <a:xfrm>
            <a:off x="2836507" y="4024605"/>
            <a:ext cx="1091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3DD96A-B6B1-F97C-E7F4-930238BDA5FA}"/>
              </a:ext>
            </a:extLst>
          </p:cNvPr>
          <p:cNvCxnSpPr>
            <a:cxnSpLocks/>
          </p:cNvCxnSpPr>
          <p:nvPr/>
        </p:nvCxnSpPr>
        <p:spPr>
          <a:xfrm>
            <a:off x="5480179" y="4351176"/>
            <a:ext cx="8553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BD94E3-C266-3680-67A0-C992BD400075}"/>
              </a:ext>
            </a:extLst>
          </p:cNvPr>
          <p:cNvCxnSpPr>
            <a:cxnSpLocks/>
          </p:cNvCxnSpPr>
          <p:nvPr/>
        </p:nvCxnSpPr>
        <p:spPr>
          <a:xfrm>
            <a:off x="4686281" y="4024605"/>
            <a:ext cx="868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6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4889676" y="307910"/>
            <a:ext cx="2412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38BBBA-917E-14EA-6863-317E5E348DAB}"/>
              </a:ext>
            </a:extLst>
          </p:cNvPr>
          <p:cNvSpPr/>
          <p:nvPr/>
        </p:nvSpPr>
        <p:spPr>
          <a:xfrm>
            <a:off x="1988660" y="1046574"/>
            <a:ext cx="1342369" cy="429208"/>
          </a:xfrm>
          <a:prstGeom prst="rect">
            <a:avLst/>
          </a:prstGeom>
          <a:solidFill>
            <a:srgbClr val="C6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6F7F3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BB848-5F36-C0E6-08B7-87FA7912506C}"/>
              </a:ext>
            </a:extLst>
          </p:cNvPr>
          <p:cNvSpPr txBox="1"/>
          <p:nvPr/>
        </p:nvSpPr>
        <p:spPr>
          <a:xfrm>
            <a:off x="1300769" y="3105834"/>
            <a:ext cx="179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CA1CE1-3FD9-C366-681B-5647DB14FE97}"/>
              </a:ext>
            </a:extLst>
          </p:cNvPr>
          <p:cNvSpPr txBox="1"/>
          <p:nvPr/>
        </p:nvSpPr>
        <p:spPr>
          <a:xfrm>
            <a:off x="4119644" y="3105834"/>
            <a:ext cx="1783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vồ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66FD3-18C1-551C-57C0-5B751C7E1E07}"/>
              </a:ext>
            </a:extLst>
          </p:cNvPr>
          <p:cNvSpPr txBox="1"/>
          <p:nvPr/>
        </p:nvSpPr>
        <p:spPr>
          <a:xfrm>
            <a:off x="6931146" y="3105834"/>
            <a:ext cx="1414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tót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ED966-5CE9-A058-3C07-3A625CF44D69}"/>
              </a:ext>
            </a:extLst>
          </p:cNvPr>
          <p:cNvSpPr txBox="1"/>
          <p:nvPr/>
        </p:nvSpPr>
        <p:spPr>
          <a:xfrm>
            <a:off x="9373637" y="3105833"/>
            <a:ext cx="1517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èo</a:t>
            </a:r>
            <a:endParaRPr lang="en-US" sz="3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5157474" y="307910"/>
            <a:ext cx="18770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B774F-B9F5-FD66-CECB-12E653E24A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988661" y="1046574"/>
            <a:ext cx="8214679" cy="5811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38BBBA-917E-14EA-6863-317E5E348DAB}"/>
              </a:ext>
            </a:extLst>
          </p:cNvPr>
          <p:cNvSpPr/>
          <p:nvPr/>
        </p:nvSpPr>
        <p:spPr>
          <a:xfrm>
            <a:off x="1988660" y="1046574"/>
            <a:ext cx="1342369" cy="429208"/>
          </a:xfrm>
          <a:prstGeom prst="rect">
            <a:avLst/>
          </a:prstGeom>
          <a:solidFill>
            <a:srgbClr val="C6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6F7F3"/>
                </a:solidFill>
              </a:ln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244A3-81E2-640D-2FBB-E18C93944D40}"/>
              </a:ext>
            </a:extLst>
          </p:cNvPr>
          <p:cNvCxnSpPr>
            <a:cxnSpLocks/>
          </p:cNvCxnSpPr>
          <p:nvPr/>
        </p:nvCxnSpPr>
        <p:spPr>
          <a:xfrm rot="6600000" flipH="1">
            <a:off x="6472020" y="1922220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2A5FBE-1204-C897-38B8-057E904ED25F}"/>
              </a:ext>
            </a:extLst>
          </p:cNvPr>
          <p:cNvCxnSpPr>
            <a:cxnSpLocks/>
          </p:cNvCxnSpPr>
          <p:nvPr/>
        </p:nvCxnSpPr>
        <p:spPr>
          <a:xfrm rot="6600000" flipH="1">
            <a:off x="8296401" y="1922220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7DC18E-D72C-857E-27EC-F207BB92EF63}"/>
              </a:ext>
            </a:extLst>
          </p:cNvPr>
          <p:cNvCxnSpPr>
            <a:cxnSpLocks/>
          </p:cNvCxnSpPr>
          <p:nvPr/>
        </p:nvCxnSpPr>
        <p:spPr>
          <a:xfrm rot="6600000" flipH="1">
            <a:off x="3377367" y="2249361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1E0980-E03F-7679-76AD-F362C6797629}"/>
              </a:ext>
            </a:extLst>
          </p:cNvPr>
          <p:cNvCxnSpPr>
            <a:cxnSpLocks/>
          </p:cNvCxnSpPr>
          <p:nvPr/>
        </p:nvCxnSpPr>
        <p:spPr>
          <a:xfrm rot="6600000" flipH="1">
            <a:off x="8234084" y="2249361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5FE22C7-7E9E-54AD-AB92-4A40101CAACA}"/>
              </a:ext>
            </a:extLst>
          </p:cNvPr>
          <p:cNvCxnSpPr>
            <a:cxnSpLocks/>
          </p:cNvCxnSpPr>
          <p:nvPr/>
        </p:nvCxnSpPr>
        <p:spPr>
          <a:xfrm rot="6600000" flipH="1">
            <a:off x="3324381" y="2573127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A9E072-6952-1E7A-7464-9CBBC7591926}"/>
              </a:ext>
            </a:extLst>
          </p:cNvPr>
          <p:cNvCxnSpPr>
            <a:cxnSpLocks/>
          </p:cNvCxnSpPr>
          <p:nvPr/>
        </p:nvCxnSpPr>
        <p:spPr>
          <a:xfrm rot="6600000" flipH="1">
            <a:off x="2957487" y="2896892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C730C-9CB0-AF53-EE7F-FBE04EC3302C}"/>
              </a:ext>
            </a:extLst>
          </p:cNvPr>
          <p:cNvCxnSpPr>
            <a:cxnSpLocks/>
          </p:cNvCxnSpPr>
          <p:nvPr/>
        </p:nvCxnSpPr>
        <p:spPr>
          <a:xfrm rot="6600000" flipH="1">
            <a:off x="6157890" y="3214703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2FDD0A-B27F-933D-56DB-591F4776BF41}"/>
              </a:ext>
            </a:extLst>
          </p:cNvPr>
          <p:cNvCxnSpPr>
            <a:cxnSpLocks/>
          </p:cNvCxnSpPr>
          <p:nvPr/>
        </p:nvCxnSpPr>
        <p:spPr>
          <a:xfrm rot="6600000" flipH="1">
            <a:off x="5327464" y="3538468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04540-45B8-F6CE-372F-082B571A84D2}"/>
              </a:ext>
            </a:extLst>
          </p:cNvPr>
          <p:cNvCxnSpPr>
            <a:cxnSpLocks/>
          </p:cNvCxnSpPr>
          <p:nvPr/>
        </p:nvCxnSpPr>
        <p:spPr>
          <a:xfrm rot="6600000" flipH="1">
            <a:off x="3843898" y="3862234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EE95E5-9E28-0422-5E46-62D09A99D0B9}"/>
              </a:ext>
            </a:extLst>
          </p:cNvPr>
          <p:cNvCxnSpPr>
            <a:cxnSpLocks/>
          </p:cNvCxnSpPr>
          <p:nvPr/>
        </p:nvCxnSpPr>
        <p:spPr>
          <a:xfrm rot="6600000" flipH="1">
            <a:off x="7044298" y="3862233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B086DA-55B6-83D7-8BA9-58FB49647C5D}"/>
              </a:ext>
            </a:extLst>
          </p:cNvPr>
          <p:cNvCxnSpPr>
            <a:cxnSpLocks/>
          </p:cNvCxnSpPr>
          <p:nvPr/>
        </p:nvCxnSpPr>
        <p:spPr>
          <a:xfrm rot="6600000" flipH="1">
            <a:off x="4479710" y="4185998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0491BF-95ED-41EF-11FC-3FC0C1AF2E8D}"/>
              </a:ext>
            </a:extLst>
          </p:cNvPr>
          <p:cNvCxnSpPr>
            <a:cxnSpLocks/>
          </p:cNvCxnSpPr>
          <p:nvPr/>
        </p:nvCxnSpPr>
        <p:spPr>
          <a:xfrm rot="6600000" flipH="1">
            <a:off x="8296400" y="4185998"/>
            <a:ext cx="364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4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196" y="2888116"/>
            <a:ext cx="6677608" cy="1081768"/>
          </a:xfrm>
        </p:spPr>
        <p:txBody>
          <a:bodyPr>
            <a:noAutofit/>
          </a:bodyPr>
          <a:lstStyle/>
          <a:p>
            <a:r>
              <a:rPr lang="en-US" sz="5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MỞ ĐẦU</a:t>
            </a:r>
          </a:p>
        </p:txBody>
      </p:sp>
      <p:pic>
        <p:nvPicPr>
          <p:cNvPr id="3" name="Chú mèo con">
            <a:hlinkClick r:id="" action="ppaction://media"/>
            <a:extLst>
              <a:ext uri="{FF2B5EF4-FFF2-40B4-BE49-F238E27FC236}">
                <a16:creationId xmlns:a16="http://schemas.microsoft.com/office/drawing/2014/main" id="{976E526D-C475-6CE5-0E9A-0FF296C75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6294"/>
            <a:ext cx="10925175" cy="6145412"/>
          </a:xfrm>
          <a:prstGeom prst="rect">
            <a:avLst/>
          </a:prstGeom>
        </p:spPr>
      </p:pic>
      <p:pic>
        <p:nvPicPr>
          <p:cNvPr id="5" name="Picture 4" descr="Party Teodor the Cat">
            <a:extLst>
              <a:ext uri="{FF2B5EF4-FFF2-40B4-BE49-F238E27FC236}">
                <a16:creationId xmlns:a16="http://schemas.microsoft.com/office/drawing/2014/main" id="{EB65A4BC-5C52-1D15-797C-6A9C124A7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750" y="5731328"/>
            <a:ext cx="1044250" cy="104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8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47561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251324-B945-766A-6A6D-52F50741843D}"/>
              </a:ext>
            </a:extLst>
          </p:cNvPr>
          <p:cNvSpPr txBox="1"/>
          <p:nvPr/>
        </p:nvSpPr>
        <p:spPr>
          <a:xfrm>
            <a:off x="5157474" y="307910"/>
            <a:ext cx="18770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B774F-B9F5-FD66-CECB-12E653E24A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988661" y="1046574"/>
            <a:ext cx="8214679" cy="58114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38BBBA-917E-14EA-6863-317E5E348DAB}"/>
              </a:ext>
            </a:extLst>
          </p:cNvPr>
          <p:cNvSpPr/>
          <p:nvPr/>
        </p:nvSpPr>
        <p:spPr>
          <a:xfrm>
            <a:off x="1988660" y="1046574"/>
            <a:ext cx="1342369" cy="429208"/>
          </a:xfrm>
          <a:prstGeom prst="rect">
            <a:avLst/>
          </a:prstGeom>
          <a:solidFill>
            <a:srgbClr val="C6F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6F7F3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48DC8-2132-26CC-27DF-3EC65A198E0D}"/>
              </a:ext>
            </a:extLst>
          </p:cNvPr>
          <p:cNvSpPr txBox="1"/>
          <p:nvPr/>
        </p:nvSpPr>
        <p:spPr>
          <a:xfrm>
            <a:off x="1728056" y="1695095"/>
            <a:ext cx="521208" cy="519351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50179-DC3D-C384-2135-25CFCC5D787A}"/>
              </a:ext>
            </a:extLst>
          </p:cNvPr>
          <p:cNvSpPr txBox="1"/>
          <p:nvPr/>
        </p:nvSpPr>
        <p:spPr>
          <a:xfrm>
            <a:off x="1728056" y="3018532"/>
            <a:ext cx="521208" cy="519351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35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1E51CA-7FCD-E369-DDCD-DD051E9FF17B}"/>
              </a:ext>
            </a:extLst>
          </p:cNvPr>
          <p:cNvSpPr txBox="1"/>
          <p:nvPr/>
        </p:nvSpPr>
        <p:spPr>
          <a:xfrm>
            <a:off x="4632298" y="307910"/>
            <a:ext cx="29274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98931-F006-D59C-80C2-65F17FF09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46241" r="49209" b="27942"/>
          <a:stretch/>
        </p:blipFill>
        <p:spPr>
          <a:xfrm>
            <a:off x="1431083" y="3429000"/>
            <a:ext cx="5257060" cy="84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49495C-48E2-9C3C-B91F-46FFC48DAC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3" t="25020" r="7681" b="8894"/>
          <a:stretch/>
        </p:blipFill>
        <p:spPr>
          <a:xfrm>
            <a:off x="7348376" y="2772319"/>
            <a:ext cx="4506686" cy="215537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C1D561-4BF8-6C5C-648B-E36083A043F4}"/>
              </a:ext>
            </a:extLst>
          </p:cNvPr>
          <p:cNvCxnSpPr>
            <a:cxnSpLocks/>
          </p:cNvCxnSpPr>
          <p:nvPr/>
        </p:nvCxnSpPr>
        <p:spPr>
          <a:xfrm flipV="1">
            <a:off x="6553200" y="3429000"/>
            <a:ext cx="883920" cy="4210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880" y="2888116"/>
            <a:ext cx="8270240" cy="1081768"/>
          </a:xfrm>
        </p:spPr>
        <p:txBody>
          <a:bodyPr>
            <a:noAutofit/>
          </a:bodyPr>
          <a:lstStyle/>
          <a:p>
            <a:pPr algn="ctr"/>
            <a:r>
              <a:rPr lang="en-US" sz="5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</a:t>
            </a:r>
            <a:br>
              <a:rPr lang="en-US" sz="5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600" b="1" dirty="0">
                <a:latin typeface="Calibri" panose="020F0502020204030204" pitchFamily="34" charset="0"/>
                <a:cs typeface="Calibri" panose="020F0502020204030204" pitchFamily="34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974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1E51CA-7FCD-E369-DDCD-DD051E9FF17B}"/>
              </a:ext>
            </a:extLst>
          </p:cNvPr>
          <p:cNvSpPr txBox="1"/>
          <p:nvPr/>
        </p:nvSpPr>
        <p:spPr>
          <a:xfrm>
            <a:off x="2897849" y="2736503"/>
            <a:ext cx="6396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endParaRPr lang="en-US" sz="4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00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0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364" y="1828804"/>
            <a:ext cx="8619961" cy="221481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QUÝ THẦY CÔ GIÁO VÀ CÁC EM</a:t>
            </a:r>
          </a:p>
        </p:txBody>
      </p:sp>
    </p:spTree>
    <p:extLst>
      <p:ext uri="{BB962C8B-B14F-4D97-AF65-F5344CB8AC3E}">
        <p14:creationId xmlns:p14="http://schemas.microsoft.com/office/powerpoint/2010/main" val="17945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7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7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0200" y="186611"/>
            <a:ext cx="5251601" cy="1081768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AI NHANH AI ĐÚNG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9CF36-F2BA-DDA7-5FA0-D7D9F6A6CD4D}"/>
              </a:ext>
            </a:extLst>
          </p:cNvPr>
          <p:cNvSpPr txBox="1"/>
          <p:nvPr/>
        </p:nvSpPr>
        <p:spPr>
          <a:xfrm>
            <a:off x="158621" y="186611"/>
            <a:ext cx="135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73FB61-DE16-ABEF-D1EE-C49EC6F75AB5}"/>
              </a:ext>
            </a:extLst>
          </p:cNvPr>
          <p:cNvGrpSpPr/>
          <p:nvPr/>
        </p:nvGrpSpPr>
        <p:grpSpPr>
          <a:xfrm>
            <a:off x="3538770" y="1695027"/>
            <a:ext cx="1461559" cy="1932962"/>
            <a:chOff x="4888542" y="2633325"/>
            <a:chExt cx="2611815" cy="27657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D7E062-A4B4-5AD1-249E-E590741D0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6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138C77F4-0585-B94D-633C-EFB73BE82C73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>
                  <a:alpha val="9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núi</a:t>
              </a:r>
              <a:endPara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E125CF-36E7-5619-F4CF-E826A53F68AA}"/>
              </a:ext>
            </a:extLst>
          </p:cNvPr>
          <p:cNvGrpSpPr/>
          <p:nvPr/>
        </p:nvGrpSpPr>
        <p:grpSpPr>
          <a:xfrm>
            <a:off x="5697562" y="1695027"/>
            <a:ext cx="1461559" cy="1932962"/>
            <a:chOff x="4888542" y="2633325"/>
            <a:chExt cx="2611815" cy="27657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984E2B3-21E0-1EA3-0A18-CB1B40542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9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CEF8F617-4873-7D6C-089F-EE3F4F067DBD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múi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cam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6D12CF2-59DC-BE29-F8EF-CBE7406A589B}"/>
              </a:ext>
            </a:extLst>
          </p:cNvPr>
          <p:cNvGrpSpPr/>
          <p:nvPr/>
        </p:nvGrpSpPr>
        <p:grpSpPr>
          <a:xfrm>
            <a:off x="7856354" y="1695027"/>
            <a:ext cx="1461559" cy="1932962"/>
            <a:chOff x="4888542" y="2633325"/>
            <a:chExt cx="2611815" cy="27657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CAB738B-BD41-BAD1-E4D1-1116B71CD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39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DAF55D7B-0145-26D9-6323-B70B83964069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gửi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</a:t>
              </a:r>
              <a:endPara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8CE7422-0313-B69A-4F99-7499990F19D0}"/>
              </a:ext>
            </a:extLst>
          </p:cNvPr>
          <p:cNvGrpSpPr/>
          <p:nvPr/>
        </p:nvGrpSpPr>
        <p:grpSpPr>
          <a:xfrm>
            <a:off x="10015147" y="1695027"/>
            <a:ext cx="1461559" cy="1932962"/>
            <a:chOff x="4888542" y="2633325"/>
            <a:chExt cx="2611815" cy="276576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430FA2A-35F8-F16A-C6A0-E84204CD7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42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477F08B1-E69C-0238-DD85-E2A2AFE2BC56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dòng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endPara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5F856B-B4CA-F881-31FC-7A949CA7647F}"/>
              </a:ext>
            </a:extLst>
          </p:cNvPr>
          <p:cNvGrpSpPr/>
          <p:nvPr/>
        </p:nvGrpSpPr>
        <p:grpSpPr>
          <a:xfrm>
            <a:off x="5697562" y="4196492"/>
            <a:ext cx="1461559" cy="1932962"/>
            <a:chOff x="4888542" y="2633325"/>
            <a:chExt cx="2611815" cy="276576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E0C67F7-1ED2-975C-D5DA-5E5FA567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45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274869CE-E78D-9DFC-55E0-CC003A9FB5AC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bưởi</a:t>
              </a:r>
              <a:endPara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0006698-E48C-2889-FEBD-BD2E491C70F6}"/>
              </a:ext>
            </a:extLst>
          </p:cNvPr>
          <p:cNvGrpSpPr/>
          <p:nvPr/>
        </p:nvGrpSpPr>
        <p:grpSpPr>
          <a:xfrm>
            <a:off x="7856353" y="4196492"/>
            <a:ext cx="1461559" cy="1932962"/>
            <a:chOff x="4888542" y="2633325"/>
            <a:chExt cx="2611815" cy="276576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BBC1945-CD25-42C1-48F0-929E1D351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48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988A4731-A593-D6FA-181A-3A72237E7F1B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tươi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cười</a:t>
              </a:r>
              <a:endPara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C9486B-64C4-2653-CB2F-1AE3C26A531D}"/>
              </a:ext>
            </a:extLst>
          </p:cNvPr>
          <p:cNvGrpSpPr/>
          <p:nvPr/>
        </p:nvGrpSpPr>
        <p:grpSpPr>
          <a:xfrm>
            <a:off x="10021606" y="4196492"/>
            <a:ext cx="1461559" cy="1932962"/>
            <a:chOff x="4888542" y="2633325"/>
            <a:chExt cx="2611815" cy="2765763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E5913FA-8B40-F842-2C2F-F9F025579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050" y="2633325"/>
              <a:ext cx="1880341" cy="2047159"/>
            </a:xfrm>
            <a:prstGeom prst="rect">
              <a:avLst/>
            </a:prstGeom>
          </p:spPr>
        </p:pic>
        <p:sp>
          <p:nvSpPr>
            <p:cNvPr id="51" name="Rounded Rectangle 30">
              <a:hlinkClick r:id="rId3" action="ppaction://hlinksldjump"/>
              <a:extLst>
                <a:ext uri="{FF2B5EF4-FFF2-40B4-BE49-F238E27FC236}">
                  <a16:creationId xmlns:a16="http://schemas.microsoft.com/office/drawing/2014/main" id="{7EA5CDF6-3E27-211E-F63D-1E8D6882029C}"/>
                </a:ext>
              </a:extLst>
            </p:cNvPr>
            <p:cNvSpPr/>
            <p:nvPr/>
          </p:nvSpPr>
          <p:spPr>
            <a:xfrm>
              <a:off x="4888542" y="4626673"/>
              <a:ext cx="2611815" cy="772415"/>
            </a:xfrm>
            <a:prstGeom prst="roundRect">
              <a:avLst/>
            </a:prstGeom>
            <a:solidFill>
              <a:srgbClr val="74A1FC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</a:t>
              </a:r>
              <a:r>
                <a:rPr lang="en-US" sz="2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muỗi</a:t>
              </a:r>
              <a:endPara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52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AFEFBD-9B21-893B-99BB-BAE22D32EE10}"/>
              </a:ext>
            </a:extLst>
          </p:cNvPr>
          <p:cNvSpPr txBox="1"/>
          <p:nvPr/>
        </p:nvSpPr>
        <p:spPr>
          <a:xfrm>
            <a:off x="195943" y="205274"/>
            <a:ext cx="3424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B402C-DAFD-4C06-AC45-73050EE89824}"/>
              </a:ext>
            </a:extLst>
          </p:cNvPr>
          <p:cNvSpPr txBox="1"/>
          <p:nvPr/>
        </p:nvSpPr>
        <p:spPr>
          <a:xfrm>
            <a:off x="5362723" y="605384"/>
            <a:ext cx="146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BBEA4-5A51-2A2F-6D15-F52F07ECE561}"/>
              </a:ext>
            </a:extLst>
          </p:cNvPr>
          <p:cNvSpPr txBox="1"/>
          <p:nvPr/>
        </p:nvSpPr>
        <p:spPr>
          <a:xfrm>
            <a:off x="2728687" y="1652181"/>
            <a:ext cx="112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0B356-C367-3F19-CE69-BE88B2791B9E}"/>
              </a:ext>
            </a:extLst>
          </p:cNvPr>
          <p:cNvSpPr txBox="1"/>
          <p:nvPr/>
        </p:nvSpPr>
        <p:spPr>
          <a:xfrm>
            <a:off x="4922340" y="1297881"/>
            <a:ext cx="2347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6000" b="1" dirty="0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6000" b="1" dirty="0" err="1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6000" b="1" dirty="0">
              <a:solidFill>
                <a:srgbClr val="ED17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64BF56-F01C-B218-4752-B57821B8DD27}"/>
              </a:ext>
            </a:extLst>
          </p:cNvPr>
          <p:cNvGrpSpPr/>
          <p:nvPr/>
        </p:nvGrpSpPr>
        <p:grpSpPr>
          <a:xfrm>
            <a:off x="2261384" y="3160643"/>
            <a:ext cx="7669232" cy="1687890"/>
            <a:chOff x="1868834" y="3160643"/>
            <a:chExt cx="7669232" cy="16878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AF784D-AC99-5DB1-7BED-3CC8923224E8}"/>
                </a:ext>
              </a:extLst>
            </p:cNvPr>
            <p:cNvSpPr txBox="1"/>
            <p:nvPr/>
          </p:nvSpPr>
          <p:spPr>
            <a:xfrm>
              <a:off x="1868834" y="3160643"/>
              <a:ext cx="2640031" cy="1687890"/>
            </a:xfrm>
            <a:prstGeom prst="ellipse">
              <a:avLst/>
            </a:prstGeom>
            <a:solidFill>
              <a:srgbClr val="CCDD93">
                <a:alpha val="96000"/>
              </a:srgbClr>
            </a:solidFill>
            <a:ln w="25400">
              <a:solidFill>
                <a:srgbClr val="FF0000"/>
              </a:solidFill>
            </a:ln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ED17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</a:t>
              </a:r>
              <a:endParaRPr lang="en-US" sz="7200" b="1" dirty="0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4B4118-8358-009E-C36E-50F2BBBF10A5}"/>
                </a:ext>
              </a:extLst>
            </p:cNvPr>
            <p:cNvSpPr txBox="1"/>
            <p:nvPr/>
          </p:nvSpPr>
          <p:spPr>
            <a:xfrm>
              <a:off x="6898034" y="3160643"/>
              <a:ext cx="2640032" cy="1687890"/>
            </a:xfrm>
            <a:prstGeom prst="ellipse">
              <a:avLst/>
            </a:prstGeom>
            <a:solidFill>
              <a:srgbClr val="CCDD93">
                <a:alpha val="96000"/>
              </a:srgbClr>
            </a:solidFill>
            <a:ln w="25400">
              <a:solidFill>
                <a:srgbClr val="FF0000"/>
              </a:solidFill>
            </a:ln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ED170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eo</a:t>
              </a:r>
              <a:endParaRPr lang="en-US" sz="7200" b="1" dirty="0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EAF784D-AC99-5DB1-7BED-3CC8923224E8}"/>
              </a:ext>
            </a:extLst>
          </p:cNvPr>
          <p:cNvSpPr txBox="1"/>
          <p:nvPr/>
        </p:nvSpPr>
        <p:spPr>
          <a:xfrm>
            <a:off x="4775982" y="605384"/>
            <a:ext cx="2642616" cy="1687890"/>
          </a:xfrm>
          <a:prstGeom prst="ellipse">
            <a:avLst/>
          </a:prstGeom>
          <a:solidFill>
            <a:srgbClr val="CCDD93">
              <a:alpha val="96000"/>
            </a:srgbClr>
          </a:solidFill>
          <a:ln w="25400">
            <a:solidFill>
              <a:srgbClr val="FF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7200" b="1" dirty="0">
              <a:solidFill>
                <a:srgbClr val="ED17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B710F-4FC6-B5C6-067A-C7F2DB85B62F}"/>
              </a:ext>
            </a:extLst>
          </p:cNvPr>
          <p:cNvSpPr txBox="1"/>
          <p:nvPr/>
        </p:nvSpPr>
        <p:spPr>
          <a:xfrm>
            <a:off x="466530" y="2991234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89BEAFF-0FDD-A568-C6BA-656DD16CF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414793"/>
              </p:ext>
            </p:extLst>
          </p:nvPr>
        </p:nvGraphicFramePr>
        <p:xfrm>
          <a:off x="3889337" y="2991234"/>
          <a:ext cx="4413326" cy="1158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06663">
                  <a:extLst>
                    <a:ext uri="{9D8B030D-6E8A-4147-A177-3AD203B41FA5}">
                      <a16:colId xmlns:a16="http://schemas.microsoft.com/office/drawing/2014/main" val="793128849"/>
                    </a:ext>
                  </a:extLst>
                </a:gridCol>
                <a:gridCol w="2206663">
                  <a:extLst>
                    <a:ext uri="{9D8B030D-6E8A-4147-A177-3AD203B41FA5}">
                      <a16:colId xmlns:a16="http://schemas.microsoft.com/office/drawing/2014/main" val="31521451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</a:t>
                      </a:r>
                      <a:endParaRPr lang="en-US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6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5970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21B2C6-A425-4ED7-BD38-5112662396F8}"/>
              </a:ext>
            </a:extLst>
          </p:cNvPr>
          <p:cNvSpPr txBox="1"/>
          <p:nvPr/>
        </p:nvSpPr>
        <p:spPr>
          <a:xfrm>
            <a:off x="5015416" y="4492511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 - o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77305-F24C-A52D-3196-16DE3292F240}"/>
              </a:ext>
            </a:extLst>
          </p:cNvPr>
          <p:cNvSpPr txBox="1"/>
          <p:nvPr/>
        </p:nvSpPr>
        <p:spPr>
          <a:xfrm>
            <a:off x="466530" y="1218496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F028DF-DEA1-B288-6B9D-AC1FF7739CBC}"/>
              </a:ext>
            </a:extLst>
          </p:cNvPr>
          <p:cNvSpPr txBox="1"/>
          <p:nvPr/>
        </p:nvSpPr>
        <p:spPr>
          <a:xfrm>
            <a:off x="6096000" y="213817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4D848AA-3309-B04C-72AB-1C52C1D12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842752"/>
              </p:ext>
            </p:extLst>
          </p:nvPr>
        </p:nvGraphicFramePr>
        <p:xfrm>
          <a:off x="6762057" y="1771801"/>
          <a:ext cx="4413326" cy="1158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06663">
                  <a:extLst>
                    <a:ext uri="{9D8B030D-6E8A-4147-A177-3AD203B41FA5}">
                      <a16:colId xmlns:a16="http://schemas.microsoft.com/office/drawing/2014/main" val="793128849"/>
                    </a:ext>
                  </a:extLst>
                </a:gridCol>
                <a:gridCol w="2206663">
                  <a:extLst>
                    <a:ext uri="{9D8B030D-6E8A-4147-A177-3AD203B41FA5}">
                      <a16:colId xmlns:a16="http://schemas.microsoft.com/office/drawing/2014/main" val="31521451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sao</a:t>
                      </a:r>
                      <a:endParaRPr lang="en-US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6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ao</a:t>
                      </a:r>
                      <a:endParaRPr lang="en-US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5970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42B7B0B-FC93-9BEE-9CFC-CEC4CEF192A2}"/>
              </a:ext>
            </a:extLst>
          </p:cNvPr>
          <p:cNvSpPr txBox="1"/>
          <p:nvPr/>
        </p:nvSpPr>
        <p:spPr>
          <a:xfrm>
            <a:off x="7277717" y="4068985"/>
            <a:ext cx="3564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B710F-4FC6-B5C6-067A-C7F2DB85B62F}"/>
              </a:ext>
            </a:extLst>
          </p:cNvPr>
          <p:cNvSpPr txBox="1"/>
          <p:nvPr/>
        </p:nvSpPr>
        <p:spPr>
          <a:xfrm>
            <a:off x="503852" y="213817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7AAE97-E5B2-D8AA-2660-469CB727C64A}"/>
              </a:ext>
            </a:extLst>
          </p:cNvPr>
          <p:cNvGrpSpPr/>
          <p:nvPr/>
        </p:nvGrpSpPr>
        <p:grpSpPr>
          <a:xfrm>
            <a:off x="4794265" y="1350760"/>
            <a:ext cx="2603470" cy="3456889"/>
            <a:chOff x="1067472" y="1350760"/>
            <a:chExt cx="2603470" cy="34568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21B2C6-A425-4ED7-BD38-5112662396F8}"/>
                </a:ext>
              </a:extLst>
            </p:cNvPr>
            <p:cNvSpPr txBox="1"/>
            <p:nvPr/>
          </p:nvSpPr>
          <p:spPr>
            <a:xfrm>
              <a:off x="1067472" y="3853542"/>
              <a:ext cx="260347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ngôi</a:t>
              </a:r>
              <a:r>
                <a:rPr lang="en-US" sz="5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5600" dirty="0" err="1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ao</a:t>
              </a:r>
              <a:endParaRPr lang="en-US" sz="5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E894DB9-177F-F533-1F7D-AF3A0B5BD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557" y="1350760"/>
              <a:ext cx="2237300" cy="226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6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0872 -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EAF784D-AC99-5DB1-7BED-3CC8923224E8}"/>
              </a:ext>
            </a:extLst>
          </p:cNvPr>
          <p:cNvSpPr txBox="1"/>
          <p:nvPr/>
        </p:nvSpPr>
        <p:spPr>
          <a:xfrm>
            <a:off x="4775984" y="605384"/>
            <a:ext cx="2640032" cy="1687890"/>
          </a:xfrm>
          <a:prstGeom prst="ellipse">
            <a:avLst/>
          </a:prstGeom>
          <a:solidFill>
            <a:srgbClr val="CCDD93">
              <a:alpha val="96000"/>
            </a:srgbClr>
          </a:solidFill>
          <a:ln w="25400">
            <a:solidFill>
              <a:srgbClr val="FF0000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ED17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7200" b="1" dirty="0">
              <a:solidFill>
                <a:srgbClr val="ED17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89BEAFF-0FDD-A568-C6BA-656DD16CF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33567"/>
              </p:ext>
            </p:extLst>
          </p:nvPr>
        </p:nvGraphicFramePr>
        <p:xfrm>
          <a:off x="3889337" y="2991234"/>
          <a:ext cx="4413326" cy="1158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06663">
                  <a:extLst>
                    <a:ext uri="{9D8B030D-6E8A-4147-A177-3AD203B41FA5}">
                      <a16:colId xmlns:a16="http://schemas.microsoft.com/office/drawing/2014/main" val="793128849"/>
                    </a:ext>
                  </a:extLst>
                </a:gridCol>
                <a:gridCol w="2206663">
                  <a:extLst>
                    <a:ext uri="{9D8B030D-6E8A-4147-A177-3AD203B41FA5}">
                      <a16:colId xmlns:a16="http://schemas.microsoft.com/office/drawing/2014/main" val="31521451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eo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6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5970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21B2C6-A425-4ED7-BD38-5112662396F8}"/>
              </a:ext>
            </a:extLst>
          </p:cNvPr>
          <p:cNvSpPr txBox="1"/>
          <p:nvPr/>
        </p:nvSpPr>
        <p:spPr>
          <a:xfrm>
            <a:off x="5010606" y="4511172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e - o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00DB1-3B6F-8FD0-F3EE-F12F705CD3D4}"/>
              </a:ext>
            </a:extLst>
          </p:cNvPr>
          <p:cNvSpPr txBox="1"/>
          <p:nvPr/>
        </p:nvSpPr>
        <p:spPr>
          <a:xfrm>
            <a:off x="466530" y="2991234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F39AF-733B-8A71-F946-022DD4540AF4}"/>
              </a:ext>
            </a:extLst>
          </p:cNvPr>
          <p:cNvSpPr txBox="1"/>
          <p:nvPr/>
        </p:nvSpPr>
        <p:spPr>
          <a:xfrm>
            <a:off x="466530" y="1218496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CB710F-4FC6-B5C6-067A-C7F2DB85B62F}"/>
              </a:ext>
            </a:extLst>
          </p:cNvPr>
          <p:cNvSpPr txBox="1"/>
          <p:nvPr/>
        </p:nvSpPr>
        <p:spPr>
          <a:xfrm>
            <a:off x="503852" y="213817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028DF-DEA1-B288-6B9D-AC1FF7739CBC}"/>
              </a:ext>
            </a:extLst>
          </p:cNvPr>
          <p:cNvSpPr txBox="1"/>
          <p:nvPr/>
        </p:nvSpPr>
        <p:spPr>
          <a:xfrm>
            <a:off x="6096000" y="213817"/>
            <a:ext cx="1828801" cy="461665"/>
          </a:xfrm>
          <a:prstGeom prst="homePlate">
            <a:avLst/>
          </a:prstGeom>
          <a:solidFill>
            <a:srgbClr val="CCDD93"/>
          </a:solidFill>
        </p:spPr>
        <p:txBody>
          <a:bodyPr wrap="square" rtlCol="0" anchor="ctr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vần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4D848AA-3309-B04C-72AB-1C52C1D12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988374"/>
              </p:ext>
            </p:extLst>
          </p:nvPr>
        </p:nvGraphicFramePr>
        <p:xfrm>
          <a:off x="6762057" y="1771801"/>
          <a:ext cx="4413326" cy="1158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206663">
                  <a:extLst>
                    <a:ext uri="{9D8B030D-6E8A-4147-A177-3AD203B41FA5}">
                      <a16:colId xmlns:a16="http://schemas.microsoft.com/office/drawing/2014/main" val="793128849"/>
                    </a:ext>
                  </a:extLst>
                </a:gridCol>
                <a:gridCol w="2206663">
                  <a:extLst>
                    <a:ext uri="{9D8B030D-6E8A-4147-A177-3AD203B41FA5}">
                      <a16:colId xmlns:a16="http://schemas.microsoft.com/office/drawing/2014/main" val="31521451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mèo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63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èo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5970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42B7B0B-FC93-9BEE-9CFC-CEC4CEF192A2}"/>
              </a:ext>
            </a:extLst>
          </p:cNvPr>
          <p:cNvSpPr txBox="1"/>
          <p:nvPr/>
        </p:nvSpPr>
        <p:spPr>
          <a:xfrm>
            <a:off x="5955395" y="4068986"/>
            <a:ext cx="602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/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C77098-7BD3-AE0E-6B1B-51AD8C475ED6}"/>
              </a:ext>
            </a:extLst>
          </p:cNvPr>
          <p:cNvGrpSpPr/>
          <p:nvPr/>
        </p:nvGrpSpPr>
        <p:grpSpPr>
          <a:xfrm>
            <a:off x="3788228" y="1231641"/>
            <a:ext cx="2733869" cy="3528361"/>
            <a:chOff x="1311355" y="1297016"/>
            <a:chExt cx="2708242" cy="35106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A5971A-383E-0C87-9D20-A0CC988C75CE}"/>
                </a:ext>
              </a:extLst>
            </p:cNvPr>
            <p:cNvGrpSpPr/>
            <p:nvPr/>
          </p:nvGrpSpPr>
          <p:grpSpPr>
            <a:xfrm>
              <a:off x="1311355" y="3853542"/>
              <a:ext cx="2708242" cy="954107"/>
              <a:chOff x="5205372" y="4492511"/>
              <a:chExt cx="2708242" cy="95410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21B2C6-A425-4ED7-BD38-5112662396F8}"/>
                  </a:ext>
                </a:extLst>
              </p:cNvPr>
              <p:cNvSpPr txBox="1"/>
              <p:nvPr/>
            </p:nvSpPr>
            <p:spPr>
              <a:xfrm>
                <a:off x="5205372" y="4492511"/>
                <a:ext cx="270824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 </a:t>
                </a:r>
                <a:r>
                  <a:rPr lang="en-US" sz="5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mèo</a:t>
                </a:r>
                <a:endParaRPr lang="en-US" sz="5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B7056F-FFB1-DCC7-817F-2962C023683E}"/>
                  </a:ext>
                </a:extLst>
              </p:cNvPr>
              <p:cNvSpPr txBox="1"/>
              <p:nvPr/>
            </p:nvSpPr>
            <p:spPr>
              <a:xfrm>
                <a:off x="6976123" y="4492511"/>
                <a:ext cx="92044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6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eo</a:t>
                </a:r>
                <a:endParaRPr lang="en-US" sz="5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C502491-516D-ECDF-A8A3-9BC6AF89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252" y="1297016"/>
              <a:ext cx="2494449" cy="2107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7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28997 0.0099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6FE065-F376-9EE7-4342-04F248CCC719}"/>
              </a:ext>
            </a:extLst>
          </p:cNvPr>
          <p:cNvSpPr txBox="1"/>
          <p:nvPr/>
        </p:nvSpPr>
        <p:spPr>
          <a:xfrm>
            <a:off x="2779677" y="4230210"/>
            <a:ext cx="2603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60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A4341A-CF9E-0A34-B08A-2225BB622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86" y="1673683"/>
            <a:ext cx="2237300" cy="2265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81AAE-92DE-0528-2AF5-C341CD7B40D0}"/>
              </a:ext>
            </a:extLst>
          </p:cNvPr>
          <p:cNvGrpSpPr/>
          <p:nvPr/>
        </p:nvGrpSpPr>
        <p:grpSpPr>
          <a:xfrm>
            <a:off x="6704081" y="4230210"/>
            <a:ext cx="2708242" cy="954107"/>
            <a:chOff x="5205372" y="4492511"/>
            <a:chExt cx="2708242" cy="9541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A41B2F-C16F-36B8-7C68-5C984C14FAC0}"/>
                </a:ext>
              </a:extLst>
            </p:cNvPr>
            <p:cNvSpPr txBox="1"/>
            <p:nvPr/>
          </p:nvSpPr>
          <p:spPr>
            <a:xfrm>
              <a:off x="5205372" y="4492511"/>
              <a:ext cx="27082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>
                  <a:latin typeface="Calibri" panose="020F0502020204030204" pitchFamily="34" charset="0"/>
                  <a:cs typeface="Calibri" panose="020F0502020204030204" pitchFamily="34" charset="0"/>
                </a:rPr>
                <a:t>con </a:t>
              </a:r>
              <a:r>
                <a:rPr lang="en-US" sz="5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mèo</a:t>
              </a:r>
              <a:endParaRPr lang="en-US" sz="5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E7CCD3-6BAE-5F80-27D2-7D1C73884E3C}"/>
                </a:ext>
              </a:extLst>
            </p:cNvPr>
            <p:cNvSpPr txBox="1"/>
            <p:nvPr/>
          </p:nvSpPr>
          <p:spPr>
            <a:xfrm>
              <a:off x="6976123" y="4492511"/>
              <a:ext cx="92044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eo</a:t>
              </a:r>
              <a:endParaRPr lang="en-US" sz="5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B9496DDF-B526-0BB1-97E3-C70113907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081" y="1673682"/>
            <a:ext cx="2708242" cy="22884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F4E7E1-4E85-827E-0CA6-84E6D8B3B10B}"/>
              </a:ext>
            </a:extLst>
          </p:cNvPr>
          <p:cNvSpPr txBox="1"/>
          <p:nvPr/>
        </p:nvSpPr>
        <p:spPr>
          <a:xfrm>
            <a:off x="3543625" y="428849"/>
            <a:ext cx="907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32187E-9381-0259-1691-E8F098E05D02}"/>
              </a:ext>
            </a:extLst>
          </p:cNvPr>
          <p:cNvSpPr txBox="1"/>
          <p:nvPr/>
        </p:nvSpPr>
        <p:spPr>
          <a:xfrm>
            <a:off x="7597979" y="428848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endParaRPr lang="en-US" sz="5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389</TotalTime>
  <Words>267</Words>
  <Application>Microsoft Office PowerPoint</Application>
  <PresentationFormat>Widescreen</PresentationFormat>
  <Paragraphs>101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Euphemia</vt:lpstr>
      <vt:lpstr>Wingdings</vt:lpstr>
      <vt:lpstr>Children Happy 16x9</vt:lpstr>
      <vt:lpstr>CHÀO MỪNG QUÝ THẦY CÔ GIÁO VỀ DỰ GIỜ LỚP 1B</vt:lpstr>
      <vt:lpstr>HOẠT ĐỘNG MỞ ĐẦU</vt:lpstr>
      <vt:lpstr>AI NHANH AI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VẬN DỤNG, TRẢI NGHIỆM</vt:lpstr>
      <vt:lpstr>PowerPoint Presentation</vt:lpstr>
      <vt:lpstr>CẢM ƠN QUÝ THẦY CÔ GIÁO VÀ CÁC 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Tot Nga</dc:creator>
  <cp:lastModifiedBy>Tot Nga</cp:lastModifiedBy>
  <cp:revision>53</cp:revision>
  <dcterms:created xsi:type="dcterms:W3CDTF">2023-01-28T13:42:12Z</dcterms:created>
  <dcterms:modified xsi:type="dcterms:W3CDTF">2024-09-11T08:03:16Z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