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audio2.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2"/>
  </p:notesMasterIdLst>
  <p:sldIdLst>
    <p:sldId id="256" r:id="rId3"/>
    <p:sldId id="258" r:id="rId4"/>
    <p:sldId id="259" r:id="rId5"/>
    <p:sldId id="294" r:id="rId6"/>
    <p:sldId id="260" r:id="rId7"/>
    <p:sldId id="262" r:id="rId8"/>
    <p:sldId id="263" r:id="rId9"/>
    <p:sldId id="295" r:id="rId10"/>
    <p:sldId id="268" r:id="rId11"/>
    <p:sldId id="298" r:id="rId12"/>
    <p:sldId id="296" r:id="rId13"/>
    <p:sldId id="269" r:id="rId14"/>
    <p:sldId id="271" r:id="rId15"/>
    <p:sldId id="272" r:id="rId16"/>
    <p:sldId id="273" r:id="rId17"/>
    <p:sldId id="285" r:id="rId18"/>
    <p:sldId id="275" r:id="rId19"/>
    <p:sldId id="276" r:id="rId20"/>
    <p:sldId id="292" r:id="rId21"/>
    <p:sldId id="287" r:id="rId22"/>
    <p:sldId id="299" r:id="rId23"/>
    <p:sldId id="288" r:id="rId24"/>
    <p:sldId id="300" r:id="rId25"/>
    <p:sldId id="289" r:id="rId26"/>
    <p:sldId id="301" r:id="rId27"/>
    <p:sldId id="290" r:id="rId28"/>
    <p:sldId id="302" r:id="rId29"/>
    <p:sldId id="291" r:id="rId30"/>
    <p:sldId id="29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12/26/2023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12/26/2023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12/26/2023</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12/26/2023</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12/26/2023</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12/26/2023</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12/26/2023</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12/26/2023</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12/26/2023</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12/26/2023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12/26/2023</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12/26/2023</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12/26/2023</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12/26/2023</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12/26/2023</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12/26/2023</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12/26/2023</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jp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12/26/2023</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12/26/2023</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5.png"/><Relationship Id="rId7" Type="http://schemas.openxmlformats.org/officeDocument/2006/relationships/slide" Target="slide26.xm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22.xml"/><Relationship Id="rId5" Type="http://schemas.openxmlformats.org/officeDocument/2006/relationships/slide" Target="slide24.xml"/><Relationship Id="rId4" Type="http://schemas.openxmlformats.org/officeDocument/2006/relationships/slide" Target="slide20.xml"/><Relationship Id="rId9" Type="http://schemas.openxmlformats.org/officeDocument/2006/relationships/slide" Target="slide2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5.png"/><Relationship Id="rId7" Type="http://schemas.openxmlformats.org/officeDocument/2006/relationships/slide" Target="slide26.xm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22.xml"/><Relationship Id="rId5" Type="http://schemas.openxmlformats.org/officeDocument/2006/relationships/slide" Target="slide24.xml"/><Relationship Id="rId4" Type="http://schemas.openxmlformats.org/officeDocument/2006/relationships/slide" Target="slide20.xml"/><Relationship Id="rId9" Type="http://schemas.openxmlformats.org/officeDocument/2006/relationships/slide" Target="slide28.xml"/></Relationships>
</file>

<file path=ppt/slides/_rels/slide22.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5.png"/><Relationship Id="rId7" Type="http://schemas.openxmlformats.org/officeDocument/2006/relationships/slide" Target="slide26.xm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22.xml"/><Relationship Id="rId5" Type="http://schemas.openxmlformats.org/officeDocument/2006/relationships/slide" Target="slide24.xml"/><Relationship Id="rId4" Type="http://schemas.openxmlformats.org/officeDocument/2006/relationships/slide" Target="slide20.xml"/><Relationship Id="rId9" Type="http://schemas.openxmlformats.org/officeDocument/2006/relationships/slide" Target="slide28.xml"/></Relationships>
</file>

<file path=ppt/slides/_rels/slide24.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5.png"/><Relationship Id="rId7" Type="http://schemas.openxmlformats.org/officeDocument/2006/relationships/slide" Target="slide26.xm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22.xml"/><Relationship Id="rId5" Type="http://schemas.openxmlformats.org/officeDocument/2006/relationships/slide" Target="slide24.xml"/><Relationship Id="rId4" Type="http://schemas.openxmlformats.org/officeDocument/2006/relationships/slide" Target="slide20.xml"/><Relationship Id="rId9" Type="http://schemas.openxmlformats.org/officeDocument/2006/relationships/slide" Target="slide28.xml"/></Relationships>
</file>

<file path=ppt/slides/_rels/slide26.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5.png"/><Relationship Id="rId7" Type="http://schemas.openxmlformats.org/officeDocument/2006/relationships/slide" Target="slide26.xm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22.xml"/><Relationship Id="rId5" Type="http://schemas.openxmlformats.org/officeDocument/2006/relationships/slide" Target="slide24.xml"/><Relationship Id="rId4" Type="http://schemas.openxmlformats.org/officeDocument/2006/relationships/slide" Target="slide20.xml"/><Relationship Id="rId9" Type="http://schemas.openxmlformats.org/officeDocument/2006/relationships/slide" Target="slide28.xml"/></Relationships>
</file>

<file path=ppt/slides/_rels/slide28.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563708-0776-4076-A940-BF5C7287EF01}"/>
              </a:ext>
            </a:extLst>
          </p:cNvPr>
          <p:cNvSpPr txBox="1"/>
          <p:nvPr/>
        </p:nvSpPr>
        <p:spPr>
          <a:xfrm>
            <a:off x="0" y="1009947"/>
            <a:ext cx="12191999" cy="3693319"/>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nl-NL" sz="36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Thứ tư ngày 27 tháng 12 năm 2023</a:t>
            </a:r>
            <a:endParaRPr lang="en-US" sz="3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en-US" sz="6000" b="1" u="sng"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TIẾNG VIỆT</a:t>
            </a:r>
            <a:r>
              <a:rPr lang="en-US" sz="6000" b="1"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6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endParaRPr lang="en-US" sz="6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831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exagon 9"/>
          <p:cNvSpPr/>
          <p:nvPr/>
        </p:nvSpPr>
        <p:spPr>
          <a:xfrm>
            <a:off x="1031965" y="53009"/>
            <a:ext cx="9013183" cy="719363"/>
          </a:xfrm>
          <a:prstGeom prst="hexagon">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UVF Salome"/>
                <a:ea typeface="+mn-ea"/>
                <a:cs typeface="+mn-cs"/>
              </a:rPr>
              <a:t>Luyện</a:t>
            </a:r>
            <a:r>
              <a:rPr kumimoji="0" lang="en-US" sz="4800" b="1" i="0" u="none" strike="noStrike" kern="1200" cap="none" spc="0" normalizeH="0" baseline="0" noProof="0" dirty="0">
                <a:ln>
                  <a:noFill/>
                </a:ln>
                <a:solidFill>
                  <a:srgbClr val="FF0000"/>
                </a:solidFill>
                <a:effectLst/>
                <a:uLnTx/>
                <a:uFillTx/>
                <a:latin typeface="UVF Salome"/>
                <a:ea typeface="+mn-ea"/>
                <a:cs typeface="+mn-cs"/>
              </a:rPr>
              <a:t> </a:t>
            </a:r>
            <a:r>
              <a:rPr kumimoji="0" lang="en-US" sz="4800" b="1" i="0" u="none" strike="noStrike" kern="1200" cap="none" spc="0" normalizeH="0" baseline="0" noProof="0" dirty="0" err="1">
                <a:ln>
                  <a:noFill/>
                </a:ln>
                <a:solidFill>
                  <a:srgbClr val="FF0000"/>
                </a:solidFill>
                <a:effectLst/>
                <a:uLnTx/>
                <a:uFillTx/>
                <a:latin typeface="UVF Salome"/>
                <a:ea typeface="+mn-ea"/>
                <a:cs typeface="+mn-cs"/>
              </a:rPr>
              <a:t>đọc</a:t>
            </a:r>
            <a:r>
              <a:rPr kumimoji="0" lang="en-US" sz="4800" b="1" i="0" u="none" strike="noStrike" kern="1200" cap="none" spc="0" normalizeH="0" baseline="0" noProof="0" dirty="0">
                <a:ln>
                  <a:noFill/>
                </a:ln>
                <a:solidFill>
                  <a:srgbClr val="FF0000"/>
                </a:solidFill>
                <a:effectLst/>
                <a:uLnTx/>
                <a:uFillTx/>
                <a:latin typeface="UVF Salome"/>
                <a:ea typeface="+mn-ea"/>
                <a:cs typeface="+mn-cs"/>
              </a:rPr>
              <a:t> </a:t>
            </a:r>
            <a:r>
              <a:rPr kumimoji="0" lang="en-US" sz="4800" b="1" i="0" u="none" strike="noStrike" kern="1200" cap="none" spc="0" normalizeH="0" baseline="0" noProof="0" dirty="0" err="1">
                <a:ln>
                  <a:noFill/>
                </a:ln>
                <a:solidFill>
                  <a:srgbClr val="FF0000"/>
                </a:solidFill>
                <a:effectLst/>
                <a:uLnTx/>
                <a:uFillTx/>
                <a:latin typeface="UVF Salome"/>
                <a:ea typeface="+mn-ea"/>
                <a:cs typeface="+mn-cs"/>
              </a:rPr>
              <a:t>nối</a:t>
            </a:r>
            <a:r>
              <a:rPr kumimoji="0" lang="en-US" sz="4800" b="1" i="0" u="none" strike="noStrike" kern="1200" cap="none" spc="0" normalizeH="0" baseline="0" noProof="0" dirty="0">
                <a:ln>
                  <a:noFill/>
                </a:ln>
                <a:solidFill>
                  <a:srgbClr val="FF0000"/>
                </a:solidFill>
                <a:effectLst/>
                <a:uLnTx/>
                <a:uFillTx/>
                <a:latin typeface="UVF Salome"/>
                <a:ea typeface="+mn-ea"/>
                <a:cs typeface="+mn-cs"/>
              </a:rPr>
              <a:t> </a:t>
            </a:r>
            <a:r>
              <a:rPr kumimoji="0" lang="en-US" sz="4800" b="1" i="0" u="none" strike="noStrike" kern="1200" cap="none" spc="0" normalizeH="0" baseline="0" noProof="0" dirty="0" err="1">
                <a:ln>
                  <a:noFill/>
                </a:ln>
                <a:solidFill>
                  <a:srgbClr val="FF0000"/>
                </a:solidFill>
                <a:effectLst/>
                <a:uLnTx/>
                <a:uFillTx/>
                <a:latin typeface="UVF Salome"/>
                <a:ea typeface="+mn-ea"/>
                <a:cs typeface="+mn-cs"/>
              </a:rPr>
              <a:t>tiếp</a:t>
            </a:r>
            <a:endParaRPr kumimoji="0" lang="en-US" sz="4800" b="1" i="0" u="none" strike="noStrike" kern="1200" cap="none" spc="0" normalizeH="0" baseline="0" noProof="0" dirty="0">
              <a:ln>
                <a:noFill/>
              </a:ln>
              <a:solidFill>
                <a:srgbClr val="FF0000"/>
              </a:solidFill>
              <a:effectLst/>
              <a:uLnTx/>
              <a:uFillTx/>
              <a:latin typeface="UVF Salome"/>
              <a:ea typeface="+mn-ea"/>
              <a:cs typeface="+mn-cs"/>
            </a:endParaRPr>
          </a:p>
        </p:txBody>
      </p:sp>
      <p:sp>
        <p:nvSpPr>
          <p:cNvPr id="13" name="TextBox 12"/>
          <p:cNvSpPr txBox="1"/>
          <p:nvPr/>
        </p:nvSpPr>
        <p:spPr>
          <a:xfrm>
            <a:off x="1184081" y="990343"/>
            <a:ext cx="3680816" cy="18158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F3F3F"/>
                </a:solidFill>
                <a:effectLst/>
                <a:uLnTx/>
                <a:uFillTx/>
                <a:latin typeface="Times New Roman" pitchFamily="18" charset="0"/>
                <a:ea typeface="+mn-ea"/>
                <a:cs typeface="Times New Roman" pitchFamily="18" charset="0"/>
              </a:rPr>
              <a:t>Tay chải răng thật kĩ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F3F3F"/>
                </a:solidFill>
                <a:effectLst/>
                <a:uLnTx/>
                <a:uFillTx/>
                <a:latin typeface="Times New Roman" pitchFamily="18" charset="0"/>
                <a:ea typeface="+mn-ea"/>
                <a:cs typeface="Times New Roman" pitchFamily="18" charset="0"/>
              </a:rPr>
              <a:t>Mặt sáng trưng nụ cười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F3F3F"/>
                </a:solidFill>
                <a:effectLst/>
                <a:uLnTx/>
                <a:uFillTx/>
                <a:latin typeface="Times New Roman" pitchFamily="18" charset="0"/>
                <a:ea typeface="+mn-ea"/>
                <a:cs typeface="Times New Roman" pitchFamily="18" charset="0"/>
              </a:rPr>
              <a:t>Cái miệng mới thủ thỉ</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F3F3F"/>
                </a:solidFill>
                <a:effectLst/>
                <a:uLnTx/>
                <a:uFillTx/>
                <a:latin typeface="Times New Roman" pitchFamily="18" charset="0"/>
                <a:ea typeface="+mn-ea"/>
                <a:cs typeface="Times New Roman" pitchFamily="18" charset="0"/>
              </a:rPr>
              <a:t>Đã thơm tiếng thơm lời!</a:t>
            </a:r>
          </a:p>
        </p:txBody>
      </p:sp>
      <p:sp>
        <p:nvSpPr>
          <p:cNvPr id="14" name="TextBox 13"/>
          <p:cNvSpPr txBox="1"/>
          <p:nvPr/>
        </p:nvSpPr>
        <p:spPr>
          <a:xfrm>
            <a:off x="1184081" y="3105903"/>
            <a:ext cx="4059125" cy="2677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F3F3F"/>
                </a:solidFill>
                <a:effectLst/>
                <a:uLnTx/>
                <a:uFillTx/>
                <a:latin typeface="Times New Roman" pitchFamily="18" charset="0"/>
                <a:ea typeface="+mn-ea"/>
                <a:cs typeface="Times New Roman" pitchFamily="18" charset="0"/>
              </a:rPr>
              <a:t>Khéo chia mớ tóc rối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F3F3F"/>
                </a:solidFill>
                <a:effectLst/>
                <a:uLnTx/>
                <a:uFillTx/>
                <a:latin typeface="Times New Roman" pitchFamily="18" charset="0"/>
                <a:ea typeface="+mn-ea"/>
                <a:cs typeface="Times New Roman" pitchFamily="18" charset="0"/>
              </a:rPr>
              <a:t>Thành hai bím thật xinh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F3F3F"/>
                </a:solidFill>
                <a:effectLst/>
                <a:uLnTx/>
                <a:uFillTx/>
                <a:latin typeface="Times New Roman" pitchFamily="18" charset="0"/>
                <a:ea typeface="+mn-ea"/>
                <a:cs typeface="Times New Roman" pitchFamily="18" charset="0"/>
              </a:rPr>
              <a:t>Soi gương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F3F3F"/>
                </a:solidFill>
                <a:effectLst/>
                <a:uLnTx/>
                <a:uFillTx/>
                <a:latin typeface="Times New Roman" pitchFamily="18" charset="0"/>
                <a:ea typeface="+mn-ea"/>
                <a:cs typeface="Times New Roman" pitchFamily="18" charset="0"/>
              </a:rPr>
              <a:t>	Đẹp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F3F3F"/>
                </a:solidFill>
                <a:effectLst/>
                <a:uLnTx/>
                <a:uFillTx/>
                <a:latin typeface="Times New Roman" pitchFamily="18" charset="0"/>
                <a:ea typeface="+mn-ea"/>
                <a:cs typeface="Times New Roman" pitchFamily="18" charset="0"/>
              </a:rPr>
              <a:t>		Đẹp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F3F3F"/>
                </a:solidFill>
                <a:effectLst/>
                <a:uLnTx/>
                <a:uFillTx/>
                <a:latin typeface="Times New Roman" pitchFamily="18" charset="0"/>
                <a:ea typeface="+mn-ea"/>
                <a:cs typeface="Times New Roman" pitchFamily="18" charset="0"/>
              </a:rPr>
              <a:t>Mình càng thêm yêu mình.</a:t>
            </a:r>
          </a:p>
        </p:txBody>
      </p:sp>
      <p:sp>
        <p:nvSpPr>
          <p:cNvPr id="21" name="TextBox 20"/>
          <p:cNvSpPr txBox="1"/>
          <p:nvPr/>
        </p:nvSpPr>
        <p:spPr>
          <a:xfrm>
            <a:off x="6964797" y="825380"/>
            <a:ext cx="4025461" cy="18158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F3F3F"/>
                </a:solidFill>
                <a:effectLst/>
                <a:uLnTx/>
                <a:uFillTx/>
                <a:latin typeface="Times New Roman" pitchFamily="18" charset="0"/>
                <a:ea typeface="+mn-ea"/>
                <a:cs typeface="Times New Roman" pitchFamily="18" charset="0"/>
              </a:rPr>
              <a:t>Nào, ta cùng tới trường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F3F3F"/>
                </a:solidFill>
                <a:effectLst/>
                <a:uLnTx/>
                <a:uFillTx/>
                <a:latin typeface="Times New Roman" pitchFamily="18" charset="0"/>
                <a:ea typeface="+mn-ea"/>
                <a:cs typeface="Times New Roman" pitchFamily="18" charset="0"/>
              </a:rPr>
              <a:t>Vẫn đường quen, lối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F3F3F"/>
                </a:solidFill>
                <a:effectLst/>
                <a:uLnTx/>
                <a:uFillTx/>
                <a:latin typeface="Times New Roman" pitchFamily="18" charset="0"/>
                <a:ea typeface="+mn-ea"/>
                <a:cs typeface="Times New Roman" pitchFamily="18" charset="0"/>
              </a:rPr>
              <a:t>Đèn xanh mấy ngã tư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F3F3F"/>
                </a:solidFill>
                <a:effectLst/>
                <a:uLnTx/>
                <a:uFillTx/>
                <a:latin typeface="Times New Roman" pitchFamily="18" charset="0"/>
                <a:ea typeface="+mn-ea"/>
                <a:cs typeface="Times New Roman" pitchFamily="18" charset="0"/>
              </a:rPr>
              <a:t>Dõi nhìn theo từng bước.</a:t>
            </a:r>
          </a:p>
        </p:txBody>
      </p:sp>
      <p:sp>
        <p:nvSpPr>
          <p:cNvPr id="25" name="TextBox 24"/>
          <p:cNvSpPr txBox="1"/>
          <p:nvPr/>
        </p:nvSpPr>
        <p:spPr>
          <a:xfrm>
            <a:off x="6964797" y="2721088"/>
            <a:ext cx="3924472" cy="18158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F3F3F"/>
                </a:solidFill>
                <a:effectLst/>
                <a:uLnTx/>
                <a:uFillTx/>
                <a:latin typeface="Times New Roman" pitchFamily="18" charset="0"/>
                <a:ea typeface="+mn-ea"/>
                <a:cs typeface="Times New Roman" pitchFamily="18" charset="0"/>
              </a:rPr>
              <a:t>“Ma ra tông” mỗi sáng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F3F3F"/>
                </a:solidFill>
                <a:effectLst/>
                <a:uLnTx/>
                <a:uFillTx/>
                <a:latin typeface="Times New Roman" pitchFamily="18" charset="0"/>
                <a:ea typeface="+mn-ea"/>
                <a:cs typeface="Times New Roman" pitchFamily="18" charset="0"/>
              </a:rPr>
              <a:t>Xuất phát từ tinh sương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F3F3F"/>
                </a:solidFill>
                <a:effectLst/>
                <a:uLnTx/>
                <a:uFillTx/>
                <a:latin typeface="Times New Roman" pitchFamily="18" charset="0"/>
                <a:ea typeface="+mn-ea"/>
                <a:cs typeface="Times New Roman" pitchFamily="18" charset="0"/>
              </a:rPr>
              <a:t>Miệng hát và chân sải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F3F3F"/>
                </a:solidFill>
                <a:effectLst/>
                <a:uLnTx/>
                <a:uFillTx/>
                <a:latin typeface="Times New Roman" pitchFamily="18" charset="0"/>
                <a:ea typeface="+mn-ea"/>
                <a:cs typeface="Times New Roman" pitchFamily="18" charset="0"/>
              </a:rPr>
              <a:t>Vạch đích là cổng trường.</a:t>
            </a:r>
          </a:p>
        </p:txBody>
      </p:sp>
      <p:sp>
        <p:nvSpPr>
          <p:cNvPr id="26" name="TextBox 25"/>
          <p:cNvSpPr txBox="1"/>
          <p:nvPr/>
        </p:nvSpPr>
        <p:spPr>
          <a:xfrm>
            <a:off x="6964797" y="4597976"/>
            <a:ext cx="3622210" cy="18158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F3F3F"/>
                </a:solidFill>
                <a:effectLst/>
                <a:uLnTx/>
                <a:uFillTx/>
                <a:latin typeface="Times New Roman" pitchFamily="18" charset="0"/>
                <a:ea typeface="+mn-ea"/>
                <a:cs typeface="Times New Roman" pitchFamily="18" charset="0"/>
              </a:rPr>
              <a:t>Buổi chào cờ hòa giọng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F3F3F"/>
                </a:solidFill>
                <a:effectLst/>
                <a:uLnTx/>
                <a:uFillTx/>
                <a:latin typeface="Times New Roman" pitchFamily="18" charset="0"/>
                <a:ea typeface="+mn-ea"/>
                <a:cs typeface="Times New Roman" pitchFamily="18" charset="0"/>
              </a:rPr>
              <a:t>Cả trường cùng hát hay.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F3F3F"/>
                </a:solidFill>
                <a:effectLst/>
                <a:uLnTx/>
                <a:uFillTx/>
                <a:latin typeface="Times New Roman" pitchFamily="18" charset="0"/>
                <a:ea typeface="+mn-ea"/>
                <a:cs typeface="Times New Roman" pitchFamily="18" charset="0"/>
              </a:rPr>
              <a:t>Ai thuộc bài? cô hỏi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F3F3F"/>
                </a:solidFill>
                <a:effectLst/>
                <a:uLnTx/>
                <a:uFillTx/>
                <a:latin typeface="Times New Roman" pitchFamily="18" charset="0"/>
                <a:ea typeface="+mn-ea"/>
                <a:cs typeface="Times New Roman" pitchFamily="18" charset="0"/>
              </a:rPr>
              <a:t>Cả lớp cùng giơ tay.</a:t>
            </a:r>
          </a:p>
        </p:txBody>
      </p:sp>
      <p:sp>
        <p:nvSpPr>
          <p:cNvPr id="5" name="Hexagon 4"/>
          <p:cNvSpPr/>
          <p:nvPr/>
        </p:nvSpPr>
        <p:spPr>
          <a:xfrm>
            <a:off x="378822" y="1603434"/>
            <a:ext cx="653143" cy="523220"/>
          </a:xfrm>
          <a:prstGeom prst="hexagon">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3F3F3F"/>
                </a:solidFill>
                <a:effectLst/>
                <a:uLnTx/>
                <a:uFillTx/>
                <a:latin typeface="A3.OpenSans-San"/>
                <a:ea typeface="+mn-ea"/>
                <a:cs typeface="+mn-cs"/>
              </a:rPr>
              <a:t>1</a:t>
            </a:r>
          </a:p>
        </p:txBody>
      </p:sp>
      <p:sp>
        <p:nvSpPr>
          <p:cNvPr id="27" name="Hexagon 26"/>
          <p:cNvSpPr/>
          <p:nvPr/>
        </p:nvSpPr>
        <p:spPr>
          <a:xfrm>
            <a:off x="6087291" y="1551182"/>
            <a:ext cx="653143" cy="523220"/>
          </a:xfrm>
          <a:prstGeom prst="hexagon">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3F3F3F"/>
                </a:solidFill>
                <a:effectLst/>
                <a:uLnTx/>
                <a:uFillTx/>
                <a:latin typeface="A3.OpenSans-San"/>
                <a:ea typeface="+mn-ea"/>
                <a:cs typeface="+mn-cs"/>
              </a:rPr>
              <a:t>3</a:t>
            </a:r>
          </a:p>
        </p:txBody>
      </p:sp>
      <p:sp>
        <p:nvSpPr>
          <p:cNvPr id="28" name="Hexagon 27"/>
          <p:cNvSpPr/>
          <p:nvPr/>
        </p:nvSpPr>
        <p:spPr>
          <a:xfrm>
            <a:off x="6087291" y="3367419"/>
            <a:ext cx="653143" cy="523220"/>
          </a:xfrm>
          <a:prstGeom prst="hexagon">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3F3F3F"/>
                </a:solidFill>
                <a:effectLst/>
                <a:uLnTx/>
                <a:uFillTx/>
                <a:latin typeface="A3.OpenSans-San"/>
                <a:ea typeface="+mn-ea"/>
                <a:cs typeface="+mn-cs"/>
              </a:rPr>
              <a:t>4</a:t>
            </a:r>
          </a:p>
        </p:txBody>
      </p:sp>
      <p:sp>
        <p:nvSpPr>
          <p:cNvPr id="29" name="Hexagon 28"/>
          <p:cNvSpPr/>
          <p:nvPr/>
        </p:nvSpPr>
        <p:spPr>
          <a:xfrm>
            <a:off x="6087291" y="5244307"/>
            <a:ext cx="653143" cy="523220"/>
          </a:xfrm>
          <a:prstGeom prst="hexagon">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3F3F3F"/>
                </a:solidFill>
                <a:effectLst/>
                <a:uLnTx/>
                <a:uFillTx/>
                <a:latin typeface="A3.OpenSans-San"/>
                <a:ea typeface="+mn-ea"/>
                <a:cs typeface="+mn-cs"/>
              </a:rPr>
              <a:t>5</a:t>
            </a:r>
          </a:p>
        </p:txBody>
      </p:sp>
      <p:sp>
        <p:nvSpPr>
          <p:cNvPr id="30" name="Hexagon 29"/>
          <p:cNvSpPr/>
          <p:nvPr/>
        </p:nvSpPr>
        <p:spPr>
          <a:xfrm>
            <a:off x="378822" y="4074756"/>
            <a:ext cx="653143" cy="523220"/>
          </a:xfrm>
          <a:prstGeom prst="hexagon">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3F3F3F"/>
                </a:solidFill>
                <a:effectLst/>
                <a:uLnTx/>
                <a:uFillTx/>
                <a:latin typeface="A3.OpenSans-San"/>
                <a:ea typeface="+mn-ea"/>
                <a:cs typeface="+mn-cs"/>
              </a:rPr>
              <a:t>2</a:t>
            </a:r>
          </a:p>
        </p:txBody>
      </p:sp>
      <p:cxnSp>
        <p:nvCxnSpPr>
          <p:cNvPr id="34" name="Straight Connector 33"/>
          <p:cNvCxnSpPr/>
          <p:nvPr/>
        </p:nvCxnSpPr>
        <p:spPr>
          <a:xfrm flipH="1">
            <a:off x="3284722" y="2355195"/>
            <a:ext cx="233884" cy="365893"/>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flipH="1">
            <a:off x="3231714" y="3184472"/>
            <a:ext cx="233884" cy="365893"/>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36" name="Straight Connector 35"/>
          <p:cNvCxnSpPr/>
          <p:nvPr/>
        </p:nvCxnSpPr>
        <p:spPr>
          <a:xfrm flipH="1">
            <a:off x="2158607" y="3629123"/>
            <a:ext cx="233884" cy="365893"/>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37" name="Straight Connector 36"/>
          <p:cNvCxnSpPr/>
          <p:nvPr/>
        </p:nvCxnSpPr>
        <p:spPr>
          <a:xfrm flipH="1">
            <a:off x="2711093" y="4074756"/>
            <a:ext cx="233884" cy="365893"/>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38" name="Straight Connector 37"/>
          <p:cNvCxnSpPr/>
          <p:nvPr/>
        </p:nvCxnSpPr>
        <p:spPr>
          <a:xfrm flipH="1">
            <a:off x="2790605" y="4535556"/>
            <a:ext cx="233884" cy="365893"/>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43" name="Straight Connector 42"/>
          <p:cNvCxnSpPr/>
          <p:nvPr/>
        </p:nvCxnSpPr>
        <p:spPr>
          <a:xfrm flipH="1">
            <a:off x="8400827" y="3241251"/>
            <a:ext cx="233884" cy="365893"/>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44" name="Straight Connector 43"/>
          <p:cNvCxnSpPr/>
          <p:nvPr/>
        </p:nvCxnSpPr>
        <p:spPr>
          <a:xfrm flipH="1">
            <a:off x="8785140" y="2875358"/>
            <a:ext cx="233884" cy="365893"/>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45" name="Straight Connector 44"/>
          <p:cNvCxnSpPr/>
          <p:nvPr/>
        </p:nvCxnSpPr>
        <p:spPr>
          <a:xfrm flipH="1">
            <a:off x="7927355" y="6010598"/>
            <a:ext cx="233884" cy="365893"/>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46" name="Straight Connector 45"/>
          <p:cNvCxnSpPr/>
          <p:nvPr/>
        </p:nvCxnSpPr>
        <p:spPr>
          <a:xfrm flipH="1">
            <a:off x="8323641" y="1812792"/>
            <a:ext cx="233884" cy="365893"/>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47" name="Straight Connector 46"/>
          <p:cNvCxnSpPr/>
          <p:nvPr/>
        </p:nvCxnSpPr>
        <p:spPr>
          <a:xfrm flipH="1">
            <a:off x="8440583" y="4078838"/>
            <a:ext cx="233884" cy="365893"/>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48" name="Straight Connector 47"/>
          <p:cNvCxnSpPr/>
          <p:nvPr/>
        </p:nvCxnSpPr>
        <p:spPr>
          <a:xfrm flipH="1">
            <a:off x="3403990" y="1537174"/>
            <a:ext cx="233884" cy="365893"/>
          </a:xfrm>
          <a:prstGeom prst="line">
            <a:avLst/>
          </a:prstGeom>
          <a:ln w="25400"/>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27361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500" fill="hold"/>
                                        <p:tgtEl>
                                          <p:spTgt spid="48"/>
                                        </p:tgtEl>
                                        <p:attrNameLst>
                                          <p:attrName>ppt_w</p:attrName>
                                        </p:attrNameLst>
                                      </p:cBhvr>
                                      <p:tavLst>
                                        <p:tav tm="0">
                                          <p:val>
                                            <p:fltVal val="0"/>
                                          </p:val>
                                        </p:tav>
                                        <p:tav tm="100000">
                                          <p:val>
                                            <p:strVal val="#ppt_w"/>
                                          </p:val>
                                        </p:tav>
                                      </p:tavLst>
                                    </p:anim>
                                    <p:anim calcmode="lin" valueType="num">
                                      <p:cBhvr>
                                        <p:cTn id="27" dur="500" fill="hold"/>
                                        <p:tgtEl>
                                          <p:spTgt spid="48"/>
                                        </p:tgtEl>
                                        <p:attrNameLst>
                                          <p:attrName>ppt_h</p:attrName>
                                        </p:attrNameLst>
                                      </p:cBhvr>
                                      <p:tavLst>
                                        <p:tav tm="0">
                                          <p:val>
                                            <p:fltVal val="0"/>
                                          </p:val>
                                        </p:tav>
                                        <p:tav tm="100000">
                                          <p:val>
                                            <p:strVal val="#ppt_h"/>
                                          </p:val>
                                        </p:tav>
                                      </p:tavLst>
                                    </p:anim>
                                    <p:animEffect transition="in" filter="fade">
                                      <p:cBhvr>
                                        <p:cTn id="28" dur="500"/>
                                        <p:tgtEl>
                                          <p:spTgt spid="4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500" fill="hold"/>
                                        <p:tgtEl>
                                          <p:spTgt spid="34"/>
                                        </p:tgtEl>
                                        <p:attrNameLst>
                                          <p:attrName>ppt_w</p:attrName>
                                        </p:attrNameLst>
                                      </p:cBhvr>
                                      <p:tavLst>
                                        <p:tav tm="0">
                                          <p:val>
                                            <p:fltVal val="0"/>
                                          </p:val>
                                        </p:tav>
                                        <p:tav tm="100000">
                                          <p:val>
                                            <p:strVal val="#ppt_w"/>
                                          </p:val>
                                        </p:tav>
                                      </p:tavLst>
                                    </p:anim>
                                    <p:anim calcmode="lin" valueType="num">
                                      <p:cBhvr>
                                        <p:cTn id="34" dur="500" fill="hold"/>
                                        <p:tgtEl>
                                          <p:spTgt spid="34"/>
                                        </p:tgtEl>
                                        <p:attrNameLst>
                                          <p:attrName>ppt_h</p:attrName>
                                        </p:attrNameLst>
                                      </p:cBhvr>
                                      <p:tavLst>
                                        <p:tav tm="0">
                                          <p:val>
                                            <p:fltVal val="0"/>
                                          </p:val>
                                        </p:tav>
                                        <p:tav tm="100000">
                                          <p:val>
                                            <p:strVal val="#ppt_h"/>
                                          </p:val>
                                        </p:tav>
                                      </p:tavLst>
                                    </p:anim>
                                    <p:animEffect transition="in" filter="fade">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 calcmode="lin" valueType="num">
                                      <p:cBhvr>
                                        <p:cTn id="40" dur="500" fill="hold"/>
                                        <p:tgtEl>
                                          <p:spTgt spid="30"/>
                                        </p:tgtEl>
                                        <p:attrNameLst>
                                          <p:attrName>ppt_w</p:attrName>
                                        </p:attrNameLst>
                                      </p:cBhvr>
                                      <p:tavLst>
                                        <p:tav tm="0">
                                          <p:val>
                                            <p:fltVal val="0"/>
                                          </p:val>
                                        </p:tav>
                                        <p:tav tm="100000">
                                          <p:val>
                                            <p:strVal val="#ppt_w"/>
                                          </p:val>
                                        </p:tav>
                                      </p:tavLst>
                                    </p:anim>
                                    <p:anim calcmode="lin" valueType="num">
                                      <p:cBhvr>
                                        <p:cTn id="41" dur="500" fill="hold"/>
                                        <p:tgtEl>
                                          <p:spTgt spid="30"/>
                                        </p:tgtEl>
                                        <p:attrNameLst>
                                          <p:attrName>ppt_h</p:attrName>
                                        </p:attrNameLst>
                                      </p:cBhvr>
                                      <p:tavLst>
                                        <p:tav tm="0">
                                          <p:val>
                                            <p:fltVal val="0"/>
                                          </p:val>
                                        </p:tav>
                                        <p:tav tm="100000">
                                          <p:val>
                                            <p:strVal val="#ppt_h"/>
                                          </p:val>
                                        </p:tav>
                                      </p:tavLst>
                                    </p:anim>
                                    <p:animEffect transition="in" filter="fade">
                                      <p:cBhvr>
                                        <p:cTn id="42" dur="500"/>
                                        <p:tgtEl>
                                          <p:spTgt spid="30"/>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35"/>
                                        </p:tgtEl>
                                        <p:attrNameLst>
                                          <p:attrName>style.visibility</p:attrName>
                                        </p:attrNameLst>
                                      </p:cBhvr>
                                      <p:to>
                                        <p:strVal val="visible"/>
                                      </p:to>
                                    </p:set>
                                    <p:anim calcmode="lin" valueType="num">
                                      <p:cBhvr>
                                        <p:cTn id="52" dur="500" fill="hold"/>
                                        <p:tgtEl>
                                          <p:spTgt spid="35"/>
                                        </p:tgtEl>
                                        <p:attrNameLst>
                                          <p:attrName>ppt_w</p:attrName>
                                        </p:attrNameLst>
                                      </p:cBhvr>
                                      <p:tavLst>
                                        <p:tav tm="0">
                                          <p:val>
                                            <p:fltVal val="0"/>
                                          </p:val>
                                        </p:tav>
                                        <p:tav tm="100000">
                                          <p:val>
                                            <p:strVal val="#ppt_w"/>
                                          </p:val>
                                        </p:tav>
                                      </p:tavLst>
                                    </p:anim>
                                    <p:anim calcmode="lin" valueType="num">
                                      <p:cBhvr>
                                        <p:cTn id="53" dur="500" fill="hold"/>
                                        <p:tgtEl>
                                          <p:spTgt spid="35"/>
                                        </p:tgtEl>
                                        <p:attrNameLst>
                                          <p:attrName>ppt_h</p:attrName>
                                        </p:attrNameLst>
                                      </p:cBhvr>
                                      <p:tavLst>
                                        <p:tav tm="0">
                                          <p:val>
                                            <p:fltVal val="0"/>
                                          </p:val>
                                        </p:tav>
                                        <p:tav tm="100000">
                                          <p:val>
                                            <p:strVal val="#ppt_h"/>
                                          </p:val>
                                        </p:tav>
                                      </p:tavLst>
                                    </p:anim>
                                    <p:animEffect transition="in" filter="fade">
                                      <p:cBhvr>
                                        <p:cTn id="54" dur="500"/>
                                        <p:tgtEl>
                                          <p:spTgt spid="35"/>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36"/>
                                        </p:tgtEl>
                                        <p:attrNameLst>
                                          <p:attrName>style.visibility</p:attrName>
                                        </p:attrNameLst>
                                      </p:cBhvr>
                                      <p:to>
                                        <p:strVal val="visible"/>
                                      </p:to>
                                    </p:set>
                                    <p:anim calcmode="lin" valueType="num">
                                      <p:cBhvr>
                                        <p:cTn id="59" dur="500" fill="hold"/>
                                        <p:tgtEl>
                                          <p:spTgt spid="36"/>
                                        </p:tgtEl>
                                        <p:attrNameLst>
                                          <p:attrName>ppt_w</p:attrName>
                                        </p:attrNameLst>
                                      </p:cBhvr>
                                      <p:tavLst>
                                        <p:tav tm="0">
                                          <p:val>
                                            <p:fltVal val="0"/>
                                          </p:val>
                                        </p:tav>
                                        <p:tav tm="100000">
                                          <p:val>
                                            <p:strVal val="#ppt_w"/>
                                          </p:val>
                                        </p:tav>
                                      </p:tavLst>
                                    </p:anim>
                                    <p:anim calcmode="lin" valueType="num">
                                      <p:cBhvr>
                                        <p:cTn id="60" dur="500" fill="hold"/>
                                        <p:tgtEl>
                                          <p:spTgt spid="36"/>
                                        </p:tgtEl>
                                        <p:attrNameLst>
                                          <p:attrName>ppt_h</p:attrName>
                                        </p:attrNameLst>
                                      </p:cBhvr>
                                      <p:tavLst>
                                        <p:tav tm="0">
                                          <p:val>
                                            <p:fltVal val="0"/>
                                          </p:val>
                                        </p:tav>
                                        <p:tav tm="100000">
                                          <p:val>
                                            <p:strVal val="#ppt_h"/>
                                          </p:val>
                                        </p:tav>
                                      </p:tavLst>
                                    </p:anim>
                                    <p:animEffect transition="in" filter="fade">
                                      <p:cBhvr>
                                        <p:cTn id="61" dur="500"/>
                                        <p:tgtEl>
                                          <p:spTgt spid="36"/>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37"/>
                                        </p:tgtEl>
                                        <p:attrNameLst>
                                          <p:attrName>style.visibility</p:attrName>
                                        </p:attrNameLst>
                                      </p:cBhvr>
                                      <p:to>
                                        <p:strVal val="visible"/>
                                      </p:to>
                                    </p:set>
                                    <p:anim calcmode="lin" valueType="num">
                                      <p:cBhvr>
                                        <p:cTn id="66" dur="500" fill="hold"/>
                                        <p:tgtEl>
                                          <p:spTgt spid="37"/>
                                        </p:tgtEl>
                                        <p:attrNameLst>
                                          <p:attrName>ppt_w</p:attrName>
                                        </p:attrNameLst>
                                      </p:cBhvr>
                                      <p:tavLst>
                                        <p:tav tm="0">
                                          <p:val>
                                            <p:fltVal val="0"/>
                                          </p:val>
                                        </p:tav>
                                        <p:tav tm="100000">
                                          <p:val>
                                            <p:strVal val="#ppt_w"/>
                                          </p:val>
                                        </p:tav>
                                      </p:tavLst>
                                    </p:anim>
                                    <p:anim calcmode="lin" valueType="num">
                                      <p:cBhvr>
                                        <p:cTn id="67" dur="500" fill="hold"/>
                                        <p:tgtEl>
                                          <p:spTgt spid="37"/>
                                        </p:tgtEl>
                                        <p:attrNameLst>
                                          <p:attrName>ppt_h</p:attrName>
                                        </p:attrNameLst>
                                      </p:cBhvr>
                                      <p:tavLst>
                                        <p:tav tm="0">
                                          <p:val>
                                            <p:fltVal val="0"/>
                                          </p:val>
                                        </p:tav>
                                        <p:tav tm="100000">
                                          <p:val>
                                            <p:strVal val="#ppt_h"/>
                                          </p:val>
                                        </p:tav>
                                      </p:tavLst>
                                    </p:anim>
                                    <p:animEffect transition="in" filter="fade">
                                      <p:cBhvr>
                                        <p:cTn id="68" dur="500"/>
                                        <p:tgtEl>
                                          <p:spTgt spid="37"/>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38"/>
                                        </p:tgtEl>
                                        <p:attrNameLst>
                                          <p:attrName>style.visibility</p:attrName>
                                        </p:attrNameLst>
                                      </p:cBhvr>
                                      <p:to>
                                        <p:strVal val="visible"/>
                                      </p:to>
                                    </p:set>
                                    <p:anim calcmode="lin" valueType="num">
                                      <p:cBhvr>
                                        <p:cTn id="73" dur="500" fill="hold"/>
                                        <p:tgtEl>
                                          <p:spTgt spid="38"/>
                                        </p:tgtEl>
                                        <p:attrNameLst>
                                          <p:attrName>ppt_w</p:attrName>
                                        </p:attrNameLst>
                                      </p:cBhvr>
                                      <p:tavLst>
                                        <p:tav tm="0">
                                          <p:val>
                                            <p:fltVal val="0"/>
                                          </p:val>
                                        </p:tav>
                                        <p:tav tm="100000">
                                          <p:val>
                                            <p:strVal val="#ppt_w"/>
                                          </p:val>
                                        </p:tav>
                                      </p:tavLst>
                                    </p:anim>
                                    <p:anim calcmode="lin" valueType="num">
                                      <p:cBhvr>
                                        <p:cTn id="74" dur="500" fill="hold"/>
                                        <p:tgtEl>
                                          <p:spTgt spid="38"/>
                                        </p:tgtEl>
                                        <p:attrNameLst>
                                          <p:attrName>ppt_h</p:attrName>
                                        </p:attrNameLst>
                                      </p:cBhvr>
                                      <p:tavLst>
                                        <p:tav tm="0">
                                          <p:val>
                                            <p:fltVal val="0"/>
                                          </p:val>
                                        </p:tav>
                                        <p:tav tm="100000">
                                          <p:val>
                                            <p:strVal val="#ppt_h"/>
                                          </p:val>
                                        </p:tav>
                                      </p:tavLst>
                                    </p:anim>
                                    <p:animEffect transition="in" filter="fade">
                                      <p:cBhvr>
                                        <p:cTn id="75" dur="500"/>
                                        <p:tgtEl>
                                          <p:spTgt spid="38"/>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 calcmode="lin" valueType="num">
                                      <p:cBhvr>
                                        <p:cTn id="80" dur="500" fill="hold"/>
                                        <p:tgtEl>
                                          <p:spTgt spid="27"/>
                                        </p:tgtEl>
                                        <p:attrNameLst>
                                          <p:attrName>ppt_w</p:attrName>
                                        </p:attrNameLst>
                                      </p:cBhvr>
                                      <p:tavLst>
                                        <p:tav tm="0">
                                          <p:val>
                                            <p:fltVal val="0"/>
                                          </p:val>
                                        </p:tav>
                                        <p:tav tm="100000">
                                          <p:val>
                                            <p:strVal val="#ppt_w"/>
                                          </p:val>
                                        </p:tav>
                                      </p:tavLst>
                                    </p:anim>
                                    <p:anim calcmode="lin" valueType="num">
                                      <p:cBhvr>
                                        <p:cTn id="81" dur="500" fill="hold"/>
                                        <p:tgtEl>
                                          <p:spTgt spid="27"/>
                                        </p:tgtEl>
                                        <p:attrNameLst>
                                          <p:attrName>ppt_h</p:attrName>
                                        </p:attrNameLst>
                                      </p:cBhvr>
                                      <p:tavLst>
                                        <p:tav tm="0">
                                          <p:val>
                                            <p:fltVal val="0"/>
                                          </p:val>
                                        </p:tav>
                                        <p:tav tm="100000">
                                          <p:val>
                                            <p:strVal val="#ppt_h"/>
                                          </p:val>
                                        </p:tav>
                                      </p:tavLst>
                                    </p:anim>
                                    <p:animEffect transition="in" filter="fade">
                                      <p:cBhvr>
                                        <p:cTn id="82" dur="500"/>
                                        <p:tgtEl>
                                          <p:spTgt spid="27"/>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p:cTn id="85" dur="500" fill="hold"/>
                                        <p:tgtEl>
                                          <p:spTgt spid="21"/>
                                        </p:tgtEl>
                                        <p:attrNameLst>
                                          <p:attrName>ppt_w</p:attrName>
                                        </p:attrNameLst>
                                      </p:cBhvr>
                                      <p:tavLst>
                                        <p:tav tm="0">
                                          <p:val>
                                            <p:fltVal val="0"/>
                                          </p:val>
                                        </p:tav>
                                        <p:tav tm="100000">
                                          <p:val>
                                            <p:strVal val="#ppt_w"/>
                                          </p:val>
                                        </p:tav>
                                      </p:tavLst>
                                    </p:anim>
                                    <p:anim calcmode="lin" valueType="num">
                                      <p:cBhvr>
                                        <p:cTn id="86" dur="500" fill="hold"/>
                                        <p:tgtEl>
                                          <p:spTgt spid="21"/>
                                        </p:tgtEl>
                                        <p:attrNameLst>
                                          <p:attrName>ppt_h</p:attrName>
                                        </p:attrNameLst>
                                      </p:cBhvr>
                                      <p:tavLst>
                                        <p:tav tm="0">
                                          <p:val>
                                            <p:fltVal val="0"/>
                                          </p:val>
                                        </p:tav>
                                        <p:tav tm="100000">
                                          <p:val>
                                            <p:strVal val="#ppt_h"/>
                                          </p:val>
                                        </p:tav>
                                      </p:tavLst>
                                    </p:anim>
                                    <p:animEffect transition="in" filter="fade">
                                      <p:cBhvr>
                                        <p:cTn id="87" dur="500"/>
                                        <p:tgtEl>
                                          <p:spTgt spid="21"/>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nodeType="clickEffect">
                                  <p:stCondLst>
                                    <p:cond delay="0"/>
                                  </p:stCondLst>
                                  <p:childTnLst>
                                    <p:set>
                                      <p:cBhvr>
                                        <p:cTn id="91" dur="1" fill="hold">
                                          <p:stCondLst>
                                            <p:cond delay="0"/>
                                          </p:stCondLst>
                                        </p:cTn>
                                        <p:tgtEl>
                                          <p:spTgt spid="46"/>
                                        </p:tgtEl>
                                        <p:attrNameLst>
                                          <p:attrName>style.visibility</p:attrName>
                                        </p:attrNameLst>
                                      </p:cBhvr>
                                      <p:to>
                                        <p:strVal val="visible"/>
                                      </p:to>
                                    </p:set>
                                    <p:anim calcmode="lin" valueType="num">
                                      <p:cBhvr>
                                        <p:cTn id="92" dur="500" fill="hold"/>
                                        <p:tgtEl>
                                          <p:spTgt spid="46"/>
                                        </p:tgtEl>
                                        <p:attrNameLst>
                                          <p:attrName>ppt_w</p:attrName>
                                        </p:attrNameLst>
                                      </p:cBhvr>
                                      <p:tavLst>
                                        <p:tav tm="0">
                                          <p:val>
                                            <p:fltVal val="0"/>
                                          </p:val>
                                        </p:tav>
                                        <p:tav tm="100000">
                                          <p:val>
                                            <p:strVal val="#ppt_w"/>
                                          </p:val>
                                        </p:tav>
                                      </p:tavLst>
                                    </p:anim>
                                    <p:anim calcmode="lin" valueType="num">
                                      <p:cBhvr>
                                        <p:cTn id="93" dur="500" fill="hold"/>
                                        <p:tgtEl>
                                          <p:spTgt spid="46"/>
                                        </p:tgtEl>
                                        <p:attrNameLst>
                                          <p:attrName>ppt_h</p:attrName>
                                        </p:attrNameLst>
                                      </p:cBhvr>
                                      <p:tavLst>
                                        <p:tav tm="0">
                                          <p:val>
                                            <p:fltVal val="0"/>
                                          </p:val>
                                        </p:tav>
                                        <p:tav tm="100000">
                                          <p:val>
                                            <p:strVal val="#ppt_h"/>
                                          </p:val>
                                        </p:tav>
                                      </p:tavLst>
                                    </p:anim>
                                    <p:animEffect transition="in" filter="fade">
                                      <p:cBhvr>
                                        <p:cTn id="94" dur="500"/>
                                        <p:tgtEl>
                                          <p:spTgt spid="46"/>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25"/>
                                        </p:tgtEl>
                                        <p:attrNameLst>
                                          <p:attrName>style.visibility</p:attrName>
                                        </p:attrNameLst>
                                      </p:cBhvr>
                                      <p:to>
                                        <p:strVal val="visible"/>
                                      </p:to>
                                    </p:set>
                                    <p:anim calcmode="lin" valueType="num">
                                      <p:cBhvr>
                                        <p:cTn id="99" dur="500" fill="hold"/>
                                        <p:tgtEl>
                                          <p:spTgt spid="25"/>
                                        </p:tgtEl>
                                        <p:attrNameLst>
                                          <p:attrName>ppt_w</p:attrName>
                                        </p:attrNameLst>
                                      </p:cBhvr>
                                      <p:tavLst>
                                        <p:tav tm="0">
                                          <p:val>
                                            <p:fltVal val="0"/>
                                          </p:val>
                                        </p:tav>
                                        <p:tav tm="100000">
                                          <p:val>
                                            <p:strVal val="#ppt_w"/>
                                          </p:val>
                                        </p:tav>
                                      </p:tavLst>
                                    </p:anim>
                                    <p:anim calcmode="lin" valueType="num">
                                      <p:cBhvr>
                                        <p:cTn id="100" dur="500" fill="hold"/>
                                        <p:tgtEl>
                                          <p:spTgt spid="25"/>
                                        </p:tgtEl>
                                        <p:attrNameLst>
                                          <p:attrName>ppt_h</p:attrName>
                                        </p:attrNameLst>
                                      </p:cBhvr>
                                      <p:tavLst>
                                        <p:tav tm="0">
                                          <p:val>
                                            <p:fltVal val="0"/>
                                          </p:val>
                                        </p:tav>
                                        <p:tav tm="100000">
                                          <p:val>
                                            <p:strVal val="#ppt_h"/>
                                          </p:val>
                                        </p:tav>
                                      </p:tavLst>
                                    </p:anim>
                                    <p:animEffect transition="in" filter="fade">
                                      <p:cBhvr>
                                        <p:cTn id="101" dur="500"/>
                                        <p:tgtEl>
                                          <p:spTgt spid="25"/>
                                        </p:tgtEl>
                                      </p:cBhvr>
                                    </p:animEffect>
                                  </p:childTnLst>
                                </p:cTn>
                              </p:par>
                              <p:par>
                                <p:cTn id="102" presetID="53" presetClass="entr" presetSubtype="16" fill="hold" grpId="0" nodeType="withEffect">
                                  <p:stCondLst>
                                    <p:cond delay="0"/>
                                  </p:stCondLst>
                                  <p:childTnLst>
                                    <p:set>
                                      <p:cBhvr>
                                        <p:cTn id="103" dur="1" fill="hold">
                                          <p:stCondLst>
                                            <p:cond delay="0"/>
                                          </p:stCondLst>
                                        </p:cTn>
                                        <p:tgtEl>
                                          <p:spTgt spid="28"/>
                                        </p:tgtEl>
                                        <p:attrNameLst>
                                          <p:attrName>style.visibility</p:attrName>
                                        </p:attrNameLst>
                                      </p:cBhvr>
                                      <p:to>
                                        <p:strVal val="visible"/>
                                      </p:to>
                                    </p:set>
                                    <p:anim calcmode="lin" valueType="num">
                                      <p:cBhvr>
                                        <p:cTn id="104" dur="500" fill="hold"/>
                                        <p:tgtEl>
                                          <p:spTgt spid="28"/>
                                        </p:tgtEl>
                                        <p:attrNameLst>
                                          <p:attrName>ppt_w</p:attrName>
                                        </p:attrNameLst>
                                      </p:cBhvr>
                                      <p:tavLst>
                                        <p:tav tm="0">
                                          <p:val>
                                            <p:fltVal val="0"/>
                                          </p:val>
                                        </p:tav>
                                        <p:tav tm="100000">
                                          <p:val>
                                            <p:strVal val="#ppt_w"/>
                                          </p:val>
                                        </p:tav>
                                      </p:tavLst>
                                    </p:anim>
                                    <p:anim calcmode="lin" valueType="num">
                                      <p:cBhvr>
                                        <p:cTn id="105" dur="500" fill="hold"/>
                                        <p:tgtEl>
                                          <p:spTgt spid="28"/>
                                        </p:tgtEl>
                                        <p:attrNameLst>
                                          <p:attrName>ppt_h</p:attrName>
                                        </p:attrNameLst>
                                      </p:cBhvr>
                                      <p:tavLst>
                                        <p:tav tm="0">
                                          <p:val>
                                            <p:fltVal val="0"/>
                                          </p:val>
                                        </p:tav>
                                        <p:tav tm="100000">
                                          <p:val>
                                            <p:strVal val="#ppt_h"/>
                                          </p:val>
                                        </p:tav>
                                      </p:tavLst>
                                    </p:anim>
                                    <p:animEffect transition="in" filter="fade">
                                      <p:cBhvr>
                                        <p:cTn id="106" dur="500"/>
                                        <p:tgtEl>
                                          <p:spTgt spid="28"/>
                                        </p:tgtEl>
                                      </p:cBhvr>
                                    </p:animEffect>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nodeType="clickEffect">
                                  <p:stCondLst>
                                    <p:cond delay="0"/>
                                  </p:stCondLst>
                                  <p:childTnLst>
                                    <p:set>
                                      <p:cBhvr>
                                        <p:cTn id="110" dur="1" fill="hold">
                                          <p:stCondLst>
                                            <p:cond delay="0"/>
                                          </p:stCondLst>
                                        </p:cTn>
                                        <p:tgtEl>
                                          <p:spTgt spid="44"/>
                                        </p:tgtEl>
                                        <p:attrNameLst>
                                          <p:attrName>style.visibility</p:attrName>
                                        </p:attrNameLst>
                                      </p:cBhvr>
                                      <p:to>
                                        <p:strVal val="visible"/>
                                      </p:to>
                                    </p:set>
                                    <p:anim calcmode="lin" valueType="num">
                                      <p:cBhvr>
                                        <p:cTn id="111" dur="500" fill="hold"/>
                                        <p:tgtEl>
                                          <p:spTgt spid="44"/>
                                        </p:tgtEl>
                                        <p:attrNameLst>
                                          <p:attrName>ppt_w</p:attrName>
                                        </p:attrNameLst>
                                      </p:cBhvr>
                                      <p:tavLst>
                                        <p:tav tm="0">
                                          <p:val>
                                            <p:fltVal val="0"/>
                                          </p:val>
                                        </p:tav>
                                        <p:tav tm="100000">
                                          <p:val>
                                            <p:strVal val="#ppt_w"/>
                                          </p:val>
                                        </p:tav>
                                      </p:tavLst>
                                    </p:anim>
                                    <p:anim calcmode="lin" valueType="num">
                                      <p:cBhvr>
                                        <p:cTn id="112" dur="500" fill="hold"/>
                                        <p:tgtEl>
                                          <p:spTgt spid="44"/>
                                        </p:tgtEl>
                                        <p:attrNameLst>
                                          <p:attrName>ppt_h</p:attrName>
                                        </p:attrNameLst>
                                      </p:cBhvr>
                                      <p:tavLst>
                                        <p:tav tm="0">
                                          <p:val>
                                            <p:fltVal val="0"/>
                                          </p:val>
                                        </p:tav>
                                        <p:tav tm="100000">
                                          <p:val>
                                            <p:strVal val="#ppt_h"/>
                                          </p:val>
                                        </p:tav>
                                      </p:tavLst>
                                    </p:anim>
                                    <p:animEffect transition="in" filter="fade">
                                      <p:cBhvr>
                                        <p:cTn id="113" dur="500"/>
                                        <p:tgtEl>
                                          <p:spTgt spid="44"/>
                                        </p:tgtEl>
                                      </p:cBhvr>
                                    </p:animEffect>
                                  </p:childTnLst>
                                </p:cTn>
                              </p:par>
                            </p:childTnLst>
                          </p:cTn>
                        </p:par>
                      </p:childTnLst>
                    </p:cTn>
                  </p:par>
                  <p:par>
                    <p:cTn id="114" fill="hold">
                      <p:stCondLst>
                        <p:cond delay="indefinite"/>
                      </p:stCondLst>
                      <p:childTnLst>
                        <p:par>
                          <p:cTn id="115" fill="hold">
                            <p:stCondLst>
                              <p:cond delay="0"/>
                            </p:stCondLst>
                            <p:childTnLst>
                              <p:par>
                                <p:cTn id="116" presetID="53" presetClass="entr" presetSubtype="16" fill="hold" nodeType="clickEffect">
                                  <p:stCondLst>
                                    <p:cond delay="0"/>
                                  </p:stCondLst>
                                  <p:childTnLst>
                                    <p:set>
                                      <p:cBhvr>
                                        <p:cTn id="117" dur="1" fill="hold">
                                          <p:stCondLst>
                                            <p:cond delay="0"/>
                                          </p:stCondLst>
                                        </p:cTn>
                                        <p:tgtEl>
                                          <p:spTgt spid="43"/>
                                        </p:tgtEl>
                                        <p:attrNameLst>
                                          <p:attrName>style.visibility</p:attrName>
                                        </p:attrNameLst>
                                      </p:cBhvr>
                                      <p:to>
                                        <p:strVal val="visible"/>
                                      </p:to>
                                    </p:set>
                                    <p:anim calcmode="lin" valueType="num">
                                      <p:cBhvr>
                                        <p:cTn id="118" dur="500" fill="hold"/>
                                        <p:tgtEl>
                                          <p:spTgt spid="43"/>
                                        </p:tgtEl>
                                        <p:attrNameLst>
                                          <p:attrName>ppt_w</p:attrName>
                                        </p:attrNameLst>
                                      </p:cBhvr>
                                      <p:tavLst>
                                        <p:tav tm="0">
                                          <p:val>
                                            <p:fltVal val="0"/>
                                          </p:val>
                                        </p:tav>
                                        <p:tav tm="100000">
                                          <p:val>
                                            <p:strVal val="#ppt_w"/>
                                          </p:val>
                                        </p:tav>
                                      </p:tavLst>
                                    </p:anim>
                                    <p:anim calcmode="lin" valueType="num">
                                      <p:cBhvr>
                                        <p:cTn id="119" dur="500" fill="hold"/>
                                        <p:tgtEl>
                                          <p:spTgt spid="43"/>
                                        </p:tgtEl>
                                        <p:attrNameLst>
                                          <p:attrName>ppt_h</p:attrName>
                                        </p:attrNameLst>
                                      </p:cBhvr>
                                      <p:tavLst>
                                        <p:tav tm="0">
                                          <p:val>
                                            <p:fltVal val="0"/>
                                          </p:val>
                                        </p:tav>
                                        <p:tav tm="100000">
                                          <p:val>
                                            <p:strVal val="#ppt_h"/>
                                          </p:val>
                                        </p:tav>
                                      </p:tavLst>
                                    </p:anim>
                                    <p:animEffect transition="in" filter="fade">
                                      <p:cBhvr>
                                        <p:cTn id="120" dur="500"/>
                                        <p:tgtEl>
                                          <p:spTgt spid="43"/>
                                        </p:tgtEl>
                                      </p:cBhvr>
                                    </p:animEffect>
                                  </p:childTnLst>
                                </p:cTn>
                              </p:par>
                            </p:childTnLst>
                          </p:cTn>
                        </p:par>
                      </p:childTnLst>
                    </p:cTn>
                  </p:par>
                  <p:par>
                    <p:cTn id="121" fill="hold">
                      <p:stCondLst>
                        <p:cond delay="indefinite"/>
                      </p:stCondLst>
                      <p:childTnLst>
                        <p:par>
                          <p:cTn id="122" fill="hold">
                            <p:stCondLst>
                              <p:cond delay="0"/>
                            </p:stCondLst>
                            <p:childTnLst>
                              <p:par>
                                <p:cTn id="123" presetID="53" presetClass="entr" presetSubtype="16" fill="hold" nodeType="clickEffect">
                                  <p:stCondLst>
                                    <p:cond delay="0"/>
                                  </p:stCondLst>
                                  <p:childTnLst>
                                    <p:set>
                                      <p:cBhvr>
                                        <p:cTn id="124" dur="1" fill="hold">
                                          <p:stCondLst>
                                            <p:cond delay="0"/>
                                          </p:stCondLst>
                                        </p:cTn>
                                        <p:tgtEl>
                                          <p:spTgt spid="47"/>
                                        </p:tgtEl>
                                        <p:attrNameLst>
                                          <p:attrName>style.visibility</p:attrName>
                                        </p:attrNameLst>
                                      </p:cBhvr>
                                      <p:to>
                                        <p:strVal val="visible"/>
                                      </p:to>
                                    </p:set>
                                    <p:anim calcmode="lin" valueType="num">
                                      <p:cBhvr>
                                        <p:cTn id="125" dur="500" fill="hold"/>
                                        <p:tgtEl>
                                          <p:spTgt spid="47"/>
                                        </p:tgtEl>
                                        <p:attrNameLst>
                                          <p:attrName>ppt_w</p:attrName>
                                        </p:attrNameLst>
                                      </p:cBhvr>
                                      <p:tavLst>
                                        <p:tav tm="0">
                                          <p:val>
                                            <p:fltVal val="0"/>
                                          </p:val>
                                        </p:tav>
                                        <p:tav tm="100000">
                                          <p:val>
                                            <p:strVal val="#ppt_w"/>
                                          </p:val>
                                        </p:tav>
                                      </p:tavLst>
                                    </p:anim>
                                    <p:anim calcmode="lin" valueType="num">
                                      <p:cBhvr>
                                        <p:cTn id="126" dur="500" fill="hold"/>
                                        <p:tgtEl>
                                          <p:spTgt spid="47"/>
                                        </p:tgtEl>
                                        <p:attrNameLst>
                                          <p:attrName>ppt_h</p:attrName>
                                        </p:attrNameLst>
                                      </p:cBhvr>
                                      <p:tavLst>
                                        <p:tav tm="0">
                                          <p:val>
                                            <p:fltVal val="0"/>
                                          </p:val>
                                        </p:tav>
                                        <p:tav tm="100000">
                                          <p:val>
                                            <p:strVal val="#ppt_h"/>
                                          </p:val>
                                        </p:tav>
                                      </p:tavLst>
                                    </p:anim>
                                    <p:animEffect transition="in" filter="fade">
                                      <p:cBhvr>
                                        <p:cTn id="127" dur="500"/>
                                        <p:tgtEl>
                                          <p:spTgt spid="47"/>
                                        </p:tgtEl>
                                      </p:cBhvr>
                                    </p:animEffect>
                                  </p:childTnLst>
                                </p:cTn>
                              </p:par>
                            </p:childTnLst>
                          </p:cTn>
                        </p:par>
                      </p:childTnLst>
                    </p:cTn>
                  </p:par>
                  <p:par>
                    <p:cTn id="128" fill="hold">
                      <p:stCondLst>
                        <p:cond delay="indefinite"/>
                      </p:stCondLst>
                      <p:childTnLst>
                        <p:par>
                          <p:cTn id="129" fill="hold">
                            <p:stCondLst>
                              <p:cond delay="0"/>
                            </p:stCondLst>
                            <p:childTnLst>
                              <p:par>
                                <p:cTn id="130" presetID="53" presetClass="entr" presetSubtype="16" fill="hold" grpId="0" nodeType="clickEffect">
                                  <p:stCondLst>
                                    <p:cond delay="0"/>
                                  </p:stCondLst>
                                  <p:childTnLst>
                                    <p:set>
                                      <p:cBhvr>
                                        <p:cTn id="131" dur="1" fill="hold">
                                          <p:stCondLst>
                                            <p:cond delay="0"/>
                                          </p:stCondLst>
                                        </p:cTn>
                                        <p:tgtEl>
                                          <p:spTgt spid="26"/>
                                        </p:tgtEl>
                                        <p:attrNameLst>
                                          <p:attrName>style.visibility</p:attrName>
                                        </p:attrNameLst>
                                      </p:cBhvr>
                                      <p:to>
                                        <p:strVal val="visible"/>
                                      </p:to>
                                    </p:set>
                                    <p:anim calcmode="lin" valueType="num">
                                      <p:cBhvr>
                                        <p:cTn id="132" dur="500" fill="hold"/>
                                        <p:tgtEl>
                                          <p:spTgt spid="26"/>
                                        </p:tgtEl>
                                        <p:attrNameLst>
                                          <p:attrName>ppt_w</p:attrName>
                                        </p:attrNameLst>
                                      </p:cBhvr>
                                      <p:tavLst>
                                        <p:tav tm="0">
                                          <p:val>
                                            <p:fltVal val="0"/>
                                          </p:val>
                                        </p:tav>
                                        <p:tav tm="100000">
                                          <p:val>
                                            <p:strVal val="#ppt_w"/>
                                          </p:val>
                                        </p:tav>
                                      </p:tavLst>
                                    </p:anim>
                                    <p:anim calcmode="lin" valueType="num">
                                      <p:cBhvr>
                                        <p:cTn id="133" dur="500" fill="hold"/>
                                        <p:tgtEl>
                                          <p:spTgt spid="26"/>
                                        </p:tgtEl>
                                        <p:attrNameLst>
                                          <p:attrName>ppt_h</p:attrName>
                                        </p:attrNameLst>
                                      </p:cBhvr>
                                      <p:tavLst>
                                        <p:tav tm="0">
                                          <p:val>
                                            <p:fltVal val="0"/>
                                          </p:val>
                                        </p:tav>
                                        <p:tav tm="100000">
                                          <p:val>
                                            <p:strVal val="#ppt_h"/>
                                          </p:val>
                                        </p:tav>
                                      </p:tavLst>
                                    </p:anim>
                                    <p:animEffect transition="in" filter="fade">
                                      <p:cBhvr>
                                        <p:cTn id="134" dur="500"/>
                                        <p:tgtEl>
                                          <p:spTgt spid="26"/>
                                        </p:tgtEl>
                                      </p:cBhvr>
                                    </p:animEffect>
                                  </p:childTnLst>
                                </p:cTn>
                              </p:par>
                              <p:par>
                                <p:cTn id="135" presetID="53" presetClass="entr" presetSubtype="16" fill="hold" grpId="0" nodeType="withEffect">
                                  <p:stCondLst>
                                    <p:cond delay="0"/>
                                  </p:stCondLst>
                                  <p:childTnLst>
                                    <p:set>
                                      <p:cBhvr>
                                        <p:cTn id="136" dur="1" fill="hold">
                                          <p:stCondLst>
                                            <p:cond delay="0"/>
                                          </p:stCondLst>
                                        </p:cTn>
                                        <p:tgtEl>
                                          <p:spTgt spid="29"/>
                                        </p:tgtEl>
                                        <p:attrNameLst>
                                          <p:attrName>style.visibility</p:attrName>
                                        </p:attrNameLst>
                                      </p:cBhvr>
                                      <p:to>
                                        <p:strVal val="visible"/>
                                      </p:to>
                                    </p:set>
                                    <p:anim calcmode="lin" valueType="num">
                                      <p:cBhvr>
                                        <p:cTn id="137" dur="500" fill="hold"/>
                                        <p:tgtEl>
                                          <p:spTgt spid="29"/>
                                        </p:tgtEl>
                                        <p:attrNameLst>
                                          <p:attrName>ppt_w</p:attrName>
                                        </p:attrNameLst>
                                      </p:cBhvr>
                                      <p:tavLst>
                                        <p:tav tm="0">
                                          <p:val>
                                            <p:fltVal val="0"/>
                                          </p:val>
                                        </p:tav>
                                        <p:tav tm="100000">
                                          <p:val>
                                            <p:strVal val="#ppt_w"/>
                                          </p:val>
                                        </p:tav>
                                      </p:tavLst>
                                    </p:anim>
                                    <p:anim calcmode="lin" valueType="num">
                                      <p:cBhvr>
                                        <p:cTn id="138" dur="500" fill="hold"/>
                                        <p:tgtEl>
                                          <p:spTgt spid="29"/>
                                        </p:tgtEl>
                                        <p:attrNameLst>
                                          <p:attrName>ppt_h</p:attrName>
                                        </p:attrNameLst>
                                      </p:cBhvr>
                                      <p:tavLst>
                                        <p:tav tm="0">
                                          <p:val>
                                            <p:fltVal val="0"/>
                                          </p:val>
                                        </p:tav>
                                        <p:tav tm="100000">
                                          <p:val>
                                            <p:strVal val="#ppt_h"/>
                                          </p:val>
                                        </p:tav>
                                      </p:tavLst>
                                    </p:anim>
                                    <p:animEffect transition="in" filter="fade">
                                      <p:cBhvr>
                                        <p:cTn id="139" dur="500"/>
                                        <p:tgtEl>
                                          <p:spTgt spid="29"/>
                                        </p:tgtEl>
                                      </p:cBhvr>
                                    </p:animEffect>
                                  </p:childTnLst>
                                </p:cTn>
                              </p:par>
                            </p:childTnLst>
                          </p:cTn>
                        </p:par>
                      </p:childTnLst>
                    </p:cTn>
                  </p:par>
                  <p:par>
                    <p:cTn id="140" fill="hold">
                      <p:stCondLst>
                        <p:cond delay="indefinite"/>
                      </p:stCondLst>
                      <p:childTnLst>
                        <p:par>
                          <p:cTn id="141" fill="hold">
                            <p:stCondLst>
                              <p:cond delay="0"/>
                            </p:stCondLst>
                            <p:childTnLst>
                              <p:par>
                                <p:cTn id="142" presetID="53" presetClass="entr" presetSubtype="16" fill="hold" nodeType="clickEffect">
                                  <p:stCondLst>
                                    <p:cond delay="0"/>
                                  </p:stCondLst>
                                  <p:childTnLst>
                                    <p:set>
                                      <p:cBhvr>
                                        <p:cTn id="143" dur="1" fill="hold">
                                          <p:stCondLst>
                                            <p:cond delay="0"/>
                                          </p:stCondLst>
                                        </p:cTn>
                                        <p:tgtEl>
                                          <p:spTgt spid="45"/>
                                        </p:tgtEl>
                                        <p:attrNameLst>
                                          <p:attrName>style.visibility</p:attrName>
                                        </p:attrNameLst>
                                      </p:cBhvr>
                                      <p:to>
                                        <p:strVal val="visible"/>
                                      </p:to>
                                    </p:set>
                                    <p:anim calcmode="lin" valueType="num">
                                      <p:cBhvr>
                                        <p:cTn id="144" dur="500" fill="hold"/>
                                        <p:tgtEl>
                                          <p:spTgt spid="45"/>
                                        </p:tgtEl>
                                        <p:attrNameLst>
                                          <p:attrName>ppt_w</p:attrName>
                                        </p:attrNameLst>
                                      </p:cBhvr>
                                      <p:tavLst>
                                        <p:tav tm="0">
                                          <p:val>
                                            <p:fltVal val="0"/>
                                          </p:val>
                                        </p:tav>
                                        <p:tav tm="100000">
                                          <p:val>
                                            <p:strVal val="#ppt_w"/>
                                          </p:val>
                                        </p:tav>
                                      </p:tavLst>
                                    </p:anim>
                                    <p:anim calcmode="lin" valueType="num">
                                      <p:cBhvr>
                                        <p:cTn id="145" dur="500" fill="hold"/>
                                        <p:tgtEl>
                                          <p:spTgt spid="45"/>
                                        </p:tgtEl>
                                        <p:attrNameLst>
                                          <p:attrName>ppt_h</p:attrName>
                                        </p:attrNameLst>
                                      </p:cBhvr>
                                      <p:tavLst>
                                        <p:tav tm="0">
                                          <p:val>
                                            <p:fltVal val="0"/>
                                          </p:val>
                                        </p:tav>
                                        <p:tav tm="100000">
                                          <p:val>
                                            <p:strVal val="#ppt_h"/>
                                          </p:val>
                                        </p:tav>
                                      </p:tavLst>
                                    </p:anim>
                                    <p:animEffect transition="in" filter="fade">
                                      <p:cBhvr>
                                        <p:cTn id="14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4" grpId="0"/>
      <p:bldP spid="21" grpId="0"/>
      <p:bldP spid="25" grpId="0"/>
      <p:bldP spid="26" grpId="0"/>
      <p:bldP spid="5" grpId="0" animBg="1"/>
      <p:bldP spid="27" grpId="0" animBg="1"/>
      <p:bldP spid="28" grpId="0" animBg="1"/>
      <p:bldP spid="29"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983C647-F37D-49A4-B100-34F47F376C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056" y="693321"/>
            <a:ext cx="11305571" cy="6074229"/>
          </a:xfrm>
          <a:prstGeom prst="rect">
            <a:avLst/>
          </a:prstGeom>
          <a:noFill/>
        </p:spPr>
      </p:pic>
      <p:pic>
        <p:nvPicPr>
          <p:cNvPr id="4" name="图片 9">
            <a:extLst>
              <a:ext uri="{FF2B5EF4-FFF2-40B4-BE49-F238E27FC236}">
                <a16:creationId xmlns:a16="http://schemas.microsoft.com/office/drawing/2014/main" id="{2AA4B1E1-5E4B-4B2F-901B-EE1B71E6F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7148" y="-248847"/>
            <a:ext cx="1803639" cy="1803639"/>
          </a:xfrm>
          <a:prstGeom prst="rect">
            <a:avLst/>
          </a:prstGeom>
        </p:spPr>
      </p:pic>
      <p:sp>
        <p:nvSpPr>
          <p:cNvPr id="6" name="TextBox 5">
            <a:extLst>
              <a:ext uri="{FF2B5EF4-FFF2-40B4-BE49-F238E27FC236}">
                <a16:creationId xmlns:a16="http://schemas.microsoft.com/office/drawing/2014/main" id="{D52821BF-0414-44AF-87CB-1CF96531368E}"/>
              </a:ext>
            </a:extLst>
          </p:cNvPr>
          <p:cNvSpPr txBox="1"/>
          <p:nvPr/>
        </p:nvSpPr>
        <p:spPr>
          <a:xfrm>
            <a:off x="1564129" y="1466504"/>
            <a:ext cx="197860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Times New Roman" panose="02020603050405020304" pitchFamily="18" charset="0"/>
                <a:cs typeface="+mn-cs"/>
              </a:rPr>
              <a:t>Thủ thỉ: </a:t>
            </a:r>
            <a:endParaRPr kumimoji="0" lang="en-US" sz="2800" b="1" i="0" u="none" strike="noStrike" kern="1200" cap="none" spc="0" normalizeH="0" baseline="0" noProof="0" dirty="0">
              <a:ln>
                <a:noFill/>
              </a:ln>
              <a:solidFill>
                <a:srgbClr val="FFFF00"/>
              </a:solidFill>
              <a:effectLst/>
              <a:uLnTx/>
              <a:uFillTx/>
              <a:latin typeface="A3.OpenSans-San"/>
              <a:ea typeface="+mn-ea"/>
              <a:cs typeface="+mn-cs"/>
            </a:endParaRPr>
          </a:p>
        </p:txBody>
      </p:sp>
      <p:sp>
        <p:nvSpPr>
          <p:cNvPr id="9" name="TextBox 8">
            <a:extLst>
              <a:ext uri="{FF2B5EF4-FFF2-40B4-BE49-F238E27FC236}">
                <a16:creationId xmlns:a16="http://schemas.microsoft.com/office/drawing/2014/main" id="{3F990FEF-91BC-4B0E-8EFD-0B701D1B97FA}"/>
              </a:ext>
            </a:extLst>
          </p:cNvPr>
          <p:cNvSpPr txBox="1"/>
          <p:nvPr/>
        </p:nvSpPr>
        <p:spPr>
          <a:xfrm>
            <a:off x="2983655" y="1317952"/>
            <a:ext cx="8264917" cy="661207"/>
          </a:xfrm>
          <a:prstGeom prst="rect">
            <a:avLst/>
          </a:prstGeom>
          <a:noFill/>
        </p:spPr>
        <p:txBody>
          <a:bodyPr wrap="square">
            <a:spAutoFit/>
          </a:bodyPr>
          <a:lstStyle/>
          <a:p>
            <a:pPr marL="180340" marR="0" lvl="0" indent="0" algn="just" defTabSz="914400" rtl="0" eaLnBrk="1" fontAlgn="auto" latinLnBrk="0" hangingPunct="1">
              <a:lnSpc>
                <a:spcPct val="150000"/>
              </a:lnSpc>
              <a:spcBef>
                <a:spcPts val="0"/>
              </a:spcBef>
              <a:spcAft>
                <a:spcPts val="0"/>
              </a:spcAft>
              <a:buClrTx/>
              <a:buSzTx/>
              <a:buFontTx/>
              <a:buNone/>
              <a:tabLst>
                <a:tab pos="270510" algn="l"/>
              </a:tabLst>
              <a:defRPr/>
            </a:pPr>
            <a:r>
              <a:rPr kumimoji="0" lang="en-US" sz="2800" b="1"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Nói chuyện nhỏ và thân mật</a:t>
            </a:r>
            <a:endParaRPr kumimoji="0" lang="en-US" sz="2800" b="1" i="1" u="none" strike="noStrike" kern="100" cap="none" spc="0" normalizeH="0" baseline="0" noProof="0" dirty="0">
              <a:ln>
                <a:noFill/>
              </a:ln>
              <a:solidFill>
                <a:prstClr val="white"/>
              </a:solidFill>
              <a:effectLst/>
              <a:uLnTx/>
              <a:uFillTx/>
              <a:latin typeface="Times New Roman" pitchFamily="18" charset="0"/>
              <a:ea typeface="Calibri" panose="020F0502020204030204" pitchFamily="34" charset="0"/>
              <a:cs typeface="Times New Roman" pitchFamily="18" charset="0"/>
            </a:endParaRPr>
          </a:p>
        </p:txBody>
      </p:sp>
      <p:sp>
        <p:nvSpPr>
          <p:cNvPr id="11" name="TextBox 10">
            <a:extLst>
              <a:ext uri="{FF2B5EF4-FFF2-40B4-BE49-F238E27FC236}">
                <a16:creationId xmlns:a16="http://schemas.microsoft.com/office/drawing/2014/main" id="{23B02C5A-DC03-4A86-B253-3F9AEFB9C07C}"/>
              </a:ext>
            </a:extLst>
          </p:cNvPr>
          <p:cNvSpPr txBox="1"/>
          <p:nvPr/>
        </p:nvSpPr>
        <p:spPr>
          <a:xfrm>
            <a:off x="1590701" y="2222267"/>
            <a:ext cx="247069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Times New Roman" panose="02020603050405020304" pitchFamily="18" charset="0"/>
                <a:cs typeface="+mn-cs"/>
              </a:rPr>
              <a:t>Ma ra tông: </a:t>
            </a:r>
            <a:endParaRPr kumimoji="0" lang="en-US" sz="2800" b="1" i="0" u="none" strike="noStrike" kern="1200" cap="none" spc="0" normalizeH="0" baseline="0" noProof="0" dirty="0">
              <a:ln>
                <a:noFill/>
              </a:ln>
              <a:solidFill>
                <a:srgbClr val="FFFF00"/>
              </a:solidFill>
              <a:effectLst/>
              <a:uLnTx/>
              <a:uFillTx/>
              <a:latin typeface="A3.OpenSans-San"/>
              <a:ea typeface="+mn-ea"/>
              <a:cs typeface="+mn-cs"/>
            </a:endParaRPr>
          </a:p>
        </p:txBody>
      </p:sp>
      <p:sp>
        <p:nvSpPr>
          <p:cNvPr id="13" name="TextBox 12">
            <a:extLst>
              <a:ext uri="{FF2B5EF4-FFF2-40B4-BE49-F238E27FC236}">
                <a16:creationId xmlns:a16="http://schemas.microsoft.com/office/drawing/2014/main" id="{1BF8F078-CD78-45A2-AC98-1428EFD410B5}"/>
              </a:ext>
            </a:extLst>
          </p:cNvPr>
          <p:cNvSpPr txBox="1"/>
          <p:nvPr/>
        </p:nvSpPr>
        <p:spPr>
          <a:xfrm>
            <a:off x="3721754" y="2229137"/>
            <a:ext cx="585633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 Là môn thể thao chạy bộ đường dài</a:t>
            </a:r>
            <a:endParaRPr kumimoji="0" lang="en-US" sz="2800" b="1" i="0" u="none" strike="noStrike" kern="1200" cap="none" spc="0" normalizeH="0" baseline="0" noProof="0" dirty="0">
              <a:ln>
                <a:noFill/>
              </a:ln>
              <a:solidFill>
                <a:prstClr val="white"/>
              </a:solidFill>
              <a:effectLst/>
              <a:uLnTx/>
              <a:uFillTx/>
              <a:latin typeface="A3.OpenSans-San"/>
              <a:ea typeface="+mn-ea"/>
              <a:cs typeface="+mn-cs"/>
            </a:endParaRPr>
          </a:p>
        </p:txBody>
      </p:sp>
      <p:sp>
        <p:nvSpPr>
          <p:cNvPr id="15" name="TextBox 14">
            <a:extLst>
              <a:ext uri="{FF2B5EF4-FFF2-40B4-BE49-F238E27FC236}">
                <a16:creationId xmlns:a16="http://schemas.microsoft.com/office/drawing/2014/main" id="{6D22B4D5-4882-445B-9549-5B3F3FE7AA46}"/>
              </a:ext>
            </a:extLst>
          </p:cNvPr>
          <p:cNvSpPr txBox="1"/>
          <p:nvPr/>
        </p:nvSpPr>
        <p:spPr>
          <a:xfrm>
            <a:off x="1590702" y="2970470"/>
            <a:ext cx="247069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Times New Roman" panose="02020603050405020304" pitchFamily="18" charset="0"/>
                <a:cs typeface="+mn-cs"/>
              </a:rPr>
              <a:t>Tinh sương:</a:t>
            </a:r>
            <a:endParaRPr kumimoji="0" lang="en-US" sz="2800" b="1" i="0" u="none" strike="noStrike" kern="1200" cap="none" spc="0" normalizeH="0" baseline="0" noProof="0" dirty="0">
              <a:ln>
                <a:noFill/>
              </a:ln>
              <a:solidFill>
                <a:srgbClr val="FFFF00"/>
              </a:solidFill>
              <a:effectLst/>
              <a:uLnTx/>
              <a:uFillTx/>
              <a:latin typeface="A3.OpenSans-San"/>
              <a:ea typeface="+mn-ea"/>
              <a:cs typeface="+mn-cs"/>
            </a:endParaRPr>
          </a:p>
        </p:txBody>
      </p:sp>
      <p:sp>
        <p:nvSpPr>
          <p:cNvPr id="17" name="TextBox 16">
            <a:extLst>
              <a:ext uri="{FF2B5EF4-FFF2-40B4-BE49-F238E27FC236}">
                <a16:creationId xmlns:a16="http://schemas.microsoft.com/office/drawing/2014/main" id="{659EB1AA-8FB1-4FF2-ADF1-FC62E08E3139}"/>
              </a:ext>
            </a:extLst>
          </p:cNvPr>
          <p:cNvSpPr txBox="1"/>
          <p:nvPr/>
        </p:nvSpPr>
        <p:spPr>
          <a:xfrm>
            <a:off x="3813195" y="2994831"/>
            <a:ext cx="585633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Times New Roman" pitchFamily="18" charset="0"/>
                <a:ea typeface="Times New Roman" pitchFamily="18" charset="0"/>
                <a:cs typeface="Times New Roman" pitchFamily="18" charset="0"/>
              </a:rPr>
              <a:t>Rất sớm </a:t>
            </a:r>
            <a:r>
              <a:rPr kumimoji="0" lang="en-US" sz="2800" b="1"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(nghĩa trong bài)</a:t>
            </a:r>
            <a:endParaRPr kumimoji="0" lang="en-US" sz="2800" b="1" i="1"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itchFamily="18" charset="0"/>
            </a:endParaRPr>
          </a:p>
        </p:txBody>
      </p:sp>
      <p:sp>
        <p:nvSpPr>
          <p:cNvPr id="19" name="TextBox 18">
            <a:extLst>
              <a:ext uri="{FF2B5EF4-FFF2-40B4-BE49-F238E27FC236}">
                <a16:creationId xmlns:a16="http://schemas.microsoft.com/office/drawing/2014/main" id="{79D91AAD-7DA5-4EE4-9B1E-C94AE2C9101A}"/>
              </a:ext>
            </a:extLst>
          </p:cNvPr>
          <p:cNvSpPr txBox="1"/>
          <p:nvPr/>
        </p:nvSpPr>
        <p:spPr>
          <a:xfrm>
            <a:off x="1510355" y="3730436"/>
            <a:ext cx="295106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Times New Roman" panose="02020603050405020304" pitchFamily="18" charset="0"/>
                <a:cs typeface="+mn-cs"/>
              </a:rPr>
              <a:t>Chân sải: </a:t>
            </a:r>
            <a:endParaRPr kumimoji="0" lang="en-US" sz="2800" b="1" i="0" u="none" strike="noStrike" kern="1200" cap="none" spc="0" normalizeH="0" baseline="0" noProof="0" dirty="0">
              <a:ln>
                <a:noFill/>
              </a:ln>
              <a:solidFill>
                <a:srgbClr val="FFFF00"/>
              </a:solidFill>
              <a:effectLst/>
              <a:uLnTx/>
              <a:uFillTx/>
              <a:latin typeface="A3.OpenSans-San"/>
              <a:ea typeface="+mn-ea"/>
              <a:cs typeface="+mn-cs"/>
            </a:endParaRPr>
          </a:p>
        </p:txBody>
      </p:sp>
      <p:sp>
        <p:nvSpPr>
          <p:cNvPr id="21" name="TextBox 20">
            <a:extLst>
              <a:ext uri="{FF2B5EF4-FFF2-40B4-BE49-F238E27FC236}">
                <a16:creationId xmlns:a16="http://schemas.microsoft.com/office/drawing/2014/main" id="{4192DA0B-1281-4BC0-8502-F18E29927F13}"/>
              </a:ext>
            </a:extLst>
          </p:cNvPr>
          <p:cNvSpPr txBox="1"/>
          <p:nvPr/>
        </p:nvSpPr>
        <p:spPr>
          <a:xfrm>
            <a:off x="3207371" y="3608782"/>
            <a:ext cx="2435783" cy="738664"/>
          </a:xfrm>
          <a:prstGeom prst="rect">
            <a:avLst/>
          </a:prstGeom>
          <a:noFill/>
        </p:spPr>
        <p:txBody>
          <a:bodyPr wrap="square">
            <a:spAutoFit/>
          </a:bodyPr>
          <a:lstStyle/>
          <a:p>
            <a:pPr marL="180340" marR="0" lvl="0" indent="0" algn="l" defTabSz="914400" rtl="0" eaLnBrk="1" fontAlgn="auto" latinLnBrk="0" hangingPunct="1">
              <a:lnSpc>
                <a:spcPct val="150000"/>
              </a:lnSpc>
              <a:spcBef>
                <a:spcPts val="0"/>
              </a:spcBef>
              <a:spcAft>
                <a:spcPts val="0"/>
              </a:spcAft>
              <a:buClrTx/>
              <a:buSzTx/>
              <a:buFontTx/>
              <a:buNone/>
              <a:tabLst>
                <a:tab pos="270510" algn="l"/>
              </a:tabLst>
              <a:defRPr/>
            </a:pPr>
            <a:r>
              <a:rPr kumimoji="0" lang="en-US" sz="2800" b="1" i="1" u="none" strike="noStrike" kern="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Chân bước đi</a:t>
            </a:r>
            <a:endParaRPr kumimoji="0" lang="en-US" sz="28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1">
            <a:extLst>
              <a:ext uri="{FF2B5EF4-FFF2-40B4-BE49-F238E27FC236}">
                <a16:creationId xmlns:a16="http://schemas.microsoft.com/office/drawing/2014/main" id="{0ED54F5A-8A67-46E4-BDB7-E58917B666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2" r="14112"/>
          <a:stretch/>
        </p:blipFill>
        <p:spPr>
          <a:xfrm>
            <a:off x="0" y="-248847"/>
            <a:ext cx="2247235" cy="1541862"/>
          </a:xfrm>
          <a:prstGeom prst="rect">
            <a:avLst/>
          </a:prstGeom>
        </p:spPr>
      </p:pic>
      <p:sp>
        <p:nvSpPr>
          <p:cNvPr id="7" name="文本框 4">
            <a:extLst>
              <a:ext uri="{FF2B5EF4-FFF2-40B4-BE49-F238E27FC236}">
                <a16:creationId xmlns:a16="http://schemas.microsoft.com/office/drawing/2014/main" id="{284FC3E7-BB7D-4514-80D1-7505DA263EC2}"/>
              </a:ext>
            </a:extLst>
          </p:cNvPr>
          <p:cNvSpPr txBox="1"/>
          <p:nvPr/>
        </p:nvSpPr>
        <p:spPr>
          <a:xfrm rot="21259522">
            <a:off x="-48046" y="427293"/>
            <a:ext cx="2349755" cy="707886"/>
          </a:xfrm>
          <a:prstGeom prst="rect">
            <a:avLst/>
          </a:prstGeom>
          <a:noFill/>
        </p:spPr>
        <p:txBody>
          <a:bodyPr wrap="square" rtlCol="0">
            <a:spAutoFit/>
          </a:bodyPr>
          <a:lstStyle/>
          <a:p>
            <a:pPr marL="0" marR="0" lvl="0" indent="0" algn="l" defTabSz="828947"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3.OpenSans-San"/>
                <a:ea typeface="Arial-Rounded" panose="020B0500000000000000" pitchFamily="34" charset="0"/>
                <a:cs typeface="Arial-Rounded" panose="020B0500000000000000" pitchFamily="34" charset="0"/>
              </a:rPr>
              <a:t>TỪ KHÓ</a:t>
            </a:r>
            <a:endParaRPr kumimoji="0" lang="zh-CN" alt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3.OpenSans-San"/>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1672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2000"/>
                                        <p:tgtEl>
                                          <p:spTgt spid="11"/>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ircle(in)">
                                      <p:cBhvr>
                                        <p:cTn id="45" dur="20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circle(in)">
                                      <p:cBhvr>
                                        <p:cTn id="50" dur="2000"/>
                                        <p:tgtEl>
                                          <p:spTgt spid="19"/>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circle(in)">
                                      <p:cBhvr>
                                        <p:cTn id="5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3" grpId="0"/>
      <p:bldP spid="15" grpId="0"/>
      <p:bldP spid="17" grpId="0"/>
      <p:bldP spid="19" grpId="0"/>
      <p:bldP spid="21"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dolls&#10;&#10;Description automatically generated with low confidence">
            <a:extLst>
              <a:ext uri="{FF2B5EF4-FFF2-40B4-BE49-F238E27FC236}">
                <a16:creationId xmlns:a16="http://schemas.microsoft.com/office/drawing/2014/main" id="{DE49A140-EF86-4C2A-9521-BB433986B3A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3" y="1905000"/>
            <a:ext cx="4899565" cy="4379298"/>
          </a:xfrm>
          <a:prstGeom prst="rect">
            <a:avLst/>
          </a:prstGeom>
          <a:effectLst>
            <a:outerShdw blurRad="76200" dir="13500000" sy="23000" kx="1200000" algn="br" rotWithShape="0">
              <a:prstClr val="black">
                <a:alpha val="20000"/>
              </a:prstClr>
            </a:outerShdw>
          </a:effectLst>
        </p:spPr>
      </p:pic>
      <p:sp>
        <p:nvSpPr>
          <p:cNvPr id="9" name="Google Shape;2351;p42">
            <a:extLst>
              <a:ext uri="{FF2B5EF4-FFF2-40B4-BE49-F238E27FC236}">
                <a16:creationId xmlns:a16="http://schemas.microsoft.com/office/drawing/2014/main" id="{0F0AAE77-CACB-4A4A-890A-341DC04FA98E}"/>
              </a:ext>
            </a:extLst>
          </p:cNvPr>
          <p:cNvSpPr txBox="1">
            <a:spLocks/>
          </p:cNvSpPr>
          <p:nvPr/>
        </p:nvSpPr>
        <p:spPr>
          <a:xfrm>
            <a:off x="1438276" y="0"/>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 ĐỌC </a:t>
            </a:r>
            <a:r>
              <a:rPr lang="en-US" sz="6000" b="1" kern="0" dirty="0" smtClean="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 ĐÔI</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98375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id="{F1C4A58F-C09C-408F-A333-4D4C362A699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0" name="Picture 19">
            <a:extLst>
              <a:ext uri="{FF2B5EF4-FFF2-40B4-BE49-F238E27FC236}">
                <a16:creationId xmlns:a16="http://schemas.microsoft.com/office/drawing/2014/main" id="{F245E8A8-641A-473F-8438-4F932B065A5D}"/>
              </a:ext>
            </a:extLst>
          </p:cNvPr>
          <p:cNvPicPr>
            <a:picLocks noChangeAspect="1"/>
          </p:cNvPicPr>
          <p:nvPr/>
        </p:nvPicPr>
        <p:blipFill>
          <a:blip r:embed="rId3"/>
          <a:stretch>
            <a:fillRect/>
          </a:stretch>
        </p:blipFill>
        <p:spPr>
          <a:xfrm>
            <a:off x="1054806" y="1903279"/>
            <a:ext cx="7657240" cy="3011685"/>
          </a:xfrm>
          <a:prstGeom prst="rect">
            <a:avLst/>
          </a:prstGeom>
        </p:spPr>
      </p:pic>
    </p:spTree>
    <p:extLst>
      <p:ext uri="{BB962C8B-B14F-4D97-AF65-F5344CB8AC3E}">
        <p14:creationId xmlns:p14="http://schemas.microsoft.com/office/powerpoint/2010/main" val="263609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F4771B-E29C-42C8-BC48-68C4A32F4111}"/>
              </a:ext>
            </a:extLst>
          </p:cNvPr>
          <p:cNvSpPr txBox="1"/>
          <p:nvPr/>
        </p:nvSpPr>
        <p:spPr>
          <a:xfrm>
            <a:off x="1016276" y="1261202"/>
            <a:ext cx="10820400" cy="73866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latin typeface="Times New Roman" panose="02020603050405020304" pitchFamily="18" charset="0"/>
                <a:ea typeface="Times New Roman" panose="02020603050405020304" pitchFamily="18" charset="0"/>
                <a:cs typeface="Times New Roman" panose="02020603050405020304" pitchFamily="18" charset="0"/>
              </a:rPr>
              <a:t>1</a:t>
            </a:r>
            <a:r>
              <a:rPr lang="en-US" sz="2800" b="1" kern="0">
                <a:latin typeface="Times New Roman" panose="02020603050405020304" pitchFamily="18" charset="0"/>
                <a:ea typeface="Times New Roman" panose="02020603050405020304" pitchFamily="18" charset="0"/>
                <a:cs typeface="Times New Roman" panose="02020603050405020304" pitchFamily="18" charset="0"/>
              </a:rPr>
              <a:t>.</a:t>
            </a:r>
            <a:r>
              <a:rPr lang="en-US" sz="2800" b="1" ker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 sáng, bạn nhỏ làm những gì để chuẩn bị đến trường?</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5E9FB8D-C308-45B5-91BB-D421CE06CDE3}"/>
              </a:ext>
            </a:extLst>
          </p:cNvPr>
          <p:cNvPicPr>
            <a:picLocks noChangeAspect="1"/>
          </p:cNvPicPr>
          <p:nvPr/>
        </p:nvPicPr>
        <p:blipFill>
          <a:blip r:embed="rId2"/>
          <a:stretch>
            <a:fillRect/>
          </a:stretch>
        </p:blipFill>
        <p:spPr>
          <a:xfrm>
            <a:off x="2112455" y="0"/>
            <a:ext cx="7827942" cy="1071589"/>
          </a:xfrm>
          <a:prstGeom prst="rect">
            <a:avLst/>
          </a:prstGeom>
          <a:solidFill>
            <a:schemeClr val="accent2">
              <a:lumMod val="40000"/>
              <a:lumOff val="60000"/>
            </a:schemeClr>
          </a:solidFill>
        </p:spPr>
      </p:pic>
      <p:sp>
        <p:nvSpPr>
          <p:cNvPr id="5" name="TextBox 4">
            <a:extLst>
              <a:ext uri="{FF2B5EF4-FFF2-40B4-BE49-F238E27FC236}">
                <a16:creationId xmlns:a16="http://schemas.microsoft.com/office/drawing/2014/main" id="{0B39A6F6-3136-45DA-BC0C-FB1F29D10556}"/>
              </a:ext>
            </a:extLst>
          </p:cNvPr>
          <p:cNvSpPr txBox="1"/>
          <p:nvPr/>
        </p:nvSpPr>
        <p:spPr>
          <a:xfrm>
            <a:off x="1016276" y="2120357"/>
            <a:ext cx="10820400" cy="73866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8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các khổ thơ 1 và 2, em hình dung bạn ấy như thế nào?</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57C6A81B-46BA-4041-8163-10F723053732}"/>
              </a:ext>
            </a:extLst>
          </p:cNvPr>
          <p:cNvSpPr txBox="1"/>
          <p:nvPr/>
        </p:nvSpPr>
        <p:spPr>
          <a:xfrm>
            <a:off x="1016276" y="2979512"/>
            <a:ext cx="10820400" cy="1384995"/>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Đèn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mấy</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ngã</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Dõi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sz="2800" b="1" kern="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a:t>
            </a:r>
            <a:r>
              <a:rPr lang="en-US" sz="2800" b="1" kern="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759F578-855A-476B-9F71-C53A70F49BBF}"/>
              </a:ext>
            </a:extLst>
          </p:cNvPr>
          <p:cNvSpPr txBox="1"/>
          <p:nvPr/>
        </p:nvSpPr>
        <p:spPr>
          <a:xfrm>
            <a:off x="1016276" y="4400376"/>
            <a:ext cx="9529763" cy="73866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28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Em có cảm nghĩ gì về bạn nhỏ trong bài thơ?</a:t>
            </a:r>
            <a:endParaRPr lang="en-US" sz="20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774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078CB0-8DDC-4D34-84EC-59314FCDF1F2}"/>
              </a:ext>
            </a:extLst>
          </p:cNvPr>
          <p:cNvSpPr txBox="1"/>
          <p:nvPr/>
        </p:nvSpPr>
        <p:spPr>
          <a:xfrm>
            <a:off x="275035" y="144838"/>
            <a:ext cx="10211990"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Mỗi sáng, bạn nhỏ làm những gì để chuẩn bị đến trường?</a:t>
            </a:r>
            <a:endParaRPr lang="en-US" sz="28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1BDF96EC-BB36-4AB7-8ADB-4E57885BC93A}"/>
              </a:ext>
            </a:extLst>
          </p:cNvPr>
          <p:cNvSpPr txBox="1"/>
          <p:nvPr/>
        </p:nvSpPr>
        <p:spPr>
          <a:xfrm>
            <a:off x="275035" y="968771"/>
            <a:ext cx="11641930" cy="73866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Mỗi sáng, bạn nhỏ đánh răng, tết tóc, soi gương để chuẩn bị đến trường.</a:t>
            </a:r>
            <a:endParaRPr lang="en-US" sz="2800" b="1" kern="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F402278-F12E-45C4-9CD2-8B156BB33116}"/>
              </a:ext>
            </a:extLst>
          </p:cNvPr>
          <p:cNvSpPr txBox="1"/>
          <p:nvPr/>
        </p:nvSpPr>
        <p:spPr>
          <a:xfrm>
            <a:off x="275035" y="1912145"/>
            <a:ext cx="10211990"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Qua các khổ thơ 1 và 2, em hình dung bạn ấy như thế nào?</a:t>
            </a:r>
            <a:endParaRPr lang="en-US" sz="28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9A23521A-0782-45D4-A494-E6A5FDF73D42}"/>
              </a:ext>
            </a:extLst>
          </p:cNvPr>
          <p:cNvSpPr txBox="1"/>
          <p:nvPr/>
        </p:nvSpPr>
        <p:spPr>
          <a:xfrm>
            <a:off x="275035" y="2581687"/>
            <a:ext cx="11528329" cy="1384995"/>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Qua các khổ thơ 1 và 2, em hình dung bạn nhỏ trong bài thơ là một bạn gái có nụ cười rất tươi và hai bím tóc xinh xinh.</a:t>
            </a:r>
            <a:endParaRPr lang="en-US" sz="2800" b="1" kern="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985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F402278-F12E-45C4-9CD2-8B156BB33116}"/>
              </a:ext>
            </a:extLst>
          </p:cNvPr>
          <p:cNvSpPr txBox="1"/>
          <p:nvPr/>
        </p:nvSpPr>
        <p:spPr>
          <a:xfrm>
            <a:off x="275034" y="343509"/>
            <a:ext cx="11528329" cy="1384995"/>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Em hiểu câu thơ “Đèn xanh mấy ngã tư/ Dõi nhìn theo từng bước” Như thế nào?</a:t>
            </a:r>
            <a:endParaRPr lang="en-US" sz="28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7F402278-F12E-45C4-9CD2-8B156BB33116}"/>
              </a:ext>
            </a:extLst>
          </p:cNvPr>
          <p:cNvSpPr txBox="1"/>
          <p:nvPr/>
        </p:nvSpPr>
        <p:spPr>
          <a:xfrm>
            <a:off x="275034" y="1728504"/>
            <a:ext cx="11528329" cy="2677656"/>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Đèn</a:t>
            </a:r>
            <a:r>
              <a:rPr lang="en-US" sz="28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xanh</a:t>
            </a:r>
            <a:r>
              <a:rPr lang="en-US" sz="28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mấy</a:t>
            </a:r>
            <a:r>
              <a:rPr lang="en-US" sz="28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ngã</a:t>
            </a:r>
            <a:r>
              <a:rPr lang="en-US" sz="28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8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Dõi</a:t>
            </a:r>
            <a:r>
              <a:rPr lang="en-US" sz="28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8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từng</a:t>
            </a:r>
            <a:r>
              <a:rPr lang="en-US" sz="28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a:p>
            <a:pPr marL="637540" marR="0" indent="-457200" algn="just">
              <a:lnSpc>
                <a:spcPct val="150000"/>
              </a:lnSpc>
              <a:spcBef>
                <a:spcPts val="0"/>
              </a:spcBef>
              <a:spcAft>
                <a:spcPts val="0"/>
              </a:spcAft>
              <a:buFontTx/>
              <a:buChar char="-"/>
              <a:tabLst>
                <a:tab pos="270510" algn="l"/>
              </a:tabLst>
            </a:pP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ngã</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tư</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đèn</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xanh</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chúng</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ta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mới</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phép</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đi</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pPr marL="637540" marR="0" indent="-457200" algn="just">
              <a:lnSpc>
                <a:spcPct val="150000"/>
              </a:lnSpc>
              <a:spcBef>
                <a:spcPts val="0"/>
              </a:spcBef>
              <a:spcAft>
                <a:spcPts val="0"/>
              </a:spcAft>
              <a:buFontTx/>
              <a:buChar char="-"/>
              <a:tabLst>
                <a:tab pos="270510" algn="l"/>
              </a:tabLst>
            </a:pP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Nhắc</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nhở</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chúng</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ta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quan</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sát</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đèn</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tín</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hiệu</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xe</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cộ</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qua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đi</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đúng</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mình</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kern="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A759F578-855A-476B-9F71-C53A70F49BBF}"/>
              </a:ext>
            </a:extLst>
          </p:cNvPr>
          <p:cNvSpPr txBox="1"/>
          <p:nvPr/>
        </p:nvSpPr>
        <p:spPr>
          <a:xfrm>
            <a:off x="275034" y="4359246"/>
            <a:ext cx="9529763"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2800" b="1"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Em có cảm nghĩ gì về bạn nhỏ trong bài thơ?</a:t>
            </a:r>
            <a:endParaRPr lang="en-US" sz="20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A759F578-855A-476B-9F71-C53A70F49BBF}"/>
              </a:ext>
            </a:extLst>
          </p:cNvPr>
          <p:cNvSpPr txBox="1"/>
          <p:nvPr/>
        </p:nvSpPr>
        <p:spPr>
          <a:xfrm>
            <a:off x="275034" y="5064638"/>
            <a:ext cx="11528329"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Bạn nhỏ rất sạch sẽ, gọn gàng. Bạn rất vui vẻ và tích cực học tập. Bạn thích đi bộ đến trường, đây là điều giúp cho bạn nhỏ khỏe mạnh.</a:t>
            </a:r>
            <a:endParaRPr lang="en-US" sz="20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4521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92EC54D-9332-4CE8-9CAD-8B3091E0FA74}"/>
              </a:ext>
            </a:extLst>
          </p:cNvPr>
          <p:cNvGrpSpPr/>
          <p:nvPr/>
        </p:nvGrpSpPr>
        <p:grpSpPr>
          <a:xfrm>
            <a:off x="1957038" y="70459"/>
            <a:ext cx="6451205" cy="1666372"/>
            <a:chOff x="247880" y="1790606"/>
            <a:chExt cx="4838404" cy="1249779"/>
          </a:xfrm>
        </p:grpSpPr>
        <p:sp>
          <p:nvSpPr>
            <p:cNvPr id="3" name="Speech Bubble: Rectangle with Corners Rounded 8">
              <a:extLst>
                <a:ext uri="{FF2B5EF4-FFF2-40B4-BE49-F238E27FC236}">
                  <a16:creationId xmlns:a16="http://schemas.microsoft.com/office/drawing/2014/main" id="{36AF28AF-49AE-4165-877C-8D851FE1DAFE}"/>
                </a:ext>
              </a:extLst>
            </p:cNvPr>
            <p:cNvSpPr/>
            <p:nvPr/>
          </p:nvSpPr>
          <p:spPr>
            <a:xfrm>
              <a:off x="247880" y="1790606"/>
              <a:ext cx="4838404" cy="1249779"/>
            </a:xfrm>
            <a:custGeom>
              <a:avLst/>
              <a:gdLst>
                <a:gd name="connsiteX0" fmla="*/ 0 w 4838404"/>
                <a:gd name="connsiteY0" fmla="*/ 208301 h 1249779"/>
                <a:gd name="connsiteX1" fmla="*/ 208301 w 4838404"/>
                <a:gd name="connsiteY1" fmla="*/ 0 h 1249779"/>
                <a:gd name="connsiteX2" fmla="*/ 806401 w 4838404"/>
                <a:gd name="connsiteY2" fmla="*/ 0 h 1249779"/>
                <a:gd name="connsiteX3" fmla="*/ 806401 w 4838404"/>
                <a:gd name="connsiteY3" fmla="*/ 0 h 1249779"/>
                <a:gd name="connsiteX4" fmla="*/ 2016002 w 4838404"/>
                <a:gd name="connsiteY4" fmla="*/ 0 h 1249779"/>
                <a:gd name="connsiteX5" fmla="*/ 4630103 w 4838404"/>
                <a:gd name="connsiteY5" fmla="*/ 0 h 1249779"/>
                <a:gd name="connsiteX6" fmla="*/ 4838404 w 4838404"/>
                <a:gd name="connsiteY6" fmla="*/ 208301 h 1249779"/>
                <a:gd name="connsiteX7" fmla="*/ 4838404 w 4838404"/>
                <a:gd name="connsiteY7" fmla="*/ 729038 h 1249779"/>
                <a:gd name="connsiteX8" fmla="*/ 4838404 w 4838404"/>
                <a:gd name="connsiteY8" fmla="*/ 729038 h 1249779"/>
                <a:gd name="connsiteX9" fmla="*/ 4838404 w 4838404"/>
                <a:gd name="connsiteY9" fmla="*/ 1041483 h 1249779"/>
                <a:gd name="connsiteX10" fmla="*/ 4838404 w 4838404"/>
                <a:gd name="connsiteY10" fmla="*/ 1041478 h 1249779"/>
                <a:gd name="connsiteX11" fmla="*/ 4630103 w 4838404"/>
                <a:gd name="connsiteY11" fmla="*/ 1249779 h 1249779"/>
                <a:gd name="connsiteX12" fmla="*/ 2016002 w 4838404"/>
                <a:gd name="connsiteY12" fmla="*/ 1249779 h 1249779"/>
                <a:gd name="connsiteX13" fmla="*/ 806401 w 4838404"/>
                <a:gd name="connsiteY13" fmla="*/ 1249779 h 1249779"/>
                <a:gd name="connsiteX14" fmla="*/ 806401 w 4838404"/>
                <a:gd name="connsiteY14" fmla="*/ 1249779 h 1249779"/>
                <a:gd name="connsiteX15" fmla="*/ 208301 w 4838404"/>
                <a:gd name="connsiteY15" fmla="*/ 1249779 h 1249779"/>
                <a:gd name="connsiteX16" fmla="*/ 0 w 4838404"/>
                <a:gd name="connsiteY16" fmla="*/ 1041478 h 1249779"/>
                <a:gd name="connsiteX17" fmla="*/ 0 w 4838404"/>
                <a:gd name="connsiteY17" fmla="*/ 1041483 h 1249779"/>
                <a:gd name="connsiteX18" fmla="*/ -243468 w 4838404"/>
                <a:gd name="connsiteY18" fmla="*/ 838489 h 1249779"/>
                <a:gd name="connsiteX19" fmla="*/ 0 w 4838404"/>
                <a:gd name="connsiteY19" fmla="*/ 729038 h 1249779"/>
                <a:gd name="connsiteX20" fmla="*/ 0 w 4838404"/>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404" h="1249779" fill="none" extrusionOk="0">
                  <a:moveTo>
                    <a:pt x="0" y="208301"/>
                  </a:moveTo>
                  <a:cubicBezTo>
                    <a:pt x="11337" y="99396"/>
                    <a:pt x="75824" y="7011"/>
                    <a:pt x="208301" y="0"/>
                  </a:cubicBezTo>
                  <a:cubicBezTo>
                    <a:pt x="343880" y="-28753"/>
                    <a:pt x="550927" y="28229"/>
                    <a:pt x="806401" y="0"/>
                  </a:cubicBezTo>
                  <a:lnTo>
                    <a:pt x="806401" y="0"/>
                  </a:lnTo>
                  <a:cubicBezTo>
                    <a:pt x="1033204" y="60725"/>
                    <a:pt x="1754184" y="54041"/>
                    <a:pt x="2016002" y="0"/>
                  </a:cubicBezTo>
                  <a:cubicBezTo>
                    <a:pt x="2288051" y="-117130"/>
                    <a:pt x="4118833" y="123459"/>
                    <a:pt x="4630103" y="0"/>
                  </a:cubicBezTo>
                  <a:cubicBezTo>
                    <a:pt x="4751275" y="9768"/>
                    <a:pt x="4836294" y="93555"/>
                    <a:pt x="4838404" y="208301"/>
                  </a:cubicBezTo>
                  <a:cubicBezTo>
                    <a:pt x="4825901" y="263061"/>
                    <a:pt x="4827746" y="641557"/>
                    <a:pt x="4838404" y="729038"/>
                  </a:cubicBezTo>
                  <a:lnTo>
                    <a:pt x="4838404" y="729038"/>
                  </a:lnTo>
                  <a:cubicBezTo>
                    <a:pt x="4843748" y="782461"/>
                    <a:pt x="4824969" y="988603"/>
                    <a:pt x="4838404" y="1041483"/>
                  </a:cubicBezTo>
                  <a:lnTo>
                    <a:pt x="4838404" y="1041478"/>
                  </a:lnTo>
                  <a:cubicBezTo>
                    <a:pt x="4826206" y="1141243"/>
                    <a:pt x="4741976" y="1260095"/>
                    <a:pt x="4630103" y="1249779"/>
                  </a:cubicBezTo>
                  <a:cubicBezTo>
                    <a:pt x="3603204" y="1383173"/>
                    <a:pt x="2774257" y="1119059"/>
                    <a:pt x="2016002" y="1249779"/>
                  </a:cubicBezTo>
                  <a:cubicBezTo>
                    <a:pt x="1597903" y="1200099"/>
                    <a:pt x="1085935" y="1145378"/>
                    <a:pt x="806401" y="1249779"/>
                  </a:cubicBezTo>
                  <a:lnTo>
                    <a:pt x="806401" y="1249779"/>
                  </a:lnTo>
                  <a:cubicBezTo>
                    <a:pt x="516202" y="1224606"/>
                    <a:pt x="408819" y="1239259"/>
                    <a:pt x="208301" y="1249779"/>
                  </a:cubicBezTo>
                  <a:cubicBezTo>
                    <a:pt x="73288" y="1249695"/>
                    <a:pt x="1724" y="1152982"/>
                    <a:pt x="0" y="1041478"/>
                  </a:cubicBezTo>
                  <a:lnTo>
                    <a:pt x="0" y="1041483"/>
                  </a:lnTo>
                  <a:cubicBezTo>
                    <a:pt x="-96100" y="983604"/>
                    <a:pt x="-205237" y="906647"/>
                    <a:pt x="-243468" y="838489"/>
                  </a:cubicBezTo>
                  <a:cubicBezTo>
                    <a:pt x="-188011" y="831647"/>
                    <a:pt x="-30915" y="742036"/>
                    <a:pt x="0" y="729038"/>
                  </a:cubicBezTo>
                  <a:cubicBezTo>
                    <a:pt x="-20507" y="528137"/>
                    <a:pt x="18486" y="357830"/>
                    <a:pt x="0" y="208301"/>
                  </a:cubicBezTo>
                  <a:close/>
                </a:path>
                <a:path w="4838404" h="1249779" stroke="0" extrusionOk="0">
                  <a:moveTo>
                    <a:pt x="0" y="208301"/>
                  </a:moveTo>
                  <a:cubicBezTo>
                    <a:pt x="-5071" y="101931"/>
                    <a:pt x="110378" y="-11577"/>
                    <a:pt x="208301" y="0"/>
                  </a:cubicBezTo>
                  <a:cubicBezTo>
                    <a:pt x="291371" y="43685"/>
                    <a:pt x="635056" y="-31363"/>
                    <a:pt x="806401" y="0"/>
                  </a:cubicBezTo>
                  <a:lnTo>
                    <a:pt x="806401" y="0"/>
                  </a:lnTo>
                  <a:cubicBezTo>
                    <a:pt x="1122541" y="-66706"/>
                    <a:pt x="1882786" y="38514"/>
                    <a:pt x="2016002" y="0"/>
                  </a:cubicBezTo>
                  <a:cubicBezTo>
                    <a:pt x="2745233" y="-134364"/>
                    <a:pt x="3975844" y="130381"/>
                    <a:pt x="4630103" y="0"/>
                  </a:cubicBezTo>
                  <a:cubicBezTo>
                    <a:pt x="4739852" y="-12472"/>
                    <a:pt x="4840827" y="91382"/>
                    <a:pt x="4838404" y="208301"/>
                  </a:cubicBezTo>
                  <a:cubicBezTo>
                    <a:pt x="4823244" y="265499"/>
                    <a:pt x="4831726" y="640122"/>
                    <a:pt x="4838404" y="729038"/>
                  </a:cubicBezTo>
                  <a:lnTo>
                    <a:pt x="4838404" y="729038"/>
                  </a:lnTo>
                  <a:cubicBezTo>
                    <a:pt x="4853475" y="818772"/>
                    <a:pt x="4811925" y="909010"/>
                    <a:pt x="4838404" y="1041483"/>
                  </a:cubicBezTo>
                  <a:lnTo>
                    <a:pt x="4838404" y="1041478"/>
                  </a:lnTo>
                  <a:cubicBezTo>
                    <a:pt x="4845468" y="1155748"/>
                    <a:pt x="4729254" y="1254383"/>
                    <a:pt x="4630103" y="1249779"/>
                  </a:cubicBezTo>
                  <a:cubicBezTo>
                    <a:pt x="3966767" y="1212020"/>
                    <a:pt x="2333652" y="1300277"/>
                    <a:pt x="2016002" y="1249779"/>
                  </a:cubicBezTo>
                  <a:cubicBezTo>
                    <a:pt x="1413743" y="1325436"/>
                    <a:pt x="1094119" y="1345543"/>
                    <a:pt x="806401" y="1249779"/>
                  </a:cubicBezTo>
                  <a:lnTo>
                    <a:pt x="806401" y="1249779"/>
                  </a:lnTo>
                  <a:cubicBezTo>
                    <a:pt x="605747" y="1296387"/>
                    <a:pt x="358270" y="1241190"/>
                    <a:pt x="208301" y="1249779"/>
                  </a:cubicBezTo>
                  <a:cubicBezTo>
                    <a:pt x="83053" y="1240471"/>
                    <a:pt x="5806" y="1155160"/>
                    <a:pt x="0" y="1041478"/>
                  </a:cubicBezTo>
                  <a:lnTo>
                    <a:pt x="0" y="1041483"/>
                  </a:lnTo>
                  <a:cubicBezTo>
                    <a:pt x="-60949" y="977313"/>
                    <a:pt x="-141750" y="950583"/>
                    <a:pt x="-243468" y="838489"/>
                  </a:cubicBezTo>
                  <a:cubicBezTo>
                    <a:pt x="-196881" y="811341"/>
                    <a:pt x="-101417" y="751063"/>
                    <a:pt x="0" y="729038"/>
                  </a:cubicBez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 xmlns:ask="http://schemas.microsoft.com/office/drawing/2018/sketchyshapes" sd="2842418190">
                    <a:prstGeom prst="wedgeRoundRectCallout">
                      <a:avLst>
                        <a:gd name="adj1" fmla="val -55032"/>
                        <a:gd name="adj2" fmla="val 1709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6E2A8685-061B-4622-B819-168B888DB487}"/>
                </a:ext>
              </a:extLst>
            </p:cNvPr>
            <p:cNvSpPr txBox="1"/>
            <p:nvPr/>
          </p:nvSpPr>
          <p:spPr>
            <a:xfrm>
              <a:off x="298705" y="1906079"/>
              <a:ext cx="4787579" cy="561741"/>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267" b="1" kern="0" dirty="0">
                  <a:solidFill>
                    <a:srgbClr val="FFDFAC">
                      <a:lumMod val="25000"/>
                    </a:srgbClr>
                  </a:solidFill>
                  <a:latin typeface="Calibri" panose="020F0502020204030204" pitchFamily="34" charset="0"/>
                  <a:cs typeface="Calibri" panose="020F0502020204030204" pitchFamily="34" charset="0"/>
                  <a:sym typeface="Arial"/>
                </a:rPr>
                <a:t>Theo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em</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smtClean="0">
                  <a:solidFill>
                    <a:srgbClr val="FFDFAC">
                      <a:lumMod val="25000"/>
                    </a:srgbClr>
                  </a:solidFill>
                  <a:latin typeface="Calibri" panose="020F0502020204030204" pitchFamily="34" charset="0"/>
                  <a:cs typeface="Calibri" panose="020F0502020204030204" pitchFamily="34" charset="0"/>
                  <a:sym typeface="Arial"/>
                </a:rPr>
                <a:t>bài</a:t>
              </a:r>
              <a:r>
                <a:rPr lang="en-US" sz="4267" b="1" kern="0" dirty="0" smtClean="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smtClean="0">
                  <a:solidFill>
                    <a:srgbClr val="FFDFAC">
                      <a:lumMod val="25000"/>
                    </a:srgbClr>
                  </a:solidFill>
                  <a:latin typeface="Calibri" panose="020F0502020204030204" pitchFamily="34" charset="0"/>
                  <a:cs typeface="Calibri" panose="020F0502020204030204" pitchFamily="34" charset="0"/>
                  <a:sym typeface="Arial"/>
                </a:rPr>
                <a:t>thơ</a:t>
              </a:r>
              <a:r>
                <a:rPr lang="en-US" sz="4267" b="1" kern="0" dirty="0" smtClean="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smtClean="0">
                  <a:solidFill>
                    <a:srgbClr val="FFDFAC">
                      <a:lumMod val="25000"/>
                    </a:srgbClr>
                  </a:solidFill>
                  <a:latin typeface="Calibri" panose="020F0502020204030204" pitchFamily="34" charset="0"/>
                  <a:cs typeface="Calibri" panose="020F0502020204030204" pitchFamily="34" charset="0"/>
                  <a:sym typeface="Arial"/>
                </a:rPr>
                <a:t>nói</a:t>
              </a:r>
              <a:r>
                <a:rPr lang="en-US" sz="4267" b="1" kern="0" dirty="0" smtClean="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smtClean="0">
                  <a:solidFill>
                    <a:srgbClr val="FFDFAC">
                      <a:lumMod val="25000"/>
                    </a:srgbClr>
                  </a:solidFill>
                  <a:latin typeface="Calibri" panose="020F0502020204030204" pitchFamily="34" charset="0"/>
                  <a:cs typeface="Calibri" panose="020F0502020204030204" pitchFamily="34" charset="0"/>
                  <a:sym typeface="Arial"/>
                </a:rPr>
                <a:t>gì</a:t>
              </a:r>
              <a:r>
                <a:rPr lang="en-US" sz="4267" b="1" kern="0" dirty="0" smtClean="0">
                  <a:solidFill>
                    <a:srgbClr val="FFDFAC">
                      <a:lumMod val="25000"/>
                    </a:srgbClr>
                  </a:solidFill>
                  <a:latin typeface="Calibri" panose="020F0502020204030204" pitchFamily="34" charset="0"/>
                  <a:cs typeface="Calibri" panose="020F0502020204030204" pitchFamily="34" charset="0"/>
                  <a:sym typeface="Arial"/>
                </a:rPr>
                <a:t>?</a:t>
              </a:r>
              <a:endParaRPr lang="vi-VN" sz="4267" b="1" kern="0" dirty="0">
                <a:solidFill>
                  <a:srgbClr val="FFDFAC">
                    <a:lumMod val="25000"/>
                  </a:srgbClr>
                </a:solidFill>
                <a:latin typeface="Calibri" panose="020F0502020204030204" pitchFamily="34" charset="0"/>
                <a:cs typeface="Calibri" panose="020F0502020204030204" pitchFamily="34" charset="0"/>
                <a:sym typeface="Arial"/>
              </a:endParaRPr>
            </a:p>
          </p:txBody>
        </p:sp>
      </p:grpSp>
      <p:sp>
        <p:nvSpPr>
          <p:cNvPr id="5" name="TextBox 4">
            <a:extLst>
              <a:ext uri="{FF2B5EF4-FFF2-40B4-BE49-F238E27FC236}">
                <a16:creationId xmlns:a16="http://schemas.microsoft.com/office/drawing/2014/main" id="{B62158BB-5C50-43B2-95DD-40E69293CA89}"/>
              </a:ext>
            </a:extLst>
          </p:cNvPr>
          <p:cNvSpPr txBox="1"/>
          <p:nvPr/>
        </p:nvSpPr>
        <p:spPr>
          <a:xfrm>
            <a:off x="1306286" y="2928938"/>
            <a:ext cx="9489533" cy="954107"/>
          </a:xfrm>
          <a:prstGeom prst="rect">
            <a:avLst/>
          </a:prstGeom>
          <a:solidFill>
            <a:schemeClr val="accent2">
              <a:lumMod val="40000"/>
              <a:lumOff val="60000"/>
            </a:schemeClr>
          </a:solidFill>
        </p:spPr>
        <p:txBody>
          <a:bodyPr wrap="square" rtlCol="0">
            <a:spAutoFit/>
          </a:bodyPr>
          <a:lstStyle/>
          <a:p>
            <a:pPr algn="just"/>
            <a:r>
              <a:rPr lang="en-US" sz="2800" b="1">
                <a:solidFill>
                  <a:srgbClr val="002060"/>
                </a:solidFill>
                <a:latin typeface="Times New Roman" panose="02020603050405020304" pitchFamily="18" charset="0"/>
                <a:cs typeface="Times New Roman" panose="02020603050405020304" pitchFamily="18" charset="0"/>
              </a:rPr>
              <a:t>	Bài thơ diễn tả niềm vui của bạn nhỏ được đến trường mỗi ngày. </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707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C51FF19-4E5A-416F-A972-D693A2A96D98}"/>
              </a:ext>
            </a:extLst>
          </p:cNvPr>
          <p:cNvPicPr>
            <a:picLocks noChangeAspect="1"/>
          </p:cNvPicPr>
          <p:nvPr/>
        </p:nvPicPr>
        <p:blipFill rotWithShape="1">
          <a:blip r:embed="rId2"/>
          <a:srcRect t="10040" b="7020"/>
          <a:stretch/>
        </p:blipFill>
        <p:spPr>
          <a:xfrm>
            <a:off x="0" y="0"/>
            <a:ext cx="12306773" cy="6858000"/>
          </a:xfrm>
          <a:prstGeom prst="rect">
            <a:avLst/>
          </a:prstGeom>
        </p:spPr>
      </p:pic>
      <p:sp>
        <p:nvSpPr>
          <p:cNvPr id="4" name="TextBox 3"/>
          <p:cNvSpPr txBox="1"/>
          <p:nvPr/>
        </p:nvSpPr>
        <p:spPr>
          <a:xfrm>
            <a:off x="3291840" y="1280160"/>
            <a:ext cx="5740674" cy="1107996"/>
          </a:xfrm>
          <a:prstGeom prst="rect">
            <a:avLst/>
          </a:prstGeom>
          <a:solidFill>
            <a:srgbClr val="FFFF00"/>
          </a:solidFill>
          <a:ln>
            <a:noFill/>
          </a:ln>
          <a:effectLst>
            <a:glow rad="101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pPr algn="l"/>
            <a:r>
              <a:rPr lang="en-US" sz="6600" b="1">
                <a:solidFill>
                  <a:srgbClr val="0070C0"/>
                </a:solidFill>
                <a:latin typeface="UTM Duepuntozero"/>
              </a:rPr>
              <a:t>Đọc nâng cao</a:t>
            </a:r>
          </a:p>
        </p:txBody>
      </p:sp>
    </p:spTree>
    <p:extLst>
      <p:ext uri="{BB962C8B-B14F-4D97-AF65-F5344CB8AC3E}">
        <p14:creationId xmlns:p14="http://schemas.microsoft.com/office/powerpoint/2010/main" val="12642695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6232" r="39571"/>
          <a:stretch/>
        </p:blipFill>
        <p:spPr>
          <a:xfrm>
            <a:off x="3084034" y="159027"/>
            <a:ext cx="5938218" cy="653332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19" name="1"/>
          <p:cNvGrpSpPr/>
          <p:nvPr/>
        </p:nvGrpSpPr>
        <p:grpSpPr>
          <a:xfrm>
            <a:off x="3084034" y="159027"/>
            <a:ext cx="2969108" cy="2352160"/>
            <a:chOff x="3084034" y="159027"/>
            <a:chExt cx="2969108" cy="2352160"/>
          </a:xfrm>
        </p:grpSpPr>
        <p:sp>
          <p:nvSpPr>
            <p:cNvPr id="2" name="Rectangle: Rounded Corners 24">
              <a:extLst>
                <a:ext uri="{FF2B5EF4-FFF2-40B4-BE49-F238E27FC236}">
                  <a16:creationId xmlns:a16="http://schemas.microsoft.com/office/drawing/2014/main" id="{611C1E48-E3A6-4116-8468-80CEE442CB84}"/>
                </a:ext>
              </a:extLst>
            </p:cNvPr>
            <p:cNvSpPr/>
            <p:nvPr/>
          </p:nvSpPr>
          <p:spPr>
            <a:xfrm>
              <a:off x="3084034" y="159027"/>
              <a:ext cx="2969108" cy="2352160"/>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ln>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algn="just" defTabSz="1219170">
                <a:lnSpc>
                  <a:spcPct val="120000"/>
                </a:lnSpc>
                <a:buClr>
                  <a:srgbClr val="000000"/>
                </a:buClr>
              </a:pPr>
              <a:endParaRPr lang="en-US" sz="3400" kern="0" dirty="0">
                <a:solidFill>
                  <a:srgbClr val="000000"/>
                </a:solidFill>
                <a:latin typeface="Calibri" panose="020F0502020204030204" pitchFamily="34" charset="0"/>
                <a:cs typeface="Calibri" panose="020F0502020204030204" pitchFamily="34" charset="0"/>
                <a:sym typeface="Arial"/>
              </a:endParaRPr>
            </a:p>
          </p:txBody>
        </p:sp>
        <p:sp>
          <p:nvSpPr>
            <p:cNvPr id="10" name="Rectangle: Rounded Corners 35">
              <a:hlinkClick r:id="rId4" action="ppaction://hlinksldjump"/>
              <a:extLst>
                <a:ext uri="{FF2B5EF4-FFF2-40B4-BE49-F238E27FC236}">
                  <a16:creationId xmlns:a16="http://schemas.microsoft.com/office/drawing/2014/main" id="{4766CB71-5DC0-4151-89EC-5BDB86693F1F}"/>
                </a:ext>
              </a:extLst>
            </p:cNvPr>
            <p:cNvSpPr/>
            <p:nvPr/>
          </p:nvSpPr>
          <p:spPr>
            <a:xfrm>
              <a:off x="3710853" y="972940"/>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1</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23" name="5"/>
          <p:cNvGrpSpPr/>
          <p:nvPr/>
        </p:nvGrpSpPr>
        <p:grpSpPr>
          <a:xfrm>
            <a:off x="3084033" y="4612943"/>
            <a:ext cx="2969109" cy="2084157"/>
            <a:chOff x="3084033" y="4612943"/>
            <a:chExt cx="2969109" cy="2084157"/>
          </a:xfrm>
        </p:grpSpPr>
        <p:sp>
          <p:nvSpPr>
            <p:cNvPr id="4" name="Rectangle: Rounded Corners 24">
              <a:extLst>
                <a:ext uri="{FF2B5EF4-FFF2-40B4-BE49-F238E27FC236}">
                  <a16:creationId xmlns:a16="http://schemas.microsoft.com/office/drawing/2014/main" id="{611C1E48-E3A6-4116-8468-80CEE442CB84}"/>
                </a:ext>
              </a:extLst>
            </p:cNvPr>
            <p:cNvSpPr/>
            <p:nvPr/>
          </p:nvSpPr>
          <p:spPr>
            <a:xfrm>
              <a:off x="3084033" y="4612943"/>
              <a:ext cx="2969109" cy="2084157"/>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ln>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algn="just" defTabSz="1219170">
                <a:lnSpc>
                  <a:spcPct val="120000"/>
                </a:lnSpc>
                <a:buClr>
                  <a:srgbClr val="000000"/>
                </a:buClr>
              </a:pPr>
              <a:endParaRPr lang="en-US" sz="3400" kern="0" dirty="0">
                <a:solidFill>
                  <a:srgbClr val="000000"/>
                </a:solidFill>
                <a:latin typeface="Calibri" panose="020F0502020204030204" pitchFamily="34" charset="0"/>
                <a:cs typeface="Calibri" panose="020F0502020204030204" pitchFamily="34" charset="0"/>
                <a:sym typeface="Arial"/>
              </a:endParaRPr>
            </a:p>
          </p:txBody>
        </p:sp>
        <p:sp>
          <p:nvSpPr>
            <p:cNvPr id="12" name="Rectangle: Rounded Corners 35">
              <a:hlinkClick r:id="rId5" action="ppaction://hlinksldjump"/>
              <a:extLst>
                <a:ext uri="{FF2B5EF4-FFF2-40B4-BE49-F238E27FC236}">
                  <a16:creationId xmlns:a16="http://schemas.microsoft.com/office/drawing/2014/main" id="{4766CB71-5DC0-4151-89EC-5BDB86693F1F}"/>
                </a:ext>
              </a:extLst>
            </p:cNvPr>
            <p:cNvSpPr/>
            <p:nvPr/>
          </p:nvSpPr>
          <p:spPr>
            <a:xfrm>
              <a:off x="3710853" y="5239159"/>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5</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21" name="3"/>
          <p:cNvGrpSpPr/>
          <p:nvPr/>
        </p:nvGrpSpPr>
        <p:grpSpPr>
          <a:xfrm>
            <a:off x="3084033" y="2511189"/>
            <a:ext cx="2969108" cy="2101755"/>
            <a:chOff x="3084034" y="2511188"/>
            <a:chExt cx="2969108" cy="2101755"/>
          </a:xfrm>
        </p:grpSpPr>
        <p:sp>
          <p:nvSpPr>
            <p:cNvPr id="7" name="Rectangle: Rounded Corners 24">
              <a:extLst>
                <a:ext uri="{FF2B5EF4-FFF2-40B4-BE49-F238E27FC236}">
                  <a16:creationId xmlns:a16="http://schemas.microsoft.com/office/drawing/2014/main" id="{611C1E48-E3A6-4116-8468-80CEE442CB84}"/>
                </a:ext>
              </a:extLst>
            </p:cNvPr>
            <p:cNvSpPr/>
            <p:nvPr/>
          </p:nvSpPr>
          <p:spPr>
            <a:xfrm>
              <a:off x="3084034" y="2511188"/>
              <a:ext cx="2969108" cy="2101755"/>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ln>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algn="just" defTabSz="1219170">
                <a:lnSpc>
                  <a:spcPct val="120000"/>
                </a:lnSpc>
                <a:buClr>
                  <a:srgbClr val="000000"/>
                </a:buClr>
              </a:pPr>
              <a:endParaRPr lang="en-US" sz="3400" kern="0" dirty="0">
                <a:solidFill>
                  <a:srgbClr val="000000"/>
                </a:solidFill>
                <a:latin typeface="Calibri" panose="020F0502020204030204" pitchFamily="34" charset="0"/>
                <a:cs typeface="Calibri" panose="020F0502020204030204" pitchFamily="34" charset="0"/>
                <a:sym typeface="Arial"/>
              </a:endParaRPr>
            </a:p>
          </p:txBody>
        </p:sp>
        <p:sp>
          <p:nvSpPr>
            <p:cNvPr id="15" name="Rectangle: Rounded Corners 35">
              <a:hlinkClick r:id="rId6" action="ppaction://hlinksldjump"/>
              <a:extLst>
                <a:ext uri="{FF2B5EF4-FFF2-40B4-BE49-F238E27FC236}">
                  <a16:creationId xmlns:a16="http://schemas.microsoft.com/office/drawing/2014/main" id="{4766CB71-5DC0-4151-89EC-5BDB86693F1F}"/>
                </a:ext>
              </a:extLst>
            </p:cNvPr>
            <p:cNvSpPr/>
            <p:nvPr/>
          </p:nvSpPr>
          <p:spPr>
            <a:xfrm>
              <a:off x="3710852" y="3009826"/>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3</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20" name="2"/>
          <p:cNvGrpSpPr/>
          <p:nvPr/>
        </p:nvGrpSpPr>
        <p:grpSpPr>
          <a:xfrm>
            <a:off x="6053144" y="159027"/>
            <a:ext cx="2969109" cy="2352160"/>
            <a:chOff x="6053143" y="159028"/>
            <a:chExt cx="2969109" cy="2352160"/>
          </a:xfrm>
        </p:grpSpPr>
        <p:sp>
          <p:nvSpPr>
            <p:cNvPr id="3" name="Rectangle: Rounded Corners 24">
              <a:extLst>
                <a:ext uri="{FF2B5EF4-FFF2-40B4-BE49-F238E27FC236}">
                  <a16:creationId xmlns:a16="http://schemas.microsoft.com/office/drawing/2014/main" id="{611C1E48-E3A6-4116-8468-80CEE442CB84}"/>
                </a:ext>
              </a:extLst>
            </p:cNvPr>
            <p:cNvSpPr/>
            <p:nvPr/>
          </p:nvSpPr>
          <p:spPr>
            <a:xfrm>
              <a:off x="6053143" y="159028"/>
              <a:ext cx="2969109" cy="2352160"/>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ln>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algn="just" defTabSz="1219170">
                <a:lnSpc>
                  <a:spcPct val="120000"/>
                </a:lnSpc>
                <a:buClr>
                  <a:srgbClr val="000000"/>
                </a:buClr>
              </a:pPr>
              <a:endParaRPr lang="en-US" sz="3400" kern="0" dirty="0">
                <a:solidFill>
                  <a:srgbClr val="000000"/>
                </a:solidFill>
                <a:latin typeface="Calibri" panose="020F0502020204030204" pitchFamily="34" charset="0"/>
                <a:cs typeface="Calibri" panose="020F0502020204030204" pitchFamily="34" charset="0"/>
                <a:sym typeface="Arial"/>
              </a:endParaRPr>
            </a:p>
          </p:txBody>
        </p:sp>
        <p:sp>
          <p:nvSpPr>
            <p:cNvPr id="16" name="Rectangle: Rounded Corners 35">
              <a:hlinkClick r:id="rId7" action="ppaction://hlinksldjump"/>
              <a:extLst>
                <a:ext uri="{FF2B5EF4-FFF2-40B4-BE49-F238E27FC236}">
                  <a16:creationId xmlns:a16="http://schemas.microsoft.com/office/drawing/2014/main" id="{4766CB71-5DC0-4151-89EC-5BDB86693F1F}"/>
                </a:ext>
              </a:extLst>
            </p:cNvPr>
            <p:cNvSpPr/>
            <p:nvPr/>
          </p:nvSpPr>
          <p:spPr>
            <a:xfrm>
              <a:off x="6679961" y="972940"/>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2</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24" name="6"/>
          <p:cNvGrpSpPr/>
          <p:nvPr/>
        </p:nvGrpSpPr>
        <p:grpSpPr>
          <a:xfrm>
            <a:off x="6066393" y="4612943"/>
            <a:ext cx="2969109" cy="2079406"/>
            <a:chOff x="6053143" y="4612944"/>
            <a:chExt cx="2969109" cy="2079406"/>
          </a:xfrm>
        </p:grpSpPr>
        <p:sp>
          <p:nvSpPr>
            <p:cNvPr id="5" name="Rectangle: Rounded Corners 24">
              <a:extLst>
                <a:ext uri="{FF2B5EF4-FFF2-40B4-BE49-F238E27FC236}">
                  <a16:creationId xmlns:a16="http://schemas.microsoft.com/office/drawing/2014/main" id="{611C1E48-E3A6-4116-8468-80CEE442CB84}"/>
                </a:ext>
              </a:extLst>
            </p:cNvPr>
            <p:cNvSpPr/>
            <p:nvPr/>
          </p:nvSpPr>
          <p:spPr>
            <a:xfrm>
              <a:off x="6053143" y="4612944"/>
              <a:ext cx="2969109" cy="2079406"/>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ln>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algn="just" defTabSz="1219170">
                <a:lnSpc>
                  <a:spcPct val="120000"/>
                </a:lnSpc>
                <a:buClr>
                  <a:srgbClr val="000000"/>
                </a:buClr>
              </a:pPr>
              <a:endParaRPr lang="en-US" sz="3400" kern="0" dirty="0">
                <a:solidFill>
                  <a:srgbClr val="000000"/>
                </a:solidFill>
                <a:latin typeface="Calibri" panose="020F0502020204030204" pitchFamily="34" charset="0"/>
                <a:cs typeface="Calibri" panose="020F0502020204030204" pitchFamily="34" charset="0"/>
                <a:sym typeface="Arial"/>
              </a:endParaRPr>
            </a:p>
          </p:txBody>
        </p:sp>
        <p:sp>
          <p:nvSpPr>
            <p:cNvPr id="17" name="Rectangle: Rounded Corners 35">
              <a:hlinkClick r:id="rId8" action="ppaction://hlinksldjump"/>
              <a:extLst>
                <a:ext uri="{FF2B5EF4-FFF2-40B4-BE49-F238E27FC236}">
                  <a16:creationId xmlns:a16="http://schemas.microsoft.com/office/drawing/2014/main" id="{4766CB71-5DC0-4151-89EC-5BDB86693F1F}"/>
                </a:ext>
              </a:extLst>
            </p:cNvPr>
            <p:cNvSpPr/>
            <p:nvPr/>
          </p:nvSpPr>
          <p:spPr>
            <a:xfrm>
              <a:off x="6679961" y="5239159"/>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6</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22" name="4"/>
          <p:cNvGrpSpPr/>
          <p:nvPr/>
        </p:nvGrpSpPr>
        <p:grpSpPr>
          <a:xfrm>
            <a:off x="6053144" y="2511188"/>
            <a:ext cx="2969108" cy="2101755"/>
            <a:chOff x="6053144" y="2511188"/>
            <a:chExt cx="2969108" cy="2101755"/>
          </a:xfrm>
        </p:grpSpPr>
        <p:sp>
          <p:nvSpPr>
            <p:cNvPr id="9" name="Rectangle: Rounded Corners 24">
              <a:extLst>
                <a:ext uri="{FF2B5EF4-FFF2-40B4-BE49-F238E27FC236}">
                  <a16:creationId xmlns:a16="http://schemas.microsoft.com/office/drawing/2014/main" id="{611C1E48-E3A6-4116-8468-80CEE442CB84}"/>
                </a:ext>
              </a:extLst>
            </p:cNvPr>
            <p:cNvSpPr/>
            <p:nvPr/>
          </p:nvSpPr>
          <p:spPr>
            <a:xfrm>
              <a:off x="6053144" y="2511188"/>
              <a:ext cx="2969108" cy="2101755"/>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ln>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algn="just" defTabSz="1219170">
                <a:lnSpc>
                  <a:spcPct val="120000"/>
                </a:lnSpc>
                <a:buClr>
                  <a:srgbClr val="000000"/>
                </a:buClr>
              </a:pPr>
              <a:endParaRPr lang="en-US" sz="3400" kern="0" dirty="0">
                <a:solidFill>
                  <a:srgbClr val="000000"/>
                </a:solidFill>
                <a:latin typeface="Calibri" panose="020F0502020204030204" pitchFamily="34" charset="0"/>
                <a:cs typeface="Calibri" panose="020F0502020204030204" pitchFamily="34" charset="0"/>
                <a:sym typeface="Arial"/>
              </a:endParaRPr>
            </a:p>
          </p:txBody>
        </p:sp>
        <p:sp>
          <p:nvSpPr>
            <p:cNvPr id="18" name="Rectangle: Rounded Corners 35">
              <a:hlinkClick r:id="rId9" action="ppaction://hlinksldjump"/>
              <a:extLst>
                <a:ext uri="{FF2B5EF4-FFF2-40B4-BE49-F238E27FC236}">
                  <a16:creationId xmlns:a16="http://schemas.microsoft.com/office/drawing/2014/main" id="{4766CB71-5DC0-4151-89EC-5BDB86693F1F}"/>
                </a:ext>
              </a:extLst>
            </p:cNvPr>
            <p:cNvSpPr/>
            <p:nvPr/>
          </p:nvSpPr>
          <p:spPr>
            <a:xfrm>
              <a:off x="6679961" y="3009826"/>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4</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sp>
        <p:nvSpPr>
          <p:cNvPr id="26" name="Rectangle: Rounded Corners 24">
            <a:extLst>
              <a:ext uri="{FF2B5EF4-FFF2-40B4-BE49-F238E27FC236}">
                <a16:creationId xmlns:a16="http://schemas.microsoft.com/office/drawing/2014/main" id="{611C1E48-E3A6-4116-8468-80CEE442CB84}"/>
              </a:ext>
            </a:extLst>
          </p:cNvPr>
          <p:cNvSpPr/>
          <p:nvPr/>
        </p:nvSpPr>
        <p:spPr>
          <a:xfrm>
            <a:off x="436728" y="159027"/>
            <a:ext cx="2306472" cy="6533321"/>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solidFill>
            <a:schemeClr val="accent6">
              <a:lumMod val="20000"/>
              <a:lumOff val="80000"/>
            </a:schemeClr>
          </a:solidFill>
          <a:ln>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a:glow rad="139700">
              <a:schemeClr val="accent5">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algn="just" defTabSz="1219170">
              <a:lnSpc>
                <a:spcPct val="120000"/>
              </a:lnSpc>
              <a:buClr>
                <a:srgbClr val="000000"/>
              </a:buClr>
            </a:pPr>
            <a:r>
              <a:rPr lang="en-US" sz="6000" kern="0">
                <a:solidFill>
                  <a:srgbClr val="FF0000"/>
                </a:solidFill>
                <a:latin typeface="Times New Roman" pitchFamily="18" charset="0"/>
                <a:cs typeface="Times New Roman" pitchFamily="18" charset="0"/>
                <a:sym typeface="Arial"/>
              </a:rPr>
              <a:t>Trò chơi ô cửa bí mật</a:t>
            </a:r>
            <a:endParaRPr lang="en-US" sz="6000" kern="0" dirty="0">
              <a:solidFill>
                <a:srgbClr val="FF0000"/>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37518614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500"/>
                            </p:stCondLst>
                            <p:childTnLst>
                              <p:par>
                                <p:cTn id="9" presetID="1" presetClass="exit" presetSubtype="0" fill="hold" nodeType="after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20"/>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afterEffect">
                                  <p:stCondLst>
                                    <p:cond delay="0"/>
                                  </p:stCondLst>
                                  <p:childTnLst>
                                    <p:animEffect transition="out" filter="fade">
                                      <p:cBhvr>
                                        <p:cTn id="15" dur="500" tmFilter="0, 0; .2, .5; .8, .5; 1, 0"/>
                                        <p:tgtEl>
                                          <p:spTgt spid="20"/>
                                        </p:tgtEl>
                                      </p:cBhvr>
                                    </p:animEffect>
                                    <p:animScale>
                                      <p:cBhvr>
                                        <p:cTn id="16" dur="250" autoRev="1" fill="hold"/>
                                        <p:tgtEl>
                                          <p:spTgt spid="20"/>
                                        </p:tgtEl>
                                      </p:cBhvr>
                                      <p:by x="105000" y="105000"/>
                                    </p:animScale>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par>
                          <p:cTn id="17" fill="hold">
                            <p:stCondLst>
                              <p:cond delay="500"/>
                            </p:stCondLst>
                            <p:childTnLst>
                              <p:par>
                                <p:cTn id="18" presetID="1" presetClass="exit" presetSubtype="0" fill="hold" nodeType="afterEffect">
                                  <p:stCondLst>
                                    <p:cond delay="0"/>
                                  </p:stCondLst>
                                  <p:childTnLst>
                                    <p:set>
                                      <p:cBhvr>
                                        <p:cTn id="19"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21"/>
                                        </p:tgtEl>
                                      </p:cBhvr>
                                    </p:animEffect>
                                    <p:animScale>
                                      <p:cBhvr>
                                        <p:cTn id="25" dur="250" autoRev="1" fill="hold"/>
                                        <p:tgtEl>
                                          <p:spTgt spid="21"/>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par>
                          <p:cTn id="26" fill="hold">
                            <p:stCondLst>
                              <p:cond delay="500"/>
                            </p:stCondLst>
                            <p:childTnLst>
                              <p:par>
                                <p:cTn id="27" presetID="1" presetClass="exit" presetSubtype="0" fill="hold" nodeType="afterEffect">
                                  <p:stCondLst>
                                    <p:cond delay="0"/>
                                  </p:stCondLst>
                                  <p:childTnLst>
                                    <p:set>
                                      <p:cBhvr>
                                        <p:cTn id="28"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2"/>
                                        </p:tgtEl>
                                      </p:cBhvr>
                                    </p:animEffect>
                                    <p:animScale>
                                      <p:cBhvr>
                                        <p:cTn id="34" dur="250" autoRev="1" fill="hold"/>
                                        <p:tgtEl>
                                          <p:spTgt spid="22"/>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par>
                          <p:cTn id="35" fill="hold">
                            <p:stCondLst>
                              <p:cond delay="500"/>
                            </p:stCondLst>
                            <p:childTnLst>
                              <p:par>
                                <p:cTn id="36" presetID="1" presetClass="exit" presetSubtype="0" fill="hold" nodeType="afterEffect">
                                  <p:stCondLst>
                                    <p:cond delay="0"/>
                                  </p:stCondLst>
                                  <p:childTnLst>
                                    <p:set>
                                      <p:cBhvr>
                                        <p:cTn id="37"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23"/>
                                        </p:tgtEl>
                                      </p:cBhvr>
                                    </p:animEffect>
                                    <p:animScale>
                                      <p:cBhvr>
                                        <p:cTn id="43" dur="250" autoRev="1" fill="hold"/>
                                        <p:tgtEl>
                                          <p:spTgt spid="23"/>
                                        </p:tgtEl>
                                      </p:cBhvr>
                                      <p:by x="105000" y="105000"/>
                                    </p:animScale>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par>
                          <p:cTn id="44" fill="hold">
                            <p:stCondLst>
                              <p:cond delay="500"/>
                            </p:stCondLst>
                            <p:childTnLst>
                              <p:par>
                                <p:cTn id="45" presetID="1" presetClass="exit" presetSubtype="0" fill="hold" nodeType="afterEffect">
                                  <p:stCondLst>
                                    <p:cond delay="0"/>
                                  </p:stCondLst>
                                  <p:childTnLst>
                                    <p:set>
                                      <p:cBhvr>
                                        <p:cTn id="46"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4"/>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24"/>
                                        </p:tgtEl>
                                      </p:cBhvr>
                                    </p:animEffect>
                                    <p:animScale>
                                      <p:cBhvr>
                                        <p:cTn id="52" dur="250" autoRev="1" fill="hold"/>
                                        <p:tgtEl>
                                          <p:spTgt spid="24"/>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2" name="chimes.wav"/>
                                        </p:tgtEl>
                                      </p:cMediaNode>
                                    </p:audio>
                                  </p:subTnLst>
                                </p:cTn>
                              </p:par>
                            </p:childTnLst>
                          </p:cTn>
                        </p:par>
                        <p:par>
                          <p:cTn id="53" fill="hold">
                            <p:stCondLst>
                              <p:cond delay="500"/>
                            </p:stCondLst>
                            <p:childTnLst>
                              <p:par>
                                <p:cTn id="54" presetID="1" presetClass="exit" presetSubtype="0" fill="hold" nodeType="afterEffect">
                                  <p:stCondLst>
                                    <p:cond delay="0"/>
                                  </p:stCondLst>
                                  <p:childTnLst>
                                    <p:set>
                                      <p:cBhvr>
                                        <p:cTn id="55"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FA8AF7-5A8F-4FB3-83A4-7F9A62290E00}"/>
              </a:ext>
            </a:extLst>
          </p:cNvPr>
          <p:cNvPicPr>
            <a:picLocks noChangeAspect="1"/>
          </p:cNvPicPr>
          <p:nvPr/>
        </p:nvPicPr>
        <p:blipFill>
          <a:blip r:embed="rId3"/>
          <a:stretch>
            <a:fillRect/>
          </a:stretch>
        </p:blipFill>
        <p:spPr>
          <a:xfrm>
            <a:off x="1417982" y="880214"/>
            <a:ext cx="9740347" cy="4476978"/>
          </a:xfrm>
          <a:prstGeom prst="rect">
            <a:avLst/>
          </a:prstGeom>
        </p:spPr>
      </p:pic>
    </p:spTree>
    <p:extLst>
      <p:ext uri="{BB962C8B-B14F-4D97-AF65-F5344CB8AC3E}">
        <p14:creationId xmlns:p14="http://schemas.microsoft.com/office/powerpoint/2010/main" val="358723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81623B-B9A7-4C49-85A4-80FC1960B6FE}"/>
              </a:ext>
            </a:extLst>
          </p:cNvPr>
          <p:cNvGrpSpPr/>
          <p:nvPr/>
        </p:nvGrpSpPr>
        <p:grpSpPr>
          <a:xfrm>
            <a:off x="4451579" y="1435991"/>
            <a:ext cx="4705673" cy="2123659"/>
            <a:chOff x="1896661" y="1529831"/>
            <a:chExt cx="1713201" cy="1423828"/>
          </a:xfrm>
        </p:grpSpPr>
        <p:sp>
          <p:nvSpPr>
            <p:cNvPr id="3" name="Flowchart: Terminator 2">
              <a:extLst>
                <a:ext uri="{FF2B5EF4-FFF2-40B4-BE49-F238E27FC236}">
                  <a16:creationId xmlns:a16="http://schemas.microsoft.com/office/drawing/2014/main" id="{5AAEFE8C-F500-4C97-A9CB-67A048B43B62}"/>
                </a:ext>
              </a:extLst>
            </p:cNvPr>
            <p:cNvSpPr/>
            <p:nvPr/>
          </p:nvSpPr>
          <p:spPr>
            <a:xfrm>
              <a:off x="1915103"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332CC0C3-2378-41C8-B893-D63B12A83F6F}"/>
                </a:ext>
              </a:extLst>
            </p:cNvPr>
            <p:cNvSpPr txBox="1"/>
            <p:nvPr/>
          </p:nvSpPr>
          <p:spPr>
            <a:xfrm>
              <a:off x="1896661" y="1529831"/>
              <a:ext cx="1637273" cy="1423828"/>
            </a:xfrm>
            <a:prstGeom prst="rect">
              <a:avLst/>
            </a:prstGeom>
            <a:noFill/>
          </p:spPr>
          <p:txBody>
            <a:bodyPr wrap="square" rtlCol="0">
              <a:spAutoFit/>
            </a:bodyPr>
            <a:lstStyle/>
            <a:p>
              <a:pPr algn="ctr" defTabSz="1219170">
                <a:buClr>
                  <a:srgbClr val="000000"/>
                </a:buClr>
              </a:pPr>
              <a:r>
                <a:rPr lang="en-US" sz="6600" b="1" kern="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Khổ thơ </a:t>
              </a:r>
              <a:r>
                <a:rPr lang="en-US" sz="66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1</a:t>
              </a:r>
              <a:endParaRPr lang="vi-VN" sz="66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endParaRPr>
            </a:p>
          </p:txBody>
        </p:sp>
      </p:grpSp>
      <p:sp>
        <p:nvSpPr>
          <p:cNvPr id="13" name="TextBox 12"/>
          <p:cNvSpPr txBox="1"/>
          <p:nvPr/>
        </p:nvSpPr>
        <p:spPr>
          <a:xfrm>
            <a:off x="4111317" y="2847703"/>
            <a:ext cx="6189515" cy="3046988"/>
          </a:xfrm>
          <a:prstGeom prst="rect">
            <a:avLst/>
          </a:prstGeom>
          <a:noFill/>
        </p:spPr>
        <p:txBody>
          <a:bodyPr wrap="none" rtlCol="0">
            <a:spAutoFit/>
          </a:bodyPr>
          <a:lstStyle/>
          <a:p>
            <a:pPr algn="l"/>
            <a:r>
              <a:rPr lang="en-US" sz="4800">
                <a:latin typeface="Times New Roman" pitchFamily="18" charset="0"/>
                <a:cs typeface="Times New Roman" pitchFamily="18" charset="0"/>
              </a:rPr>
              <a:t>Tay chải răng thật kĩ</a:t>
            </a:r>
          </a:p>
          <a:p>
            <a:pPr algn="l"/>
            <a:r>
              <a:rPr lang="en-US" sz="4800">
                <a:latin typeface="Times New Roman" pitchFamily="18" charset="0"/>
                <a:cs typeface="Times New Roman" pitchFamily="18" charset="0"/>
              </a:rPr>
              <a:t>Mặt sáng trưng nụ cười</a:t>
            </a:r>
          </a:p>
          <a:p>
            <a:pPr algn="l"/>
            <a:r>
              <a:rPr lang="en-US" sz="4800">
                <a:latin typeface="Times New Roman" pitchFamily="18" charset="0"/>
                <a:cs typeface="Times New Roman" pitchFamily="18" charset="0"/>
              </a:rPr>
              <a:t>Cái miệng mới thủ thỉ</a:t>
            </a:r>
          </a:p>
          <a:p>
            <a:pPr algn="l"/>
            <a:r>
              <a:rPr lang="en-US" sz="4800">
                <a:latin typeface="Times New Roman" pitchFamily="18" charset="0"/>
                <a:cs typeface="Times New Roman" pitchFamily="18" charset="0"/>
              </a:rPr>
              <a:t>Đã thơm tiếng thơm lời!</a:t>
            </a:r>
          </a:p>
        </p:txBody>
      </p:sp>
      <p:sp>
        <p:nvSpPr>
          <p:cNvPr id="6" name="TextBox 5"/>
          <p:cNvSpPr txBox="1"/>
          <p:nvPr/>
        </p:nvSpPr>
        <p:spPr>
          <a:xfrm>
            <a:off x="7901126" y="4316168"/>
            <a:ext cx="1776448" cy="830997"/>
          </a:xfrm>
          <a:prstGeom prst="rect">
            <a:avLst/>
          </a:prstGeom>
          <a:noFill/>
        </p:spPr>
        <p:txBody>
          <a:bodyPr wrap="none" rtlCol="0">
            <a:spAutoFit/>
          </a:bodyPr>
          <a:lstStyle/>
          <a:p>
            <a:r>
              <a:rPr lang="en-US" sz="4800">
                <a:solidFill>
                  <a:srgbClr val="FF0000"/>
                </a:solidFill>
                <a:latin typeface="Times New Roman" pitchFamily="18" charset="0"/>
                <a:cs typeface="Times New Roman" pitchFamily="18" charset="0"/>
              </a:rPr>
              <a:t>thủ thỉ</a:t>
            </a:r>
          </a:p>
        </p:txBody>
      </p:sp>
      <p:sp>
        <p:nvSpPr>
          <p:cNvPr id="11" name="TextBox 10"/>
          <p:cNvSpPr txBox="1"/>
          <p:nvPr/>
        </p:nvSpPr>
        <p:spPr>
          <a:xfrm>
            <a:off x="4963855" y="5037727"/>
            <a:ext cx="1468672" cy="830997"/>
          </a:xfrm>
          <a:prstGeom prst="rect">
            <a:avLst/>
          </a:prstGeom>
          <a:noFill/>
        </p:spPr>
        <p:txBody>
          <a:bodyPr wrap="none" rtlCol="0">
            <a:spAutoFit/>
          </a:bodyPr>
          <a:lstStyle/>
          <a:p>
            <a:r>
              <a:rPr lang="en-US" sz="4800">
                <a:solidFill>
                  <a:srgbClr val="FF0000"/>
                </a:solidFill>
                <a:latin typeface="Times New Roman" pitchFamily="18" charset="0"/>
                <a:cs typeface="Times New Roman" pitchFamily="18" charset="0"/>
              </a:rPr>
              <a:t>thơm</a:t>
            </a:r>
          </a:p>
        </p:txBody>
      </p:sp>
      <p:sp>
        <p:nvSpPr>
          <p:cNvPr id="15" name="TextBox 14"/>
          <p:cNvSpPr txBox="1"/>
          <p:nvPr/>
        </p:nvSpPr>
        <p:spPr>
          <a:xfrm>
            <a:off x="7768092" y="5037190"/>
            <a:ext cx="1468672" cy="830997"/>
          </a:xfrm>
          <a:prstGeom prst="rect">
            <a:avLst/>
          </a:prstGeom>
          <a:noFill/>
        </p:spPr>
        <p:txBody>
          <a:bodyPr wrap="none" rtlCol="0">
            <a:spAutoFit/>
          </a:bodyPr>
          <a:lstStyle/>
          <a:p>
            <a:r>
              <a:rPr lang="en-US" sz="4800">
                <a:solidFill>
                  <a:srgbClr val="FF0000"/>
                </a:solidFill>
                <a:latin typeface="Times New Roman" pitchFamily="18" charset="0"/>
                <a:cs typeface="Times New Roman" pitchFamily="18" charset="0"/>
              </a:rPr>
              <a:t>thơm</a:t>
            </a:r>
          </a:p>
        </p:txBody>
      </p:sp>
      <p:sp>
        <p:nvSpPr>
          <p:cNvPr id="17" name="TextBox 16"/>
          <p:cNvSpPr txBox="1"/>
          <p:nvPr/>
        </p:nvSpPr>
        <p:spPr>
          <a:xfrm>
            <a:off x="7551959" y="2841872"/>
            <a:ext cx="1741182" cy="830997"/>
          </a:xfrm>
          <a:prstGeom prst="rect">
            <a:avLst/>
          </a:prstGeom>
          <a:noFill/>
        </p:spPr>
        <p:txBody>
          <a:bodyPr wrap="none" rtlCol="0">
            <a:spAutoFit/>
          </a:bodyPr>
          <a:lstStyle/>
          <a:p>
            <a:r>
              <a:rPr lang="en-US" sz="4800">
                <a:solidFill>
                  <a:srgbClr val="FF0000"/>
                </a:solidFill>
                <a:latin typeface="Times New Roman" pitchFamily="18" charset="0"/>
                <a:cs typeface="Times New Roman" pitchFamily="18" charset="0"/>
              </a:rPr>
              <a:t>thật kĩ</a:t>
            </a:r>
          </a:p>
        </p:txBody>
      </p:sp>
      <p:sp>
        <p:nvSpPr>
          <p:cNvPr id="5" name="Action Button: Home 4">
            <a:hlinkClick r:id="rId2" action="ppaction://hlinksldjump" highlightClick="1"/>
          </p:cNvPr>
          <p:cNvSpPr/>
          <p:nvPr/>
        </p:nvSpPr>
        <p:spPr>
          <a:xfrm>
            <a:off x="10813774" y="6003235"/>
            <a:ext cx="1042416" cy="560964"/>
          </a:xfrm>
          <a:prstGeom prst="actionButtonHom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564079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6232" r="39571"/>
          <a:stretch/>
        </p:blipFill>
        <p:spPr>
          <a:xfrm>
            <a:off x="3084034" y="159027"/>
            <a:ext cx="5938218" cy="653332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19" name="1"/>
          <p:cNvGrpSpPr/>
          <p:nvPr/>
        </p:nvGrpSpPr>
        <p:grpSpPr>
          <a:xfrm>
            <a:off x="3084034" y="159027"/>
            <a:ext cx="2969108" cy="2352160"/>
            <a:chOff x="3084034" y="159027"/>
            <a:chExt cx="2969108" cy="2352160"/>
          </a:xfrm>
        </p:grpSpPr>
        <p:sp>
          <p:nvSpPr>
            <p:cNvPr id="2" name="Rectangle: Rounded Corners 24">
              <a:extLst>
                <a:ext uri="{FF2B5EF4-FFF2-40B4-BE49-F238E27FC236}">
                  <a16:creationId xmlns:a16="http://schemas.microsoft.com/office/drawing/2014/main" id="{611C1E48-E3A6-4116-8468-80CEE442CB84}"/>
                </a:ext>
              </a:extLst>
            </p:cNvPr>
            <p:cNvSpPr/>
            <p:nvPr/>
          </p:nvSpPr>
          <p:spPr>
            <a:xfrm>
              <a:off x="3084034" y="159027"/>
              <a:ext cx="2969108" cy="2352160"/>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ln>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marR="0" lvl="0" indent="0" algn="just" defTabSz="1219170" rtl="0" eaLnBrk="1" fontAlgn="auto" latinLnBrk="0" hangingPunct="1">
                <a:lnSpc>
                  <a:spcPct val="120000"/>
                </a:lnSpc>
                <a:spcBef>
                  <a:spcPts val="0"/>
                </a:spcBef>
                <a:spcAft>
                  <a:spcPts val="0"/>
                </a:spcAft>
                <a:buClr>
                  <a:srgbClr val="000000"/>
                </a:buClr>
                <a:buSzTx/>
                <a:buFontTx/>
                <a:buNone/>
                <a:tabLst/>
                <a:defRPr/>
              </a:pPr>
              <a:endParaRPr kumimoji="0" lang="en-US" sz="3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0" name="Rectangle: Rounded Corners 35">
              <a:hlinkClick r:id="rId4" action="ppaction://hlinksldjump"/>
              <a:extLst>
                <a:ext uri="{FF2B5EF4-FFF2-40B4-BE49-F238E27FC236}">
                  <a16:creationId xmlns:a16="http://schemas.microsoft.com/office/drawing/2014/main" id="{4766CB71-5DC0-4151-89EC-5BDB86693F1F}"/>
                </a:ext>
              </a:extLst>
            </p:cNvPr>
            <p:cNvSpPr/>
            <p:nvPr/>
          </p:nvSpPr>
          <p:spPr>
            <a:xfrm>
              <a:off x="3710853" y="972940"/>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1</a:t>
              </a:r>
              <a:endParaRPr kumimoji="0" lang="en-US" sz="40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endParaRPr>
            </a:p>
          </p:txBody>
        </p:sp>
      </p:grpSp>
      <p:grpSp>
        <p:nvGrpSpPr>
          <p:cNvPr id="23" name="5"/>
          <p:cNvGrpSpPr/>
          <p:nvPr/>
        </p:nvGrpSpPr>
        <p:grpSpPr>
          <a:xfrm>
            <a:off x="3084033" y="4612943"/>
            <a:ext cx="2969109" cy="2084157"/>
            <a:chOff x="3084033" y="4612943"/>
            <a:chExt cx="2969109" cy="2084157"/>
          </a:xfrm>
        </p:grpSpPr>
        <p:sp>
          <p:nvSpPr>
            <p:cNvPr id="4" name="Rectangle: Rounded Corners 24">
              <a:extLst>
                <a:ext uri="{FF2B5EF4-FFF2-40B4-BE49-F238E27FC236}">
                  <a16:creationId xmlns:a16="http://schemas.microsoft.com/office/drawing/2014/main" id="{611C1E48-E3A6-4116-8468-80CEE442CB84}"/>
                </a:ext>
              </a:extLst>
            </p:cNvPr>
            <p:cNvSpPr/>
            <p:nvPr/>
          </p:nvSpPr>
          <p:spPr>
            <a:xfrm>
              <a:off x="3084033" y="4612943"/>
              <a:ext cx="2969109" cy="2084157"/>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ln>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marR="0" lvl="0" indent="0" algn="just" defTabSz="1219170" rtl="0" eaLnBrk="1" fontAlgn="auto" latinLnBrk="0" hangingPunct="1">
                <a:lnSpc>
                  <a:spcPct val="120000"/>
                </a:lnSpc>
                <a:spcBef>
                  <a:spcPts val="0"/>
                </a:spcBef>
                <a:spcAft>
                  <a:spcPts val="0"/>
                </a:spcAft>
                <a:buClr>
                  <a:srgbClr val="000000"/>
                </a:buClr>
                <a:buSzTx/>
                <a:buFontTx/>
                <a:buNone/>
                <a:tabLst/>
                <a:defRPr/>
              </a:pPr>
              <a:endParaRPr kumimoji="0" lang="en-US" sz="3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2" name="Rectangle: Rounded Corners 35">
              <a:hlinkClick r:id="rId5" action="ppaction://hlinksldjump"/>
              <a:extLst>
                <a:ext uri="{FF2B5EF4-FFF2-40B4-BE49-F238E27FC236}">
                  <a16:creationId xmlns:a16="http://schemas.microsoft.com/office/drawing/2014/main" id="{4766CB71-5DC0-4151-89EC-5BDB86693F1F}"/>
                </a:ext>
              </a:extLst>
            </p:cNvPr>
            <p:cNvSpPr/>
            <p:nvPr/>
          </p:nvSpPr>
          <p:spPr>
            <a:xfrm>
              <a:off x="3710853" y="5239159"/>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5</a:t>
              </a:r>
              <a:endParaRPr kumimoji="0" lang="en-US" sz="40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endParaRPr>
            </a:p>
          </p:txBody>
        </p:sp>
      </p:grpSp>
      <p:grpSp>
        <p:nvGrpSpPr>
          <p:cNvPr id="21" name="3"/>
          <p:cNvGrpSpPr/>
          <p:nvPr/>
        </p:nvGrpSpPr>
        <p:grpSpPr>
          <a:xfrm>
            <a:off x="3084033" y="2511189"/>
            <a:ext cx="2969108" cy="2101755"/>
            <a:chOff x="3084034" y="2511188"/>
            <a:chExt cx="2969108" cy="2101755"/>
          </a:xfrm>
        </p:grpSpPr>
        <p:sp>
          <p:nvSpPr>
            <p:cNvPr id="7" name="Rectangle: Rounded Corners 24">
              <a:extLst>
                <a:ext uri="{FF2B5EF4-FFF2-40B4-BE49-F238E27FC236}">
                  <a16:creationId xmlns:a16="http://schemas.microsoft.com/office/drawing/2014/main" id="{611C1E48-E3A6-4116-8468-80CEE442CB84}"/>
                </a:ext>
              </a:extLst>
            </p:cNvPr>
            <p:cNvSpPr/>
            <p:nvPr/>
          </p:nvSpPr>
          <p:spPr>
            <a:xfrm>
              <a:off x="3084034" y="2511188"/>
              <a:ext cx="2969108" cy="2101755"/>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ln>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marR="0" lvl="0" indent="0" algn="just" defTabSz="1219170" rtl="0" eaLnBrk="1" fontAlgn="auto" latinLnBrk="0" hangingPunct="1">
                <a:lnSpc>
                  <a:spcPct val="120000"/>
                </a:lnSpc>
                <a:spcBef>
                  <a:spcPts val="0"/>
                </a:spcBef>
                <a:spcAft>
                  <a:spcPts val="0"/>
                </a:spcAft>
                <a:buClr>
                  <a:srgbClr val="000000"/>
                </a:buClr>
                <a:buSzTx/>
                <a:buFontTx/>
                <a:buNone/>
                <a:tabLst/>
                <a:defRPr/>
              </a:pPr>
              <a:endParaRPr kumimoji="0" lang="en-US" sz="3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5" name="Rectangle: Rounded Corners 35">
              <a:hlinkClick r:id="rId6" action="ppaction://hlinksldjump"/>
              <a:extLst>
                <a:ext uri="{FF2B5EF4-FFF2-40B4-BE49-F238E27FC236}">
                  <a16:creationId xmlns:a16="http://schemas.microsoft.com/office/drawing/2014/main" id="{4766CB71-5DC0-4151-89EC-5BDB86693F1F}"/>
                </a:ext>
              </a:extLst>
            </p:cNvPr>
            <p:cNvSpPr/>
            <p:nvPr/>
          </p:nvSpPr>
          <p:spPr>
            <a:xfrm>
              <a:off x="3710852" y="3009826"/>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3</a:t>
              </a:r>
              <a:endParaRPr kumimoji="0" lang="en-US" sz="40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endParaRPr>
            </a:p>
          </p:txBody>
        </p:sp>
      </p:grpSp>
      <p:grpSp>
        <p:nvGrpSpPr>
          <p:cNvPr id="20" name="2"/>
          <p:cNvGrpSpPr/>
          <p:nvPr/>
        </p:nvGrpSpPr>
        <p:grpSpPr>
          <a:xfrm>
            <a:off x="6053144" y="159027"/>
            <a:ext cx="2969109" cy="2352160"/>
            <a:chOff x="6053143" y="159028"/>
            <a:chExt cx="2969109" cy="2352160"/>
          </a:xfrm>
        </p:grpSpPr>
        <p:sp>
          <p:nvSpPr>
            <p:cNvPr id="3" name="Rectangle: Rounded Corners 24">
              <a:extLst>
                <a:ext uri="{FF2B5EF4-FFF2-40B4-BE49-F238E27FC236}">
                  <a16:creationId xmlns:a16="http://schemas.microsoft.com/office/drawing/2014/main" id="{611C1E48-E3A6-4116-8468-80CEE442CB84}"/>
                </a:ext>
              </a:extLst>
            </p:cNvPr>
            <p:cNvSpPr/>
            <p:nvPr/>
          </p:nvSpPr>
          <p:spPr>
            <a:xfrm>
              <a:off x="6053143" y="159028"/>
              <a:ext cx="2969109" cy="2352160"/>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ln>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marR="0" lvl="0" indent="0" algn="just" defTabSz="1219170" rtl="0" eaLnBrk="1" fontAlgn="auto" latinLnBrk="0" hangingPunct="1">
                <a:lnSpc>
                  <a:spcPct val="120000"/>
                </a:lnSpc>
                <a:spcBef>
                  <a:spcPts val="0"/>
                </a:spcBef>
                <a:spcAft>
                  <a:spcPts val="0"/>
                </a:spcAft>
                <a:buClr>
                  <a:srgbClr val="000000"/>
                </a:buClr>
                <a:buSzTx/>
                <a:buFontTx/>
                <a:buNone/>
                <a:tabLst/>
                <a:defRPr/>
              </a:pPr>
              <a:endParaRPr kumimoji="0" lang="en-US" sz="3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Rounded Corners 35">
              <a:hlinkClick r:id="rId7" action="ppaction://hlinksldjump"/>
              <a:extLst>
                <a:ext uri="{FF2B5EF4-FFF2-40B4-BE49-F238E27FC236}">
                  <a16:creationId xmlns:a16="http://schemas.microsoft.com/office/drawing/2014/main" id="{4766CB71-5DC0-4151-89EC-5BDB86693F1F}"/>
                </a:ext>
              </a:extLst>
            </p:cNvPr>
            <p:cNvSpPr/>
            <p:nvPr/>
          </p:nvSpPr>
          <p:spPr>
            <a:xfrm>
              <a:off x="6679961" y="972940"/>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2</a:t>
              </a:r>
              <a:endParaRPr kumimoji="0" lang="en-US" sz="40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endParaRPr>
            </a:p>
          </p:txBody>
        </p:sp>
      </p:grpSp>
      <p:grpSp>
        <p:nvGrpSpPr>
          <p:cNvPr id="24" name="6"/>
          <p:cNvGrpSpPr/>
          <p:nvPr/>
        </p:nvGrpSpPr>
        <p:grpSpPr>
          <a:xfrm>
            <a:off x="6066393" y="4612943"/>
            <a:ext cx="2969109" cy="2079406"/>
            <a:chOff x="6053143" y="4612944"/>
            <a:chExt cx="2969109" cy="2079406"/>
          </a:xfrm>
        </p:grpSpPr>
        <p:sp>
          <p:nvSpPr>
            <p:cNvPr id="5" name="Rectangle: Rounded Corners 24">
              <a:extLst>
                <a:ext uri="{FF2B5EF4-FFF2-40B4-BE49-F238E27FC236}">
                  <a16:creationId xmlns:a16="http://schemas.microsoft.com/office/drawing/2014/main" id="{611C1E48-E3A6-4116-8468-80CEE442CB84}"/>
                </a:ext>
              </a:extLst>
            </p:cNvPr>
            <p:cNvSpPr/>
            <p:nvPr/>
          </p:nvSpPr>
          <p:spPr>
            <a:xfrm>
              <a:off x="6053143" y="4612944"/>
              <a:ext cx="2969109" cy="2079406"/>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ln>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marR="0" lvl="0" indent="0" algn="just" defTabSz="1219170" rtl="0" eaLnBrk="1" fontAlgn="auto" latinLnBrk="0" hangingPunct="1">
                <a:lnSpc>
                  <a:spcPct val="120000"/>
                </a:lnSpc>
                <a:spcBef>
                  <a:spcPts val="0"/>
                </a:spcBef>
                <a:spcAft>
                  <a:spcPts val="0"/>
                </a:spcAft>
                <a:buClr>
                  <a:srgbClr val="000000"/>
                </a:buClr>
                <a:buSzTx/>
                <a:buFontTx/>
                <a:buNone/>
                <a:tabLst/>
                <a:defRPr/>
              </a:pPr>
              <a:endParaRPr kumimoji="0" lang="en-US" sz="3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7" name="Rectangle: Rounded Corners 35">
              <a:hlinkClick r:id="rId8" action="ppaction://hlinksldjump"/>
              <a:extLst>
                <a:ext uri="{FF2B5EF4-FFF2-40B4-BE49-F238E27FC236}">
                  <a16:creationId xmlns:a16="http://schemas.microsoft.com/office/drawing/2014/main" id="{4766CB71-5DC0-4151-89EC-5BDB86693F1F}"/>
                </a:ext>
              </a:extLst>
            </p:cNvPr>
            <p:cNvSpPr/>
            <p:nvPr/>
          </p:nvSpPr>
          <p:spPr>
            <a:xfrm>
              <a:off x="6679961" y="5239159"/>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6</a:t>
              </a:r>
              <a:endParaRPr kumimoji="0" lang="en-US" sz="40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endParaRPr>
            </a:p>
          </p:txBody>
        </p:sp>
      </p:grpSp>
      <p:grpSp>
        <p:nvGrpSpPr>
          <p:cNvPr id="22" name="4"/>
          <p:cNvGrpSpPr/>
          <p:nvPr/>
        </p:nvGrpSpPr>
        <p:grpSpPr>
          <a:xfrm>
            <a:off x="6053144" y="2511188"/>
            <a:ext cx="2969108" cy="2101755"/>
            <a:chOff x="6053144" y="2511188"/>
            <a:chExt cx="2969108" cy="2101755"/>
          </a:xfrm>
        </p:grpSpPr>
        <p:sp>
          <p:nvSpPr>
            <p:cNvPr id="9" name="Rectangle: Rounded Corners 24">
              <a:extLst>
                <a:ext uri="{FF2B5EF4-FFF2-40B4-BE49-F238E27FC236}">
                  <a16:creationId xmlns:a16="http://schemas.microsoft.com/office/drawing/2014/main" id="{611C1E48-E3A6-4116-8468-80CEE442CB84}"/>
                </a:ext>
              </a:extLst>
            </p:cNvPr>
            <p:cNvSpPr/>
            <p:nvPr/>
          </p:nvSpPr>
          <p:spPr>
            <a:xfrm>
              <a:off x="6053144" y="2511188"/>
              <a:ext cx="2969108" cy="2101755"/>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ln>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marR="0" lvl="0" indent="0" algn="just" defTabSz="1219170" rtl="0" eaLnBrk="1" fontAlgn="auto" latinLnBrk="0" hangingPunct="1">
                <a:lnSpc>
                  <a:spcPct val="120000"/>
                </a:lnSpc>
                <a:spcBef>
                  <a:spcPts val="0"/>
                </a:spcBef>
                <a:spcAft>
                  <a:spcPts val="0"/>
                </a:spcAft>
                <a:buClr>
                  <a:srgbClr val="000000"/>
                </a:buClr>
                <a:buSzTx/>
                <a:buFontTx/>
                <a:buNone/>
                <a:tabLst/>
                <a:defRPr/>
              </a:pPr>
              <a:endParaRPr kumimoji="0" lang="en-US" sz="3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8" name="Rectangle: Rounded Corners 35">
              <a:hlinkClick r:id="rId9" action="ppaction://hlinksldjump"/>
              <a:extLst>
                <a:ext uri="{FF2B5EF4-FFF2-40B4-BE49-F238E27FC236}">
                  <a16:creationId xmlns:a16="http://schemas.microsoft.com/office/drawing/2014/main" id="{4766CB71-5DC0-4151-89EC-5BDB86693F1F}"/>
                </a:ext>
              </a:extLst>
            </p:cNvPr>
            <p:cNvSpPr/>
            <p:nvPr/>
          </p:nvSpPr>
          <p:spPr>
            <a:xfrm>
              <a:off x="6679961" y="3009826"/>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4</a:t>
              </a:r>
              <a:endParaRPr kumimoji="0" lang="en-US" sz="40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endParaRPr>
            </a:p>
          </p:txBody>
        </p:sp>
      </p:grpSp>
      <p:sp>
        <p:nvSpPr>
          <p:cNvPr id="26" name="Rectangle: Rounded Corners 24">
            <a:extLst>
              <a:ext uri="{FF2B5EF4-FFF2-40B4-BE49-F238E27FC236}">
                <a16:creationId xmlns:a16="http://schemas.microsoft.com/office/drawing/2014/main" id="{611C1E48-E3A6-4116-8468-80CEE442CB84}"/>
              </a:ext>
            </a:extLst>
          </p:cNvPr>
          <p:cNvSpPr/>
          <p:nvPr/>
        </p:nvSpPr>
        <p:spPr>
          <a:xfrm>
            <a:off x="436728" y="159027"/>
            <a:ext cx="2306472" cy="6533321"/>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solidFill>
            <a:schemeClr val="accent6">
              <a:lumMod val="20000"/>
              <a:lumOff val="80000"/>
            </a:schemeClr>
          </a:solidFill>
          <a:ln>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a:glow rad="139700">
              <a:schemeClr val="accent5">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marR="0" lvl="0" indent="0" algn="just" defTabSz="1219170" rtl="0" eaLnBrk="1" fontAlgn="auto" latinLnBrk="0" hangingPunct="1">
              <a:lnSpc>
                <a:spcPct val="120000"/>
              </a:lnSpc>
              <a:spcBef>
                <a:spcPts val="0"/>
              </a:spcBef>
              <a:spcAft>
                <a:spcPts val="0"/>
              </a:spcAft>
              <a:buClr>
                <a:srgbClr val="000000"/>
              </a:buClr>
              <a:buSzTx/>
              <a:buFontTx/>
              <a:buNone/>
              <a:tabLst/>
              <a:defRPr/>
            </a:pPr>
            <a:r>
              <a:rPr kumimoji="0" lang="en-US" sz="6000" b="0"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sym typeface="Arial"/>
              </a:rPr>
              <a:t>Trò chơi ô cửa bí mật</a:t>
            </a:r>
            <a:endParaRPr kumimoji="0" lang="en-US" sz="60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sym typeface="Arial"/>
            </a:endParaRPr>
          </a:p>
        </p:txBody>
      </p:sp>
    </p:spTree>
    <p:extLst>
      <p:ext uri="{BB962C8B-B14F-4D97-AF65-F5344CB8AC3E}">
        <p14:creationId xmlns:p14="http://schemas.microsoft.com/office/powerpoint/2010/main" val="41908334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500"/>
                            </p:stCondLst>
                            <p:childTnLst>
                              <p:par>
                                <p:cTn id="9" presetID="1" presetClass="exit" presetSubtype="0" fill="hold" nodeType="after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20"/>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afterEffect">
                                  <p:stCondLst>
                                    <p:cond delay="0"/>
                                  </p:stCondLst>
                                  <p:childTnLst>
                                    <p:animEffect transition="out" filter="fade">
                                      <p:cBhvr>
                                        <p:cTn id="15" dur="500" tmFilter="0, 0; .2, .5; .8, .5; 1, 0"/>
                                        <p:tgtEl>
                                          <p:spTgt spid="20"/>
                                        </p:tgtEl>
                                      </p:cBhvr>
                                    </p:animEffect>
                                    <p:animScale>
                                      <p:cBhvr>
                                        <p:cTn id="16" dur="250" autoRev="1" fill="hold"/>
                                        <p:tgtEl>
                                          <p:spTgt spid="20"/>
                                        </p:tgtEl>
                                      </p:cBhvr>
                                      <p:by x="105000" y="105000"/>
                                    </p:animScale>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par>
                          <p:cTn id="17" fill="hold">
                            <p:stCondLst>
                              <p:cond delay="500"/>
                            </p:stCondLst>
                            <p:childTnLst>
                              <p:par>
                                <p:cTn id="18" presetID="1" presetClass="exit" presetSubtype="0" fill="hold" nodeType="afterEffect">
                                  <p:stCondLst>
                                    <p:cond delay="0"/>
                                  </p:stCondLst>
                                  <p:childTnLst>
                                    <p:set>
                                      <p:cBhvr>
                                        <p:cTn id="19"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21"/>
                                        </p:tgtEl>
                                      </p:cBhvr>
                                    </p:animEffect>
                                    <p:animScale>
                                      <p:cBhvr>
                                        <p:cTn id="25" dur="250" autoRev="1" fill="hold"/>
                                        <p:tgtEl>
                                          <p:spTgt spid="21"/>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par>
                          <p:cTn id="26" fill="hold">
                            <p:stCondLst>
                              <p:cond delay="500"/>
                            </p:stCondLst>
                            <p:childTnLst>
                              <p:par>
                                <p:cTn id="27" presetID="1" presetClass="exit" presetSubtype="0" fill="hold" nodeType="afterEffect">
                                  <p:stCondLst>
                                    <p:cond delay="0"/>
                                  </p:stCondLst>
                                  <p:childTnLst>
                                    <p:set>
                                      <p:cBhvr>
                                        <p:cTn id="28"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2"/>
                                        </p:tgtEl>
                                      </p:cBhvr>
                                    </p:animEffect>
                                    <p:animScale>
                                      <p:cBhvr>
                                        <p:cTn id="34" dur="250" autoRev="1" fill="hold"/>
                                        <p:tgtEl>
                                          <p:spTgt spid="22"/>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par>
                          <p:cTn id="35" fill="hold">
                            <p:stCondLst>
                              <p:cond delay="500"/>
                            </p:stCondLst>
                            <p:childTnLst>
                              <p:par>
                                <p:cTn id="36" presetID="1" presetClass="exit" presetSubtype="0" fill="hold" nodeType="afterEffect">
                                  <p:stCondLst>
                                    <p:cond delay="0"/>
                                  </p:stCondLst>
                                  <p:childTnLst>
                                    <p:set>
                                      <p:cBhvr>
                                        <p:cTn id="37"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23"/>
                                        </p:tgtEl>
                                      </p:cBhvr>
                                    </p:animEffect>
                                    <p:animScale>
                                      <p:cBhvr>
                                        <p:cTn id="43" dur="250" autoRev="1" fill="hold"/>
                                        <p:tgtEl>
                                          <p:spTgt spid="23"/>
                                        </p:tgtEl>
                                      </p:cBhvr>
                                      <p:by x="105000" y="105000"/>
                                    </p:animScale>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par>
                          <p:cTn id="44" fill="hold">
                            <p:stCondLst>
                              <p:cond delay="500"/>
                            </p:stCondLst>
                            <p:childTnLst>
                              <p:par>
                                <p:cTn id="45" presetID="1" presetClass="exit" presetSubtype="0" fill="hold" nodeType="afterEffect">
                                  <p:stCondLst>
                                    <p:cond delay="0"/>
                                  </p:stCondLst>
                                  <p:childTnLst>
                                    <p:set>
                                      <p:cBhvr>
                                        <p:cTn id="46"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4"/>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24"/>
                                        </p:tgtEl>
                                      </p:cBhvr>
                                    </p:animEffect>
                                    <p:animScale>
                                      <p:cBhvr>
                                        <p:cTn id="52" dur="250" autoRev="1" fill="hold"/>
                                        <p:tgtEl>
                                          <p:spTgt spid="24"/>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2" name="chimes.wav"/>
                                        </p:tgtEl>
                                      </p:cMediaNode>
                                    </p:audio>
                                  </p:subTnLst>
                                </p:cTn>
                              </p:par>
                            </p:childTnLst>
                          </p:cTn>
                        </p:par>
                        <p:par>
                          <p:cTn id="53" fill="hold">
                            <p:stCondLst>
                              <p:cond delay="500"/>
                            </p:stCondLst>
                            <p:childTnLst>
                              <p:par>
                                <p:cTn id="54" presetID="1" presetClass="exit" presetSubtype="0" fill="hold" nodeType="afterEffect">
                                  <p:stCondLst>
                                    <p:cond delay="0"/>
                                  </p:stCondLst>
                                  <p:childTnLst>
                                    <p:set>
                                      <p:cBhvr>
                                        <p:cTn id="55"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B55F396-C613-4434-ACB6-6D12C19C039E}"/>
              </a:ext>
            </a:extLst>
          </p:cNvPr>
          <p:cNvGrpSpPr/>
          <p:nvPr/>
        </p:nvGrpSpPr>
        <p:grpSpPr>
          <a:xfrm>
            <a:off x="3458350" y="181077"/>
            <a:ext cx="4466449" cy="1708728"/>
            <a:chOff x="1638140" y="1551970"/>
            <a:chExt cx="1694760" cy="1145634"/>
          </a:xfrm>
        </p:grpSpPr>
        <p:sp>
          <p:nvSpPr>
            <p:cNvPr id="8" name="Flowchart: Terminator 7">
              <a:extLst>
                <a:ext uri="{FF2B5EF4-FFF2-40B4-BE49-F238E27FC236}">
                  <a16:creationId xmlns:a16="http://schemas.microsoft.com/office/drawing/2014/main" id="{F3A390E9-18DF-49CF-AEC2-910F495B114E}"/>
                </a:ext>
              </a:extLst>
            </p:cNvPr>
            <p:cNvSpPr/>
            <p:nvPr/>
          </p:nvSpPr>
          <p:spPr>
            <a:xfrm>
              <a:off x="1638140" y="1551970"/>
              <a:ext cx="1694760" cy="709377"/>
            </a:xfrm>
            <a:prstGeom prst="flowChartTerminator">
              <a:avLst/>
            </a:prstGeom>
            <a:solidFill>
              <a:srgbClr val="FFFF66"/>
            </a:solidFill>
            <a:ln w="28575">
              <a:solidFill>
                <a:srgbClr val="002060"/>
              </a:solidFill>
              <a:prstDash val="dash"/>
              <a:extLst>
                <a:ext uri="{C807C97D-BFC1-408E-A445-0C87EB9F89A2}">
                  <ask:lineSketchStyleProps xmln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48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id="{AFB4C12F-23C1-4B32-A11E-008AD439FB52}"/>
                </a:ext>
              </a:extLst>
            </p:cNvPr>
            <p:cNvSpPr txBox="1"/>
            <p:nvPr/>
          </p:nvSpPr>
          <p:spPr>
            <a:xfrm>
              <a:off x="1670391" y="1645210"/>
              <a:ext cx="1637273" cy="105239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Khổ</a:t>
              </a:r>
              <a:r>
                <a:rPr kumimoji="0" lang="en-US" sz="4800" b="1" i="0" u="none" strike="noStrike" kern="0" cap="none" spc="0" normalizeH="0" noProof="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thơ</a:t>
              </a:r>
              <a:r>
                <a:rPr kumimoji="0" lang="en-US" sz="4800" b="1" i="0" u="none" strike="noStrike" kern="0" cap="none" spc="0" normalizeH="0" baseline="0" noProof="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a:t>
              </a:r>
              <a:r>
                <a:rPr kumimoji="0" lang="en-US" sz="48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2</a:t>
              </a:r>
              <a:endParaRPr kumimoji="0" lang="vi-VN" sz="48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endParaRPr>
            </a:p>
          </p:txBody>
        </p:sp>
      </p:grpSp>
      <p:sp>
        <p:nvSpPr>
          <p:cNvPr id="14" name="TextBox 13"/>
          <p:cNvSpPr txBox="1"/>
          <p:nvPr/>
        </p:nvSpPr>
        <p:spPr>
          <a:xfrm>
            <a:off x="2704668" y="1514390"/>
            <a:ext cx="6833922" cy="4524315"/>
          </a:xfrm>
          <a:prstGeom prst="rect">
            <a:avLst/>
          </a:prstGeom>
          <a:noFill/>
        </p:spPr>
        <p:txBody>
          <a:bodyPr wrap="none" rtlCol="0">
            <a:spAutoFit/>
          </a:bodyPr>
          <a:lstStyle/>
          <a:p>
            <a:pPr algn="l"/>
            <a:r>
              <a:rPr lang="en-US" sz="4800">
                <a:latin typeface="Times New Roman" pitchFamily="18" charset="0"/>
                <a:cs typeface="Times New Roman" pitchFamily="18" charset="0"/>
              </a:rPr>
              <a:t>Khéo chia mớ tóc rối</a:t>
            </a:r>
          </a:p>
          <a:p>
            <a:pPr algn="l"/>
            <a:r>
              <a:rPr lang="en-US" sz="4800">
                <a:latin typeface="Times New Roman" pitchFamily="18" charset="0"/>
                <a:cs typeface="Times New Roman" pitchFamily="18" charset="0"/>
              </a:rPr>
              <a:t>Thành hai bím thật xinh</a:t>
            </a:r>
          </a:p>
          <a:p>
            <a:pPr algn="l"/>
            <a:r>
              <a:rPr lang="en-US" sz="4800">
                <a:latin typeface="Times New Roman" pitchFamily="18" charset="0"/>
                <a:cs typeface="Times New Roman" pitchFamily="18" charset="0"/>
              </a:rPr>
              <a:t>Soi gương</a:t>
            </a:r>
          </a:p>
          <a:p>
            <a:pPr algn="l"/>
            <a:r>
              <a:rPr lang="en-US" sz="4800">
                <a:latin typeface="Times New Roman" pitchFamily="18" charset="0"/>
                <a:cs typeface="Times New Roman" pitchFamily="18" charset="0"/>
              </a:rPr>
              <a:t>	Đẹp</a:t>
            </a:r>
          </a:p>
          <a:p>
            <a:pPr algn="l"/>
            <a:r>
              <a:rPr lang="en-US" sz="4800">
                <a:latin typeface="Times New Roman" pitchFamily="18" charset="0"/>
                <a:cs typeface="Times New Roman" pitchFamily="18" charset="0"/>
              </a:rPr>
              <a:t>		Đẹp quá!</a:t>
            </a:r>
          </a:p>
          <a:p>
            <a:pPr algn="l"/>
            <a:r>
              <a:rPr lang="en-US" sz="4800">
                <a:latin typeface="Times New Roman" pitchFamily="18" charset="0"/>
                <a:cs typeface="Times New Roman" pitchFamily="18" charset="0"/>
              </a:rPr>
              <a:t>Mình càng thêm yêu mình.</a:t>
            </a:r>
          </a:p>
        </p:txBody>
      </p:sp>
      <p:sp>
        <p:nvSpPr>
          <p:cNvPr id="12" name="TextBox 11"/>
          <p:cNvSpPr txBox="1"/>
          <p:nvPr/>
        </p:nvSpPr>
        <p:spPr>
          <a:xfrm>
            <a:off x="2704668" y="1514390"/>
            <a:ext cx="1516762" cy="830997"/>
          </a:xfrm>
          <a:prstGeom prst="rect">
            <a:avLst/>
          </a:prstGeom>
          <a:noFill/>
        </p:spPr>
        <p:txBody>
          <a:bodyPr wrap="none" rtlCol="0">
            <a:spAutoFit/>
          </a:bodyPr>
          <a:lstStyle/>
          <a:p>
            <a:r>
              <a:rPr lang="en-US" sz="4800">
                <a:solidFill>
                  <a:srgbClr val="FF0000"/>
                </a:solidFill>
                <a:latin typeface="Times New Roman" pitchFamily="18" charset="0"/>
                <a:cs typeface="Times New Roman" pitchFamily="18" charset="0"/>
              </a:rPr>
              <a:t>Khéo</a:t>
            </a:r>
            <a:endParaRPr lang="en-US" sz="4800">
              <a:solidFill>
                <a:srgbClr val="FF0000"/>
              </a:solidFill>
            </a:endParaRPr>
          </a:p>
        </p:txBody>
      </p:sp>
      <p:sp>
        <p:nvSpPr>
          <p:cNvPr id="16" name="TextBox 15"/>
          <p:cNvSpPr txBox="1"/>
          <p:nvPr/>
        </p:nvSpPr>
        <p:spPr>
          <a:xfrm>
            <a:off x="6409435" y="2258150"/>
            <a:ext cx="2356735" cy="830997"/>
          </a:xfrm>
          <a:prstGeom prst="rect">
            <a:avLst/>
          </a:prstGeom>
          <a:noFill/>
        </p:spPr>
        <p:txBody>
          <a:bodyPr wrap="none" rtlCol="0">
            <a:spAutoFit/>
          </a:bodyPr>
          <a:lstStyle/>
          <a:p>
            <a:r>
              <a:rPr lang="en-US" sz="4800">
                <a:solidFill>
                  <a:srgbClr val="FF0000"/>
                </a:solidFill>
                <a:latin typeface="Times New Roman" pitchFamily="18" charset="0"/>
                <a:cs typeface="Times New Roman" pitchFamily="18" charset="0"/>
              </a:rPr>
              <a:t>thật xinh</a:t>
            </a:r>
            <a:endParaRPr lang="en-US" sz="4800">
              <a:solidFill>
                <a:srgbClr val="FF0000"/>
              </a:solidFill>
            </a:endParaRPr>
          </a:p>
        </p:txBody>
      </p:sp>
      <p:sp>
        <p:nvSpPr>
          <p:cNvPr id="18" name="Action Button: Home 17">
            <a:hlinkClick r:id="rId2" action="ppaction://hlinksldjump" highlightClick="1"/>
          </p:cNvPr>
          <p:cNvSpPr/>
          <p:nvPr/>
        </p:nvSpPr>
        <p:spPr>
          <a:xfrm>
            <a:off x="10813774" y="6038705"/>
            <a:ext cx="1042416" cy="525494"/>
          </a:xfrm>
          <a:prstGeom prst="actionButtonHom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564079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6232" r="39571"/>
          <a:stretch/>
        </p:blipFill>
        <p:spPr>
          <a:xfrm>
            <a:off x="3084034" y="159027"/>
            <a:ext cx="5938218" cy="653332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19" name="1"/>
          <p:cNvGrpSpPr/>
          <p:nvPr/>
        </p:nvGrpSpPr>
        <p:grpSpPr>
          <a:xfrm>
            <a:off x="3084034" y="159027"/>
            <a:ext cx="2969108" cy="2352160"/>
            <a:chOff x="3084034" y="159027"/>
            <a:chExt cx="2969108" cy="2352160"/>
          </a:xfrm>
        </p:grpSpPr>
        <p:sp>
          <p:nvSpPr>
            <p:cNvPr id="2" name="Rectangle: Rounded Corners 24">
              <a:extLst>
                <a:ext uri="{FF2B5EF4-FFF2-40B4-BE49-F238E27FC236}">
                  <a16:creationId xmlns:a16="http://schemas.microsoft.com/office/drawing/2014/main" id="{611C1E48-E3A6-4116-8468-80CEE442CB84}"/>
                </a:ext>
              </a:extLst>
            </p:cNvPr>
            <p:cNvSpPr/>
            <p:nvPr/>
          </p:nvSpPr>
          <p:spPr>
            <a:xfrm>
              <a:off x="3084034" y="159027"/>
              <a:ext cx="2969108" cy="2352160"/>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ln>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marR="0" lvl="0" indent="0" algn="just" defTabSz="1219170" rtl="0" eaLnBrk="1" fontAlgn="auto" latinLnBrk="0" hangingPunct="1">
                <a:lnSpc>
                  <a:spcPct val="120000"/>
                </a:lnSpc>
                <a:spcBef>
                  <a:spcPts val="0"/>
                </a:spcBef>
                <a:spcAft>
                  <a:spcPts val="0"/>
                </a:spcAft>
                <a:buClr>
                  <a:srgbClr val="000000"/>
                </a:buClr>
                <a:buSzTx/>
                <a:buFontTx/>
                <a:buNone/>
                <a:tabLst/>
                <a:defRPr/>
              </a:pPr>
              <a:endParaRPr kumimoji="0" lang="en-US" sz="3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0" name="Rectangle: Rounded Corners 35">
              <a:hlinkClick r:id="rId4" action="ppaction://hlinksldjump"/>
              <a:extLst>
                <a:ext uri="{FF2B5EF4-FFF2-40B4-BE49-F238E27FC236}">
                  <a16:creationId xmlns:a16="http://schemas.microsoft.com/office/drawing/2014/main" id="{4766CB71-5DC0-4151-89EC-5BDB86693F1F}"/>
                </a:ext>
              </a:extLst>
            </p:cNvPr>
            <p:cNvSpPr/>
            <p:nvPr/>
          </p:nvSpPr>
          <p:spPr>
            <a:xfrm>
              <a:off x="3710853" y="972940"/>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1</a:t>
              </a:r>
              <a:endParaRPr kumimoji="0" lang="en-US" sz="40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endParaRPr>
            </a:p>
          </p:txBody>
        </p:sp>
      </p:grpSp>
      <p:grpSp>
        <p:nvGrpSpPr>
          <p:cNvPr id="23" name="5"/>
          <p:cNvGrpSpPr/>
          <p:nvPr/>
        </p:nvGrpSpPr>
        <p:grpSpPr>
          <a:xfrm>
            <a:off x="3084033" y="4612943"/>
            <a:ext cx="2969109" cy="2084157"/>
            <a:chOff x="3084033" y="4612943"/>
            <a:chExt cx="2969109" cy="2084157"/>
          </a:xfrm>
        </p:grpSpPr>
        <p:sp>
          <p:nvSpPr>
            <p:cNvPr id="4" name="Rectangle: Rounded Corners 24">
              <a:extLst>
                <a:ext uri="{FF2B5EF4-FFF2-40B4-BE49-F238E27FC236}">
                  <a16:creationId xmlns:a16="http://schemas.microsoft.com/office/drawing/2014/main" id="{611C1E48-E3A6-4116-8468-80CEE442CB84}"/>
                </a:ext>
              </a:extLst>
            </p:cNvPr>
            <p:cNvSpPr/>
            <p:nvPr/>
          </p:nvSpPr>
          <p:spPr>
            <a:xfrm>
              <a:off x="3084033" y="4612943"/>
              <a:ext cx="2969109" cy="2084157"/>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ln>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marR="0" lvl="0" indent="0" algn="just" defTabSz="1219170" rtl="0" eaLnBrk="1" fontAlgn="auto" latinLnBrk="0" hangingPunct="1">
                <a:lnSpc>
                  <a:spcPct val="120000"/>
                </a:lnSpc>
                <a:spcBef>
                  <a:spcPts val="0"/>
                </a:spcBef>
                <a:spcAft>
                  <a:spcPts val="0"/>
                </a:spcAft>
                <a:buClr>
                  <a:srgbClr val="000000"/>
                </a:buClr>
                <a:buSzTx/>
                <a:buFontTx/>
                <a:buNone/>
                <a:tabLst/>
                <a:defRPr/>
              </a:pPr>
              <a:endParaRPr kumimoji="0" lang="en-US" sz="3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2" name="Rectangle: Rounded Corners 35">
              <a:hlinkClick r:id="rId5" action="ppaction://hlinksldjump"/>
              <a:extLst>
                <a:ext uri="{FF2B5EF4-FFF2-40B4-BE49-F238E27FC236}">
                  <a16:creationId xmlns:a16="http://schemas.microsoft.com/office/drawing/2014/main" id="{4766CB71-5DC0-4151-89EC-5BDB86693F1F}"/>
                </a:ext>
              </a:extLst>
            </p:cNvPr>
            <p:cNvSpPr/>
            <p:nvPr/>
          </p:nvSpPr>
          <p:spPr>
            <a:xfrm>
              <a:off x="3710853" y="5239159"/>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5</a:t>
              </a:r>
              <a:endParaRPr kumimoji="0" lang="en-US" sz="40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endParaRPr>
            </a:p>
          </p:txBody>
        </p:sp>
      </p:grpSp>
      <p:grpSp>
        <p:nvGrpSpPr>
          <p:cNvPr id="21" name="3"/>
          <p:cNvGrpSpPr/>
          <p:nvPr/>
        </p:nvGrpSpPr>
        <p:grpSpPr>
          <a:xfrm>
            <a:off x="3084033" y="2511189"/>
            <a:ext cx="2969108" cy="2101755"/>
            <a:chOff x="3084034" y="2511188"/>
            <a:chExt cx="2969108" cy="2101755"/>
          </a:xfrm>
        </p:grpSpPr>
        <p:sp>
          <p:nvSpPr>
            <p:cNvPr id="7" name="Rectangle: Rounded Corners 24">
              <a:extLst>
                <a:ext uri="{FF2B5EF4-FFF2-40B4-BE49-F238E27FC236}">
                  <a16:creationId xmlns:a16="http://schemas.microsoft.com/office/drawing/2014/main" id="{611C1E48-E3A6-4116-8468-80CEE442CB84}"/>
                </a:ext>
              </a:extLst>
            </p:cNvPr>
            <p:cNvSpPr/>
            <p:nvPr/>
          </p:nvSpPr>
          <p:spPr>
            <a:xfrm>
              <a:off x="3084034" y="2511188"/>
              <a:ext cx="2969108" cy="2101755"/>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ln>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marR="0" lvl="0" indent="0" algn="just" defTabSz="1219170" rtl="0" eaLnBrk="1" fontAlgn="auto" latinLnBrk="0" hangingPunct="1">
                <a:lnSpc>
                  <a:spcPct val="120000"/>
                </a:lnSpc>
                <a:spcBef>
                  <a:spcPts val="0"/>
                </a:spcBef>
                <a:spcAft>
                  <a:spcPts val="0"/>
                </a:spcAft>
                <a:buClr>
                  <a:srgbClr val="000000"/>
                </a:buClr>
                <a:buSzTx/>
                <a:buFontTx/>
                <a:buNone/>
                <a:tabLst/>
                <a:defRPr/>
              </a:pPr>
              <a:endParaRPr kumimoji="0" lang="en-US" sz="3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5" name="Rectangle: Rounded Corners 35">
              <a:hlinkClick r:id="rId6" action="ppaction://hlinksldjump"/>
              <a:extLst>
                <a:ext uri="{FF2B5EF4-FFF2-40B4-BE49-F238E27FC236}">
                  <a16:creationId xmlns:a16="http://schemas.microsoft.com/office/drawing/2014/main" id="{4766CB71-5DC0-4151-89EC-5BDB86693F1F}"/>
                </a:ext>
              </a:extLst>
            </p:cNvPr>
            <p:cNvSpPr/>
            <p:nvPr/>
          </p:nvSpPr>
          <p:spPr>
            <a:xfrm>
              <a:off x="3710852" y="3009826"/>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3</a:t>
              </a:r>
              <a:endParaRPr kumimoji="0" lang="en-US" sz="40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endParaRPr>
            </a:p>
          </p:txBody>
        </p:sp>
      </p:grpSp>
      <p:grpSp>
        <p:nvGrpSpPr>
          <p:cNvPr id="20" name="2"/>
          <p:cNvGrpSpPr/>
          <p:nvPr/>
        </p:nvGrpSpPr>
        <p:grpSpPr>
          <a:xfrm>
            <a:off x="6053144" y="159027"/>
            <a:ext cx="2969109" cy="2352160"/>
            <a:chOff x="6053143" y="159028"/>
            <a:chExt cx="2969109" cy="2352160"/>
          </a:xfrm>
        </p:grpSpPr>
        <p:sp>
          <p:nvSpPr>
            <p:cNvPr id="3" name="Rectangle: Rounded Corners 24">
              <a:extLst>
                <a:ext uri="{FF2B5EF4-FFF2-40B4-BE49-F238E27FC236}">
                  <a16:creationId xmlns:a16="http://schemas.microsoft.com/office/drawing/2014/main" id="{611C1E48-E3A6-4116-8468-80CEE442CB84}"/>
                </a:ext>
              </a:extLst>
            </p:cNvPr>
            <p:cNvSpPr/>
            <p:nvPr/>
          </p:nvSpPr>
          <p:spPr>
            <a:xfrm>
              <a:off x="6053143" y="159028"/>
              <a:ext cx="2969109" cy="2352160"/>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ln>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marR="0" lvl="0" indent="0" algn="just" defTabSz="1219170" rtl="0" eaLnBrk="1" fontAlgn="auto" latinLnBrk="0" hangingPunct="1">
                <a:lnSpc>
                  <a:spcPct val="120000"/>
                </a:lnSpc>
                <a:spcBef>
                  <a:spcPts val="0"/>
                </a:spcBef>
                <a:spcAft>
                  <a:spcPts val="0"/>
                </a:spcAft>
                <a:buClr>
                  <a:srgbClr val="000000"/>
                </a:buClr>
                <a:buSzTx/>
                <a:buFontTx/>
                <a:buNone/>
                <a:tabLst/>
                <a:defRPr/>
              </a:pPr>
              <a:endParaRPr kumimoji="0" lang="en-US" sz="3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Rounded Corners 35">
              <a:hlinkClick r:id="rId7" action="ppaction://hlinksldjump"/>
              <a:extLst>
                <a:ext uri="{FF2B5EF4-FFF2-40B4-BE49-F238E27FC236}">
                  <a16:creationId xmlns:a16="http://schemas.microsoft.com/office/drawing/2014/main" id="{4766CB71-5DC0-4151-89EC-5BDB86693F1F}"/>
                </a:ext>
              </a:extLst>
            </p:cNvPr>
            <p:cNvSpPr/>
            <p:nvPr/>
          </p:nvSpPr>
          <p:spPr>
            <a:xfrm>
              <a:off x="6679961" y="972940"/>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2</a:t>
              </a:r>
              <a:endParaRPr kumimoji="0" lang="en-US" sz="40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endParaRPr>
            </a:p>
          </p:txBody>
        </p:sp>
      </p:grpSp>
      <p:grpSp>
        <p:nvGrpSpPr>
          <p:cNvPr id="24" name="6"/>
          <p:cNvGrpSpPr/>
          <p:nvPr/>
        </p:nvGrpSpPr>
        <p:grpSpPr>
          <a:xfrm>
            <a:off x="6066393" y="4612943"/>
            <a:ext cx="2969109" cy="2079406"/>
            <a:chOff x="6053143" y="4612944"/>
            <a:chExt cx="2969109" cy="2079406"/>
          </a:xfrm>
        </p:grpSpPr>
        <p:sp>
          <p:nvSpPr>
            <p:cNvPr id="5" name="Rectangle: Rounded Corners 24">
              <a:extLst>
                <a:ext uri="{FF2B5EF4-FFF2-40B4-BE49-F238E27FC236}">
                  <a16:creationId xmlns:a16="http://schemas.microsoft.com/office/drawing/2014/main" id="{611C1E48-E3A6-4116-8468-80CEE442CB84}"/>
                </a:ext>
              </a:extLst>
            </p:cNvPr>
            <p:cNvSpPr/>
            <p:nvPr/>
          </p:nvSpPr>
          <p:spPr>
            <a:xfrm>
              <a:off x="6053143" y="4612944"/>
              <a:ext cx="2969109" cy="2079406"/>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ln>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marR="0" lvl="0" indent="0" algn="just" defTabSz="1219170" rtl="0" eaLnBrk="1" fontAlgn="auto" latinLnBrk="0" hangingPunct="1">
                <a:lnSpc>
                  <a:spcPct val="120000"/>
                </a:lnSpc>
                <a:spcBef>
                  <a:spcPts val="0"/>
                </a:spcBef>
                <a:spcAft>
                  <a:spcPts val="0"/>
                </a:spcAft>
                <a:buClr>
                  <a:srgbClr val="000000"/>
                </a:buClr>
                <a:buSzTx/>
                <a:buFontTx/>
                <a:buNone/>
                <a:tabLst/>
                <a:defRPr/>
              </a:pPr>
              <a:endParaRPr kumimoji="0" lang="en-US" sz="3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7" name="Rectangle: Rounded Corners 35">
              <a:hlinkClick r:id="rId8" action="ppaction://hlinksldjump"/>
              <a:extLst>
                <a:ext uri="{FF2B5EF4-FFF2-40B4-BE49-F238E27FC236}">
                  <a16:creationId xmlns:a16="http://schemas.microsoft.com/office/drawing/2014/main" id="{4766CB71-5DC0-4151-89EC-5BDB86693F1F}"/>
                </a:ext>
              </a:extLst>
            </p:cNvPr>
            <p:cNvSpPr/>
            <p:nvPr/>
          </p:nvSpPr>
          <p:spPr>
            <a:xfrm>
              <a:off x="6679961" y="5239159"/>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6</a:t>
              </a:r>
              <a:endParaRPr kumimoji="0" lang="en-US" sz="40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endParaRPr>
            </a:p>
          </p:txBody>
        </p:sp>
      </p:grpSp>
      <p:grpSp>
        <p:nvGrpSpPr>
          <p:cNvPr id="22" name="4"/>
          <p:cNvGrpSpPr/>
          <p:nvPr/>
        </p:nvGrpSpPr>
        <p:grpSpPr>
          <a:xfrm>
            <a:off x="6053144" y="2511188"/>
            <a:ext cx="2969108" cy="2101755"/>
            <a:chOff x="6053144" y="2511188"/>
            <a:chExt cx="2969108" cy="2101755"/>
          </a:xfrm>
        </p:grpSpPr>
        <p:sp>
          <p:nvSpPr>
            <p:cNvPr id="9" name="Rectangle: Rounded Corners 24">
              <a:extLst>
                <a:ext uri="{FF2B5EF4-FFF2-40B4-BE49-F238E27FC236}">
                  <a16:creationId xmlns:a16="http://schemas.microsoft.com/office/drawing/2014/main" id="{611C1E48-E3A6-4116-8468-80CEE442CB84}"/>
                </a:ext>
              </a:extLst>
            </p:cNvPr>
            <p:cNvSpPr/>
            <p:nvPr/>
          </p:nvSpPr>
          <p:spPr>
            <a:xfrm>
              <a:off x="6053144" y="2511188"/>
              <a:ext cx="2969108" cy="2101755"/>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ln>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marR="0" lvl="0" indent="0" algn="just" defTabSz="1219170" rtl="0" eaLnBrk="1" fontAlgn="auto" latinLnBrk="0" hangingPunct="1">
                <a:lnSpc>
                  <a:spcPct val="120000"/>
                </a:lnSpc>
                <a:spcBef>
                  <a:spcPts val="0"/>
                </a:spcBef>
                <a:spcAft>
                  <a:spcPts val="0"/>
                </a:spcAft>
                <a:buClr>
                  <a:srgbClr val="000000"/>
                </a:buClr>
                <a:buSzTx/>
                <a:buFontTx/>
                <a:buNone/>
                <a:tabLst/>
                <a:defRPr/>
              </a:pPr>
              <a:endParaRPr kumimoji="0" lang="en-US" sz="3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8" name="Rectangle: Rounded Corners 35">
              <a:hlinkClick r:id="rId9" action="ppaction://hlinksldjump"/>
              <a:extLst>
                <a:ext uri="{FF2B5EF4-FFF2-40B4-BE49-F238E27FC236}">
                  <a16:creationId xmlns:a16="http://schemas.microsoft.com/office/drawing/2014/main" id="{4766CB71-5DC0-4151-89EC-5BDB86693F1F}"/>
                </a:ext>
              </a:extLst>
            </p:cNvPr>
            <p:cNvSpPr/>
            <p:nvPr/>
          </p:nvSpPr>
          <p:spPr>
            <a:xfrm>
              <a:off x="6679961" y="3009826"/>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4</a:t>
              </a:r>
              <a:endParaRPr kumimoji="0" lang="en-US" sz="40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endParaRPr>
            </a:p>
          </p:txBody>
        </p:sp>
      </p:grpSp>
      <p:sp>
        <p:nvSpPr>
          <p:cNvPr id="26" name="Rectangle: Rounded Corners 24">
            <a:extLst>
              <a:ext uri="{FF2B5EF4-FFF2-40B4-BE49-F238E27FC236}">
                <a16:creationId xmlns:a16="http://schemas.microsoft.com/office/drawing/2014/main" id="{611C1E48-E3A6-4116-8468-80CEE442CB84}"/>
              </a:ext>
            </a:extLst>
          </p:cNvPr>
          <p:cNvSpPr/>
          <p:nvPr/>
        </p:nvSpPr>
        <p:spPr>
          <a:xfrm>
            <a:off x="436728" y="159027"/>
            <a:ext cx="2306472" cy="6533321"/>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solidFill>
            <a:schemeClr val="accent6">
              <a:lumMod val="20000"/>
              <a:lumOff val="80000"/>
            </a:schemeClr>
          </a:solidFill>
          <a:ln>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a:glow rad="139700">
              <a:schemeClr val="accent5">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marR="0" lvl="0" indent="0" algn="just" defTabSz="1219170" rtl="0" eaLnBrk="1" fontAlgn="auto" latinLnBrk="0" hangingPunct="1">
              <a:lnSpc>
                <a:spcPct val="120000"/>
              </a:lnSpc>
              <a:spcBef>
                <a:spcPts val="0"/>
              </a:spcBef>
              <a:spcAft>
                <a:spcPts val="0"/>
              </a:spcAft>
              <a:buClr>
                <a:srgbClr val="000000"/>
              </a:buClr>
              <a:buSzTx/>
              <a:buFontTx/>
              <a:buNone/>
              <a:tabLst/>
              <a:defRPr/>
            </a:pPr>
            <a:r>
              <a:rPr kumimoji="0" lang="en-US" sz="6000" b="0"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sym typeface="Arial"/>
              </a:rPr>
              <a:t>Trò chơi ô cửa bí mật</a:t>
            </a:r>
            <a:endParaRPr kumimoji="0" lang="en-US" sz="60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sym typeface="Arial"/>
            </a:endParaRPr>
          </a:p>
        </p:txBody>
      </p:sp>
    </p:spTree>
    <p:extLst>
      <p:ext uri="{BB962C8B-B14F-4D97-AF65-F5344CB8AC3E}">
        <p14:creationId xmlns:p14="http://schemas.microsoft.com/office/powerpoint/2010/main" val="41272798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500"/>
                            </p:stCondLst>
                            <p:childTnLst>
                              <p:par>
                                <p:cTn id="9" presetID="1" presetClass="exit" presetSubtype="0" fill="hold" nodeType="after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20"/>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afterEffect">
                                  <p:stCondLst>
                                    <p:cond delay="0"/>
                                  </p:stCondLst>
                                  <p:childTnLst>
                                    <p:animEffect transition="out" filter="fade">
                                      <p:cBhvr>
                                        <p:cTn id="15" dur="500" tmFilter="0, 0; .2, .5; .8, .5; 1, 0"/>
                                        <p:tgtEl>
                                          <p:spTgt spid="20"/>
                                        </p:tgtEl>
                                      </p:cBhvr>
                                    </p:animEffect>
                                    <p:animScale>
                                      <p:cBhvr>
                                        <p:cTn id="16" dur="250" autoRev="1" fill="hold"/>
                                        <p:tgtEl>
                                          <p:spTgt spid="20"/>
                                        </p:tgtEl>
                                      </p:cBhvr>
                                      <p:by x="105000" y="105000"/>
                                    </p:animScale>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par>
                          <p:cTn id="17" fill="hold">
                            <p:stCondLst>
                              <p:cond delay="500"/>
                            </p:stCondLst>
                            <p:childTnLst>
                              <p:par>
                                <p:cTn id="18" presetID="1" presetClass="exit" presetSubtype="0" fill="hold" nodeType="afterEffect">
                                  <p:stCondLst>
                                    <p:cond delay="0"/>
                                  </p:stCondLst>
                                  <p:childTnLst>
                                    <p:set>
                                      <p:cBhvr>
                                        <p:cTn id="19"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21"/>
                                        </p:tgtEl>
                                      </p:cBhvr>
                                    </p:animEffect>
                                    <p:animScale>
                                      <p:cBhvr>
                                        <p:cTn id="25" dur="250" autoRev="1" fill="hold"/>
                                        <p:tgtEl>
                                          <p:spTgt spid="21"/>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par>
                          <p:cTn id="26" fill="hold">
                            <p:stCondLst>
                              <p:cond delay="500"/>
                            </p:stCondLst>
                            <p:childTnLst>
                              <p:par>
                                <p:cTn id="27" presetID="1" presetClass="exit" presetSubtype="0" fill="hold" nodeType="afterEffect">
                                  <p:stCondLst>
                                    <p:cond delay="0"/>
                                  </p:stCondLst>
                                  <p:childTnLst>
                                    <p:set>
                                      <p:cBhvr>
                                        <p:cTn id="28"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2"/>
                                        </p:tgtEl>
                                      </p:cBhvr>
                                    </p:animEffect>
                                    <p:animScale>
                                      <p:cBhvr>
                                        <p:cTn id="34" dur="250" autoRev="1" fill="hold"/>
                                        <p:tgtEl>
                                          <p:spTgt spid="22"/>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par>
                          <p:cTn id="35" fill="hold">
                            <p:stCondLst>
                              <p:cond delay="500"/>
                            </p:stCondLst>
                            <p:childTnLst>
                              <p:par>
                                <p:cTn id="36" presetID="1" presetClass="exit" presetSubtype="0" fill="hold" nodeType="afterEffect">
                                  <p:stCondLst>
                                    <p:cond delay="0"/>
                                  </p:stCondLst>
                                  <p:childTnLst>
                                    <p:set>
                                      <p:cBhvr>
                                        <p:cTn id="37"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23"/>
                                        </p:tgtEl>
                                      </p:cBhvr>
                                    </p:animEffect>
                                    <p:animScale>
                                      <p:cBhvr>
                                        <p:cTn id="43" dur="250" autoRev="1" fill="hold"/>
                                        <p:tgtEl>
                                          <p:spTgt spid="23"/>
                                        </p:tgtEl>
                                      </p:cBhvr>
                                      <p:by x="105000" y="105000"/>
                                    </p:animScale>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par>
                          <p:cTn id="44" fill="hold">
                            <p:stCondLst>
                              <p:cond delay="500"/>
                            </p:stCondLst>
                            <p:childTnLst>
                              <p:par>
                                <p:cTn id="45" presetID="1" presetClass="exit" presetSubtype="0" fill="hold" nodeType="afterEffect">
                                  <p:stCondLst>
                                    <p:cond delay="0"/>
                                  </p:stCondLst>
                                  <p:childTnLst>
                                    <p:set>
                                      <p:cBhvr>
                                        <p:cTn id="46"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4"/>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24"/>
                                        </p:tgtEl>
                                      </p:cBhvr>
                                    </p:animEffect>
                                    <p:animScale>
                                      <p:cBhvr>
                                        <p:cTn id="52" dur="250" autoRev="1" fill="hold"/>
                                        <p:tgtEl>
                                          <p:spTgt spid="24"/>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2" name="chimes.wav"/>
                                        </p:tgtEl>
                                      </p:cMediaNode>
                                    </p:audio>
                                  </p:subTnLst>
                                </p:cTn>
                              </p:par>
                            </p:childTnLst>
                          </p:cTn>
                        </p:par>
                        <p:par>
                          <p:cTn id="53" fill="hold">
                            <p:stCondLst>
                              <p:cond delay="500"/>
                            </p:stCondLst>
                            <p:childTnLst>
                              <p:par>
                                <p:cTn id="54" presetID="1" presetClass="exit" presetSubtype="0" fill="hold" nodeType="afterEffect">
                                  <p:stCondLst>
                                    <p:cond delay="0"/>
                                  </p:stCondLst>
                                  <p:childTnLst>
                                    <p:set>
                                      <p:cBhvr>
                                        <p:cTn id="55"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81623B-B9A7-4C49-85A4-80FC1960B6FE}"/>
              </a:ext>
            </a:extLst>
          </p:cNvPr>
          <p:cNvGrpSpPr/>
          <p:nvPr/>
        </p:nvGrpSpPr>
        <p:grpSpPr>
          <a:xfrm>
            <a:off x="2689060" y="1142437"/>
            <a:ext cx="4732157" cy="1695664"/>
            <a:chOff x="1882186" y="1551970"/>
            <a:chExt cx="1727676" cy="1136875"/>
          </a:xfrm>
        </p:grpSpPr>
        <p:sp>
          <p:nvSpPr>
            <p:cNvPr id="3" name="Flowchart: Terminator 2">
              <a:extLst>
                <a:ext uri="{FF2B5EF4-FFF2-40B4-BE49-F238E27FC236}">
                  <a16:creationId xmlns:a16="http://schemas.microsoft.com/office/drawing/2014/main" id="{5AAEFE8C-F500-4C97-A9CB-67A048B43B62}"/>
                </a:ext>
              </a:extLst>
            </p:cNvPr>
            <p:cNvSpPr/>
            <p:nvPr/>
          </p:nvSpPr>
          <p:spPr>
            <a:xfrm>
              <a:off x="1915103"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4800"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332CC0C3-2378-41C8-B893-D63B12A83F6F}"/>
                </a:ext>
              </a:extLst>
            </p:cNvPr>
            <p:cNvSpPr txBox="1"/>
            <p:nvPr/>
          </p:nvSpPr>
          <p:spPr>
            <a:xfrm>
              <a:off x="1882186" y="1636451"/>
              <a:ext cx="1637273" cy="1052394"/>
            </a:xfrm>
            <a:prstGeom prst="rect">
              <a:avLst/>
            </a:prstGeom>
            <a:noFill/>
          </p:spPr>
          <p:txBody>
            <a:bodyPr wrap="square" rtlCol="0">
              <a:spAutoFit/>
            </a:bodyPr>
            <a:lstStyle/>
            <a:p>
              <a:pPr algn="ctr" defTabSz="1219170">
                <a:buClr>
                  <a:srgbClr val="000000"/>
                </a:buClr>
              </a:pPr>
              <a:r>
                <a:rPr lang="en-US" sz="4800" b="1" kern="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Khổ thơ 3</a:t>
              </a:r>
              <a:endParaRPr lang="vi-VN" sz="48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endParaRPr>
            </a:p>
          </p:txBody>
        </p:sp>
      </p:grpSp>
      <p:sp>
        <p:nvSpPr>
          <p:cNvPr id="13" name="TextBox 12"/>
          <p:cNvSpPr txBox="1"/>
          <p:nvPr/>
        </p:nvSpPr>
        <p:spPr>
          <a:xfrm>
            <a:off x="2388557" y="2338246"/>
            <a:ext cx="6774611" cy="3046988"/>
          </a:xfrm>
          <a:prstGeom prst="rect">
            <a:avLst/>
          </a:prstGeom>
          <a:noFill/>
        </p:spPr>
        <p:txBody>
          <a:bodyPr wrap="none" rtlCol="0">
            <a:spAutoFit/>
          </a:bodyPr>
          <a:lstStyle/>
          <a:p>
            <a:pPr algn="l"/>
            <a:r>
              <a:rPr lang="en-US" sz="4800">
                <a:latin typeface="Times New Roman" pitchFamily="18" charset="0"/>
                <a:cs typeface="Times New Roman" pitchFamily="18" charset="0"/>
              </a:rPr>
              <a:t>Nào, ta cùng tới trường</a:t>
            </a:r>
          </a:p>
          <a:p>
            <a:pPr algn="l"/>
            <a:r>
              <a:rPr lang="en-US" sz="4800">
                <a:latin typeface="Times New Roman" pitchFamily="18" charset="0"/>
                <a:cs typeface="Times New Roman" pitchFamily="18" charset="0"/>
              </a:rPr>
              <a:t>Vẫn đường quen, lối thuộc</a:t>
            </a:r>
          </a:p>
          <a:p>
            <a:pPr algn="l"/>
            <a:r>
              <a:rPr lang="en-US" sz="4800">
                <a:latin typeface="Times New Roman" pitchFamily="18" charset="0"/>
                <a:cs typeface="Times New Roman" pitchFamily="18" charset="0"/>
              </a:rPr>
              <a:t>Đèn xanh mấy ngã tư</a:t>
            </a:r>
          </a:p>
          <a:p>
            <a:pPr algn="l"/>
            <a:r>
              <a:rPr lang="en-US" sz="4800">
                <a:latin typeface="Times New Roman" pitchFamily="18" charset="0"/>
                <a:cs typeface="Times New Roman" pitchFamily="18" charset="0"/>
              </a:rPr>
              <a:t>Dõi nhìn theo từng bước.</a:t>
            </a:r>
          </a:p>
        </p:txBody>
      </p:sp>
      <p:sp>
        <p:nvSpPr>
          <p:cNvPr id="18" name="Action Button: Home 17">
            <a:hlinkClick r:id="rId2" action="ppaction://hlinksldjump" highlightClick="1"/>
          </p:cNvPr>
          <p:cNvSpPr/>
          <p:nvPr/>
        </p:nvSpPr>
        <p:spPr>
          <a:xfrm>
            <a:off x="10813774" y="6042991"/>
            <a:ext cx="1042416" cy="521208"/>
          </a:xfrm>
          <a:prstGeom prst="actionButtonHom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063808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6232" r="39571"/>
          <a:stretch/>
        </p:blipFill>
        <p:spPr>
          <a:xfrm>
            <a:off x="3084034" y="159027"/>
            <a:ext cx="5938218" cy="653332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19" name="1"/>
          <p:cNvGrpSpPr/>
          <p:nvPr/>
        </p:nvGrpSpPr>
        <p:grpSpPr>
          <a:xfrm>
            <a:off x="3084034" y="159027"/>
            <a:ext cx="2969108" cy="2352160"/>
            <a:chOff x="3084034" y="159027"/>
            <a:chExt cx="2969108" cy="2352160"/>
          </a:xfrm>
        </p:grpSpPr>
        <p:sp>
          <p:nvSpPr>
            <p:cNvPr id="2" name="Rectangle: Rounded Corners 24">
              <a:extLst>
                <a:ext uri="{FF2B5EF4-FFF2-40B4-BE49-F238E27FC236}">
                  <a16:creationId xmlns:a16="http://schemas.microsoft.com/office/drawing/2014/main" id="{611C1E48-E3A6-4116-8468-80CEE442CB84}"/>
                </a:ext>
              </a:extLst>
            </p:cNvPr>
            <p:cNvSpPr/>
            <p:nvPr/>
          </p:nvSpPr>
          <p:spPr>
            <a:xfrm>
              <a:off x="3084034" y="159027"/>
              <a:ext cx="2969108" cy="2352160"/>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ln>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marR="0" lvl="0" indent="0" algn="just" defTabSz="1219170" rtl="0" eaLnBrk="1" fontAlgn="auto" latinLnBrk="0" hangingPunct="1">
                <a:lnSpc>
                  <a:spcPct val="120000"/>
                </a:lnSpc>
                <a:spcBef>
                  <a:spcPts val="0"/>
                </a:spcBef>
                <a:spcAft>
                  <a:spcPts val="0"/>
                </a:spcAft>
                <a:buClr>
                  <a:srgbClr val="000000"/>
                </a:buClr>
                <a:buSzTx/>
                <a:buFontTx/>
                <a:buNone/>
                <a:tabLst/>
                <a:defRPr/>
              </a:pPr>
              <a:endParaRPr kumimoji="0" lang="en-US" sz="3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0" name="Rectangle: Rounded Corners 35">
              <a:hlinkClick r:id="rId4" action="ppaction://hlinksldjump"/>
              <a:extLst>
                <a:ext uri="{FF2B5EF4-FFF2-40B4-BE49-F238E27FC236}">
                  <a16:creationId xmlns:a16="http://schemas.microsoft.com/office/drawing/2014/main" id="{4766CB71-5DC0-4151-89EC-5BDB86693F1F}"/>
                </a:ext>
              </a:extLst>
            </p:cNvPr>
            <p:cNvSpPr/>
            <p:nvPr/>
          </p:nvSpPr>
          <p:spPr>
            <a:xfrm>
              <a:off x="3710853" y="972940"/>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1</a:t>
              </a:r>
              <a:endParaRPr kumimoji="0" lang="en-US" sz="40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endParaRPr>
            </a:p>
          </p:txBody>
        </p:sp>
      </p:grpSp>
      <p:grpSp>
        <p:nvGrpSpPr>
          <p:cNvPr id="23" name="5"/>
          <p:cNvGrpSpPr/>
          <p:nvPr/>
        </p:nvGrpSpPr>
        <p:grpSpPr>
          <a:xfrm>
            <a:off x="3084033" y="4612943"/>
            <a:ext cx="2969109" cy="2084157"/>
            <a:chOff x="3084033" y="4612943"/>
            <a:chExt cx="2969109" cy="2084157"/>
          </a:xfrm>
        </p:grpSpPr>
        <p:sp>
          <p:nvSpPr>
            <p:cNvPr id="4" name="Rectangle: Rounded Corners 24">
              <a:extLst>
                <a:ext uri="{FF2B5EF4-FFF2-40B4-BE49-F238E27FC236}">
                  <a16:creationId xmlns:a16="http://schemas.microsoft.com/office/drawing/2014/main" id="{611C1E48-E3A6-4116-8468-80CEE442CB84}"/>
                </a:ext>
              </a:extLst>
            </p:cNvPr>
            <p:cNvSpPr/>
            <p:nvPr/>
          </p:nvSpPr>
          <p:spPr>
            <a:xfrm>
              <a:off x="3084033" y="4612943"/>
              <a:ext cx="2969109" cy="2084157"/>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ln>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marR="0" lvl="0" indent="0" algn="just" defTabSz="1219170" rtl="0" eaLnBrk="1" fontAlgn="auto" latinLnBrk="0" hangingPunct="1">
                <a:lnSpc>
                  <a:spcPct val="120000"/>
                </a:lnSpc>
                <a:spcBef>
                  <a:spcPts val="0"/>
                </a:spcBef>
                <a:spcAft>
                  <a:spcPts val="0"/>
                </a:spcAft>
                <a:buClr>
                  <a:srgbClr val="000000"/>
                </a:buClr>
                <a:buSzTx/>
                <a:buFontTx/>
                <a:buNone/>
                <a:tabLst/>
                <a:defRPr/>
              </a:pPr>
              <a:endParaRPr kumimoji="0" lang="en-US" sz="3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2" name="Rectangle: Rounded Corners 35">
              <a:hlinkClick r:id="rId5" action="ppaction://hlinksldjump"/>
              <a:extLst>
                <a:ext uri="{FF2B5EF4-FFF2-40B4-BE49-F238E27FC236}">
                  <a16:creationId xmlns:a16="http://schemas.microsoft.com/office/drawing/2014/main" id="{4766CB71-5DC0-4151-89EC-5BDB86693F1F}"/>
                </a:ext>
              </a:extLst>
            </p:cNvPr>
            <p:cNvSpPr/>
            <p:nvPr/>
          </p:nvSpPr>
          <p:spPr>
            <a:xfrm>
              <a:off x="3710853" y="5239159"/>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5</a:t>
              </a:r>
              <a:endParaRPr kumimoji="0" lang="en-US" sz="40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endParaRPr>
            </a:p>
          </p:txBody>
        </p:sp>
      </p:grpSp>
      <p:grpSp>
        <p:nvGrpSpPr>
          <p:cNvPr id="21" name="3"/>
          <p:cNvGrpSpPr/>
          <p:nvPr/>
        </p:nvGrpSpPr>
        <p:grpSpPr>
          <a:xfrm>
            <a:off x="3084033" y="2511189"/>
            <a:ext cx="2969108" cy="2101755"/>
            <a:chOff x="3084034" y="2511188"/>
            <a:chExt cx="2969108" cy="2101755"/>
          </a:xfrm>
        </p:grpSpPr>
        <p:sp>
          <p:nvSpPr>
            <p:cNvPr id="7" name="Rectangle: Rounded Corners 24">
              <a:extLst>
                <a:ext uri="{FF2B5EF4-FFF2-40B4-BE49-F238E27FC236}">
                  <a16:creationId xmlns:a16="http://schemas.microsoft.com/office/drawing/2014/main" id="{611C1E48-E3A6-4116-8468-80CEE442CB84}"/>
                </a:ext>
              </a:extLst>
            </p:cNvPr>
            <p:cNvSpPr/>
            <p:nvPr/>
          </p:nvSpPr>
          <p:spPr>
            <a:xfrm>
              <a:off x="3084034" y="2511188"/>
              <a:ext cx="2969108" cy="2101755"/>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ln>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marR="0" lvl="0" indent="0" algn="just" defTabSz="1219170" rtl="0" eaLnBrk="1" fontAlgn="auto" latinLnBrk="0" hangingPunct="1">
                <a:lnSpc>
                  <a:spcPct val="120000"/>
                </a:lnSpc>
                <a:spcBef>
                  <a:spcPts val="0"/>
                </a:spcBef>
                <a:spcAft>
                  <a:spcPts val="0"/>
                </a:spcAft>
                <a:buClr>
                  <a:srgbClr val="000000"/>
                </a:buClr>
                <a:buSzTx/>
                <a:buFontTx/>
                <a:buNone/>
                <a:tabLst/>
                <a:defRPr/>
              </a:pPr>
              <a:endParaRPr kumimoji="0" lang="en-US" sz="3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5" name="Rectangle: Rounded Corners 35">
              <a:hlinkClick r:id="rId6" action="ppaction://hlinksldjump"/>
              <a:extLst>
                <a:ext uri="{FF2B5EF4-FFF2-40B4-BE49-F238E27FC236}">
                  <a16:creationId xmlns:a16="http://schemas.microsoft.com/office/drawing/2014/main" id="{4766CB71-5DC0-4151-89EC-5BDB86693F1F}"/>
                </a:ext>
              </a:extLst>
            </p:cNvPr>
            <p:cNvSpPr/>
            <p:nvPr/>
          </p:nvSpPr>
          <p:spPr>
            <a:xfrm>
              <a:off x="3710852" y="3009826"/>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3</a:t>
              </a:r>
              <a:endParaRPr kumimoji="0" lang="en-US" sz="40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endParaRPr>
            </a:p>
          </p:txBody>
        </p:sp>
      </p:grpSp>
      <p:grpSp>
        <p:nvGrpSpPr>
          <p:cNvPr id="20" name="2"/>
          <p:cNvGrpSpPr/>
          <p:nvPr/>
        </p:nvGrpSpPr>
        <p:grpSpPr>
          <a:xfrm>
            <a:off x="6053144" y="159027"/>
            <a:ext cx="2969109" cy="2352160"/>
            <a:chOff x="6053143" y="159028"/>
            <a:chExt cx="2969109" cy="2352160"/>
          </a:xfrm>
        </p:grpSpPr>
        <p:sp>
          <p:nvSpPr>
            <p:cNvPr id="3" name="Rectangle: Rounded Corners 24">
              <a:extLst>
                <a:ext uri="{FF2B5EF4-FFF2-40B4-BE49-F238E27FC236}">
                  <a16:creationId xmlns:a16="http://schemas.microsoft.com/office/drawing/2014/main" id="{611C1E48-E3A6-4116-8468-80CEE442CB84}"/>
                </a:ext>
              </a:extLst>
            </p:cNvPr>
            <p:cNvSpPr/>
            <p:nvPr/>
          </p:nvSpPr>
          <p:spPr>
            <a:xfrm>
              <a:off x="6053143" y="159028"/>
              <a:ext cx="2969109" cy="2352160"/>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ln>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marR="0" lvl="0" indent="0" algn="just" defTabSz="1219170" rtl="0" eaLnBrk="1" fontAlgn="auto" latinLnBrk="0" hangingPunct="1">
                <a:lnSpc>
                  <a:spcPct val="120000"/>
                </a:lnSpc>
                <a:spcBef>
                  <a:spcPts val="0"/>
                </a:spcBef>
                <a:spcAft>
                  <a:spcPts val="0"/>
                </a:spcAft>
                <a:buClr>
                  <a:srgbClr val="000000"/>
                </a:buClr>
                <a:buSzTx/>
                <a:buFontTx/>
                <a:buNone/>
                <a:tabLst/>
                <a:defRPr/>
              </a:pPr>
              <a:endParaRPr kumimoji="0" lang="en-US" sz="3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Rounded Corners 35">
              <a:hlinkClick r:id="rId7" action="ppaction://hlinksldjump"/>
              <a:extLst>
                <a:ext uri="{FF2B5EF4-FFF2-40B4-BE49-F238E27FC236}">
                  <a16:creationId xmlns:a16="http://schemas.microsoft.com/office/drawing/2014/main" id="{4766CB71-5DC0-4151-89EC-5BDB86693F1F}"/>
                </a:ext>
              </a:extLst>
            </p:cNvPr>
            <p:cNvSpPr/>
            <p:nvPr/>
          </p:nvSpPr>
          <p:spPr>
            <a:xfrm>
              <a:off x="6679961" y="972940"/>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2</a:t>
              </a:r>
              <a:endParaRPr kumimoji="0" lang="en-US" sz="40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endParaRPr>
            </a:p>
          </p:txBody>
        </p:sp>
      </p:grpSp>
      <p:grpSp>
        <p:nvGrpSpPr>
          <p:cNvPr id="24" name="6"/>
          <p:cNvGrpSpPr/>
          <p:nvPr/>
        </p:nvGrpSpPr>
        <p:grpSpPr>
          <a:xfrm>
            <a:off x="6066393" y="4612943"/>
            <a:ext cx="2969109" cy="2079406"/>
            <a:chOff x="6053143" y="4612944"/>
            <a:chExt cx="2969109" cy="2079406"/>
          </a:xfrm>
        </p:grpSpPr>
        <p:sp>
          <p:nvSpPr>
            <p:cNvPr id="5" name="Rectangle: Rounded Corners 24">
              <a:extLst>
                <a:ext uri="{FF2B5EF4-FFF2-40B4-BE49-F238E27FC236}">
                  <a16:creationId xmlns:a16="http://schemas.microsoft.com/office/drawing/2014/main" id="{611C1E48-E3A6-4116-8468-80CEE442CB84}"/>
                </a:ext>
              </a:extLst>
            </p:cNvPr>
            <p:cNvSpPr/>
            <p:nvPr/>
          </p:nvSpPr>
          <p:spPr>
            <a:xfrm>
              <a:off x="6053143" y="4612944"/>
              <a:ext cx="2969109" cy="2079406"/>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ln>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marR="0" lvl="0" indent="0" algn="just" defTabSz="1219170" rtl="0" eaLnBrk="1" fontAlgn="auto" latinLnBrk="0" hangingPunct="1">
                <a:lnSpc>
                  <a:spcPct val="120000"/>
                </a:lnSpc>
                <a:spcBef>
                  <a:spcPts val="0"/>
                </a:spcBef>
                <a:spcAft>
                  <a:spcPts val="0"/>
                </a:spcAft>
                <a:buClr>
                  <a:srgbClr val="000000"/>
                </a:buClr>
                <a:buSzTx/>
                <a:buFontTx/>
                <a:buNone/>
                <a:tabLst/>
                <a:defRPr/>
              </a:pPr>
              <a:endParaRPr kumimoji="0" lang="en-US" sz="3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7" name="Rectangle: Rounded Corners 35">
              <a:hlinkClick r:id="rId8" action="ppaction://hlinksldjump"/>
              <a:extLst>
                <a:ext uri="{FF2B5EF4-FFF2-40B4-BE49-F238E27FC236}">
                  <a16:creationId xmlns:a16="http://schemas.microsoft.com/office/drawing/2014/main" id="{4766CB71-5DC0-4151-89EC-5BDB86693F1F}"/>
                </a:ext>
              </a:extLst>
            </p:cNvPr>
            <p:cNvSpPr/>
            <p:nvPr/>
          </p:nvSpPr>
          <p:spPr>
            <a:xfrm>
              <a:off x="6679961" y="5239159"/>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6</a:t>
              </a:r>
              <a:endParaRPr kumimoji="0" lang="en-US" sz="40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endParaRPr>
            </a:p>
          </p:txBody>
        </p:sp>
      </p:grpSp>
      <p:grpSp>
        <p:nvGrpSpPr>
          <p:cNvPr id="22" name="4"/>
          <p:cNvGrpSpPr/>
          <p:nvPr/>
        </p:nvGrpSpPr>
        <p:grpSpPr>
          <a:xfrm>
            <a:off x="6053144" y="2511188"/>
            <a:ext cx="2969108" cy="2101755"/>
            <a:chOff x="6053144" y="2511188"/>
            <a:chExt cx="2969108" cy="2101755"/>
          </a:xfrm>
        </p:grpSpPr>
        <p:sp>
          <p:nvSpPr>
            <p:cNvPr id="9" name="Rectangle: Rounded Corners 24">
              <a:extLst>
                <a:ext uri="{FF2B5EF4-FFF2-40B4-BE49-F238E27FC236}">
                  <a16:creationId xmlns:a16="http://schemas.microsoft.com/office/drawing/2014/main" id="{611C1E48-E3A6-4116-8468-80CEE442CB84}"/>
                </a:ext>
              </a:extLst>
            </p:cNvPr>
            <p:cNvSpPr/>
            <p:nvPr/>
          </p:nvSpPr>
          <p:spPr>
            <a:xfrm>
              <a:off x="6053144" y="2511188"/>
              <a:ext cx="2969108" cy="2101755"/>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ln>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marR="0" lvl="0" indent="0" algn="just" defTabSz="1219170" rtl="0" eaLnBrk="1" fontAlgn="auto" latinLnBrk="0" hangingPunct="1">
                <a:lnSpc>
                  <a:spcPct val="120000"/>
                </a:lnSpc>
                <a:spcBef>
                  <a:spcPts val="0"/>
                </a:spcBef>
                <a:spcAft>
                  <a:spcPts val="0"/>
                </a:spcAft>
                <a:buClr>
                  <a:srgbClr val="000000"/>
                </a:buClr>
                <a:buSzTx/>
                <a:buFontTx/>
                <a:buNone/>
                <a:tabLst/>
                <a:defRPr/>
              </a:pPr>
              <a:endParaRPr kumimoji="0" lang="en-US" sz="3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8" name="Rectangle: Rounded Corners 35">
              <a:hlinkClick r:id="rId9" action="ppaction://hlinksldjump"/>
              <a:extLst>
                <a:ext uri="{FF2B5EF4-FFF2-40B4-BE49-F238E27FC236}">
                  <a16:creationId xmlns:a16="http://schemas.microsoft.com/office/drawing/2014/main" id="{4766CB71-5DC0-4151-89EC-5BDB86693F1F}"/>
                </a:ext>
              </a:extLst>
            </p:cNvPr>
            <p:cNvSpPr/>
            <p:nvPr/>
          </p:nvSpPr>
          <p:spPr>
            <a:xfrm>
              <a:off x="6679961" y="3009826"/>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4</a:t>
              </a:r>
              <a:endParaRPr kumimoji="0" lang="en-US" sz="40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endParaRPr>
            </a:p>
          </p:txBody>
        </p:sp>
      </p:grpSp>
      <p:sp>
        <p:nvSpPr>
          <p:cNvPr id="26" name="Rectangle: Rounded Corners 24">
            <a:extLst>
              <a:ext uri="{FF2B5EF4-FFF2-40B4-BE49-F238E27FC236}">
                <a16:creationId xmlns:a16="http://schemas.microsoft.com/office/drawing/2014/main" id="{611C1E48-E3A6-4116-8468-80CEE442CB84}"/>
              </a:ext>
            </a:extLst>
          </p:cNvPr>
          <p:cNvSpPr/>
          <p:nvPr/>
        </p:nvSpPr>
        <p:spPr>
          <a:xfrm>
            <a:off x="436728" y="159027"/>
            <a:ext cx="2306472" cy="6533321"/>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solidFill>
            <a:schemeClr val="accent6">
              <a:lumMod val="20000"/>
              <a:lumOff val="80000"/>
            </a:schemeClr>
          </a:solidFill>
          <a:ln>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a:glow rad="139700">
              <a:schemeClr val="accent5">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marR="0" lvl="0" indent="0" algn="just" defTabSz="1219170" rtl="0" eaLnBrk="1" fontAlgn="auto" latinLnBrk="0" hangingPunct="1">
              <a:lnSpc>
                <a:spcPct val="120000"/>
              </a:lnSpc>
              <a:spcBef>
                <a:spcPts val="0"/>
              </a:spcBef>
              <a:spcAft>
                <a:spcPts val="0"/>
              </a:spcAft>
              <a:buClr>
                <a:srgbClr val="000000"/>
              </a:buClr>
              <a:buSzTx/>
              <a:buFontTx/>
              <a:buNone/>
              <a:tabLst/>
              <a:defRPr/>
            </a:pPr>
            <a:r>
              <a:rPr kumimoji="0" lang="en-US" sz="6000" b="0"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sym typeface="Arial"/>
              </a:rPr>
              <a:t>Trò chơi ô cửa bí mật</a:t>
            </a:r>
            <a:endParaRPr kumimoji="0" lang="en-US" sz="60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sym typeface="Arial"/>
            </a:endParaRPr>
          </a:p>
        </p:txBody>
      </p:sp>
    </p:spTree>
    <p:extLst>
      <p:ext uri="{BB962C8B-B14F-4D97-AF65-F5344CB8AC3E}">
        <p14:creationId xmlns:p14="http://schemas.microsoft.com/office/powerpoint/2010/main" val="13499946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500"/>
                            </p:stCondLst>
                            <p:childTnLst>
                              <p:par>
                                <p:cTn id="9" presetID="1" presetClass="exit" presetSubtype="0" fill="hold" nodeType="after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20"/>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afterEffect">
                                  <p:stCondLst>
                                    <p:cond delay="0"/>
                                  </p:stCondLst>
                                  <p:childTnLst>
                                    <p:animEffect transition="out" filter="fade">
                                      <p:cBhvr>
                                        <p:cTn id="15" dur="500" tmFilter="0, 0; .2, .5; .8, .5; 1, 0"/>
                                        <p:tgtEl>
                                          <p:spTgt spid="20"/>
                                        </p:tgtEl>
                                      </p:cBhvr>
                                    </p:animEffect>
                                    <p:animScale>
                                      <p:cBhvr>
                                        <p:cTn id="16" dur="250" autoRev="1" fill="hold"/>
                                        <p:tgtEl>
                                          <p:spTgt spid="20"/>
                                        </p:tgtEl>
                                      </p:cBhvr>
                                      <p:by x="105000" y="105000"/>
                                    </p:animScale>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par>
                          <p:cTn id="17" fill="hold">
                            <p:stCondLst>
                              <p:cond delay="500"/>
                            </p:stCondLst>
                            <p:childTnLst>
                              <p:par>
                                <p:cTn id="18" presetID="1" presetClass="exit" presetSubtype="0" fill="hold" nodeType="afterEffect">
                                  <p:stCondLst>
                                    <p:cond delay="0"/>
                                  </p:stCondLst>
                                  <p:childTnLst>
                                    <p:set>
                                      <p:cBhvr>
                                        <p:cTn id="19"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21"/>
                                        </p:tgtEl>
                                      </p:cBhvr>
                                    </p:animEffect>
                                    <p:animScale>
                                      <p:cBhvr>
                                        <p:cTn id="25" dur="250" autoRev="1" fill="hold"/>
                                        <p:tgtEl>
                                          <p:spTgt spid="21"/>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par>
                          <p:cTn id="26" fill="hold">
                            <p:stCondLst>
                              <p:cond delay="500"/>
                            </p:stCondLst>
                            <p:childTnLst>
                              <p:par>
                                <p:cTn id="27" presetID="1" presetClass="exit" presetSubtype="0" fill="hold" nodeType="afterEffect">
                                  <p:stCondLst>
                                    <p:cond delay="0"/>
                                  </p:stCondLst>
                                  <p:childTnLst>
                                    <p:set>
                                      <p:cBhvr>
                                        <p:cTn id="28"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2"/>
                                        </p:tgtEl>
                                      </p:cBhvr>
                                    </p:animEffect>
                                    <p:animScale>
                                      <p:cBhvr>
                                        <p:cTn id="34" dur="250" autoRev="1" fill="hold"/>
                                        <p:tgtEl>
                                          <p:spTgt spid="22"/>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par>
                          <p:cTn id="35" fill="hold">
                            <p:stCondLst>
                              <p:cond delay="500"/>
                            </p:stCondLst>
                            <p:childTnLst>
                              <p:par>
                                <p:cTn id="36" presetID="1" presetClass="exit" presetSubtype="0" fill="hold" nodeType="afterEffect">
                                  <p:stCondLst>
                                    <p:cond delay="0"/>
                                  </p:stCondLst>
                                  <p:childTnLst>
                                    <p:set>
                                      <p:cBhvr>
                                        <p:cTn id="37"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23"/>
                                        </p:tgtEl>
                                      </p:cBhvr>
                                    </p:animEffect>
                                    <p:animScale>
                                      <p:cBhvr>
                                        <p:cTn id="43" dur="250" autoRev="1" fill="hold"/>
                                        <p:tgtEl>
                                          <p:spTgt spid="23"/>
                                        </p:tgtEl>
                                      </p:cBhvr>
                                      <p:by x="105000" y="105000"/>
                                    </p:animScale>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par>
                          <p:cTn id="44" fill="hold">
                            <p:stCondLst>
                              <p:cond delay="500"/>
                            </p:stCondLst>
                            <p:childTnLst>
                              <p:par>
                                <p:cTn id="45" presetID="1" presetClass="exit" presetSubtype="0" fill="hold" nodeType="afterEffect">
                                  <p:stCondLst>
                                    <p:cond delay="0"/>
                                  </p:stCondLst>
                                  <p:childTnLst>
                                    <p:set>
                                      <p:cBhvr>
                                        <p:cTn id="46"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4"/>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24"/>
                                        </p:tgtEl>
                                      </p:cBhvr>
                                    </p:animEffect>
                                    <p:animScale>
                                      <p:cBhvr>
                                        <p:cTn id="52" dur="250" autoRev="1" fill="hold"/>
                                        <p:tgtEl>
                                          <p:spTgt spid="24"/>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2" name="chimes.wav"/>
                                        </p:tgtEl>
                                      </p:cMediaNode>
                                    </p:audio>
                                  </p:subTnLst>
                                </p:cTn>
                              </p:par>
                            </p:childTnLst>
                          </p:cTn>
                        </p:par>
                        <p:par>
                          <p:cTn id="53" fill="hold">
                            <p:stCondLst>
                              <p:cond delay="500"/>
                            </p:stCondLst>
                            <p:childTnLst>
                              <p:par>
                                <p:cTn id="54" presetID="1" presetClass="exit" presetSubtype="0" fill="hold" nodeType="afterEffect">
                                  <p:stCondLst>
                                    <p:cond delay="0"/>
                                  </p:stCondLst>
                                  <p:childTnLst>
                                    <p:set>
                                      <p:cBhvr>
                                        <p:cTn id="55"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B55F396-C613-4434-ACB6-6D12C19C039E}"/>
              </a:ext>
            </a:extLst>
          </p:cNvPr>
          <p:cNvGrpSpPr/>
          <p:nvPr/>
        </p:nvGrpSpPr>
        <p:grpSpPr>
          <a:xfrm>
            <a:off x="3863631" y="1148626"/>
            <a:ext cx="4406911" cy="1708728"/>
            <a:chOff x="1401906" y="1551970"/>
            <a:chExt cx="1694759" cy="1145634"/>
          </a:xfrm>
        </p:grpSpPr>
        <p:sp>
          <p:nvSpPr>
            <p:cNvPr id="8" name="Flowchart: Terminator 7">
              <a:extLst>
                <a:ext uri="{FF2B5EF4-FFF2-40B4-BE49-F238E27FC236}">
                  <a16:creationId xmlns:a16="http://schemas.microsoft.com/office/drawing/2014/main" id="{F3A390E9-18DF-49CF-AEC2-910F495B114E}"/>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48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id="{AFB4C12F-23C1-4B32-A11E-008AD439FB52}"/>
                </a:ext>
              </a:extLst>
            </p:cNvPr>
            <p:cNvSpPr txBox="1"/>
            <p:nvPr/>
          </p:nvSpPr>
          <p:spPr>
            <a:xfrm>
              <a:off x="1434156" y="1645210"/>
              <a:ext cx="1637273" cy="105239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Khổ</a:t>
              </a:r>
              <a:r>
                <a:rPr kumimoji="0" lang="en-US" sz="4800" b="1" i="0" u="none" strike="noStrike" kern="0" cap="none" spc="0" normalizeH="0" noProof="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thơ</a:t>
              </a:r>
              <a:r>
                <a:rPr kumimoji="0" lang="en-US" sz="4800" b="1" i="0" u="none" strike="noStrike" kern="0" cap="none" spc="0" normalizeH="0" baseline="0" noProof="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a:t>
              </a:r>
              <a:r>
                <a:rPr lang="en-US" sz="48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4</a:t>
              </a:r>
              <a:endParaRPr kumimoji="0" lang="vi-VN" sz="48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endParaRPr>
            </a:p>
          </p:txBody>
        </p:sp>
      </p:grpSp>
      <p:sp>
        <p:nvSpPr>
          <p:cNvPr id="14" name="TextBox 13"/>
          <p:cNvSpPr txBox="1"/>
          <p:nvPr/>
        </p:nvSpPr>
        <p:spPr>
          <a:xfrm>
            <a:off x="3136076" y="2299057"/>
            <a:ext cx="6601487" cy="3046988"/>
          </a:xfrm>
          <a:prstGeom prst="rect">
            <a:avLst/>
          </a:prstGeom>
          <a:noFill/>
        </p:spPr>
        <p:txBody>
          <a:bodyPr wrap="none" rtlCol="0">
            <a:spAutoFit/>
          </a:bodyPr>
          <a:lstStyle/>
          <a:p>
            <a:pPr algn="l"/>
            <a:r>
              <a:rPr lang="en-US" sz="4800">
                <a:latin typeface="Times New Roman" pitchFamily="18" charset="0"/>
                <a:cs typeface="Times New Roman" pitchFamily="18" charset="0"/>
              </a:rPr>
              <a:t>“Ma ra tông” mỗi sáng</a:t>
            </a:r>
          </a:p>
          <a:p>
            <a:pPr algn="l"/>
            <a:r>
              <a:rPr lang="en-US" sz="4800">
                <a:latin typeface="Times New Roman" pitchFamily="18" charset="0"/>
                <a:cs typeface="Times New Roman" pitchFamily="18" charset="0"/>
              </a:rPr>
              <a:t>Xuất phát từ tinh sương</a:t>
            </a:r>
          </a:p>
          <a:p>
            <a:pPr algn="l"/>
            <a:r>
              <a:rPr lang="en-US" sz="4800">
                <a:latin typeface="Times New Roman" pitchFamily="18" charset="0"/>
                <a:cs typeface="Times New Roman" pitchFamily="18" charset="0"/>
              </a:rPr>
              <a:t>Miệng hát và chân sải</a:t>
            </a:r>
          </a:p>
          <a:p>
            <a:pPr algn="l"/>
            <a:r>
              <a:rPr lang="en-US" sz="4800">
                <a:latin typeface="Times New Roman" pitchFamily="18" charset="0"/>
                <a:cs typeface="Times New Roman" pitchFamily="18" charset="0"/>
              </a:rPr>
              <a:t>Vạch đích là cổng trường.</a:t>
            </a:r>
          </a:p>
        </p:txBody>
      </p:sp>
      <p:sp>
        <p:nvSpPr>
          <p:cNvPr id="6" name="TextBox 5"/>
          <p:cNvSpPr txBox="1"/>
          <p:nvPr/>
        </p:nvSpPr>
        <p:spPr>
          <a:xfrm>
            <a:off x="3413515" y="2299057"/>
            <a:ext cx="2884123" cy="830997"/>
          </a:xfrm>
          <a:prstGeom prst="rect">
            <a:avLst/>
          </a:prstGeom>
          <a:noFill/>
        </p:spPr>
        <p:txBody>
          <a:bodyPr wrap="none" rtlCol="0">
            <a:spAutoFit/>
          </a:bodyPr>
          <a:lstStyle/>
          <a:p>
            <a:r>
              <a:rPr lang="en-US" sz="4800">
                <a:solidFill>
                  <a:srgbClr val="FF0000"/>
                </a:solidFill>
                <a:latin typeface="Times New Roman" pitchFamily="18" charset="0"/>
                <a:cs typeface="Times New Roman" pitchFamily="18" charset="0"/>
              </a:rPr>
              <a:t>Ma ra tông</a:t>
            </a:r>
            <a:endParaRPr lang="en-US" sz="4800">
              <a:solidFill>
                <a:srgbClr val="FF0000"/>
              </a:solidFill>
            </a:endParaRPr>
          </a:p>
        </p:txBody>
      </p:sp>
      <p:sp>
        <p:nvSpPr>
          <p:cNvPr id="17" name="TextBox 16"/>
          <p:cNvSpPr txBox="1"/>
          <p:nvPr/>
        </p:nvSpPr>
        <p:spPr>
          <a:xfrm>
            <a:off x="6338582" y="3034518"/>
            <a:ext cx="2810385" cy="830997"/>
          </a:xfrm>
          <a:prstGeom prst="rect">
            <a:avLst/>
          </a:prstGeom>
          <a:noFill/>
        </p:spPr>
        <p:txBody>
          <a:bodyPr wrap="none" rtlCol="0">
            <a:spAutoFit/>
          </a:bodyPr>
          <a:lstStyle/>
          <a:p>
            <a:r>
              <a:rPr lang="en-US" sz="4800">
                <a:solidFill>
                  <a:srgbClr val="FF0000"/>
                </a:solidFill>
                <a:latin typeface="Times New Roman" pitchFamily="18" charset="0"/>
                <a:cs typeface="Times New Roman" pitchFamily="18" charset="0"/>
              </a:rPr>
              <a:t>tinh sương</a:t>
            </a:r>
            <a:endParaRPr lang="en-US" sz="4800">
              <a:solidFill>
                <a:srgbClr val="FF0000"/>
              </a:solidFill>
            </a:endParaRPr>
          </a:p>
        </p:txBody>
      </p:sp>
      <p:sp>
        <p:nvSpPr>
          <p:cNvPr id="18" name="Action Button: Home 17">
            <a:hlinkClick r:id="rId2" action="ppaction://hlinksldjump" highlightClick="1"/>
          </p:cNvPr>
          <p:cNvSpPr/>
          <p:nvPr/>
        </p:nvSpPr>
        <p:spPr>
          <a:xfrm>
            <a:off x="10813774" y="6042991"/>
            <a:ext cx="887896" cy="521208"/>
          </a:xfrm>
          <a:prstGeom prst="actionButtonHom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063808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6232" r="39571"/>
          <a:stretch/>
        </p:blipFill>
        <p:spPr>
          <a:xfrm>
            <a:off x="3084034" y="159027"/>
            <a:ext cx="5938218" cy="653332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19" name="1"/>
          <p:cNvGrpSpPr/>
          <p:nvPr/>
        </p:nvGrpSpPr>
        <p:grpSpPr>
          <a:xfrm>
            <a:off x="3084034" y="159027"/>
            <a:ext cx="2969108" cy="2352160"/>
            <a:chOff x="3084034" y="159027"/>
            <a:chExt cx="2969108" cy="2352160"/>
          </a:xfrm>
        </p:grpSpPr>
        <p:sp>
          <p:nvSpPr>
            <p:cNvPr id="2" name="Rectangle: Rounded Corners 24">
              <a:extLst>
                <a:ext uri="{FF2B5EF4-FFF2-40B4-BE49-F238E27FC236}">
                  <a16:creationId xmlns:a16="http://schemas.microsoft.com/office/drawing/2014/main" id="{611C1E48-E3A6-4116-8468-80CEE442CB84}"/>
                </a:ext>
              </a:extLst>
            </p:cNvPr>
            <p:cNvSpPr/>
            <p:nvPr/>
          </p:nvSpPr>
          <p:spPr>
            <a:xfrm>
              <a:off x="3084034" y="159027"/>
              <a:ext cx="2969108" cy="2352160"/>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ln>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marR="0" lvl="0" indent="0" algn="just" defTabSz="1219170" rtl="0" eaLnBrk="1" fontAlgn="auto" latinLnBrk="0" hangingPunct="1">
                <a:lnSpc>
                  <a:spcPct val="120000"/>
                </a:lnSpc>
                <a:spcBef>
                  <a:spcPts val="0"/>
                </a:spcBef>
                <a:spcAft>
                  <a:spcPts val="0"/>
                </a:spcAft>
                <a:buClr>
                  <a:srgbClr val="000000"/>
                </a:buClr>
                <a:buSzTx/>
                <a:buFontTx/>
                <a:buNone/>
                <a:tabLst/>
                <a:defRPr/>
              </a:pPr>
              <a:endParaRPr kumimoji="0" lang="en-US" sz="3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0" name="Rectangle: Rounded Corners 35">
              <a:hlinkClick r:id="rId4" action="ppaction://hlinksldjump"/>
              <a:extLst>
                <a:ext uri="{FF2B5EF4-FFF2-40B4-BE49-F238E27FC236}">
                  <a16:creationId xmlns:a16="http://schemas.microsoft.com/office/drawing/2014/main" id="{4766CB71-5DC0-4151-89EC-5BDB86693F1F}"/>
                </a:ext>
              </a:extLst>
            </p:cNvPr>
            <p:cNvSpPr/>
            <p:nvPr/>
          </p:nvSpPr>
          <p:spPr>
            <a:xfrm>
              <a:off x="3710853" y="972940"/>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1</a:t>
              </a:r>
              <a:endParaRPr kumimoji="0" lang="en-US" sz="40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endParaRPr>
            </a:p>
          </p:txBody>
        </p:sp>
      </p:grpSp>
      <p:grpSp>
        <p:nvGrpSpPr>
          <p:cNvPr id="23" name="5"/>
          <p:cNvGrpSpPr/>
          <p:nvPr/>
        </p:nvGrpSpPr>
        <p:grpSpPr>
          <a:xfrm>
            <a:off x="3084033" y="4612943"/>
            <a:ext cx="2969109" cy="2084157"/>
            <a:chOff x="3084033" y="4612943"/>
            <a:chExt cx="2969109" cy="2084157"/>
          </a:xfrm>
        </p:grpSpPr>
        <p:sp>
          <p:nvSpPr>
            <p:cNvPr id="4" name="Rectangle: Rounded Corners 24">
              <a:extLst>
                <a:ext uri="{FF2B5EF4-FFF2-40B4-BE49-F238E27FC236}">
                  <a16:creationId xmlns:a16="http://schemas.microsoft.com/office/drawing/2014/main" id="{611C1E48-E3A6-4116-8468-80CEE442CB84}"/>
                </a:ext>
              </a:extLst>
            </p:cNvPr>
            <p:cNvSpPr/>
            <p:nvPr/>
          </p:nvSpPr>
          <p:spPr>
            <a:xfrm>
              <a:off x="3084033" y="4612943"/>
              <a:ext cx="2969109" cy="2084157"/>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ln>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marR="0" lvl="0" indent="0" algn="just" defTabSz="1219170" rtl="0" eaLnBrk="1" fontAlgn="auto" latinLnBrk="0" hangingPunct="1">
                <a:lnSpc>
                  <a:spcPct val="120000"/>
                </a:lnSpc>
                <a:spcBef>
                  <a:spcPts val="0"/>
                </a:spcBef>
                <a:spcAft>
                  <a:spcPts val="0"/>
                </a:spcAft>
                <a:buClr>
                  <a:srgbClr val="000000"/>
                </a:buClr>
                <a:buSzTx/>
                <a:buFontTx/>
                <a:buNone/>
                <a:tabLst/>
                <a:defRPr/>
              </a:pPr>
              <a:endParaRPr kumimoji="0" lang="en-US" sz="3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2" name="Rectangle: Rounded Corners 35">
              <a:hlinkClick r:id="rId5" action="ppaction://hlinksldjump"/>
              <a:extLst>
                <a:ext uri="{FF2B5EF4-FFF2-40B4-BE49-F238E27FC236}">
                  <a16:creationId xmlns:a16="http://schemas.microsoft.com/office/drawing/2014/main" id="{4766CB71-5DC0-4151-89EC-5BDB86693F1F}"/>
                </a:ext>
              </a:extLst>
            </p:cNvPr>
            <p:cNvSpPr/>
            <p:nvPr/>
          </p:nvSpPr>
          <p:spPr>
            <a:xfrm>
              <a:off x="3710853" y="5239159"/>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5</a:t>
              </a:r>
              <a:endParaRPr kumimoji="0" lang="en-US" sz="40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endParaRPr>
            </a:p>
          </p:txBody>
        </p:sp>
      </p:grpSp>
      <p:grpSp>
        <p:nvGrpSpPr>
          <p:cNvPr id="21" name="3"/>
          <p:cNvGrpSpPr/>
          <p:nvPr/>
        </p:nvGrpSpPr>
        <p:grpSpPr>
          <a:xfrm>
            <a:off x="3084033" y="2511189"/>
            <a:ext cx="2969108" cy="2101755"/>
            <a:chOff x="3084034" y="2511188"/>
            <a:chExt cx="2969108" cy="2101755"/>
          </a:xfrm>
        </p:grpSpPr>
        <p:sp>
          <p:nvSpPr>
            <p:cNvPr id="7" name="Rectangle: Rounded Corners 24">
              <a:extLst>
                <a:ext uri="{FF2B5EF4-FFF2-40B4-BE49-F238E27FC236}">
                  <a16:creationId xmlns:a16="http://schemas.microsoft.com/office/drawing/2014/main" id="{611C1E48-E3A6-4116-8468-80CEE442CB84}"/>
                </a:ext>
              </a:extLst>
            </p:cNvPr>
            <p:cNvSpPr/>
            <p:nvPr/>
          </p:nvSpPr>
          <p:spPr>
            <a:xfrm>
              <a:off x="3084034" y="2511188"/>
              <a:ext cx="2969108" cy="2101755"/>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ln>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marR="0" lvl="0" indent="0" algn="just" defTabSz="1219170" rtl="0" eaLnBrk="1" fontAlgn="auto" latinLnBrk="0" hangingPunct="1">
                <a:lnSpc>
                  <a:spcPct val="120000"/>
                </a:lnSpc>
                <a:spcBef>
                  <a:spcPts val="0"/>
                </a:spcBef>
                <a:spcAft>
                  <a:spcPts val="0"/>
                </a:spcAft>
                <a:buClr>
                  <a:srgbClr val="000000"/>
                </a:buClr>
                <a:buSzTx/>
                <a:buFontTx/>
                <a:buNone/>
                <a:tabLst/>
                <a:defRPr/>
              </a:pPr>
              <a:endParaRPr kumimoji="0" lang="en-US" sz="3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5" name="Rectangle: Rounded Corners 35">
              <a:hlinkClick r:id="rId6" action="ppaction://hlinksldjump"/>
              <a:extLst>
                <a:ext uri="{FF2B5EF4-FFF2-40B4-BE49-F238E27FC236}">
                  <a16:creationId xmlns:a16="http://schemas.microsoft.com/office/drawing/2014/main" id="{4766CB71-5DC0-4151-89EC-5BDB86693F1F}"/>
                </a:ext>
              </a:extLst>
            </p:cNvPr>
            <p:cNvSpPr/>
            <p:nvPr/>
          </p:nvSpPr>
          <p:spPr>
            <a:xfrm>
              <a:off x="3710852" y="3009826"/>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3</a:t>
              </a:r>
              <a:endParaRPr kumimoji="0" lang="en-US" sz="40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endParaRPr>
            </a:p>
          </p:txBody>
        </p:sp>
      </p:grpSp>
      <p:grpSp>
        <p:nvGrpSpPr>
          <p:cNvPr id="20" name="2"/>
          <p:cNvGrpSpPr/>
          <p:nvPr/>
        </p:nvGrpSpPr>
        <p:grpSpPr>
          <a:xfrm>
            <a:off x="6053144" y="159027"/>
            <a:ext cx="2969109" cy="2352160"/>
            <a:chOff x="6053143" y="159028"/>
            <a:chExt cx="2969109" cy="2352160"/>
          </a:xfrm>
        </p:grpSpPr>
        <p:sp>
          <p:nvSpPr>
            <p:cNvPr id="3" name="Rectangle: Rounded Corners 24">
              <a:extLst>
                <a:ext uri="{FF2B5EF4-FFF2-40B4-BE49-F238E27FC236}">
                  <a16:creationId xmlns:a16="http://schemas.microsoft.com/office/drawing/2014/main" id="{611C1E48-E3A6-4116-8468-80CEE442CB84}"/>
                </a:ext>
              </a:extLst>
            </p:cNvPr>
            <p:cNvSpPr/>
            <p:nvPr/>
          </p:nvSpPr>
          <p:spPr>
            <a:xfrm>
              <a:off x="6053143" y="159028"/>
              <a:ext cx="2969109" cy="2352160"/>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ln>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marR="0" lvl="0" indent="0" algn="just" defTabSz="1219170" rtl="0" eaLnBrk="1" fontAlgn="auto" latinLnBrk="0" hangingPunct="1">
                <a:lnSpc>
                  <a:spcPct val="120000"/>
                </a:lnSpc>
                <a:spcBef>
                  <a:spcPts val="0"/>
                </a:spcBef>
                <a:spcAft>
                  <a:spcPts val="0"/>
                </a:spcAft>
                <a:buClr>
                  <a:srgbClr val="000000"/>
                </a:buClr>
                <a:buSzTx/>
                <a:buFontTx/>
                <a:buNone/>
                <a:tabLst/>
                <a:defRPr/>
              </a:pPr>
              <a:endParaRPr kumimoji="0" lang="en-US" sz="3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Rounded Corners 35">
              <a:hlinkClick r:id="rId7" action="ppaction://hlinksldjump"/>
              <a:extLst>
                <a:ext uri="{FF2B5EF4-FFF2-40B4-BE49-F238E27FC236}">
                  <a16:creationId xmlns:a16="http://schemas.microsoft.com/office/drawing/2014/main" id="{4766CB71-5DC0-4151-89EC-5BDB86693F1F}"/>
                </a:ext>
              </a:extLst>
            </p:cNvPr>
            <p:cNvSpPr/>
            <p:nvPr/>
          </p:nvSpPr>
          <p:spPr>
            <a:xfrm>
              <a:off x="6679961" y="972940"/>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2</a:t>
              </a:r>
              <a:endParaRPr kumimoji="0" lang="en-US" sz="40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endParaRPr>
            </a:p>
          </p:txBody>
        </p:sp>
      </p:grpSp>
      <p:grpSp>
        <p:nvGrpSpPr>
          <p:cNvPr id="24" name="6"/>
          <p:cNvGrpSpPr/>
          <p:nvPr/>
        </p:nvGrpSpPr>
        <p:grpSpPr>
          <a:xfrm>
            <a:off x="6066393" y="4612943"/>
            <a:ext cx="2969109" cy="2079406"/>
            <a:chOff x="6053143" y="4612944"/>
            <a:chExt cx="2969109" cy="2079406"/>
          </a:xfrm>
        </p:grpSpPr>
        <p:sp>
          <p:nvSpPr>
            <p:cNvPr id="5" name="Rectangle: Rounded Corners 24">
              <a:extLst>
                <a:ext uri="{FF2B5EF4-FFF2-40B4-BE49-F238E27FC236}">
                  <a16:creationId xmlns:a16="http://schemas.microsoft.com/office/drawing/2014/main" id="{611C1E48-E3A6-4116-8468-80CEE442CB84}"/>
                </a:ext>
              </a:extLst>
            </p:cNvPr>
            <p:cNvSpPr/>
            <p:nvPr/>
          </p:nvSpPr>
          <p:spPr>
            <a:xfrm>
              <a:off x="6053143" y="4612944"/>
              <a:ext cx="2969109" cy="2079406"/>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ln>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marR="0" lvl="0" indent="0" algn="just" defTabSz="1219170" rtl="0" eaLnBrk="1" fontAlgn="auto" latinLnBrk="0" hangingPunct="1">
                <a:lnSpc>
                  <a:spcPct val="120000"/>
                </a:lnSpc>
                <a:spcBef>
                  <a:spcPts val="0"/>
                </a:spcBef>
                <a:spcAft>
                  <a:spcPts val="0"/>
                </a:spcAft>
                <a:buClr>
                  <a:srgbClr val="000000"/>
                </a:buClr>
                <a:buSzTx/>
                <a:buFontTx/>
                <a:buNone/>
                <a:tabLst/>
                <a:defRPr/>
              </a:pPr>
              <a:endParaRPr kumimoji="0" lang="en-US" sz="3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7" name="Rectangle: Rounded Corners 35">
              <a:hlinkClick r:id="rId8" action="ppaction://hlinksldjump"/>
              <a:extLst>
                <a:ext uri="{FF2B5EF4-FFF2-40B4-BE49-F238E27FC236}">
                  <a16:creationId xmlns:a16="http://schemas.microsoft.com/office/drawing/2014/main" id="{4766CB71-5DC0-4151-89EC-5BDB86693F1F}"/>
                </a:ext>
              </a:extLst>
            </p:cNvPr>
            <p:cNvSpPr/>
            <p:nvPr/>
          </p:nvSpPr>
          <p:spPr>
            <a:xfrm>
              <a:off x="6679961" y="5239159"/>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6</a:t>
              </a:r>
              <a:endParaRPr kumimoji="0" lang="en-US" sz="40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endParaRPr>
            </a:p>
          </p:txBody>
        </p:sp>
      </p:grpSp>
      <p:grpSp>
        <p:nvGrpSpPr>
          <p:cNvPr id="22" name="4"/>
          <p:cNvGrpSpPr/>
          <p:nvPr/>
        </p:nvGrpSpPr>
        <p:grpSpPr>
          <a:xfrm>
            <a:off x="6053144" y="2511188"/>
            <a:ext cx="2969108" cy="2101755"/>
            <a:chOff x="6053144" y="2511188"/>
            <a:chExt cx="2969108" cy="2101755"/>
          </a:xfrm>
        </p:grpSpPr>
        <p:sp>
          <p:nvSpPr>
            <p:cNvPr id="9" name="Rectangle: Rounded Corners 24">
              <a:extLst>
                <a:ext uri="{FF2B5EF4-FFF2-40B4-BE49-F238E27FC236}">
                  <a16:creationId xmlns:a16="http://schemas.microsoft.com/office/drawing/2014/main" id="{611C1E48-E3A6-4116-8468-80CEE442CB84}"/>
                </a:ext>
              </a:extLst>
            </p:cNvPr>
            <p:cNvSpPr/>
            <p:nvPr/>
          </p:nvSpPr>
          <p:spPr>
            <a:xfrm>
              <a:off x="6053144" y="2511188"/>
              <a:ext cx="2969108" cy="2101755"/>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ln>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marR="0" lvl="0" indent="0" algn="just" defTabSz="1219170" rtl="0" eaLnBrk="1" fontAlgn="auto" latinLnBrk="0" hangingPunct="1">
                <a:lnSpc>
                  <a:spcPct val="120000"/>
                </a:lnSpc>
                <a:spcBef>
                  <a:spcPts val="0"/>
                </a:spcBef>
                <a:spcAft>
                  <a:spcPts val="0"/>
                </a:spcAft>
                <a:buClr>
                  <a:srgbClr val="000000"/>
                </a:buClr>
                <a:buSzTx/>
                <a:buFontTx/>
                <a:buNone/>
                <a:tabLst/>
                <a:defRPr/>
              </a:pPr>
              <a:endParaRPr kumimoji="0" lang="en-US" sz="3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8" name="Rectangle: Rounded Corners 35">
              <a:hlinkClick r:id="rId9" action="ppaction://hlinksldjump"/>
              <a:extLst>
                <a:ext uri="{FF2B5EF4-FFF2-40B4-BE49-F238E27FC236}">
                  <a16:creationId xmlns:a16="http://schemas.microsoft.com/office/drawing/2014/main" id="{4766CB71-5DC0-4151-89EC-5BDB86693F1F}"/>
                </a:ext>
              </a:extLst>
            </p:cNvPr>
            <p:cNvSpPr/>
            <p:nvPr/>
          </p:nvSpPr>
          <p:spPr>
            <a:xfrm>
              <a:off x="6679961" y="3009826"/>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4</a:t>
              </a:r>
              <a:endParaRPr kumimoji="0" lang="en-US" sz="40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endParaRPr>
            </a:p>
          </p:txBody>
        </p:sp>
      </p:grpSp>
      <p:sp>
        <p:nvSpPr>
          <p:cNvPr id="26" name="Rectangle: Rounded Corners 24">
            <a:extLst>
              <a:ext uri="{FF2B5EF4-FFF2-40B4-BE49-F238E27FC236}">
                <a16:creationId xmlns:a16="http://schemas.microsoft.com/office/drawing/2014/main" id="{611C1E48-E3A6-4116-8468-80CEE442CB84}"/>
              </a:ext>
            </a:extLst>
          </p:cNvPr>
          <p:cNvSpPr/>
          <p:nvPr/>
        </p:nvSpPr>
        <p:spPr>
          <a:xfrm>
            <a:off x="436728" y="159027"/>
            <a:ext cx="2306472" cy="6533321"/>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solidFill>
            <a:schemeClr val="accent6">
              <a:lumMod val="20000"/>
              <a:lumOff val="80000"/>
            </a:schemeClr>
          </a:solidFill>
          <a:ln>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a:glow rad="139700">
              <a:schemeClr val="accent5">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marR="0" lvl="0" indent="0" algn="just" defTabSz="1219170" rtl="0" eaLnBrk="1" fontAlgn="auto" latinLnBrk="0" hangingPunct="1">
              <a:lnSpc>
                <a:spcPct val="120000"/>
              </a:lnSpc>
              <a:spcBef>
                <a:spcPts val="0"/>
              </a:spcBef>
              <a:spcAft>
                <a:spcPts val="0"/>
              </a:spcAft>
              <a:buClr>
                <a:srgbClr val="000000"/>
              </a:buClr>
              <a:buSzTx/>
              <a:buFontTx/>
              <a:buNone/>
              <a:tabLst/>
              <a:defRPr/>
            </a:pPr>
            <a:r>
              <a:rPr kumimoji="0" lang="en-US" sz="6000" b="0"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sym typeface="Arial"/>
              </a:rPr>
              <a:t>Trò chơi ô cửa bí mật</a:t>
            </a:r>
            <a:endParaRPr kumimoji="0" lang="en-US" sz="60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sym typeface="Arial"/>
            </a:endParaRPr>
          </a:p>
        </p:txBody>
      </p:sp>
    </p:spTree>
    <p:extLst>
      <p:ext uri="{BB962C8B-B14F-4D97-AF65-F5344CB8AC3E}">
        <p14:creationId xmlns:p14="http://schemas.microsoft.com/office/powerpoint/2010/main" val="27531499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500"/>
                            </p:stCondLst>
                            <p:childTnLst>
                              <p:par>
                                <p:cTn id="9" presetID="1" presetClass="exit" presetSubtype="0" fill="hold" nodeType="after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20"/>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afterEffect">
                                  <p:stCondLst>
                                    <p:cond delay="0"/>
                                  </p:stCondLst>
                                  <p:childTnLst>
                                    <p:animEffect transition="out" filter="fade">
                                      <p:cBhvr>
                                        <p:cTn id="15" dur="500" tmFilter="0, 0; .2, .5; .8, .5; 1, 0"/>
                                        <p:tgtEl>
                                          <p:spTgt spid="20"/>
                                        </p:tgtEl>
                                      </p:cBhvr>
                                    </p:animEffect>
                                    <p:animScale>
                                      <p:cBhvr>
                                        <p:cTn id="16" dur="250" autoRev="1" fill="hold"/>
                                        <p:tgtEl>
                                          <p:spTgt spid="20"/>
                                        </p:tgtEl>
                                      </p:cBhvr>
                                      <p:by x="105000" y="105000"/>
                                    </p:animScale>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par>
                          <p:cTn id="17" fill="hold">
                            <p:stCondLst>
                              <p:cond delay="500"/>
                            </p:stCondLst>
                            <p:childTnLst>
                              <p:par>
                                <p:cTn id="18" presetID="1" presetClass="exit" presetSubtype="0" fill="hold" nodeType="afterEffect">
                                  <p:stCondLst>
                                    <p:cond delay="0"/>
                                  </p:stCondLst>
                                  <p:childTnLst>
                                    <p:set>
                                      <p:cBhvr>
                                        <p:cTn id="19"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21"/>
                                        </p:tgtEl>
                                      </p:cBhvr>
                                    </p:animEffect>
                                    <p:animScale>
                                      <p:cBhvr>
                                        <p:cTn id="25" dur="250" autoRev="1" fill="hold"/>
                                        <p:tgtEl>
                                          <p:spTgt spid="21"/>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par>
                          <p:cTn id="26" fill="hold">
                            <p:stCondLst>
                              <p:cond delay="500"/>
                            </p:stCondLst>
                            <p:childTnLst>
                              <p:par>
                                <p:cTn id="27" presetID="1" presetClass="exit" presetSubtype="0" fill="hold" nodeType="afterEffect">
                                  <p:stCondLst>
                                    <p:cond delay="0"/>
                                  </p:stCondLst>
                                  <p:childTnLst>
                                    <p:set>
                                      <p:cBhvr>
                                        <p:cTn id="28"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2"/>
                                        </p:tgtEl>
                                      </p:cBhvr>
                                    </p:animEffect>
                                    <p:animScale>
                                      <p:cBhvr>
                                        <p:cTn id="34" dur="250" autoRev="1" fill="hold"/>
                                        <p:tgtEl>
                                          <p:spTgt spid="22"/>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par>
                          <p:cTn id="35" fill="hold">
                            <p:stCondLst>
                              <p:cond delay="500"/>
                            </p:stCondLst>
                            <p:childTnLst>
                              <p:par>
                                <p:cTn id="36" presetID="1" presetClass="exit" presetSubtype="0" fill="hold" nodeType="afterEffect">
                                  <p:stCondLst>
                                    <p:cond delay="0"/>
                                  </p:stCondLst>
                                  <p:childTnLst>
                                    <p:set>
                                      <p:cBhvr>
                                        <p:cTn id="37"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23"/>
                                        </p:tgtEl>
                                      </p:cBhvr>
                                    </p:animEffect>
                                    <p:animScale>
                                      <p:cBhvr>
                                        <p:cTn id="43" dur="250" autoRev="1" fill="hold"/>
                                        <p:tgtEl>
                                          <p:spTgt spid="23"/>
                                        </p:tgtEl>
                                      </p:cBhvr>
                                      <p:by x="105000" y="105000"/>
                                    </p:animScale>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par>
                          <p:cTn id="44" fill="hold">
                            <p:stCondLst>
                              <p:cond delay="500"/>
                            </p:stCondLst>
                            <p:childTnLst>
                              <p:par>
                                <p:cTn id="45" presetID="1" presetClass="exit" presetSubtype="0" fill="hold" nodeType="afterEffect">
                                  <p:stCondLst>
                                    <p:cond delay="0"/>
                                  </p:stCondLst>
                                  <p:childTnLst>
                                    <p:set>
                                      <p:cBhvr>
                                        <p:cTn id="46"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4"/>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24"/>
                                        </p:tgtEl>
                                      </p:cBhvr>
                                    </p:animEffect>
                                    <p:animScale>
                                      <p:cBhvr>
                                        <p:cTn id="52" dur="250" autoRev="1" fill="hold"/>
                                        <p:tgtEl>
                                          <p:spTgt spid="24"/>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2" name="chimes.wav"/>
                                        </p:tgtEl>
                                      </p:cMediaNode>
                                    </p:audio>
                                  </p:subTnLst>
                                </p:cTn>
                              </p:par>
                            </p:childTnLst>
                          </p:cTn>
                        </p:par>
                        <p:par>
                          <p:cTn id="53" fill="hold">
                            <p:stCondLst>
                              <p:cond delay="500"/>
                            </p:stCondLst>
                            <p:childTnLst>
                              <p:par>
                                <p:cTn id="54" presetID="1" presetClass="exit" presetSubtype="0" fill="hold" nodeType="afterEffect">
                                  <p:stCondLst>
                                    <p:cond delay="0"/>
                                  </p:stCondLst>
                                  <p:childTnLst>
                                    <p:set>
                                      <p:cBhvr>
                                        <p:cTn id="55"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281623B-B9A7-4C49-85A4-80FC1960B6FE}"/>
              </a:ext>
            </a:extLst>
          </p:cNvPr>
          <p:cNvGrpSpPr/>
          <p:nvPr/>
        </p:nvGrpSpPr>
        <p:grpSpPr>
          <a:xfrm>
            <a:off x="490331" y="2132680"/>
            <a:ext cx="3564608" cy="1695665"/>
            <a:chOff x="1882186" y="1840984"/>
            <a:chExt cx="1727676" cy="1136876"/>
          </a:xfrm>
        </p:grpSpPr>
        <p:sp>
          <p:nvSpPr>
            <p:cNvPr id="12" name="Flowchart: Terminator 11">
              <a:extLst>
                <a:ext uri="{FF2B5EF4-FFF2-40B4-BE49-F238E27FC236}">
                  <a16:creationId xmlns:a16="http://schemas.microsoft.com/office/drawing/2014/main" id="{5AAEFE8C-F500-4C97-A9CB-67A048B43B62}"/>
                </a:ext>
              </a:extLst>
            </p:cNvPr>
            <p:cNvSpPr/>
            <p:nvPr/>
          </p:nvSpPr>
          <p:spPr>
            <a:xfrm>
              <a:off x="1915103" y="1840984"/>
              <a:ext cx="1694759" cy="709377"/>
            </a:xfrm>
            <a:prstGeom prst="flowChartTerminator">
              <a:avLst/>
            </a:prstGeom>
            <a:solidFill>
              <a:srgbClr val="FFFF66"/>
            </a:solidFill>
            <a:ln w="28575">
              <a:solidFill>
                <a:srgbClr val="002060"/>
              </a:solidFill>
              <a:prstDash val="dash"/>
              <a:extLst>
                <a:ext uri="{C807C97D-BFC1-408E-A445-0C87EB9F89A2}">
                  <ask:lineSketchStyleProps xmln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4800" kern="0">
                <a:solidFill>
                  <a:srgbClr val="FFFFFF"/>
                </a:solidFill>
                <a:latin typeface="Arial" panose="020B0604020202020204" pitchFamily="34" charset="0"/>
                <a:sym typeface="Arial"/>
              </a:endParaRPr>
            </a:p>
          </p:txBody>
        </p:sp>
        <p:sp>
          <p:nvSpPr>
            <p:cNvPr id="15" name="TextBox 14">
              <a:extLst>
                <a:ext uri="{FF2B5EF4-FFF2-40B4-BE49-F238E27FC236}">
                  <a16:creationId xmlns:a16="http://schemas.microsoft.com/office/drawing/2014/main" id="{332CC0C3-2378-41C8-B893-D63B12A83F6F}"/>
                </a:ext>
              </a:extLst>
            </p:cNvPr>
            <p:cNvSpPr txBox="1"/>
            <p:nvPr/>
          </p:nvSpPr>
          <p:spPr>
            <a:xfrm>
              <a:off x="1882186" y="1925466"/>
              <a:ext cx="1637273" cy="1052394"/>
            </a:xfrm>
            <a:prstGeom prst="rect">
              <a:avLst/>
            </a:prstGeom>
            <a:noFill/>
          </p:spPr>
          <p:txBody>
            <a:bodyPr wrap="square" rtlCol="0">
              <a:spAutoFit/>
            </a:bodyPr>
            <a:lstStyle/>
            <a:p>
              <a:pPr algn="ctr" defTabSz="1219170">
                <a:buClr>
                  <a:srgbClr val="000000"/>
                </a:buClr>
              </a:pPr>
              <a:r>
                <a:rPr lang="en-US" sz="4800" b="1" kern="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Khổ thơ 5</a:t>
              </a:r>
              <a:endParaRPr lang="vi-VN" sz="48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endParaRPr>
            </a:p>
          </p:txBody>
        </p:sp>
      </p:grpSp>
      <p:sp>
        <p:nvSpPr>
          <p:cNvPr id="16" name="TextBox 15"/>
          <p:cNvSpPr txBox="1"/>
          <p:nvPr/>
        </p:nvSpPr>
        <p:spPr>
          <a:xfrm>
            <a:off x="4495442" y="1565996"/>
            <a:ext cx="6083845" cy="3046988"/>
          </a:xfrm>
          <a:prstGeom prst="rect">
            <a:avLst/>
          </a:prstGeom>
          <a:noFill/>
        </p:spPr>
        <p:txBody>
          <a:bodyPr wrap="none" rtlCol="0">
            <a:spAutoFit/>
          </a:bodyPr>
          <a:lstStyle/>
          <a:p>
            <a:pPr algn="l"/>
            <a:r>
              <a:rPr lang="en-US" sz="4800">
                <a:latin typeface="Times New Roman" pitchFamily="18" charset="0"/>
                <a:cs typeface="Times New Roman" pitchFamily="18" charset="0"/>
              </a:rPr>
              <a:t>Buổi chào cờ hòa giọng</a:t>
            </a:r>
          </a:p>
          <a:p>
            <a:pPr algn="l"/>
            <a:r>
              <a:rPr lang="en-US" sz="4800">
                <a:latin typeface="Times New Roman" pitchFamily="18" charset="0"/>
                <a:cs typeface="Times New Roman" pitchFamily="18" charset="0"/>
              </a:rPr>
              <a:t>Cả trường cùng hát hay.</a:t>
            </a:r>
          </a:p>
          <a:p>
            <a:pPr algn="l"/>
            <a:r>
              <a:rPr lang="en-US" sz="4800">
                <a:latin typeface="Times New Roman" pitchFamily="18" charset="0"/>
                <a:cs typeface="Times New Roman" pitchFamily="18" charset="0"/>
              </a:rPr>
              <a:t>Ai thuộc bài? cô hỏi</a:t>
            </a:r>
          </a:p>
          <a:p>
            <a:pPr algn="l"/>
            <a:r>
              <a:rPr lang="en-US" sz="4800">
                <a:latin typeface="Times New Roman" pitchFamily="18" charset="0"/>
                <a:cs typeface="Times New Roman" pitchFamily="18" charset="0"/>
              </a:rPr>
              <a:t>Cả lớp cùng giơ tay.</a:t>
            </a:r>
          </a:p>
        </p:txBody>
      </p:sp>
      <p:sp>
        <p:nvSpPr>
          <p:cNvPr id="18" name="Action Button: Home 17">
            <a:hlinkClick r:id="rId2" action="ppaction://hlinksldjump" highlightClick="1"/>
          </p:cNvPr>
          <p:cNvSpPr/>
          <p:nvPr/>
        </p:nvSpPr>
        <p:spPr>
          <a:xfrm>
            <a:off x="10813774" y="6042991"/>
            <a:ext cx="901148" cy="521208"/>
          </a:xfrm>
          <a:prstGeom prst="actionButtonHom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063808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92EC54D-9332-4CE8-9CAD-8B3091E0FA74}"/>
              </a:ext>
            </a:extLst>
          </p:cNvPr>
          <p:cNvGrpSpPr/>
          <p:nvPr/>
        </p:nvGrpSpPr>
        <p:grpSpPr>
          <a:xfrm>
            <a:off x="1405969" y="903644"/>
            <a:ext cx="9489533" cy="1866059"/>
            <a:chOff x="247880" y="1790606"/>
            <a:chExt cx="4838404" cy="1662195"/>
          </a:xfrm>
        </p:grpSpPr>
        <p:sp>
          <p:nvSpPr>
            <p:cNvPr id="3" name="Speech Bubble: Rectangle with Corners Rounded 8">
              <a:extLst>
                <a:ext uri="{FF2B5EF4-FFF2-40B4-BE49-F238E27FC236}">
                  <a16:creationId xmlns:a16="http://schemas.microsoft.com/office/drawing/2014/main" id="{36AF28AF-49AE-4165-877C-8D851FE1DAFE}"/>
                </a:ext>
              </a:extLst>
            </p:cNvPr>
            <p:cNvSpPr/>
            <p:nvPr/>
          </p:nvSpPr>
          <p:spPr>
            <a:xfrm>
              <a:off x="247880" y="1790606"/>
              <a:ext cx="4838404" cy="1662195"/>
            </a:xfrm>
            <a:custGeom>
              <a:avLst/>
              <a:gdLst>
                <a:gd name="connsiteX0" fmla="*/ 0 w 4838404"/>
                <a:gd name="connsiteY0" fmla="*/ 208301 h 1249779"/>
                <a:gd name="connsiteX1" fmla="*/ 208301 w 4838404"/>
                <a:gd name="connsiteY1" fmla="*/ 0 h 1249779"/>
                <a:gd name="connsiteX2" fmla="*/ 806401 w 4838404"/>
                <a:gd name="connsiteY2" fmla="*/ 0 h 1249779"/>
                <a:gd name="connsiteX3" fmla="*/ 806401 w 4838404"/>
                <a:gd name="connsiteY3" fmla="*/ 0 h 1249779"/>
                <a:gd name="connsiteX4" fmla="*/ 2016002 w 4838404"/>
                <a:gd name="connsiteY4" fmla="*/ 0 h 1249779"/>
                <a:gd name="connsiteX5" fmla="*/ 4630103 w 4838404"/>
                <a:gd name="connsiteY5" fmla="*/ 0 h 1249779"/>
                <a:gd name="connsiteX6" fmla="*/ 4838404 w 4838404"/>
                <a:gd name="connsiteY6" fmla="*/ 208301 h 1249779"/>
                <a:gd name="connsiteX7" fmla="*/ 4838404 w 4838404"/>
                <a:gd name="connsiteY7" fmla="*/ 729038 h 1249779"/>
                <a:gd name="connsiteX8" fmla="*/ 4838404 w 4838404"/>
                <a:gd name="connsiteY8" fmla="*/ 729038 h 1249779"/>
                <a:gd name="connsiteX9" fmla="*/ 4838404 w 4838404"/>
                <a:gd name="connsiteY9" fmla="*/ 1041483 h 1249779"/>
                <a:gd name="connsiteX10" fmla="*/ 4838404 w 4838404"/>
                <a:gd name="connsiteY10" fmla="*/ 1041478 h 1249779"/>
                <a:gd name="connsiteX11" fmla="*/ 4630103 w 4838404"/>
                <a:gd name="connsiteY11" fmla="*/ 1249779 h 1249779"/>
                <a:gd name="connsiteX12" fmla="*/ 2016002 w 4838404"/>
                <a:gd name="connsiteY12" fmla="*/ 1249779 h 1249779"/>
                <a:gd name="connsiteX13" fmla="*/ 806401 w 4838404"/>
                <a:gd name="connsiteY13" fmla="*/ 1249779 h 1249779"/>
                <a:gd name="connsiteX14" fmla="*/ 806401 w 4838404"/>
                <a:gd name="connsiteY14" fmla="*/ 1249779 h 1249779"/>
                <a:gd name="connsiteX15" fmla="*/ 208301 w 4838404"/>
                <a:gd name="connsiteY15" fmla="*/ 1249779 h 1249779"/>
                <a:gd name="connsiteX16" fmla="*/ 0 w 4838404"/>
                <a:gd name="connsiteY16" fmla="*/ 1041478 h 1249779"/>
                <a:gd name="connsiteX17" fmla="*/ 0 w 4838404"/>
                <a:gd name="connsiteY17" fmla="*/ 1041483 h 1249779"/>
                <a:gd name="connsiteX18" fmla="*/ -243468 w 4838404"/>
                <a:gd name="connsiteY18" fmla="*/ 838489 h 1249779"/>
                <a:gd name="connsiteX19" fmla="*/ 0 w 4838404"/>
                <a:gd name="connsiteY19" fmla="*/ 729038 h 1249779"/>
                <a:gd name="connsiteX20" fmla="*/ 0 w 4838404"/>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404" h="1249779" fill="none" extrusionOk="0">
                  <a:moveTo>
                    <a:pt x="0" y="208301"/>
                  </a:moveTo>
                  <a:cubicBezTo>
                    <a:pt x="11337" y="99396"/>
                    <a:pt x="75824" y="7011"/>
                    <a:pt x="208301" y="0"/>
                  </a:cubicBezTo>
                  <a:cubicBezTo>
                    <a:pt x="343880" y="-28753"/>
                    <a:pt x="550927" y="28229"/>
                    <a:pt x="806401" y="0"/>
                  </a:cubicBezTo>
                  <a:lnTo>
                    <a:pt x="806401" y="0"/>
                  </a:lnTo>
                  <a:cubicBezTo>
                    <a:pt x="1033204" y="60725"/>
                    <a:pt x="1754184" y="54041"/>
                    <a:pt x="2016002" y="0"/>
                  </a:cubicBezTo>
                  <a:cubicBezTo>
                    <a:pt x="2288051" y="-117130"/>
                    <a:pt x="4118833" y="123459"/>
                    <a:pt x="4630103" y="0"/>
                  </a:cubicBezTo>
                  <a:cubicBezTo>
                    <a:pt x="4751275" y="9768"/>
                    <a:pt x="4836294" y="93555"/>
                    <a:pt x="4838404" y="208301"/>
                  </a:cubicBezTo>
                  <a:cubicBezTo>
                    <a:pt x="4825901" y="263061"/>
                    <a:pt x="4827746" y="641557"/>
                    <a:pt x="4838404" y="729038"/>
                  </a:cubicBezTo>
                  <a:lnTo>
                    <a:pt x="4838404" y="729038"/>
                  </a:lnTo>
                  <a:cubicBezTo>
                    <a:pt x="4843748" y="782461"/>
                    <a:pt x="4824969" y="988603"/>
                    <a:pt x="4838404" y="1041483"/>
                  </a:cubicBezTo>
                  <a:lnTo>
                    <a:pt x="4838404" y="1041478"/>
                  </a:lnTo>
                  <a:cubicBezTo>
                    <a:pt x="4826206" y="1141243"/>
                    <a:pt x="4741976" y="1260095"/>
                    <a:pt x="4630103" y="1249779"/>
                  </a:cubicBezTo>
                  <a:cubicBezTo>
                    <a:pt x="3603204" y="1383173"/>
                    <a:pt x="2774257" y="1119059"/>
                    <a:pt x="2016002" y="1249779"/>
                  </a:cubicBezTo>
                  <a:cubicBezTo>
                    <a:pt x="1597903" y="1200099"/>
                    <a:pt x="1085935" y="1145378"/>
                    <a:pt x="806401" y="1249779"/>
                  </a:cubicBezTo>
                  <a:lnTo>
                    <a:pt x="806401" y="1249779"/>
                  </a:lnTo>
                  <a:cubicBezTo>
                    <a:pt x="516202" y="1224606"/>
                    <a:pt x="408819" y="1239259"/>
                    <a:pt x="208301" y="1249779"/>
                  </a:cubicBezTo>
                  <a:cubicBezTo>
                    <a:pt x="73288" y="1249695"/>
                    <a:pt x="1724" y="1152982"/>
                    <a:pt x="0" y="1041478"/>
                  </a:cubicBezTo>
                  <a:lnTo>
                    <a:pt x="0" y="1041483"/>
                  </a:lnTo>
                  <a:cubicBezTo>
                    <a:pt x="-96100" y="983604"/>
                    <a:pt x="-205237" y="906647"/>
                    <a:pt x="-243468" y="838489"/>
                  </a:cubicBezTo>
                  <a:cubicBezTo>
                    <a:pt x="-188011" y="831647"/>
                    <a:pt x="-30915" y="742036"/>
                    <a:pt x="0" y="729038"/>
                  </a:cubicBezTo>
                  <a:cubicBezTo>
                    <a:pt x="-20507" y="528137"/>
                    <a:pt x="18486" y="357830"/>
                    <a:pt x="0" y="208301"/>
                  </a:cubicBezTo>
                  <a:close/>
                </a:path>
                <a:path w="4838404" h="1249779" stroke="0" extrusionOk="0">
                  <a:moveTo>
                    <a:pt x="0" y="208301"/>
                  </a:moveTo>
                  <a:cubicBezTo>
                    <a:pt x="-5071" y="101931"/>
                    <a:pt x="110378" y="-11577"/>
                    <a:pt x="208301" y="0"/>
                  </a:cubicBezTo>
                  <a:cubicBezTo>
                    <a:pt x="291371" y="43685"/>
                    <a:pt x="635056" y="-31363"/>
                    <a:pt x="806401" y="0"/>
                  </a:cubicBezTo>
                  <a:lnTo>
                    <a:pt x="806401" y="0"/>
                  </a:lnTo>
                  <a:cubicBezTo>
                    <a:pt x="1122541" y="-66706"/>
                    <a:pt x="1882786" y="38514"/>
                    <a:pt x="2016002" y="0"/>
                  </a:cubicBezTo>
                  <a:cubicBezTo>
                    <a:pt x="2745233" y="-134364"/>
                    <a:pt x="3975844" y="130381"/>
                    <a:pt x="4630103" y="0"/>
                  </a:cubicBezTo>
                  <a:cubicBezTo>
                    <a:pt x="4739852" y="-12472"/>
                    <a:pt x="4840827" y="91382"/>
                    <a:pt x="4838404" y="208301"/>
                  </a:cubicBezTo>
                  <a:cubicBezTo>
                    <a:pt x="4823244" y="265499"/>
                    <a:pt x="4831726" y="640122"/>
                    <a:pt x="4838404" y="729038"/>
                  </a:cubicBezTo>
                  <a:lnTo>
                    <a:pt x="4838404" y="729038"/>
                  </a:lnTo>
                  <a:cubicBezTo>
                    <a:pt x="4853475" y="818772"/>
                    <a:pt x="4811925" y="909010"/>
                    <a:pt x="4838404" y="1041483"/>
                  </a:cubicBezTo>
                  <a:lnTo>
                    <a:pt x="4838404" y="1041478"/>
                  </a:lnTo>
                  <a:cubicBezTo>
                    <a:pt x="4845468" y="1155748"/>
                    <a:pt x="4729254" y="1254383"/>
                    <a:pt x="4630103" y="1249779"/>
                  </a:cubicBezTo>
                  <a:cubicBezTo>
                    <a:pt x="3966767" y="1212020"/>
                    <a:pt x="2333652" y="1300277"/>
                    <a:pt x="2016002" y="1249779"/>
                  </a:cubicBezTo>
                  <a:cubicBezTo>
                    <a:pt x="1413743" y="1325436"/>
                    <a:pt x="1094119" y="1345543"/>
                    <a:pt x="806401" y="1249779"/>
                  </a:cubicBezTo>
                  <a:lnTo>
                    <a:pt x="806401" y="1249779"/>
                  </a:lnTo>
                  <a:cubicBezTo>
                    <a:pt x="605747" y="1296387"/>
                    <a:pt x="358270" y="1241190"/>
                    <a:pt x="208301" y="1249779"/>
                  </a:cubicBezTo>
                  <a:cubicBezTo>
                    <a:pt x="83053" y="1240471"/>
                    <a:pt x="5806" y="1155160"/>
                    <a:pt x="0" y="1041478"/>
                  </a:cubicBezTo>
                  <a:lnTo>
                    <a:pt x="0" y="1041483"/>
                  </a:lnTo>
                  <a:cubicBezTo>
                    <a:pt x="-60949" y="977313"/>
                    <a:pt x="-141750" y="950583"/>
                    <a:pt x="-243468" y="838489"/>
                  </a:cubicBezTo>
                  <a:cubicBezTo>
                    <a:pt x="-196881" y="811341"/>
                    <a:pt x="-101417" y="751063"/>
                    <a:pt x="0" y="729038"/>
                  </a:cubicBez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 xmlns:ask="http://schemas.microsoft.com/office/drawing/2018/sketchyshapes" sd="2842418190">
                    <a:prstGeom prst="wedgeRoundRectCallout">
                      <a:avLst>
                        <a:gd name="adj1" fmla="val -55032"/>
                        <a:gd name="adj2" fmla="val 1709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6E2A8685-061B-4622-B819-168B888DB487}"/>
                </a:ext>
              </a:extLst>
            </p:cNvPr>
            <p:cNvSpPr txBox="1"/>
            <p:nvPr/>
          </p:nvSpPr>
          <p:spPr>
            <a:xfrm>
              <a:off x="375629" y="1906079"/>
              <a:ext cx="4659830" cy="1252077"/>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267" b="1" kern="0" dirty="0">
                  <a:solidFill>
                    <a:srgbClr val="FFDFAC">
                      <a:lumMod val="25000"/>
                    </a:srgbClr>
                  </a:solidFill>
                  <a:latin typeface="Calibri" panose="020F0502020204030204" pitchFamily="34" charset="0"/>
                  <a:cs typeface="Calibri" panose="020F0502020204030204" pitchFamily="34" charset="0"/>
                  <a:sym typeface="Arial"/>
                </a:rPr>
                <a:t>Theo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em</a:t>
              </a:r>
              <a:r>
                <a:rPr lang="en-US" sz="4267" b="1" kern="0">
                  <a:solidFill>
                    <a:srgbClr val="FFDFAC">
                      <a:lumMod val="25000"/>
                    </a:srgbClr>
                  </a:solidFill>
                  <a:latin typeface="Calibri" panose="020F0502020204030204" pitchFamily="34" charset="0"/>
                  <a:cs typeface="Calibri" panose="020F0502020204030204" pitchFamily="34" charset="0"/>
                  <a:sym typeface="Arial"/>
                </a:rPr>
                <a:t>, bạn nhỏ trong bài thơ muốn nhắc nhở chúng ta điều gì?</a:t>
              </a:r>
              <a:endParaRPr lang="vi-VN" sz="4267" b="1" kern="0" dirty="0">
                <a:solidFill>
                  <a:srgbClr val="FFDFAC">
                    <a:lumMod val="25000"/>
                  </a:srgbClr>
                </a:solidFill>
                <a:latin typeface="Calibri" panose="020F0502020204030204" pitchFamily="34" charset="0"/>
                <a:cs typeface="Calibri" panose="020F0502020204030204" pitchFamily="34" charset="0"/>
                <a:sym typeface="Arial"/>
              </a:endParaRPr>
            </a:p>
          </p:txBody>
        </p:sp>
      </p:grpSp>
      <p:sp>
        <p:nvSpPr>
          <p:cNvPr id="5" name="TextBox 4">
            <a:extLst>
              <a:ext uri="{FF2B5EF4-FFF2-40B4-BE49-F238E27FC236}">
                <a16:creationId xmlns:a16="http://schemas.microsoft.com/office/drawing/2014/main" id="{B62158BB-5C50-43B2-95DD-40E69293CA89}"/>
              </a:ext>
            </a:extLst>
          </p:cNvPr>
          <p:cNvSpPr txBox="1"/>
          <p:nvPr/>
        </p:nvSpPr>
        <p:spPr>
          <a:xfrm>
            <a:off x="1306286" y="3087962"/>
            <a:ext cx="9489533" cy="954107"/>
          </a:xfrm>
          <a:prstGeom prst="rect">
            <a:avLst/>
          </a:prstGeom>
          <a:solidFill>
            <a:schemeClr val="accent2">
              <a:lumMod val="40000"/>
              <a:lumOff val="60000"/>
            </a:schemeClr>
          </a:solidFill>
        </p:spPr>
        <p:txBody>
          <a:bodyPr wrap="square" rtlCol="0">
            <a:spAutoFit/>
          </a:bodyPr>
          <a:lstStyle/>
          <a:p>
            <a:pPr algn="just"/>
            <a:r>
              <a:rPr lang="en-US" sz="2800" b="1">
                <a:solidFill>
                  <a:srgbClr val="FF0000"/>
                </a:solidFill>
                <a:latin typeface="Times New Roman" panose="02020603050405020304" pitchFamily="18" charset="0"/>
                <a:cs typeface="Times New Roman" panose="02020603050405020304" pitchFamily="18" charset="0"/>
              </a:rPr>
              <a:t> Bạn nhỏ cũng nhắc nhở chúng ta nhớ vệ sinh cá nhân sạch sẽ, gọn gàng và tham gia giao thông đúng quy định.</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Action Button: Home 5">
            <a:hlinkClick r:id="rId2" action="ppaction://hlinksldjump" highlightClick="1"/>
          </p:cNvPr>
          <p:cNvSpPr/>
          <p:nvPr/>
        </p:nvSpPr>
        <p:spPr>
          <a:xfrm>
            <a:off x="10813774" y="6042991"/>
            <a:ext cx="901148" cy="521208"/>
          </a:xfrm>
          <a:prstGeom prst="actionButtonHom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1892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d Morning Song For Children - Learn English Kids">
            <a:hlinkClick r:id="" action="ppaction://media"/>
            <a:extLst>
              <a:ext uri="{FF2B5EF4-FFF2-40B4-BE49-F238E27FC236}">
                <a16:creationId xmlns:a16="http://schemas.microsoft.com/office/drawing/2014/main" id="{0947C49F-A1E8-BC90-E134-B2D61F1E122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528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7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563708-0776-4076-A940-BF5C7287EF01}"/>
              </a:ext>
            </a:extLst>
          </p:cNvPr>
          <p:cNvSpPr txBox="1"/>
          <p:nvPr/>
        </p:nvSpPr>
        <p:spPr>
          <a:xfrm>
            <a:off x="0" y="1009947"/>
            <a:ext cx="12191999" cy="5078313"/>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nl-NL" sz="36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Thứ tư ngày 27 tháng 12 năm 2023</a:t>
            </a:r>
            <a:endParaRPr lang="en-US" sz="3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en-US" sz="6000" b="1" u="sng"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TIẾNG VIỆT</a:t>
            </a:r>
          </a:p>
          <a:p>
            <a:pPr marL="180340" marR="0" algn="ctr">
              <a:lnSpc>
                <a:spcPct val="150000"/>
              </a:lnSpc>
              <a:spcBef>
                <a:spcPts val="0"/>
              </a:spcBef>
              <a:spcAft>
                <a:spcPts val="0"/>
              </a:spcAft>
              <a:tabLst>
                <a:tab pos="270510" algn="l"/>
              </a:tabLst>
            </a:pPr>
            <a:r>
              <a:rPr lang="en-US" sz="6000" b="1" u="sng" kern="1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6000" b="1" u="sng" kern="1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u="sng" kern="1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6000" b="1" u="sng" kern="1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4:</a:t>
            </a:r>
            <a:r>
              <a:rPr lang="en-US" sz="6000" b="1" kern="1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Buổi</a:t>
            </a:r>
            <a:r>
              <a:rPr lang="en-US" sz="6000" b="1" kern="1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sáng</a:t>
            </a:r>
            <a:r>
              <a:rPr lang="en-US" sz="6000" b="1" kern="1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a:t>
            </a:r>
            <a:r>
              <a:rPr lang="en-US" sz="6000" b="1" kern="1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6000" b="1"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6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endParaRPr lang="en-US" sz="6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601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3CC9D0-1F8B-4DDB-BC2F-84304E7347DC}"/>
              </a:ext>
            </a:extLst>
          </p:cNvPr>
          <p:cNvPicPr>
            <a:picLocks noChangeAspect="1"/>
          </p:cNvPicPr>
          <p:nvPr/>
        </p:nvPicPr>
        <p:blipFill>
          <a:blip r:embed="rId2"/>
          <a:stretch>
            <a:fillRect/>
          </a:stretch>
        </p:blipFill>
        <p:spPr>
          <a:xfrm>
            <a:off x="1652455" y="1110332"/>
            <a:ext cx="7663336" cy="3261643"/>
          </a:xfrm>
          <a:prstGeom prst="rect">
            <a:avLst/>
          </a:prstGeom>
        </p:spPr>
      </p:pic>
    </p:spTree>
    <p:extLst>
      <p:ext uri="{BB962C8B-B14F-4D97-AF65-F5344CB8AC3E}">
        <p14:creationId xmlns:p14="http://schemas.microsoft.com/office/powerpoint/2010/main" val="78393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612" y="0"/>
            <a:ext cx="8640776" cy="6858000"/>
          </a:xfrm>
          <a:prstGeom prst="rect">
            <a:avLst/>
          </a:prstGeom>
        </p:spPr>
      </p:pic>
    </p:spTree>
    <p:extLst>
      <p:ext uri="{BB962C8B-B14F-4D97-AF65-F5344CB8AC3E}">
        <p14:creationId xmlns:p14="http://schemas.microsoft.com/office/powerpoint/2010/main" val="1016737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7300" y="0"/>
            <a:ext cx="9157399" cy="6858000"/>
          </a:xfrm>
          <a:prstGeom prst="rect">
            <a:avLst/>
          </a:prstGeom>
        </p:spPr>
      </p:pic>
    </p:spTree>
    <p:extLst>
      <p:ext uri="{BB962C8B-B14F-4D97-AF65-F5344CB8AC3E}">
        <p14:creationId xmlns:p14="http://schemas.microsoft.com/office/powerpoint/2010/main" val="30265820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A4733E6-9757-4748-AB08-896805ADACD3}"/>
              </a:ext>
            </a:extLst>
          </p:cNvPr>
          <p:cNvGrpSpPr/>
          <p:nvPr/>
        </p:nvGrpSpPr>
        <p:grpSpPr>
          <a:xfrm>
            <a:off x="1000417" y="119941"/>
            <a:ext cx="10029534" cy="1667104"/>
            <a:chOff x="749009" y="569809"/>
            <a:chExt cx="10426744" cy="2007138"/>
          </a:xfrm>
          <a:solidFill>
            <a:schemeClr val="accent2">
              <a:lumMod val="20000"/>
              <a:lumOff val="80000"/>
              <a:alpha val="67000"/>
            </a:schemeClr>
          </a:solidFill>
        </p:grpSpPr>
        <p:grpSp>
          <p:nvGrpSpPr>
            <p:cNvPr id="3" name="Group 2">
              <a:extLst>
                <a:ext uri="{FF2B5EF4-FFF2-40B4-BE49-F238E27FC236}">
                  <a16:creationId xmlns:a16="http://schemas.microsoft.com/office/drawing/2014/main" id="{7DC85C20-3351-4C4E-A7A8-FAE8C066E855}"/>
                </a:ext>
              </a:extLst>
            </p:cNvPr>
            <p:cNvGrpSpPr/>
            <p:nvPr/>
          </p:nvGrpSpPr>
          <p:grpSpPr>
            <a:xfrm>
              <a:off x="2743199" y="1696221"/>
              <a:ext cx="8432554" cy="880726"/>
              <a:chOff x="5753100" y="1905000"/>
              <a:chExt cx="4876464" cy="460318"/>
            </a:xfrm>
            <a:grpFill/>
          </p:grpSpPr>
          <p:sp>
            <p:nvSpPr>
              <p:cNvPr id="5" name="Hexagon 4">
                <a:extLst>
                  <a:ext uri="{FF2B5EF4-FFF2-40B4-BE49-F238E27FC236}">
                    <a16:creationId xmlns:a16="http://schemas.microsoft.com/office/drawing/2014/main" id="{EC4358C3-3320-4D76-984B-56896828DD9A}"/>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UVF Salome" panose="02000503040000020003" pitchFamily="50" charset="0"/>
                  <a:ea typeface="+mn-ea"/>
                  <a:cs typeface="+mn-cs"/>
                </a:endParaRPr>
              </a:p>
            </p:txBody>
          </p:sp>
          <p:sp>
            <p:nvSpPr>
              <p:cNvPr id="6" name="Rectangle 5">
                <a:extLst>
                  <a:ext uri="{FF2B5EF4-FFF2-40B4-BE49-F238E27FC236}">
                    <a16:creationId xmlns:a16="http://schemas.microsoft.com/office/drawing/2014/main" id="{86C359F4-92DD-4BC3-8B51-79C78CD6E731}"/>
                  </a:ext>
                </a:extLst>
              </p:cNvPr>
              <p:cNvSpPr/>
              <p:nvPr/>
            </p:nvSpPr>
            <p:spPr>
              <a:xfrm>
                <a:off x="6200862" y="1908118"/>
                <a:ext cx="4428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Khổ thơ </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1</a:t>
                </a: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t>
                </a: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4 câu thơ đầu</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sp>
          <p:nvSpPr>
            <p:cNvPr id="4" name="Hexagon 3">
              <a:extLst>
                <a:ext uri="{FF2B5EF4-FFF2-40B4-BE49-F238E27FC236}">
                  <a16:creationId xmlns:a16="http://schemas.microsoft.com/office/drawing/2014/main" id="{7E640339-FE14-4908-898C-CC56A828B254}"/>
                </a:ext>
              </a:extLst>
            </p:cNvPr>
            <p:cNvSpPr/>
            <p:nvPr/>
          </p:nvSpPr>
          <p:spPr>
            <a:xfrm>
              <a:off x="2867520" y="179653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UVF Salome" panose="02000503040000020003" pitchFamily="50" charset="0"/>
                  <a:ea typeface="+mn-ea"/>
                  <a:cs typeface="Times New Roman" panose="02020603050405020304" pitchFamily="18" charset="0"/>
                </a:rPr>
                <a:t>1</a:t>
              </a:r>
            </a:p>
          </p:txBody>
        </p:sp>
        <p:sp>
          <p:nvSpPr>
            <p:cNvPr id="34" name="Hexagon 33">
              <a:extLst>
                <a:ext uri="{FF2B5EF4-FFF2-40B4-BE49-F238E27FC236}">
                  <a16:creationId xmlns:a16="http://schemas.microsoft.com/office/drawing/2014/main" id="{7E640339-FE14-4908-898C-CC56A828B254}"/>
                </a:ext>
              </a:extLst>
            </p:cNvPr>
            <p:cNvSpPr/>
            <p:nvPr/>
          </p:nvSpPr>
          <p:spPr>
            <a:xfrm>
              <a:off x="749009" y="569809"/>
              <a:ext cx="3821674"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UVF Salome" panose="02000503040000020003" pitchFamily="50" charset="0"/>
                  <a:ea typeface="+mn-ea"/>
                  <a:cs typeface="Times New Roman" panose="02020603050405020304" pitchFamily="18" charset="0"/>
                </a:rPr>
                <a:t>Các khổ thơ</a:t>
              </a:r>
              <a:endParaRPr kumimoji="0" lang="en-US" sz="3200" b="1" i="0" u="none" strike="noStrike" kern="1200" cap="none" spc="0" normalizeH="0" baseline="0" noProof="0" dirty="0">
                <a:ln>
                  <a:noFill/>
                </a:ln>
                <a:solidFill>
                  <a:srgbClr val="FF0000"/>
                </a:solidFill>
                <a:effectLst/>
                <a:uLnTx/>
                <a:uFillTx/>
                <a:latin typeface="UVF Salome" panose="02000503040000020003" pitchFamily="50" charset="0"/>
                <a:ea typeface="+mn-ea"/>
                <a:cs typeface="Times New Roman" panose="02020603050405020304" pitchFamily="18" charset="0"/>
              </a:endParaRPr>
            </a:p>
          </p:txBody>
        </p:sp>
      </p:grpSp>
      <p:grpSp>
        <p:nvGrpSpPr>
          <p:cNvPr id="7" name="Group 6">
            <a:extLst>
              <a:ext uri="{FF2B5EF4-FFF2-40B4-BE49-F238E27FC236}">
                <a16:creationId xmlns:a16="http://schemas.microsoft.com/office/drawing/2014/main" id="{5671F0E5-DD4D-4337-826C-5EC310DBB4C2}"/>
              </a:ext>
            </a:extLst>
          </p:cNvPr>
          <p:cNvGrpSpPr/>
          <p:nvPr/>
        </p:nvGrpSpPr>
        <p:grpSpPr>
          <a:xfrm>
            <a:off x="2918638" y="2005174"/>
            <a:ext cx="8111312" cy="731520"/>
            <a:chOff x="2743201" y="3008357"/>
            <a:chExt cx="8107950" cy="874761"/>
          </a:xfrm>
          <a:solidFill>
            <a:srgbClr val="7DBE57">
              <a:alpha val="67000"/>
            </a:srgbClr>
          </a:solidFill>
        </p:grpSpPr>
        <p:grpSp>
          <p:nvGrpSpPr>
            <p:cNvPr id="8" name="Group 7">
              <a:extLst>
                <a:ext uri="{FF2B5EF4-FFF2-40B4-BE49-F238E27FC236}">
                  <a16:creationId xmlns:a16="http://schemas.microsoft.com/office/drawing/2014/main" id="{9B1F24CA-5675-4A3F-9176-DBBDC536E605}"/>
                </a:ext>
              </a:extLst>
            </p:cNvPr>
            <p:cNvGrpSpPr/>
            <p:nvPr/>
          </p:nvGrpSpPr>
          <p:grpSpPr>
            <a:xfrm>
              <a:off x="2743201" y="3008357"/>
              <a:ext cx="8107950" cy="874761"/>
              <a:chOff x="5753100" y="1905000"/>
              <a:chExt cx="4688748" cy="457201"/>
            </a:xfrm>
            <a:grpFill/>
          </p:grpSpPr>
          <p:sp>
            <p:nvSpPr>
              <p:cNvPr id="10" name="Hexagon 9">
                <a:extLst>
                  <a:ext uri="{FF2B5EF4-FFF2-40B4-BE49-F238E27FC236}">
                    <a16:creationId xmlns:a16="http://schemas.microsoft.com/office/drawing/2014/main" id="{00348780-C952-4DA6-8885-5547B0073F69}"/>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UVF Salome" panose="02000503040000020003" pitchFamily="50" charset="0"/>
                  <a:ea typeface="+mn-ea"/>
                  <a:cs typeface="+mn-cs"/>
                </a:endParaRPr>
              </a:p>
            </p:txBody>
          </p:sp>
          <p:sp>
            <p:nvSpPr>
              <p:cNvPr id="11" name="Rectangle 10">
                <a:extLst>
                  <a:ext uri="{FF2B5EF4-FFF2-40B4-BE49-F238E27FC236}">
                    <a16:creationId xmlns:a16="http://schemas.microsoft.com/office/drawing/2014/main" id="{D8B4B8CB-398B-4922-9143-DA614011E467}"/>
                  </a:ext>
                </a:extLst>
              </p:cNvPr>
              <p:cNvSpPr/>
              <p:nvPr/>
            </p:nvSpPr>
            <p:spPr>
              <a:xfrm>
                <a:off x="6198880" y="1905001"/>
                <a:ext cx="4242968"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Khổ thơ </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t>
                </a: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6 câu thơ tiếp theo</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sp>
          <p:nvSpPr>
            <p:cNvPr id="9" name="Hexagon 8">
              <a:extLst>
                <a:ext uri="{FF2B5EF4-FFF2-40B4-BE49-F238E27FC236}">
                  <a16:creationId xmlns:a16="http://schemas.microsoft.com/office/drawing/2014/main" id="{4CDBB397-5D35-422B-BB1A-CC0602E547A7}"/>
                </a:ext>
              </a:extLst>
            </p:cNvPr>
            <p:cNvSpPr/>
            <p:nvPr/>
          </p:nvSpPr>
          <p:spPr>
            <a:xfrm>
              <a:off x="2867520" y="310867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UVF Salome" panose="02000503040000020003" pitchFamily="50" charset="0"/>
                  <a:ea typeface="+mn-ea"/>
                  <a:cs typeface="Times New Roman" panose="02020603050405020304" pitchFamily="18" charset="0"/>
                </a:rPr>
                <a:t>2</a:t>
              </a:r>
            </a:p>
          </p:txBody>
        </p:sp>
      </p:grpSp>
      <p:grpSp>
        <p:nvGrpSpPr>
          <p:cNvPr id="12" name="Group 11">
            <a:extLst>
              <a:ext uri="{FF2B5EF4-FFF2-40B4-BE49-F238E27FC236}">
                <a16:creationId xmlns:a16="http://schemas.microsoft.com/office/drawing/2014/main" id="{B28822C1-7498-4EFE-BBF5-E894CC37C93D}"/>
              </a:ext>
            </a:extLst>
          </p:cNvPr>
          <p:cNvGrpSpPr/>
          <p:nvPr/>
        </p:nvGrpSpPr>
        <p:grpSpPr>
          <a:xfrm>
            <a:off x="2918638" y="2954823"/>
            <a:ext cx="8129073" cy="731520"/>
            <a:chOff x="2725447" y="4199992"/>
            <a:chExt cx="7947811" cy="874762"/>
          </a:xfrm>
          <a:solidFill>
            <a:srgbClr val="7DBE57">
              <a:alpha val="67000"/>
            </a:srgbClr>
          </a:solidFill>
        </p:grpSpPr>
        <p:grpSp>
          <p:nvGrpSpPr>
            <p:cNvPr id="13" name="Group 12">
              <a:extLst>
                <a:ext uri="{FF2B5EF4-FFF2-40B4-BE49-F238E27FC236}">
                  <a16:creationId xmlns:a16="http://schemas.microsoft.com/office/drawing/2014/main" id="{5EC635B6-737E-43C5-B672-4DB365A7A7C9}"/>
                </a:ext>
              </a:extLst>
            </p:cNvPr>
            <p:cNvGrpSpPr/>
            <p:nvPr/>
          </p:nvGrpSpPr>
          <p:grpSpPr>
            <a:xfrm>
              <a:off x="2725447" y="4199992"/>
              <a:ext cx="7947811" cy="874762"/>
              <a:chOff x="5742834" y="1909700"/>
              <a:chExt cx="4596141" cy="457201"/>
            </a:xfrm>
            <a:grpFill/>
          </p:grpSpPr>
          <p:sp>
            <p:nvSpPr>
              <p:cNvPr id="15" name="Hexagon 14">
                <a:extLst>
                  <a:ext uri="{FF2B5EF4-FFF2-40B4-BE49-F238E27FC236}">
                    <a16:creationId xmlns:a16="http://schemas.microsoft.com/office/drawing/2014/main" id="{6A8FB928-72CC-445F-9AED-4C68AA4C5B1B}"/>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UVF Salome" panose="02000503040000020003" pitchFamily="50" charset="0"/>
                  <a:ea typeface="+mn-ea"/>
                  <a:cs typeface="+mn-cs"/>
                </a:endParaRPr>
              </a:p>
            </p:txBody>
          </p:sp>
          <p:sp>
            <p:nvSpPr>
              <p:cNvPr id="16" name="Rectangle 15">
                <a:extLst>
                  <a:ext uri="{FF2B5EF4-FFF2-40B4-BE49-F238E27FC236}">
                    <a16:creationId xmlns:a16="http://schemas.microsoft.com/office/drawing/2014/main" id="{9E3F3AEE-6BD8-49AC-A33F-4EBF633F8D00}"/>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UVF Salome" panose="02000503040000020003" pitchFamily="50" charset="0"/>
                    <a:ea typeface="+mn-ea"/>
                    <a:cs typeface="Times New Roman" panose="02020603050405020304" pitchFamily="18" charset="0"/>
                  </a:rPr>
                  <a:t> </a:t>
                </a: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Khổ thơ </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t>
                </a: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4 câu thơ tiếp theo </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sp>
          <p:nvSpPr>
            <p:cNvPr id="14" name="Hexagon 13">
              <a:extLst>
                <a:ext uri="{FF2B5EF4-FFF2-40B4-BE49-F238E27FC236}">
                  <a16:creationId xmlns:a16="http://schemas.microsoft.com/office/drawing/2014/main" id="{D9A6A2BA-4949-43B8-AA8B-AE4DF5857EC6}"/>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UVF Salome" panose="02000503040000020003" pitchFamily="50" charset="0"/>
                  <a:ea typeface="+mn-ea"/>
                  <a:cs typeface="Times New Roman" panose="02020603050405020304" pitchFamily="18" charset="0"/>
                </a:rPr>
                <a:t>3</a:t>
              </a:r>
            </a:p>
          </p:txBody>
        </p:sp>
      </p:grpSp>
      <p:grpSp>
        <p:nvGrpSpPr>
          <p:cNvPr id="17" name="Group 16">
            <a:extLst>
              <a:ext uri="{FF2B5EF4-FFF2-40B4-BE49-F238E27FC236}">
                <a16:creationId xmlns:a16="http://schemas.microsoft.com/office/drawing/2014/main" id="{E146BC44-1170-44A2-8A98-AB16440A8846}"/>
              </a:ext>
            </a:extLst>
          </p:cNvPr>
          <p:cNvGrpSpPr/>
          <p:nvPr/>
        </p:nvGrpSpPr>
        <p:grpSpPr>
          <a:xfrm>
            <a:off x="2918638" y="3904472"/>
            <a:ext cx="8129073" cy="731520"/>
            <a:chOff x="2725447" y="4199992"/>
            <a:chExt cx="7947811" cy="874762"/>
          </a:xfrm>
          <a:solidFill>
            <a:srgbClr val="7DBE57">
              <a:alpha val="67000"/>
            </a:srgbClr>
          </a:solidFill>
        </p:grpSpPr>
        <p:grpSp>
          <p:nvGrpSpPr>
            <p:cNvPr id="18" name="Group 17">
              <a:extLst>
                <a:ext uri="{FF2B5EF4-FFF2-40B4-BE49-F238E27FC236}">
                  <a16:creationId xmlns:a16="http://schemas.microsoft.com/office/drawing/2014/main" id="{159E4B44-F517-4AC7-8ADE-9C6267FDBFD7}"/>
                </a:ext>
              </a:extLst>
            </p:cNvPr>
            <p:cNvGrpSpPr/>
            <p:nvPr/>
          </p:nvGrpSpPr>
          <p:grpSpPr>
            <a:xfrm>
              <a:off x="2725447" y="4199992"/>
              <a:ext cx="7947811" cy="874762"/>
              <a:chOff x="5742834" y="1909700"/>
              <a:chExt cx="4596141" cy="457201"/>
            </a:xfrm>
            <a:grpFill/>
          </p:grpSpPr>
          <p:sp>
            <p:nvSpPr>
              <p:cNvPr id="20" name="Hexagon 19">
                <a:extLst>
                  <a:ext uri="{FF2B5EF4-FFF2-40B4-BE49-F238E27FC236}">
                    <a16:creationId xmlns:a16="http://schemas.microsoft.com/office/drawing/2014/main" id="{8BF25A76-835B-4364-9311-35F76CE63BFD}"/>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UVF Salome" panose="02000503040000020003" pitchFamily="50" charset="0"/>
                  <a:ea typeface="+mn-ea"/>
                  <a:cs typeface="+mn-cs"/>
                </a:endParaRPr>
              </a:p>
            </p:txBody>
          </p:sp>
          <p:sp>
            <p:nvSpPr>
              <p:cNvPr id="21" name="Rectangle 20">
                <a:extLst>
                  <a:ext uri="{FF2B5EF4-FFF2-40B4-BE49-F238E27FC236}">
                    <a16:creationId xmlns:a16="http://schemas.microsoft.com/office/drawing/2014/main" id="{C9EB99C0-499A-4909-AE61-CA6629FC07DA}"/>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UVF Salome" panose="02000503040000020003" pitchFamily="50" charset="0"/>
                    <a:ea typeface="+mn-ea"/>
                    <a:cs typeface="Times New Roman" panose="02020603050405020304" pitchFamily="18" charset="0"/>
                  </a:rPr>
                  <a:t> </a:t>
                </a: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Khổ thơ 4:</a:t>
                </a: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4 câu thơ tiếp theo </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sp>
          <p:nvSpPr>
            <p:cNvPr id="19" name="Hexagon 18">
              <a:extLst>
                <a:ext uri="{FF2B5EF4-FFF2-40B4-BE49-F238E27FC236}">
                  <a16:creationId xmlns:a16="http://schemas.microsoft.com/office/drawing/2014/main" id="{CDDC12FB-F980-4057-B591-C2ABFB6D41A9}"/>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UVF Salome" panose="02000503040000020003" pitchFamily="50" charset="0"/>
                  <a:ea typeface="+mn-ea"/>
                  <a:cs typeface="Times New Roman" panose="02020603050405020304" pitchFamily="18" charset="0"/>
                </a:rPr>
                <a:t>4</a:t>
              </a:r>
            </a:p>
          </p:txBody>
        </p:sp>
      </p:grpSp>
      <p:grpSp>
        <p:nvGrpSpPr>
          <p:cNvPr id="22" name="Group 21">
            <a:extLst>
              <a:ext uri="{FF2B5EF4-FFF2-40B4-BE49-F238E27FC236}">
                <a16:creationId xmlns:a16="http://schemas.microsoft.com/office/drawing/2014/main" id="{1DC91AD6-7FB1-418D-A640-606196DFE56E}"/>
              </a:ext>
            </a:extLst>
          </p:cNvPr>
          <p:cNvGrpSpPr/>
          <p:nvPr/>
        </p:nvGrpSpPr>
        <p:grpSpPr>
          <a:xfrm>
            <a:off x="2918638" y="4854121"/>
            <a:ext cx="8129073" cy="731520"/>
            <a:chOff x="2725447" y="4199992"/>
            <a:chExt cx="7947811" cy="874762"/>
          </a:xfrm>
          <a:solidFill>
            <a:srgbClr val="7DBE57">
              <a:alpha val="67000"/>
            </a:srgbClr>
          </a:solidFill>
        </p:grpSpPr>
        <p:grpSp>
          <p:nvGrpSpPr>
            <p:cNvPr id="23" name="Group 22">
              <a:extLst>
                <a:ext uri="{FF2B5EF4-FFF2-40B4-BE49-F238E27FC236}">
                  <a16:creationId xmlns:a16="http://schemas.microsoft.com/office/drawing/2014/main" id="{F71F8792-C2B1-466C-91F8-3C9C4BA54A9A}"/>
                </a:ext>
              </a:extLst>
            </p:cNvPr>
            <p:cNvGrpSpPr/>
            <p:nvPr/>
          </p:nvGrpSpPr>
          <p:grpSpPr>
            <a:xfrm>
              <a:off x="2725447" y="4199992"/>
              <a:ext cx="7947811" cy="874762"/>
              <a:chOff x="5742834" y="1909700"/>
              <a:chExt cx="4596141" cy="457201"/>
            </a:xfrm>
            <a:grpFill/>
          </p:grpSpPr>
          <p:sp>
            <p:nvSpPr>
              <p:cNvPr id="25" name="Hexagon 24">
                <a:extLst>
                  <a:ext uri="{FF2B5EF4-FFF2-40B4-BE49-F238E27FC236}">
                    <a16:creationId xmlns:a16="http://schemas.microsoft.com/office/drawing/2014/main" id="{61D125CF-816A-4E6B-8437-58494A021AAC}"/>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UVF Salome" panose="02000503040000020003" pitchFamily="50" charset="0"/>
                  <a:ea typeface="+mn-ea"/>
                  <a:cs typeface="+mn-cs"/>
                </a:endParaRPr>
              </a:p>
            </p:txBody>
          </p:sp>
          <p:sp>
            <p:nvSpPr>
              <p:cNvPr id="26" name="Rectangle 25">
                <a:extLst>
                  <a:ext uri="{FF2B5EF4-FFF2-40B4-BE49-F238E27FC236}">
                    <a16:creationId xmlns:a16="http://schemas.microsoft.com/office/drawing/2014/main" id="{26D30923-5563-4B4B-A5D7-BCB709B79BC8}"/>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UVF Salome" panose="02000503040000020003" pitchFamily="50" charset="0"/>
                    <a:ea typeface="+mn-ea"/>
                    <a:cs typeface="Times New Roman" panose="02020603050405020304" pitchFamily="18" charset="0"/>
                  </a:rPr>
                  <a:t> </a:t>
                </a: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Khổ thơ </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5</a:t>
                </a: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t>
                </a: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4 câu thơ cuối</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sp>
          <p:nvSpPr>
            <p:cNvPr id="24" name="Hexagon 23">
              <a:extLst>
                <a:ext uri="{FF2B5EF4-FFF2-40B4-BE49-F238E27FC236}">
                  <a16:creationId xmlns:a16="http://schemas.microsoft.com/office/drawing/2014/main" id="{3CA96EC9-98A0-43BE-AB0E-6B84FA05E32A}"/>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UVF Salome" panose="02000503040000020003" pitchFamily="50" charset="0"/>
                  <a:ea typeface="+mn-ea"/>
                  <a:cs typeface="Times New Roman" panose="02020603050405020304" pitchFamily="18" charset="0"/>
                </a:rPr>
                <a:t>5</a:t>
              </a:r>
            </a:p>
          </p:txBody>
        </p:sp>
      </p:grpSp>
    </p:spTree>
    <p:extLst>
      <p:ext uri="{BB962C8B-B14F-4D97-AF65-F5344CB8AC3E}">
        <p14:creationId xmlns:p14="http://schemas.microsoft.com/office/powerpoint/2010/main" val="282561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exagon 9"/>
          <p:cNvSpPr/>
          <p:nvPr/>
        </p:nvSpPr>
        <p:spPr>
          <a:xfrm>
            <a:off x="1031965" y="53009"/>
            <a:ext cx="9013183" cy="719363"/>
          </a:xfrm>
          <a:prstGeom prst="hexagon">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800" b="1" dirty="0" err="1">
                <a:solidFill>
                  <a:srgbClr val="FF0000"/>
                </a:solidFill>
                <a:latin typeface="UVF Salome"/>
              </a:rPr>
              <a:t>Luyện</a:t>
            </a:r>
            <a:r>
              <a:rPr lang="en-US" sz="4800" b="1" dirty="0">
                <a:solidFill>
                  <a:srgbClr val="FF0000"/>
                </a:solidFill>
                <a:latin typeface="UVF Salome"/>
              </a:rPr>
              <a:t> </a:t>
            </a:r>
            <a:r>
              <a:rPr lang="en-US" sz="4800" b="1" dirty="0" err="1">
                <a:solidFill>
                  <a:srgbClr val="FF0000"/>
                </a:solidFill>
                <a:latin typeface="UVF Salome"/>
              </a:rPr>
              <a:t>đọc</a:t>
            </a:r>
            <a:r>
              <a:rPr lang="en-US" sz="4800" b="1" dirty="0">
                <a:solidFill>
                  <a:srgbClr val="FF0000"/>
                </a:solidFill>
                <a:latin typeface="UVF Salome"/>
              </a:rPr>
              <a:t> </a:t>
            </a:r>
            <a:r>
              <a:rPr lang="en-US" sz="4800" b="1" dirty="0" err="1">
                <a:solidFill>
                  <a:srgbClr val="FF0000"/>
                </a:solidFill>
                <a:latin typeface="UVF Salome"/>
              </a:rPr>
              <a:t>nối</a:t>
            </a:r>
            <a:r>
              <a:rPr lang="en-US" sz="4800" b="1" dirty="0">
                <a:solidFill>
                  <a:srgbClr val="FF0000"/>
                </a:solidFill>
                <a:latin typeface="UVF Salome"/>
              </a:rPr>
              <a:t> </a:t>
            </a:r>
            <a:r>
              <a:rPr lang="en-US" sz="4800" b="1" dirty="0" err="1">
                <a:solidFill>
                  <a:srgbClr val="FF0000"/>
                </a:solidFill>
                <a:latin typeface="UVF Salome"/>
              </a:rPr>
              <a:t>tiếp</a:t>
            </a:r>
            <a:endParaRPr lang="en-US" sz="4800" b="1" dirty="0">
              <a:solidFill>
                <a:srgbClr val="FF0000"/>
              </a:solidFill>
              <a:latin typeface="UVF Salome"/>
            </a:endParaRPr>
          </a:p>
        </p:txBody>
      </p:sp>
      <p:sp>
        <p:nvSpPr>
          <p:cNvPr id="13" name="TextBox 12"/>
          <p:cNvSpPr txBox="1"/>
          <p:nvPr/>
        </p:nvSpPr>
        <p:spPr>
          <a:xfrm>
            <a:off x="1184081" y="990343"/>
            <a:ext cx="3680816" cy="1815882"/>
          </a:xfrm>
          <a:prstGeom prst="rect">
            <a:avLst/>
          </a:prstGeom>
          <a:noFill/>
        </p:spPr>
        <p:txBody>
          <a:bodyPr wrap="none" rtlCol="0">
            <a:spAutoFit/>
          </a:bodyPr>
          <a:lstStyle/>
          <a:p>
            <a:pPr algn="l"/>
            <a:r>
              <a:rPr lang="en-US" sz="2800" dirty="0" err="1">
                <a:latin typeface="Times New Roman" pitchFamily="18" charset="0"/>
                <a:cs typeface="Times New Roman" pitchFamily="18" charset="0"/>
              </a:rPr>
              <a:t>Tay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kĩ</a:t>
            </a:r>
            <a:endParaRPr lang="en-US" sz="2800" dirty="0">
              <a:latin typeface="Times New Roman" pitchFamily="18" charset="0"/>
              <a:cs typeface="Times New Roman" pitchFamily="18" charset="0"/>
            </a:endParaRPr>
          </a:p>
          <a:p>
            <a:pPr algn="l"/>
            <a:r>
              <a:rPr lang="en-US" sz="2800" dirty="0" err="1">
                <a:latin typeface="Times New Roman" pitchFamily="18" charset="0"/>
                <a:cs typeface="Times New Roman" pitchFamily="18" charset="0"/>
              </a:rPr>
              <a:t>Mặt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cười</a:t>
            </a:r>
            <a:endParaRPr lang="en-US" sz="2800" dirty="0">
              <a:latin typeface="Times New Roman" pitchFamily="18" charset="0"/>
              <a:cs typeface="Times New Roman" pitchFamily="18" charset="0"/>
            </a:endParaRPr>
          </a:p>
          <a:p>
            <a:pPr algn="l"/>
            <a:r>
              <a:rPr lang="en-US" sz="2800" dirty="0" err="1">
                <a:latin typeface="Times New Roman" pitchFamily="18" charset="0"/>
                <a:cs typeface="Times New Roman" pitchFamily="18" charset="0"/>
              </a:rPr>
              <a:t>Cái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miệng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thủ</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thỉ</a:t>
            </a:r>
            <a:endParaRPr lang="en-US" sz="2800" dirty="0">
              <a:latin typeface="Times New Roman" pitchFamily="18" charset="0"/>
              <a:cs typeface="Times New Roman" pitchFamily="18" charset="0"/>
            </a:endParaRPr>
          </a:p>
          <a:p>
            <a:pPr algn="l"/>
            <a:r>
              <a:rPr lang="en-US" sz="2800" dirty="0" err="1">
                <a:latin typeface="Times New Roman" pitchFamily="18" charset="0"/>
                <a:cs typeface="Times New Roman" pitchFamily="18" charset="0"/>
              </a:rPr>
              <a:t>Đã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thơm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thơm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lời</a:t>
            </a:r>
            <a:r>
              <a:rPr lang="en-US" sz="2800" dirty="0">
                <a:latin typeface="Times New Roman" pitchFamily="18" charset="0"/>
                <a:cs typeface="Times New Roman" pitchFamily="18" charset="0"/>
              </a:rPr>
              <a:t>!</a:t>
            </a:r>
          </a:p>
        </p:txBody>
      </p:sp>
      <p:sp>
        <p:nvSpPr>
          <p:cNvPr id="14" name="TextBox 13"/>
          <p:cNvSpPr txBox="1"/>
          <p:nvPr/>
        </p:nvSpPr>
        <p:spPr>
          <a:xfrm>
            <a:off x="1184081" y="3105903"/>
            <a:ext cx="4059125" cy="2677656"/>
          </a:xfrm>
          <a:prstGeom prst="rect">
            <a:avLst/>
          </a:prstGeom>
          <a:noFill/>
        </p:spPr>
        <p:txBody>
          <a:bodyPr wrap="none" rtlCol="0">
            <a:spAutoFit/>
          </a:bodyPr>
          <a:lstStyle/>
          <a:p>
            <a:pPr algn="l"/>
            <a:r>
              <a:rPr lang="en-US" sz="2800">
                <a:latin typeface="Times New Roman" pitchFamily="18" charset="0"/>
                <a:cs typeface="Times New Roman" pitchFamily="18" charset="0"/>
              </a:rPr>
              <a:t>Khéo chia mớ tóc rối</a:t>
            </a:r>
          </a:p>
          <a:p>
            <a:pPr algn="l"/>
            <a:r>
              <a:rPr lang="en-US" sz="2800">
                <a:latin typeface="Times New Roman" pitchFamily="18" charset="0"/>
                <a:cs typeface="Times New Roman" pitchFamily="18" charset="0"/>
              </a:rPr>
              <a:t>Thành hai bím thật xinh</a:t>
            </a:r>
          </a:p>
          <a:p>
            <a:pPr algn="l"/>
            <a:r>
              <a:rPr lang="en-US" sz="2800">
                <a:latin typeface="Times New Roman" pitchFamily="18" charset="0"/>
                <a:cs typeface="Times New Roman" pitchFamily="18" charset="0"/>
              </a:rPr>
              <a:t>Soi gương</a:t>
            </a:r>
          </a:p>
          <a:p>
            <a:pPr algn="l"/>
            <a:r>
              <a:rPr lang="en-US" sz="2800">
                <a:latin typeface="Times New Roman" pitchFamily="18" charset="0"/>
                <a:cs typeface="Times New Roman" pitchFamily="18" charset="0"/>
              </a:rPr>
              <a:t>	Đẹp</a:t>
            </a:r>
          </a:p>
          <a:p>
            <a:pPr algn="l"/>
            <a:r>
              <a:rPr lang="en-US" sz="2800">
                <a:latin typeface="Times New Roman" pitchFamily="18" charset="0"/>
                <a:cs typeface="Times New Roman" pitchFamily="18" charset="0"/>
              </a:rPr>
              <a:t>		Đẹp quá!</a:t>
            </a:r>
          </a:p>
          <a:p>
            <a:pPr algn="l"/>
            <a:r>
              <a:rPr lang="en-US" sz="2800">
                <a:latin typeface="Times New Roman" pitchFamily="18" charset="0"/>
                <a:cs typeface="Times New Roman" pitchFamily="18" charset="0"/>
              </a:rPr>
              <a:t>Mình càng thêm yêu mình.</a:t>
            </a:r>
          </a:p>
        </p:txBody>
      </p:sp>
      <p:sp>
        <p:nvSpPr>
          <p:cNvPr id="6" name="TextBox 5"/>
          <p:cNvSpPr txBox="1"/>
          <p:nvPr/>
        </p:nvSpPr>
        <p:spPr>
          <a:xfrm>
            <a:off x="3401664" y="1844912"/>
            <a:ext cx="1111202" cy="523220"/>
          </a:xfrm>
          <a:prstGeom prst="rect">
            <a:avLst/>
          </a:prstGeom>
          <a:noFill/>
        </p:spPr>
        <p:txBody>
          <a:bodyPr wrap="none" rtlCol="0">
            <a:spAutoFit/>
          </a:bodyPr>
          <a:lstStyle/>
          <a:p>
            <a:r>
              <a:rPr lang="en-US" sz="2800">
                <a:solidFill>
                  <a:srgbClr val="FF0000"/>
                </a:solidFill>
                <a:latin typeface="Times New Roman" pitchFamily="18" charset="0"/>
                <a:cs typeface="Times New Roman" pitchFamily="18" charset="0"/>
              </a:rPr>
              <a:t>thủ thỉ</a:t>
            </a:r>
          </a:p>
        </p:txBody>
      </p:sp>
      <p:sp>
        <p:nvSpPr>
          <p:cNvPr id="11" name="TextBox 10"/>
          <p:cNvSpPr txBox="1"/>
          <p:nvPr/>
        </p:nvSpPr>
        <p:spPr>
          <a:xfrm>
            <a:off x="1692775" y="2275369"/>
            <a:ext cx="931665" cy="523220"/>
          </a:xfrm>
          <a:prstGeom prst="rect">
            <a:avLst/>
          </a:prstGeom>
          <a:noFill/>
        </p:spPr>
        <p:txBody>
          <a:bodyPr wrap="none" rtlCol="0">
            <a:spAutoFit/>
          </a:bodyPr>
          <a:lstStyle/>
          <a:p>
            <a:r>
              <a:rPr lang="en-US" sz="2800">
                <a:solidFill>
                  <a:srgbClr val="FF0000"/>
                </a:solidFill>
                <a:latin typeface="Times New Roman" pitchFamily="18" charset="0"/>
                <a:cs typeface="Times New Roman" pitchFamily="18" charset="0"/>
              </a:rPr>
              <a:t>thơm</a:t>
            </a:r>
          </a:p>
        </p:txBody>
      </p:sp>
      <p:sp>
        <p:nvSpPr>
          <p:cNvPr id="15" name="TextBox 14"/>
          <p:cNvSpPr txBox="1"/>
          <p:nvPr/>
        </p:nvSpPr>
        <p:spPr>
          <a:xfrm>
            <a:off x="3317276" y="2266943"/>
            <a:ext cx="931665" cy="523220"/>
          </a:xfrm>
          <a:prstGeom prst="rect">
            <a:avLst/>
          </a:prstGeom>
          <a:noFill/>
        </p:spPr>
        <p:txBody>
          <a:bodyPr wrap="none" rtlCol="0">
            <a:spAutoFit/>
          </a:bodyPr>
          <a:lstStyle/>
          <a:p>
            <a:r>
              <a:rPr lang="en-US" sz="2800">
                <a:solidFill>
                  <a:srgbClr val="FF0000"/>
                </a:solidFill>
                <a:latin typeface="Times New Roman" pitchFamily="18" charset="0"/>
                <a:cs typeface="Times New Roman" pitchFamily="18" charset="0"/>
              </a:rPr>
              <a:t>thơm</a:t>
            </a:r>
          </a:p>
        </p:txBody>
      </p:sp>
      <p:sp>
        <p:nvSpPr>
          <p:cNvPr id="12" name="TextBox 11"/>
          <p:cNvSpPr txBox="1"/>
          <p:nvPr/>
        </p:nvSpPr>
        <p:spPr>
          <a:xfrm>
            <a:off x="1184081" y="3105903"/>
            <a:ext cx="962123" cy="523220"/>
          </a:xfrm>
          <a:prstGeom prst="rect">
            <a:avLst/>
          </a:prstGeom>
          <a:noFill/>
        </p:spPr>
        <p:txBody>
          <a:bodyPr wrap="none" rtlCol="0">
            <a:spAutoFit/>
          </a:bodyPr>
          <a:lstStyle/>
          <a:p>
            <a:r>
              <a:rPr lang="en-US" sz="2800">
                <a:solidFill>
                  <a:srgbClr val="FF0000"/>
                </a:solidFill>
                <a:latin typeface="Times New Roman" pitchFamily="18" charset="0"/>
                <a:cs typeface="Times New Roman" pitchFamily="18" charset="0"/>
              </a:rPr>
              <a:t>Khéo</a:t>
            </a:r>
            <a:endParaRPr lang="en-US" sz="2800">
              <a:solidFill>
                <a:srgbClr val="FF0000"/>
              </a:solidFill>
            </a:endParaRPr>
          </a:p>
        </p:txBody>
      </p:sp>
      <p:sp>
        <p:nvSpPr>
          <p:cNvPr id="16" name="TextBox 15"/>
          <p:cNvSpPr txBox="1"/>
          <p:nvPr/>
        </p:nvSpPr>
        <p:spPr>
          <a:xfrm>
            <a:off x="3340181" y="3527934"/>
            <a:ext cx="1449436" cy="523220"/>
          </a:xfrm>
          <a:prstGeom prst="rect">
            <a:avLst/>
          </a:prstGeom>
          <a:noFill/>
        </p:spPr>
        <p:txBody>
          <a:bodyPr wrap="none" rtlCol="0">
            <a:spAutoFit/>
          </a:bodyPr>
          <a:lstStyle/>
          <a:p>
            <a:r>
              <a:rPr lang="en-US" sz="2800">
                <a:solidFill>
                  <a:srgbClr val="FF0000"/>
                </a:solidFill>
                <a:latin typeface="Times New Roman" pitchFamily="18" charset="0"/>
                <a:cs typeface="Times New Roman" pitchFamily="18" charset="0"/>
              </a:rPr>
              <a:t>thật xinh</a:t>
            </a:r>
            <a:endParaRPr lang="en-US" sz="2800">
              <a:solidFill>
                <a:srgbClr val="FF0000"/>
              </a:solidFill>
            </a:endParaRPr>
          </a:p>
        </p:txBody>
      </p:sp>
      <p:sp>
        <p:nvSpPr>
          <p:cNvPr id="17" name="TextBox 16"/>
          <p:cNvSpPr txBox="1"/>
          <p:nvPr/>
        </p:nvSpPr>
        <p:spPr>
          <a:xfrm>
            <a:off x="3203219" y="990343"/>
            <a:ext cx="1090363" cy="523220"/>
          </a:xfrm>
          <a:prstGeom prst="rect">
            <a:avLst/>
          </a:prstGeom>
          <a:noFill/>
        </p:spPr>
        <p:txBody>
          <a:bodyPr wrap="none" rtlCol="0">
            <a:spAutoFit/>
          </a:bodyPr>
          <a:lstStyle/>
          <a:p>
            <a:r>
              <a:rPr lang="en-US" sz="2800">
                <a:solidFill>
                  <a:srgbClr val="FF0000"/>
                </a:solidFill>
                <a:latin typeface="Times New Roman" pitchFamily="18" charset="0"/>
                <a:cs typeface="Times New Roman" pitchFamily="18" charset="0"/>
              </a:rPr>
              <a:t>thật kĩ</a:t>
            </a:r>
          </a:p>
        </p:txBody>
      </p:sp>
      <p:sp>
        <p:nvSpPr>
          <p:cNvPr id="21" name="TextBox 20"/>
          <p:cNvSpPr txBox="1"/>
          <p:nvPr/>
        </p:nvSpPr>
        <p:spPr>
          <a:xfrm>
            <a:off x="6964797" y="825380"/>
            <a:ext cx="4025461" cy="1815882"/>
          </a:xfrm>
          <a:prstGeom prst="rect">
            <a:avLst/>
          </a:prstGeom>
          <a:noFill/>
        </p:spPr>
        <p:txBody>
          <a:bodyPr wrap="none" rtlCol="0">
            <a:spAutoFit/>
          </a:bodyPr>
          <a:lstStyle/>
          <a:p>
            <a:pPr algn="l"/>
            <a:r>
              <a:rPr lang="en-US" sz="2800">
                <a:latin typeface="Times New Roman" pitchFamily="18" charset="0"/>
                <a:cs typeface="Times New Roman" pitchFamily="18" charset="0"/>
              </a:rPr>
              <a:t>Nào, ta cùng tới trường</a:t>
            </a:r>
          </a:p>
          <a:p>
            <a:pPr algn="l"/>
            <a:r>
              <a:rPr lang="en-US" sz="2800">
                <a:latin typeface="Times New Roman" pitchFamily="18" charset="0"/>
                <a:cs typeface="Times New Roman" pitchFamily="18" charset="0"/>
              </a:rPr>
              <a:t>Vẫn đường quen, lối thuộc</a:t>
            </a:r>
          </a:p>
          <a:p>
            <a:pPr algn="l"/>
            <a:r>
              <a:rPr lang="en-US" sz="2800">
                <a:latin typeface="Times New Roman" pitchFamily="18" charset="0"/>
                <a:cs typeface="Times New Roman" pitchFamily="18" charset="0"/>
              </a:rPr>
              <a:t>Đèn xanh mấy ngã tư</a:t>
            </a:r>
          </a:p>
          <a:p>
            <a:pPr algn="l"/>
            <a:r>
              <a:rPr lang="en-US" sz="2800">
                <a:latin typeface="Times New Roman" pitchFamily="18" charset="0"/>
                <a:cs typeface="Times New Roman" pitchFamily="18" charset="0"/>
              </a:rPr>
              <a:t>Dõi nhìn theo từng bước.</a:t>
            </a:r>
          </a:p>
        </p:txBody>
      </p:sp>
      <p:sp>
        <p:nvSpPr>
          <p:cNvPr id="25" name="TextBox 24"/>
          <p:cNvSpPr txBox="1"/>
          <p:nvPr/>
        </p:nvSpPr>
        <p:spPr>
          <a:xfrm>
            <a:off x="6964797" y="2721088"/>
            <a:ext cx="3924472" cy="1815882"/>
          </a:xfrm>
          <a:prstGeom prst="rect">
            <a:avLst/>
          </a:prstGeom>
          <a:noFill/>
        </p:spPr>
        <p:txBody>
          <a:bodyPr wrap="none" rtlCol="0">
            <a:spAutoFit/>
          </a:bodyPr>
          <a:lstStyle/>
          <a:p>
            <a:pPr algn="l"/>
            <a:r>
              <a:rPr lang="en-US" sz="2800">
                <a:latin typeface="Times New Roman" pitchFamily="18" charset="0"/>
                <a:cs typeface="Times New Roman" pitchFamily="18" charset="0"/>
              </a:rPr>
              <a:t>“Ma ra tông” mỗi sáng</a:t>
            </a:r>
          </a:p>
          <a:p>
            <a:pPr algn="l"/>
            <a:r>
              <a:rPr lang="en-US" sz="2800">
                <a:latin typeface="Times New Roman" pitchFamily="18" charset="0"/>
                <a:cs typeface="Times New Roman" pitchFamily="18" charset="0"/>
              </a:rPr>
              <a:t>Xuất phát từ tinh sương</a:t>
            </a:r>
          </a:p>
          <a:p>
            <a:pPr algn="l"/>
            <a:r>
              <a:rPr lang="en-US" sz="2800">
                <a:latin typeface="Times New Roman" pitchFamily="18" charset="0"/>
                <a:cs typeface="Times New Roman" pitchFamily="18" charset="0"/>
              </a:rPr>
              <a:t>Miệng hát và chân sải</a:t>
            </a:r>
          </a:p>
          <a:p>
            <a:pPr algn="l"/>
            <a:r>
              <a:rPr lang="en-US" sz="2800">
                <a:latin typeface="Times New Roman" pitchFamily="18" charset="0"/>
                <a:cs typeface="Times New Roman" pitchFamily="18" charset="0"/>
              </a:rPr>
              <a:t>Vạch đích là cổng trường.</a:t>
            </a:r>
          </a:p>
        </p:txBody>
      </p:sp>
      <p:sp>
        <p:nvSpPr>
          <p:cNvPr id="26" name="TextBox 25"/>
          <p:cNvSpPr txBox="1"/>
          <p:nvPr/>
        </p:nvSpPr>
        <p:spPr>
          <a:xfrm>
            <a:off x="6964797" y="4597976"/>
            <a:ext cx="3622210" cy="1815882"/>
          </a:xfrm>
          <a:prstGeom prst="rect">
            <a:avLst/>
          </a:prstGeom>
          <a:noFill/>
        </p:spPr>
        <p:txBody>
          <a:bodyPr wrap="none" rtlCol="0">
            <a:spAutoFit/>
          </a:bodyPr>
          <a:lstStyle/>
          <a:p>
            <a:pPr algn="l"/>
            <a:r>
              <a:rPr lang="en-US" sz="2800">
                <a:latin typeface="Times New Roman" pitchFamily="18" charset="0"/>
                <a:cs typeface="Times New Roman" pitchFamily="18" charset="0"/>
              </a:rPr>
              <a:t>Buổi chào cờ hòa giọng</a:t>
            </a:r>
          </a:p>
          <a:p>
            <a:pPr algn="l"/>
            <a:r>
              <a:rPr lang="en-US" sz="2800">
                <a:latin typeface="Times New Roman" pitchFamily="18" charset="0"/>
                <a:cs typeface="Times New Roman" pitchFamily="18" charset="0"/>
              </a:rPr>
              <a:t>Cả trường cùng hát hay.</a:t>
            </a:r>
          </a:p>
          <a:p>
            <a:pPr algn="l"/>
            <a:r>
              <a:rPr lang="en-US" sz="2800">
                <a:latin typeface="Times New Roman" pitchFamily="18" charset="0"/>
                <a:cs typeface="Times New Roman" pitchFamily="18" charset="0"/>
              </a:rPr>
              <a:t>Ai thuộc bài? cô hỏi</a:t>
            </a:r>
          </a:p>
          <a:p>
            <a:pPr algn="l"/>
            <a:r>
              <a:rPr lang="en-US" sz="2800">
                <a:latin typeface="Times New Roman" pitchFamily="18" charset="0"/>
                <a:cs typeface="Times New Roman" pitchFamily="18" charset="0"/>
              </a:rPr>
              <a:t>Cả lớp cùng giơ tay.</a:t>
            </a:r>
          </a:p>
        </p:txBody>
      </p:sp>
      <p:sp>
        <p:nvSpPr>
          <p:cNvPr id="5" name="Hexagon 4"/>
          <p:cNvSpPr/>
          <p:nvPr/>
        </p:nvSpPr>
        <p:spPr>
          <a:xfrm>
            <a:off x="378822" y="1603434"/>
            <a:ext cx="653143" cy="523220"/>
          </a:xfrm>
          <a:prstGeom prst="hexagon">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a:t>1</a:t>
            </a:r>
          </a:p>
        </p:txBody>
      </p:sp>
      <p:sp>
        <p:nvSpPr>
          <p:cNvPr id="27" name="Hexagon 26"/>
          <p:cNvSpPr/>
          <p:nvPr/>
        </p:nvSpPr>
        <p:spPr>
          <a:xfrm>
            <a:off x="6087291" y="1551182"/>
            <a:ext cx="653143" cy="523220"/>
          </a:xfrm>
          <a:prstGeom prst="hexagon">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a:t>3</a:t>
            </a:r>
          </a:p>
        </p:txBody>
      </p:sp>
      <p:sp>
        <p:nvSpPr>
          <p:cNvPr id="28" name="Hexagon 27"/>
          <p:cNvSpPr/>
          <p:nvPr/>
        </p:nvSpPr>
        <p:spPr>
          <a:xfrm>
            <a:off x="6087291" y="3367419"/>
            <a:ext cx="653143" cy="523220"/>
          </a:xfrm>
          <a:prstGeom prst="hexagon">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a:t>4</a:t>
            </a:r>
          </a:p>
        </p:txBody>
      </p:sp>
      <p:sp>
        <p:nvSpPr>
          <p:cNvPr id="29" name="Hexagon 28"/>
          <p:cNvSpPr/>
          <p:nvPr/>
        </p:nvSpPr>
        <p:spPr>
          <a:xfrm>
            <a:off x="6087291" y="5244307"/>
            <a:ext cx="653143" cy="523220"/>
          </a:xfrm>
          <a:prstGeom prst="hexagon">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a:t>5</a:t>
            </a:r>
          </a:p>
        </p:txBody>
      </p:sp>
      <p:sp>
        <p:nvSpPr>
          <p:cNvPr id="30" name="Hexagon 29"/>
          <p:cNvSpPr/>
          <p:nvPr/>
        </p:nvSpPr>
        <p:spPr>
          <a:xfrm>
            <a:off x="378822" y="4074756"/>
            <a:ext cx="653143" cy="523220"/>
          </a:xfrm>
          <a:prstGeom prst="hexagon">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a:t>2</a:t>
            </a:r>
          </a:p>
        </p:txBody>
      </p:sp>
      <p:sp>
        <p:nvSpPr>
          <p:cNvPr id="31" name="TextBox 30"/>
          <p:cNvSpPr txBox="1"/>
          <p:nvPr/>
        </p:nvSpPr>
        <p:spPr>
          <a:xfrm>
            <a:off x="7114208" y="2718031"/>
            <a:ext cx="1758815" cy="523220"/>
          </a:xfrm>
          <a:prstGeom prst="rect">
            <a:avLst/>
          </a:prstGeom>
          <a:noFill/>
        </p:spPr>
        <p:txBody>
          <a:bodyPr wrap="none" rtlCol="0">
            <a:spAutoFit/>
          </a:bodyPr>
          <a:lstStyle/>
          <a:p>
            <a:r>
              <a:rPr lang="en-US" sz="2800">
                <a:solidFill>
                  <a:srgbClr val="FF0000"/>
                </a:solidFill>
                <a:latin typeface="Times New Roman" pitchFamily="18" charset="0"/>
                <a:cs typeface="Times New Roman" pitchFamily="18" charset="0"/>
              </a:rPr>
              <a:t>Ma ra tông</a:t>
            </a:r>
            <a:endParaRPr lang="en-US" sz="2800">
              <a:solidFill>
                <a:srgbClr val="FF0000"/>
              </a:solidFill>
            </a:endParaRPr>
          </a:p>
        </p:txBody>
      </p:sp>
      <p:sp>
        <p:nvSpPr>
          <p:cNvPr id="32" name="TextBox 31"/>
          <p:cNvSpPr txBox="1"/>
          <p:nvPr/>
        </p:nvSpPr>
        <p:spPr>
          <a:xfrm>
            <a:off x="8815091" y="3160170"/>
            <a:ext cx="1713931" cy="523220"/>
          </a:xfrm>
          <a:prstGeom prst="rect">
            <a:avLst/>
          </a:prstGeom>
          <a:noFill/>
        </p:spPr>
        <p:txBody>
          <a:bodyPr wrap="none" rtlCol="0">
            <a:spAutoFit/>
          </a:bodyPr>
          <a:lstStyle/>
          <a:p>
            <a:r>
              <a:rPr lang="en-US" sz="2800">
                <a:solidFill>
                  <a:srgbClr val="FF0000"/>
                </a:solidFill>
                <a:latin typeface="Times New Roman" pitchFamily="18" charset="0"/>
                <a:cs typeface="Times New Roman" pitchFamily="18" charset="0"/>
              </a:rPr>
              <a:t>tinh sương</a:t>
            </a:r>
            <a:endParaRPr lang="en-US" sz="2800">
              <a:solidFill>
                <a:srgbClr val="FF0000"/>
              </a:solidFill>
            </a:endParaRPr>
          </a:p>
        </p:txBody>
      </p:sp>
    </p:spTree>
    <p:extLst>
      <p:ext uri="{BB962C8B-B14F-4D97-AF65-F5344CB8AC3E}">
        <p14:creationId xmlns:p14="http://schemas.microsoft.com/office/powerpoint/2010/main" val="173622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 calcmode="lin" valueType="num">
                                      <p:cBhvr>
                                        <p:cTn id="54" dur="500" fill="hold"/>
                                        <p:tgtEl>
                                          <p:spTgt spid="30"/>
                                        </p:tgtEl>
                                        <p:attrNameLst>
                                          <p:attrName>ppt_w</p:attrName>
                                        </p:attrNameLst>
                                      </p:cBhvr>
                                      <p:tavLst>
                                        <p:tav tm="0">
                                          <p:val>
                                            <p:fltVal val="0"/>
                                          </p:val>
                                        </p:tav>
                                        <p:tav tm="100000">
                                          <p:val>
                                            <p:strVal val="#ppt_w"/>
                                          </p:val>
                                        </p:tav>
                                      </p:tavLst>
                                    </p:anim>
                                    <p:anim calcmode="lin" valueType="num">
                                      <p:cBhvr>
                                        <p:cTn id="55" dur="500" fill="hold"/>
                                        <p:tgtEl>
                                          <p:spTgt spid="30"/>
                                        </p:tgtEl>
                                        <p:attrNameLst>
                                          <p:attrName>ppt_h</p:attrName>
                                        </p:attrNameLst>
                                      </p:cBhvr>
                                      <p:tavLst>
                                        <p:tav tm="0">
                                          <p:val>
                                            <p:fltVal val="0"/>
                                          </p:val>
                                        </p:tav>
                                        <p:tav tm="100000">
                                          <p:val>
                                            <p:strVal val="#ppt_h"/>
                                          </p:val>
                                        </p:tav>
                                      </p:tavLst>
                                    </p:anim>
                                    <p:animEffect transition="in" filter="fade">
                                      <p:cBhvr>
                                        <p:cTn id="56" dur="500"/>
                                        <p:tgtEl>
                                          <p:spTgt spid="30"/>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fltVal val="0"/>
                                          </p:val>
                                        </p:tav>
                                        <p:tav tm="100000">
                                          <p:val>
                                            <p:strVal val="#ppt_w"/>
                                          </p:val>
                                        </p:tav>
                                      </p:tavLst>
                                    </p:anim>
                                    <p:anim calcmode="lin" valueType="num">
                                      <p:cBhvr>
                                        <p:cTn id="60" dur="500" fill="hold"/>
                                        <p:tgtEl>
                                          <p:spTgt spid="14"/>
                                        </p:tgtEl>
                                        <p:attrNameLst>
                                          <p:attrName>ppt_h</p:attrName>
                                        </p:attrNameLst>
                                      </p:cBhvr>
                                      <p:tavLst>
                                        <p:tav tm="0">
                                          <p:val>
                                            <p:fltVal val="0"/>
                                          </p:val>
                                        </p:tav>
                                        <p:tav tm="100000">
                                          <p:val>
                                            <p:strVal val="#ppt_h"/>
                                          </p:val>
                                        </p:tav>
                                      </p:tavLst>
                                    </p:anim>
                                    <p:animEffect transition="in" filter="fade">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p:cTn id="66" dur="500" fill="hold"/>
                                        <p:tgtEl>
                                          <p:spTgt spid="12"/>
                                        </p:tgtEl>
                                        <p:attrNameLst>
                                          <p:attrName>ppt_w</p:attrName>
                                        </p:attrNameLst>
                                      </p:cBhvr>
                                      <p:tavLst>
                                        <p:tav tm="0">
                                          <p:val>
                                            <p:fltVal val="0"/>
                                          </p:val>
                                        </p:tav>
                                        <p:tav tm="100000">
                                          <p:val>
                                            <p:strVal val="#ppt_w"/>
                                          </p:val>
                                        </p:tav>
                                      </p:tavLst>
                                    </p:anim>
                                    <p:anim calcmode="lin" valueType="num">
                                      <p:cBhvr>
                                        <p:cTn id="67" dur="500" fill="hold"/>
                                        <p:tgtEl>
                                          <p:spTgt spid="12"/>
                                        </p:tgtEl>
                                        <p:attrNameLst>
                                          <p:attrName>ppt_h</p:attrName>
                                        </p:attrNameLst>
                                      </p:cBhvr>
                                      <p:tavLst>
                                        <p:tav tm="0">
                                          <p:val>
                                            <p:fltVal val="0"/>
                                          </p:val>
                                        </p:tav>
                                        <p:tav tm="100000">
                                          <p:val>
                                            <p:strVal val="#ppt_h"/>
                                          </p:val>
                                        </p:tav>
                                      </p:tavLst>
                                    </p:anim>
                                    <p:animEffect transition="in" filter="fade">
                                      <p:cBhvr>
                                        <p:cTn id="68" dur="500"/>
                                        <p:tgtEl>
                                          <p:spTgt spid="12"/>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Effect transition="in" filter="fade">
                                      <p:cBhvr>
                                        <p:cTn id="75" dur="500"/>
                                        <p:tgtEl>
                                          <p:spTgt spid="16"/>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 calcmode="lin" valueType="num">
                                      <p:cBhvr>
                                        <p:cTn id="80" dur="500" fill="hold"/>
                                        <p:tgtEl>
                                          <p:spTgt spid="27"/>
                                        </p:tgtEl>
                                        <p:attrNameLst>
                                          <p:attrName>ppt_w</p:attrName>
                                        </p:attrNameLst>
                                      </p:cBhvr>
                                      <p:tavLst>
                                        <p:tav tm="0">
                                          <p:val>
                                            <p:fltVal val="0"/>
                                          </p:val>
                                        </p:tav>
                                        <p:tav tm="100000">
                                          <p:val>
                                            <p:strVal val="#ppt_w"/>
                                          </p:val>
                                        </p:tav>
                                      </p:tavLst>
                                    </p:anim>
                                    <p:anim calcmode="lin" valueType="num">
                                      <p:cBhvr>
                                        <p:cTn id="81" dur="500" fill="hold"/>
                                        <p:tgtEl>
                                          <p:spTgt spid="27"/>
                                        </p:tgtEl>
                                        <p:attrNameLst>
                                          <p:attrName>ppt_h</p:attrName>
                                        </p:attrNameLst>
                                      </p:cBhvr>
                                      <p:tavLst>
                                        <p:tav tm="0">
                                          <p:val>
                                            <p:fltVal val="0"/>
                                          </p:val>
                                        </p:tav>
                                        <p:tav tm="100000">
                                          <p:val>
                                            <p:strVal val="#ppt_h"/>
                                          </p:val>
                                        </p:tav>
                                      </p:tavLst>
                                    </p:anim>
                                    <p:animEffect transition="in" filter="fade">
                                      <p:cBhvr>
                                        <p:cTn id="82" dur="500"/>
                                        <p:tgtEl>
                                          <p:spTgt spid="27"/>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p:cTn id="85" dur="500" fill="hold"/>
                                        <p:tgtEl>
                                          <p:spTgt spid="21"/>
                                        </p:tgtEl>
                                        <p:attrNameLst>
                                          <p:attrName>ppt_w</p:attrName>
                                        </p:attrNameLst>
                                      </p:cBhvr>
                                      <p:tavLst>
                                        <p:tav tm="0">
                                          <p:val>
                                            <p:fltVal val="0"/>
                                          </p:val>
                                        </p:tav>
                                        <p:tav tm="100000">
                                          <p:val>
                                            <p:strVal val="#ppt_w"/>
                                          </p:val>
                                        </p:tav>
                                      </p:tavLst>
                                    </p:anim>
                                    <p:anim calcmode="lin" valueType="num">
                                      <p:cBhvr>
                                        <p:cTn id="86" dur="500" fill="hold"/>
                                        <p:tgtEl>
                                          <p:spTgt spid="21"/>
                                        </p:tgtEl>
                                        <p:attrNameLst>
                                          <p:attrName>ppt_h</p:attrName>
                                        </p:attrNameLst>
                                      </p:cBhvr>
                                      <p:tavLst>
                                        <p:tav tm="0">
                                          <p:val>
                                            <p:fltVal val="0"/>
                                          </p:val>
                                        </p:tav>
                                        <p:tav tm="100000">
                                          <p:val>
                                            <p:strVal val="#ppt_h"/>
                                          </p:val>
                                        </p:tav>
                                      </p:tavLst>
                                    </p:anim>
                                    <p:animEffect transition="in" filter="fade">
                                      <p:cBhvr>
                                        <p:cTn id="87" dur="500"/>
                                        <p:tgtEl>
                                          <p:spTgt spid="21"/>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 calcmode="lin" valueType="num">
                                      <p:cBhvr>
                                        <p:cTn id="92" dur="500" fill="hold"/>
                                        <p:tgtEl>
                                          <p:spTgt spid="25"/>
                                        </p:tgtEl>
                                        <p:attrNameLst>
                                          <p:attrName>ppt_w</p:attrName>
                                        </p:attrNameLst>
                                      </p:cBhvr>
                                      <p:tavLst>
                                        <p:tav tm="0">
                                          <p:val>
                                            <p:fltVal val="0"/>
                                          </p:val>
                                        </p:tav>
                                        <p:tav tm="100000">
                                          <p:val>
                                            <p:strVal val="#ppt_w"/>
                                          </p:val>
                                        </p:tav>
                                      </p:tavLst>
                                    </p:anim>
                                    <p:anim calcmode="lin" valueType="num">
                                      <p:cBhvr>
                                        <p:cTn id="93" dur="500" fill="hold"/>
                                        <p:tgtEl>
                                          <p:spTgt spid="25"/>
                                        </p:tgtEl>
                                        <p:attrNameLst>
                                          <p:attrName>ppt_h</p:attrName>
                                        </p:attrNameLst>
                                      </p:cBhvr>
                                      <p:tavLst>
                                        <p:tav tm="0">
                                          <p:val>
                                            <p:fltVal val="0"/>
                                          </p:val>
                                        </p:tav>
                                        <p:tav tm="100000">
                                          <p:val>
                                            <p:strVal val="#ppt_h"/>
                                          </p:val>
                                        </p:tav>
                                      </p:tavLst>
                                    </p:anim>
                                    <p:animEffect transition="in" filter="fade">
                                      <p:cBhvr>
                                        <p:cTn id="94" dur="500"/>
                                        <p:tgtEl>
                                          <p:spTgt spid="25"/>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28"/>
                                        </p:tgtEl>
                                        <p:attrNameLst>
                                          <p:attrName>style.visibility</p:attrName>
                                        </p:attrNameLst>
                                      </p:cBhvr>
                                      <p:to>
                                        <p:strVal val="visible"/>
                                      </p:to>
                                    </p:set>
                                    <p:anim calcmode="lin" valueType="num">
                                      <p:cBhvr>
                                        <p:cTn id="97" dur="500" fill="hold"/>
                                        <p:tgtEl>
                                          <p:spTgt spid="28"/>
                                        </p:tgtEl>
                                        <p:attrNameLst>
                                          <p:attrName>ppt_w</p:attrName>
                                        </p:attrNameLst>
                                      </p:cBhvr>
                                      <p:tavLst>
                                        <p:tav tm="0">
                                          <p:val>
                                            <p:fltVal val="0"/>
                                          </p:val>
                                        </p:tav>
                                        <p:tav tm="100000">
                                          <p:val>
                                            <p:strVal val="#ppt_w"/>
                                          </p:val>
                                        </p:tav>
                                      </p:tavLst>
                                    </p:anim>
                                    <p:anim calcmode="lin" valueType="num">
                                      <p:cBhvr>
                                        <p:cTn id="98" dur="500" fill="hold"/>
                                        <p:tgtEl>
                                          <p:spTgt spid="28"/>
                                        </p:tgtEl>
                                        <p:attrNameLst>
                                          <p:attrName>ppt_h</p:attrName>
                                        </p:attrNameLst>
                                      </p:cBhvr>
                                      <p:tavLst>
                                        <p:tav tm="0">
                                          <p:val>
                                            <p:fltVal val="0"/>
                                          </p:val>
                                        </p:tav>
                                        <p:tav tm="100000">
                                          <p:val>
                                            <p:strVal val="#ppt_h"/>
                                          </p:val>
                                        </p:tav>
                                      </p:tavLst>
                                    </p:anim>
                                    <p:animEffect transition="in" filter="fade">
                                      <p:cBhvr>
                                        <p:cTn id="99" dur="500"/>
                                        <p:tgtEl>
                                          <p:spTgt spid="28"/>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grpId="0" nodeType="clickEffect">
                                  <p:stCondLst>
                                    <p:cond delay="0"/>
                                  </p:stCondLst>
                                  <p:childTnLst>
                                    <p:set>
                                      <p:cBhvr>
                                        <p:cTn id="103" dur="1" fill="hold">
                                          <p:stCondLst>
                                            <p:cond delay="0"/>
                                          </p:stCondLst>
                                        </p:cTn>
                                        <p:tgtEl>
                                          <p:spTgt spid="31"/>
                                        </p:tgtEl>
                                        <p:attrNameLst>
                                          <p:attrName>style.visibility</p:attrName>
                                        </p:attrNameLst>
                                      </p:cBhvr>
                                      <p:to>
                                        <p:strVal val="visible"/>
                                      </p:to>
                                    </p:set>
                                    <p:anim calcmode="lin" valueType="num">
                                      <p:cBhvr>
                                        <p:cTn id="104" dur="500" fill="hold"/>
                                        <p:tgtEl>
                                          <p:spTgt spid="31"/>
                                        </p:tgtEl>
                                        <p:attrNameLst>
                                          <p:attrName>ppt_w</p:attrName>
                                        </p:attrNameLst>
                                      </p:cBhvr>
                                      <p:tavLst>
                                        <p:tav tm="0">
                                          <p:val>
                                            <p:fltVal val="0"/>
                                          </p:val>
                                        </p:tav>
                                        <p:tav tm="100000">
                                          <p:val>
                                            <p:strVal val="#ppt_w"/>
                                          </p:val>
                                        </p:tav>
                                      </p:tavLst>
                                    </p:anim>
                                    <p:anim calcmode="lin" valueType="num">
                                      <p:cBhvr>
                                        <p:cTn id="105" dur="500" fill="hold"/>
                                        <p:tgtEl>
                                          <p:spTgt spid="31"/>
                                        </p:tgtEl>
                                        <p:attrNameLst>
                                          <p:attrName>ppt_h</p:attrName>
                                        </p:attrNameLst>
                                      </p:cBhvr>
                                      <p:tavLst>
                                        <p:tav tm="0">
                                          <p:val>
                                            <p:fltVal val="0"/>
                                          </p:val>
                                        </p:tav>
                                        <p:tav tm="100000">
                                          <p:val>
                                            <p:strVal val="#ppt_h"/>
                                          </p:val>
                                        </p:tav>
                                      </p:tavLst>
                                    </p:anim>
                                    <p:animEffect transition="in" filter="fade">
                                      <p:cBhvr>
                                        <p:cTn id="106" dur="500"/>
                                        <p:tgtEl>
                                          <p:spTgt spid="31"/>
                                        </p:tgtEl>
                                      </p:cBhvr>
                                    </p:animEffect>
                                  </p:childTnLst>
                                </p:cTn>
                              </p:par>
                              <p:par>
                                <p:cTn id="107" presetID="53" presetClass="entr" presetSubtype="16" fill="hold" grpId="0" nodeType="withEffect">
                                  <p:stCondLst>
                                    <p:cond delay="0"/>
                                  </p:stCondLst>
                                  <p:childTnLst>
                                    <p:set>
                                      <p:cBhvr>
                                        <p:cTn id="108" dur="1" fill="hold">
                                          <p:stCondLst>
                                            <p:cond delay="0"/>
                                          </p:stCondLst>
                                        </p:cTn>
                                        <p:tgtEl>
                                          <p:spTgt spid="32"/>
                                        </p:tgtEl>
                                        <p:attrNameLst>
                                          <p:attrName>style.visibility</p:attrName>
                                        </p:attrNameLst>
                                      </p:cBhvr>
                                      <p:to>
                                        <p:strVal val="visible"/>
                                      </p:to>
                                    </p:set>
                                    <p:anim calcmode="lin" valueType="num">
                                      <p:cBhvr>
                                        <p:cTn id="109" dur="500" fill="hold"/>
                                        <p:tgtEl>
                                          <p:spTgt spid="32"/>
                                        </p:tgtEl>
                                        <p:attrNameLst>
                                          <p:attrName>ppt_w</p:attrName>
                                        </p:attrNameLst>
                                      </p:cBhvr>
                                      <p:tavLst>
                                        <p:tav tm="0">
                                          <p:val>
                                            <p:fltVal val="0"/>
                                          </p:val>
                                        </p:tav>
                                        <p:tav tm="100000">
                                          <p:val>
                                            <p:strVal val="#ppt_w"/>
                                          </p:val>
                                        </p:tav>
                                      </p:tavLst>
                                    </p:anim>
                                    <p:anim calcmode="lin" valueType="num">
                                      <p:cBhvr>
                                        <p:cTn id="110" dur="500" fill="hold"/>
                                        <p:tgtEl>
                                          <p:spTgt spid="32"/>
                                        </p:tgtEl>
                                        <p:attrNameLst>
                                          <p:attrName>ppt_h</p:attrName>
                                        </p:attrNameLst>
                                      </p:cBhvr>
                                      <p:tavLst>
                                        <p:tav tm="0">
                                          <p:val>
                                            <p:fltVal val="0"/>
                                          </p:val>
                                        </p:tav>
                                        <p:tav tm="100000">
                                          <p:val>
                                            <p:strVal val="#ppt_h"/>
                                          </p:val>
                                        </p:tav>
                                      </p:tavLst>
                                    </p:anim>
                                    <p:animEffect transition="in" filter="fade">
                                      <p:cBhvr>
                                        <p:cTn id="111" dur="500"/>
                                        <p:tgtEl>
                                          <p:spTgt spid="32"/>
                                        </p:tgtEl>
                                      </p:cBhvr>
                                    </p:animEffect>
                                  </p:childTnLst>
                                </p:cTn>
                              </p:par>
                            </p:childTnLst>
                          </p:cTn>
                        </p:par>
                      </p:childTnLst>
                    </p:cTn>
                  </p:par>
                  <p:par>
                    <p:cTn id="112" fill="hold">
                      <p:stCondLst>
                        <p:cond delay="indefinite"/>
                      </p:stCondLst>
                      <p:childTnLst>
                        <p:par>
                          <p:cTn id="113" fill="hold">
                            <p:stCondLst>
                              <p:cond delay="0"/>
                            </p:stCondLst>
                            <p:childTnLst>
                              <p:par>
                                <p:cTn id="114" presetID="53" presetClass="entr" presetSubtype="16" fill="hold" grpId="0" nodeType="clickEffect">
                                  <p:stCondLst>
                                    <p:cond delay="0"/>
                                  </p:stCondLst>
                                  <p:childTnLst>
                                    <p:set>
                                      <p:cBhvr>
                                        <p:cTn id="115" dur="1" fill="hold">
                                          <p:stCondLst>
                                            <p:cond delay="0"/>
                                          </p:stCondLst>
                                        </p:cTn>
                                        <p:tgtEl>
                                          <p:spTgt spid="26"/>
                                        </p:tgtEl>
                                        <p:attrNameLst>
                                          <p:attrName>style.visibility</p:attrName>
                                        </p:attrNameLst>
                                      </p:cBhvr>
                                      <p:to>
                                        <p:strVal val="visible"/>
                                      </p:to>
                                    </p:set>
                                    <p:anim calcmode="lin" valueType="num">
                                      <p:cBhvr>
                                        <p:cTn id="116" dur="500" fill="hold"/>
                                        <p:tgtEl>
                                          <p:spTgt spid="26"/>
                                        </p:tgtEl>
                                        <p:attrNameLst>
                                          <p:attrName>ppt_w</p:attrName>
                                        </p:attrNameLst>
                                      </p:cBhvr>
                                      <p:tavLst>
                                        <p:tav tm="0">
                                          <p:val>
                                            <p:fltVal val="0"/>
                                          </p:val>
                                        </p:tav>
                                        <p:tav tm="100000">
                                          <p:val>
                                            <p:strVal val="#ppt_w"/>
                                          </p:val>
                                        </p:tav>
                                      </p:tavLst>
                                    </p:anim>
                                    <p:anim calcmode="lin" valueType="num">
                                      <p:cBhvr>
                                        <p:cTn id="117" dur="500" fill="hold"/>
                                        <p:tgtEl>
                                          <p:spTgt spid="26"/>
                                        </p:tgtEl>
                                        <p:attrNameLst>
                                          <p:attrName>ppt_h</p:attrName>
                                        </p:attrNameLst>
                                      </p:cBhvr>
                                      <p:tavLst>
                                        <p:tav tm="0">
                                          <p:val>
                                            <p:fltVal val="0"/>
                                          </p:val>
                                        </p:tav>
                                        <p:tav tm="100000">
                                          <p:val>
                                            <p:strVal val="#ppt_h"/>
                                          </p:val>
                                        </p:tav>
                                      </p:tavLst>
                                    </p:anim>
                                    <p:animEffect transition="in" filter="fade">
                                      <p:cBhvr>
                                        <p:cTn id="118" dur="500"/>
                                        <p:tgtEl>
                                          <p:spTgt spid="26"/>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29"/>
                                        </p:tgtEl>
                                        <p:attrNameLst>
                                          <p:attrName>style.visibility</p:attrName>
                                        </p:attrNameLst>
                                      </p:cBhvr>
                                      <p:to>
                                        <p:strVal val="visible"/>
                                      </p:to>
                                    </p:set>
                                    <p:anim calcmode="lin" valueType="num">
                                      <p:cBhvr>
                                        <p:cTn id="121" dur="500" fill="hold"/>
                                        <p:tgtEl>
                                          <p:spTgt spid="29"/>
                                        </p:tgtEl>
                                        <p:attrNameLst>
                                          <p:attrName>ppt_w</p:attrName>
                                        </p:attrNameLst>
                                      </p:cBhvr>
                                      <p:tavLst>
                                        <p:tav tm="0">
                                          <p:val>
                                            <p:fltVal val="0"/>
                                          </p:val>
                                        </p:tav>
                                        <p:tav tm="100000">
                                          <p:val>
                                            <p:strVal val="#ppt_w"/>
                                          </p:val>
                                        </p:tav>
                                      </p:tavLst>
                                    </p:anim>
                                    <p:anim calcmode="lin" valueType="num">
                                      <p:cBhvr>
                                        <p:cTn id="122" dur="500" fill="hold"/>
                                        <p:tgtEl>
                                          <p:spTgt spid="29"/>
                                        </p:tgtEl>
                                        <p:attrNameLst>
                                          <p:attrName>ppt_h</p:attrName>
                                        </p:attrNameLst>
                                      </p:cBhvr>
                                      <p:tavLst>
                                        <p:tav tm="0">
                                          <p:val>
                                            <p:fltVal val="0"/>
                                          </p:val>
                                        </p:tav>
                                        <p:tav tm="100000">
                                          <p:val>
                                            <p:strVal val="#ppt_h"/>
                                          </p:val>
                                        </p:tav>
                                      </p:tavLst>
                                    </p:anim>
                                    <p:animEffect transition="in" filter="fade">
                                      <p:cBhvr>
                                        <p:cTn id="1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4" grpId="0"/>
      <p:bldP spid="6" grpId="0"/>
      <p:bldP spid="11" grpId="0"/>
      <p:bldP spid="15" grpId="0"/>
      <p:bldP spid="12" grpId="0"/>
      <p:bldP spid="16" grpId="0"/>
      <p:bldP spid="17" grpId="0"/>
      <p:bldP spid="21" grpId="0"/>
      <p:bldP spid="25" grpId="0"/>
      <p:bldP spid="26" grpId="0"/>
      <p:bldP spid="5" grpId="0" animBg="1"/>
      <p:bldP spid="27" grpId="0" animBg="1"/>
      <p:bldP spid="28" grpId="0" animBg="1"/>
      <p:bldP spid="29" grpId="0" animBg="1"/>
      <p:bldP spid="30" grpId="0" animBg="1"/>
      <p:bldP spid="31" grpId="0"/>
      <p:bldP spid="32" grpId="0"/>
    </p:bld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670</TotalTime>
  <Words>843</Words>
  <Application>Microsoft Office PowerPoint</Application>
  <PresentationFormat>Widescreen</PresentationFormat>
  <Paragraphs>179</Paragraphs>
  <Slides>29</Slides>
  <Notes>0</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29</vt:i4>
      </vt:variant>
    </vt:vector>
  </HeadingPairs>
  <TitlesOfParts>
    <vt:vector size="42" baseType="lpstr">
      <vt:lpstr>A3.OpenSansBold-San</vt:lpstr>
      <vt:lpstr>A3.OpenSans-San</vt:lpstr>
      <vt:lpstr>Arial</vt:lpstr>
      <vt:lpstr>Arial-Rounded</vt:lpstr>
      <vt:lpstr>Calibri</vt:lpstr>
      <vt:lpstr>Calibri Light</vt:lpstr>
      <vt:lpstr>LNTH-LuoLuoNotangYuanTi 1</vt:lpstr>
      <vt:lpstr>Pacifico</vt:lpstr>
      <vt:lpstr>Times New Roman</vt:lpstr>
      <vt:lpstr>UTM Duepuntozero</vt:lpstr>
      <vt:lpstr>UVF Salome</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54</cp:revision>
  <dcterms:created xsi:type="dcterms:W3CDTF">2023-08-23T14:28:38Z</dcterms:created>
  <dcterms:modified xsi:type="dcterms:W3CDTF">2023-12-26T01:15:29Z</dcterms:modified>
</cp:coreProperties>
</file>