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7"/>
  </p:notesMasterIdLst>
  <p:sldIdLst>
    <p:sldId id="459" r:id="rId2"/>
    <p:sldId id="460" r:id="rId3"/>
    <p:sldId id="471" r:id="rId4"/>
    <p:sldId id="470" r:id="rId5"/>
    <p:sldId id="453" r:id="rId6"/>
    <p:sldId id="455" r:id="rId7"/>
    <p:sldId id="458" r:id="rId8"/>
    <p:sldId id="454" r:id="rId9"/>
    <p:sldId id="457" r:id="rId10"/>
    <p:sldId id="461" r:id="rId11"/>
    <p:sldId id="462" r:id="rId12"/>
    <p:sldId id="427" r:id="rId13"/>
    <p:sldId id="464" r:id="rId14"/>
    <p:sldId id="465" r:id="rId15"/>
    <p:sldId id="467" r:id="rId16"/>
    <p:sldId id="466" r:id="rId17"/>
    <p:sldId id="468" r:id="rId18"/>
    <p:sldId id="443" r:id="rId19"/>
    <p:sldId id="449" r:id="rId20"/>
    <p:sldId id="469" r:id="rId21"/>
    <p:sldId id="473" r:id="rId22"/>
    <p:sldId id="474" r:id="rId23"/>
    <p:sldId id="475" r:id="rId24"/>
    <p:sldId id="476" r:id="rId25"/>
    <p:sldId id="340" r:id="rId26"/>
  </p:sldIdLst>
  <p:sldSz cx="16276638" cy="9144000"/>
  <p:notesSz cx="6858000" cy="9144000"/>
  <p:custDataLst>
    <p:tags r:id="rId2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267" indent="-260247" algn="l" rtl="0" eaLnBrk="0" fontAlgn="base" hangingPunct="0">
      <a:spcBef>
        <a:spcPct val="0"/>
      </a:spcBef>
      <a:spcAft>
        <a:spcPct val="0"/>
      </a:spcAft>
      <a:defRPr kern="1200">
        <a:solidFill>
          <a:schemeClr val="tx1"/>
        </a:solidFill>
        <a:latin typeface="Arial" charset="0"/>
        <a:ea typeface="+mn-ea"/>
        <a:cs typeface="+mn-cs"/>
      </a:defRPr>
    </a:lvl2pPr>
    <a:lvl3pPr marL="1436118" indent="-522081" algn="l" rtl="0" eaLnBrk="0" fontAlgn="base" hangingPunct="0">
      <a:spcBef>
        <a:spcPct val="0"/>
      </a:spcBef>
      <a:spcAft>
        <a:spcPct val="0"/>
      </a:spcAft>
      <a:defRPr kern="1200">
        <a:solidFill>
          <a:schemeClr val="tx1"/>
        </a:solidFill>
        <a:latin typeface="Arial" charset="0"/>
        <a:ea typeface="+mn-ea"/>
        <a:cs typeface="+mn-cs"/>
      </a:defRPr>
    </a:lvl3pPr>
    <a:lvl4pPr marL="2153385" indent="-782327" algn="l" rtl="0" eaLnBrk="0" fontAlgn="base" hangingPunct="0">
      <a:spcBef>
        <a:spcPct val="0"/>
      </a:spcBef>
      <a:spcAft>
        <a:spcPct val="0"/>
      </a:spcAft>
      <a:defRPr kern="1200">
        <a:solidFill>
          <a:schemeClr val="tx1"/>
        </a:solidFill>
        <a:latin typeface="Arial" charset="0"/>
        <a:ea typeface="+mn-ea"/>
        <a:cs typeface="+mn-cs"/>
      </a:defRPr>
    </a:lvl4pPr>
    <a:lvl5pPr marL="2872235" indent="-1044162" algn="l" rtl="0" eaLnBrk="0" fontAlgn="base" hangingPunct="0">
      <a:spcBef>
        <a:spcPct val="0"/>
      </a:spcBef>
      <a:spcAft>
        <a:spcPct val="0"/>
      </a:spcAft>
      <a:defRPr kern="1200">
        <a:solidFill>
          <a:schemeClr val="tx1"/>
        </a:solidFill>
        <a:latin typeface="Arial" charset="0"/>
        <a:ea typeface="+mn-ea"/>
        <a:cs typeface="+mn-cs"/>
      </a:defRPr>
    </a:lvl5pPr>
    <a:lvl6pPr marL="2285094" algn="l" defTabSz="914037" rtl="0" eaLnBrk="1" latinLnBrk="0" hangingPunct="1">
      <a:defRPr kern="1200">
        <a:solidFill>
          <a:schemeClr val="tx1"/>
        </a:solidFill>
        <a:latin typeface="Arial" charset="0"/>
        <a:ea typeface="+mn-ea"/>
        <a:cs typeface="+mn-cs"/>
      </a:defRPr>
    </a:lvl6pPr>
    <a:lvl7pPr marL="2742113" algn="l" defTabSz="914037" rtl="0" eaLnBrk="1" latinLnBrk="0" hangingPunct="1">
      <a:defRPr kern="1200">
        <a:solidFill>
          <a:schemeClr val="tx1"/>
        </a:solidFill>
        <a:latin typeface="Arial" charset="0"/>
        <a:ea typeface="+mn-ea"/>
        <a:cs typeface="+mn-cs"/>
      </a:defRPr>
    </a:lvl7pPr>
    <a:lvl8pPr marL="3199133" algn="l" defTabSz="914037" rtl="0" eaLnBrk="1" latinLnBrk="0" hangingPunct="1">
      <a:defRPr kern="1200">
        <a:solidFill>
          <a:schemeClr val="tx1"/>
        </a:solidFill>
        <a:latin typeface="Arial" charset="0"/>
        <a:ea typeface="+mn-ea"/>
        <a:cs typeface="+mn-cs"/>
      </a:defRPr>
    </a:lvl8pPr>
    <a:lvl9pPr marL="3656150" algn="l" defTabSz="914037"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66"/>
    <a:srgbClr val="0000FF"/>
    <a:srgbClr val="0000CC"/>
    <a:srgbClr val="C5F3F3"/>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p:scale>
          <a:sx n="48" d="100"/>
          <a:sy n="48" d="100"/>
        </p:scale>
        <p:origin x="-888" y="-30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267" algn="l" rtl="0" eaLnBrk="0" fontAlgn="base" hangingPunct="0">
      <a:spcBef>
        <a:spcPct val="30000"/>
      </a:spcBef>
      <a:spcAft>
        <a:spcPct val="0"/>
      </a:spcAft>
      <a:defRPr sz="1900" kern="1200">
        <a:solidFill>
          <a:schemeClr val="tx1"/>
        </a:solidFill>
        <a:latin typeface="Arial" charset="0"/>
        <a:ea typeface="+mn-ea"/>
        <a:cs typeface="+mn-cs"/>
      </a:defRPr>
    </a:lvl2pPr>
    <a:lvl3pPr marL="1436118" algn="l" rtl="0" eaLnBrk="0" fontAlgn="base" hangingPunct="0">
      <a:spcBef>
        <a:spcPct val="30000"/>
      </a:spcBef>
      <a:spcAft>
        <a:spcPct val="0"/>
      </a:spcAft>
      <a:defRPr sz="1900" kern="1200">
        <a:solidFill>
          <a:schemeClr val="tx1"/>
        </a:solidFill>
        <a:latin typeface="Arial" charset="0"/>
        <a:ea typeface="+mn-ea"/>
        <a:cs typeface="+mn-cs"/>
      </a:defRPr>
    </a:lvl3pPr>
    <a:lvl4pPr marL="2153385" algn="l" rtl="0" eaLnBrk="0" fontAlgn="base" hangingPunct="0">
      <a:spcBef>
        <a:spcPct val="30000"/>
      </a:spcBef>
      <a:spcAft>
        <a:spcPct val="0"/>
      </a:spcAft>
      <a:defRPr sz="1900" kern="1200">
        <a:solidFill>
          <a:schemeClr val="tx1"/>
        </a:solidFill>
        <a:latin typeface="Arial" charset="0"/>
        <a:ea typeface="+mn-ea"/>
        <a:cs typeface="+mn-cs"/>
      </a:defRPr>
    </a:lvl4pPr>
    <a:lvl5pPr marL="2872235" algn="l" rtl="0" eaLnBrk="0" fontAlgn="base" hangingPunct="0">
      <a:spcBef>
        <a:spcPct val="30000"/>
      </a:spcBef>
      <a:spcAft>
        <a:spcPct val="0"/>
      </a:spcAft>
      <a:defRPr sz="1900" kern="1200">
        <a:solidFill>
          <a:schemeClr val="tx1"/>
        </a:solidFill>
        <a:latin typeface="Arial" charset="0"/>
        <a:ea typeface="+mn-ea"/>
        <a:cs typeface="+mn-cs"/>
      </a:defRPr>
    </a:lvl5pPr>
    <a:lvl6pPr marL="3590796" algn="l" defTabSz="1436319" rtl="0" eaLnBrk="1" latinLnBrk="0" hangingPunct="1">
      <a:defRPr sz="1900" kern="1200">
        <a:solidFill>
          <a:schemeClr val="tx1"/>
        </a:solidFill>
        <a:latin typeface="+mn-lt"/>
        <a:ea typeface="+mn-ea"/>
        <a:cs typeface="+mn-cs"/>
      </a:defRPr>
    </a:lvl6pPr>
    <a:lvl7pPr marL="4308956" algn="l" defTabSz="1436319" rtl="0" eaLnBrk="1" latinLnBrk="0" hangingPunct="1">
      <a:defRPr sz="1900" kern="1200">
        <a:solidFill>
          <a:schemeClr val="tx1"/>
        </a:solidFill>
        <a:latin typeface="+mn-lt"/>
        <a:ea typeface="+mn-ea"/>
        <a:cs typeface="+mn-cs"/>
      </a:defRPr>
    </a:lvl7pPr>
    <a:lvl8pPr marL="5027116" algn="l" defTabSz="1436319" rtl="0" eaLnBrk="1" latinLnBrk="0" hangingPunct="1">
      <a:defRPr sz="1900" kern="1200">
        <a:solidFill>
          <a:schemeClr val="tx1"/>
        </a:solidFill>
        <a:latin typeface="+mn-lt"/>
        <a:ea typeface="+mn-ea"/>
        <a:cs typeface="+mn-cs"/>
      </a:defRPr>
    </a:lvl8pPr>
    <a:lvl9pPr marL="5745277" algn="l" defTabSz="1436319"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vi-VN" smtClean="0"/>
          </a:p>
        </p:txBody>
      </p:sp>
    </p:spTree>
    <p:extLst>
      <p:ext uri="{BB962C8B-B14F-4D97-AF65-F5344CB8AC3E}">
        <p14:creationId xmlns:p14="http://schemas.microsoft.com/office/powerpoint/2010/main" val="3041156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2791"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2791"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23382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25</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5155893"/>
            <a:ext cx="16276638" cy="3988107"/>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12" name="Rectangle 11"/>
          <p:cNvSpPr/>
          <p:nvPr/>
        </p:nvSpPr>
        <p:spPr>
          <a:xfrm>
            <a:off x="0" y="0"/>
            <a:ext cx="16276638" cy="5155893"/>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dirty="0"/>
          </a:p>
        </p:txBody>
      </p:sp>
      <p:sp>
        <p:nvSpPr>
          <p:cNvPr id="13" name="Rectangle 12"/>
          <p:cNvSpPr/>
          <p:nvPr/>
        </p:nvSpPr>
        <p:spPr>
          <a:xfrm>
            <a:off x="0" y="3536415"/>
            <a:ext cx="16276638"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14" name="Oval 13"/>
          <p:cNvSpPr/>
          <p:nvPr/>
        </p:nvSpPr>
        <p:spPr>
          <a:xfrm>
            <a:off x="0" y="2133600"/>
            <a:ext cx="16276638" cy="68072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3" name="Subtitle 2"/>
          <p:cNvSpPr>
            <a:spLocks noGrp="1"/>
          </p:cNvSpPr>
          <p:nvPr>
            <p:ph type="subTitle" idx="1"/>
          </p:nvPr>
        </p:nvSpPr>
        <p:spPr>
          <a:xfrm>
            <a:off x="2623406" y="6736727"/>
            <a:ext cx="10034074" cy="1176159"/>
          </a:xfrm>
        </p:spPr>
        <p:txBody>
          <a:bodyPr>
            <a:normAutofit/>
          </a:bodyPr>
          <a:lstStyle>
            <a:lvl1pPr marL="0" indent="0" algn="l">
              <a:buNone/>
              <a:defRPr sz="3500">
                <a:solidFill>
                  <a:schemeClr val="tx2"/>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B01423-D198-4896-B996-AF6CD71AA325}" type="slidenum">
              <a:rPr lang="en-US" altLang="en-US" smtClean="0"/>
              <a:pPr>
                <a:defRPr/>
              </a:pPr>
              <a:t>‹#›</a:t>
            </a:fld>
            <a:endParaRPr lang="en-US" altLang="en-US"/>
          </a:p>
        </p:txBody>
      </p:sp>
      <p:sp>
        <p:nvSpPr>
          <p:cNvPr id="2" name="Title 1"/>
          <p:cNvSpPr>
            <a:spLocks noGrp="1"/>
          </p:cNvSpPr>
          <p:nvPr>
            <p:ph type="ctrTitle"/>
          </p:nvPr>
        </p:nvSpPr>
        <p:spPr>
          <a:xfrm>
            <a:off x="1455324" y="4176388"/>
            <a:ext cx="12772374" cy="2390889"/>
          </a:xfrm>
          <a:effectLst/>
        </p:spPr>
        <p:txBody>
          <a:bodyPr>
            <a:noAutofit/>
          </a:bodyPr>
          <a:lstStyle>
            <a:lvl1pPr marL="1016767" indent="-726262" algn="l">
              <a:defRPr sz="86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390966" y="975359"/>
            <a:ext cx="11393647" cy="46329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D28DD1-89CB-4A9B-8160-1008CEEB8C29}" type="slidenum">
              <a:rPr lang="en-US" altLang="en-US" smtClean="0"/>
              <a:pPr>
                <a:defRPr/>
              </a:pPr>
              <a:t>‹#›</a:t>
            </a:fld>
            <a:endParaRPr lang="en-US"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53729" y="502023"/>
            <a:ext cx="3662244" cy="6984452"/>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5917038" y="975360"/>
            <a:ext cx="8596299" cy="65263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4A9502-423E-4957-ACD4-EFEAFA456813}" type="slidenum">
              <a:rPr lang="en-US" altLang="en-US" smtClean="0"/>
              <a:pPr>
                <a:defRPr/>
              </a:pPr>
              <a:t>‹#›</a:t>
            </a:fld>
            <a:endParaRPr lang="en-US"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6" y="27529"/>
            <a:ext cx="16267131" cy="9088953"/>
          </a:xfrm>
          <a:prstGeom prst="rect">
            <a:avLst/>
          </a:prstGeom>
          <a:noFill/>
          <a:ln>
            <a:noFill/>
          </a:ln>
        </p:spPr>
      </p:pic>
      <p:sp>
        <p:nvSpPr>
          <p:cNvPr id="23" name="Google Shape;23;p8"/>
          <p:cNvSpPr txBox="1">
            <a:spLocks noGrp="1"/>
          </p:cNvSpPr>
          <p:nvPr>
            <p:ph type="dt" idx="10"/>
          </p:nvPr>
        </p:nvSpPr>
        <p:spPr>
          <a:xfrm>
            <a:off x="1119024" y="8475145"/>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22/12/2023</a:t>
            </a:fld>
            <a:endParaRPr lang="en-US"/>
          </a:p>
        </p:txBody>
      </p:sp>
      <p:sp>
        <p:nvSpPr>
          <p:cNvPr id="24" name="Google Shape;24;p8"/>
          <p:cNvSpPr txBox="1">
            <a:spLocks noGrp="1"/>
          </p:cNvSpPr>
          <p:nvPr>
            <p:ph type="ftr" idx="11"/>
          </p:nvPr>
        </p:nvSpPr>
        <p:spPr>
          <a:xfrm>
            <a:off x="5391638" y="8475145"/>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11495375" y="8475145"/>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98219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361504"/>
      </p:ext>
    </p:extLst>
  </p:cSld>
  <p:clrMapOvr>
    <a:masterClrMapping/>
  </p:clrMapOvr>
  <p:transition spd="slow" advClick="0" advTm="4000">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00BA3F-51CF-473C-BBC7-9F80CB3FD932}" type="slidenum">
              <a:rPr lang="en-US" altLang="en-US" smtClean="0"/>
              <a:pPr>
                <a:defRPr/>
              </a:pPr>
              <a:t>‹#›</a:t>
            </a:fld>
            <a:endParaRPr lang="en-US" alt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2034580" y="975360"/>
            <a:ext cx="11393647" cy="4632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5155893"/>
            <a:ext cx="16276638" cy="3988107"/>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8" name="Rectangle 7"/>
          <p:cNvSpPr/>
          <p:nvPr/>
        </p:nvSpPr>
        <p:spPr>
          <a:xfrm>
            <a:off x="0" y="0"/>
            <a:ext cx="16276638" cy="5155893"/>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dirty="0"/>
          </a:p>
        </p:txBody>
      </p:sp>
      <p:sp>
        <p:nvSpPr>
          <p:cNvPr id="9" name="Rectangle 8"/>
          <p:cNvSpPr/>
          <p:nvPr/>
        </p:nvSpPr>
        <p:spPr>
          <a:xfrm>
            <a:off x="0" y="3536415"/>
            <a:ext cx="16276638"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10" name="Oval 9"/>
          <p:cNvSpPr/>
          <p:nvPr/>
        </p:nvSpPr>
        <p:spPr>
          <a:xfrm>
            <a:off x="0" y="2133600"/>
            <a:ext cx="16276638" cy="68072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2" name="Title 1"/>
          <p:cNvSpPr>
            <a:spLocks noGrp="1"/>
          </p:cNvSpPr>
          <p:nvPr>
            <p:ph type="title"/>
          </p:nvPr>
        </p:nvSpPr>
        <p:spPr>
          <a:xfrm>
            <a:off x="3619158" y="2896864"/>
            <a:ext cx="10620873" cy="3231128"/>
          </a:xfrm>
          <a:effectLst/>
        </p:spPr>
        <p:txBody>
          <a:bodyPr anchor="b"/>
          <a:lstStyle>
            <a:lvl1pPr algn="r">
              <a:defRPr sz="73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3600010" y="6143348"/>
            <a:ext cx="10627687" cy="1113947"/>
          </a:xfrm>
        </p:spPr>
        <p:txBody>
          <a:bodyPr anchor="t"/>
          <a:lstStyle>
            <a:lvl1pPr marL="0" indent="0" algn="r">
              <a:buNone/>
              <a:defRPr sz="3200">
                <a:solidFill>
                  <a:schemeClr val="tx2"/>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E9DFC9-E0D6-4E70-95EC-EE956DA6257B}" type="slidenum">
              <a:rPr lang="en-US" altLang="en-US" smtClean="0"/>
              <a:pPr>
                <a:defRPr/>
              </a:pPr>
              <a:t>‹#›</a:t>
            </a:fld>
            <a:endParaRPr lang="en-US"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EE0E17-1536-48C6-87E3-A861F0C00F04}" type="slidenum">
              <a:rPr lang="en-US" altLang="en-US" smtClean="0"/>
              <a:pPr>
                <a:defRPr/>
              </a:pPr>
              <a:t>‹#›</a:t>
            </a:fld>
            <a:endParaRPr lang="en-US" alt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2034578" y="975359"/>
            <a:ext cx="5957250" cy="4632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8268532" y="975360"/>
            <a:ext cx="5957250" cy="46329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34580" y="975360"/>
            <a:ext cx="5957250" cy="853016"/>
          </a:xfrm>
        </p:spPr>
        <p:txBody>
          <a:bodyPr anchor="b">
            <a:noAutofit/>
          </a:bodyPr>
          <a:lstStyle>
            <a:lvl1pPr marL="0" indent="0" algn="ctr">
              <a:buNone/>
              <a:defRPr lang="en-US" sz="3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2058516" y="1867103"/>
            <a:ext cx="5957250" cy="3657600"/>
          </a:xfrm>
        </p:spPr>
        <p:txBody>
          <a:bodyPr>
            <a:normAutofit/>
          </a:bodyPr>
          <a:lstStyle>
            <a:lvl1pPr>
              <a:defRPr sz="2900"/>
            </a:lvl1pPr>
            <a:lvl2pPr>
              <a:defRPr sz="2900"/>
            </a:lvl2pPr>
            <a:lvl3pPr>
              <a:defRPr sz="25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8272359" y="975360"/>
            <a:ext cx="5957250" cy="853016"/>
          </a:xfrm>
        </p:spPr>
        <p:txBody>
          <a:bodyPr anchor="b">
            <a:noAutofit/>
          </a:bodyPr>
          <a:lstStyle>
            <a:lvl1pPr marL="0" indent="0" algn="ctr">
              <a:buNone/>
              <a:defRPr lang="en-US" sz="38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marL="0" lvl="0" indent="0" algn="ctr" defTabSz="1452524" rtl="0" eaLnBrk="1" latinLnBrk="0" hangingPunct="1">
              <a:spcBef>
                <a:spcPct val="20000"/>
              </a:spcBef>
              <a:spcAft>
                <a:spcPts val="477"/>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8268306" y="1865376"/>
            <a:ext cx="5957250" cy="3657600"/>
          </a:xfrm>
        </p:spPr>
        <p:txBody>
          <a:bodyPr>
            <a:normAutofit/>
          </a:bodyPr>
          <a:lstStyle>
            <a:lvl1pPr>
              <a:defRPr sz="2900"/>
            </a:lvl1pPr>
            <a:lvl2pPr>
              <a:defRPr sz="2900"/>
            </a:lvl2pPr>
            <a:lvl3pPr>
              <a:defRPr sz="25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830A47B-B3AA-4408-B89E-78641CC5715A}" type="slidenum">
              <a:rPr lang="en-US" altLang="en-US" smtClean="0"/>
              <a:pPr>
                <a:defRPr/>
              </a:pPr>
              <a:t>‹#›</a:t>
            </a:fld>
            <a:endParaRPr lang="en-US" alt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8D8FA65-B14B-4883-88C7-F7A3A55E9A2F}" type="slidenum">
              <a:rPr lang="en-US" altLang="en-US" smtClean="0"/>
              <a:pPr>
                <a:defRPr/>
              </a:pPr>
              <a:t>‹#›</a:t>
            </a:fld>
            <a:endParaRPr lang="en-US"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8BE4F5-A3A4-4A0F-A638-D990D725B4CA}" type="slidenum">
              <a:rPr lang="en-US" altLang="en-US" smtClean="0"/>
              <a:pPr>
                <a:defRPr/>
              </a:pPr>
              <a:t>‹#›</a:t>
            </a:fld>
            <a:endParaRPr lang="en-US"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93619" y="2946401"/>
            <a:ext cx="6472358" cy="1677991"/>
          </a:xfrm>
          <a:effectLst/>
        </p:spPr>
        <p:txBody>
          <a:bodyPr anchor="b">
            <a:noAutofit/>
          </a:bodyPr>
          <a:lstStyle>
            <a:lvl1pPr marL="363131" indent="-363131" algn="l">
              <a:defRPr sz="44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8176617" y="975360"/>
            <a:ext cx="7150551" cy="6526307"/>
          </a:xfrm>
        </p:spPr>
        <p:txBody>
          <a:bodyPr anchor="ctr"/>
          <a:lstStyle>
            <a:lvl1pPr>
              <a:defRPr sz="3500"/>
            </a:lvl1pPr>
            <a:lvl2pPr>
              <a:defRPr sz="3200"/>
            </a:lvl2pPr>
            <a:lvl3pPr>
              <a:defRPr sz="2900"/>
            </a:lvl3pPr>
            <a:lvl4pPr>
              <a:defRPr sz="2500"/>
            </a:lvl4pPr>
            <a:lvl5pPr>
              <a:defRPr sz="2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14899" y="4663736"/>
            <a:ext cx="6031933" cy="285269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99C05A-73D7-488D-87AE-9FA1D515BA90}" type="slidenum">
              <a:rPr lang="en-US" altLang="en-US" smtClean="0"/>
              <a:pPr>
                <a:defRPr/>
              </a:pPr>
              <a:t>‹#›</a:t>
            </a:fld>
            <a:endParaRPr lang="en-US"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55893"/>
            <a:ext cx="16276638" cy="3988107"/>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9" name="Rectangle 8"/>
          <p:cNvSpPr/>
          <p:nvPr/>
        </p:nvSpPr>
        <p:spPr>
          <a:xfrm>
            <a:off x="0" y="0"/>
            <a:ext cx="16276638" cy="5155893"/>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dirty="0"/>
          </a:p>
        </p:txBody>
      </p:sp>
      <p:sp>
        <p:nvSpPr>
          <p:cNvPr id="10" name="Rectangle 9"/>
          <p:cNvSpPr/>
          <p:nvPr/>
        </p:nvSpPr>
        <p:spPr>
          <a:xfrm>
            <a:off x="0" y="3536415"/>
            <a:ext cx="16276638"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11" name="Oval 10"/>
          <p:cNvSpPr/>
          <p:nvPr/>
        </p:nvSpPr>
        <p:spPr>
          <a:xfrm>
            <a:off x="0" y="2133600"/>
            <a:ext cx="16276638" cy="68072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3" name="Picture Placeholder 2"/>
          <p:cNvSpPr>
            <a:spLocks noGrp="1"/>
          </p:cNvSpPr>
          <p:nvPr>
            <p:ph type="pic" idx="1"/>
          </p:nvPr>
        </p:nvSpPr>
        <p:spPr>
          <a:xfrm>
            <a:off x="7965967" y="1524000"/>
            <a:ext cx="7324487" cy="4170408"/>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32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r>
              <a:rPr lang="en-US" smtClean="0"/>
              <a:t>Click icon to add picture</a:t>
            </a:r>
            <a:endParaRPr lang="en-US" dirty="0"/>
          </a:p>
        </p:txBody>
      </p:sp>
      <p:sp>
        <p:nvSpPr>
          <p:cNvPr id="4" name="Text Placeholder 3"/>
          <p:cNvSpPr>
            <a:spLocks noGrp="1"/>
          </p:cNvSpPr>
          <p:nvPr>
            <p:ph type="body" sz="half" idx="2"/>
          </p:nvPr>
        </p:nvSpPr>
        <p:spPr>
          <a:xfrm>
            <a:off x="1562670" y="1347315"/>
            <a:ext cx="6575651" cy="2884027"/>
          </a:xfrm>
        </p:spPr>
        <p:txBody>
          <a:bodyPr anchor="b"/>
          <a:lstStyle>
            <a:lvl1pPr marL="290505" indent="-290505">
              <a:buFont typeface="Georgia" pitchFamily="18" charset="0"/>
              <a:buChar char="*"/>
              <a:defRPr sz="25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2090DF4-68DF-4AAF-98F9-EB3836BAB8B4}" type="slidenum">
              <a:rPr lang="en-US" altLang="en-US" smtClean="0"/>
              <a:pPr>
                <a:defRPr/>
              </a:pPr>
              <a:t>‹#›</a:t>
            </a:fld>
            <a:endParaRPr lang="en-US" altLang="en-US"/>
          </a:p>
        </p:txBody>
      </p:sp>
      <p:sp>
        <p:nvSpPr>
          <p:cNvPr id="2" name="Title 1"/>
          <p:cNvSpPr>
            <a:spLocks noGrp="1"/>
          </p:cNvSpPr>
          <p:nvPr>
            <p:ph type="title"/>
          </p:nvPr>
        </p:nvSpPr>
        <p:spPr>
          <a:xfrm>
            <a:off x="1294562" y="5952561"/>
            <a:ext cx="11362920" cy="1524000"/>
          </a:xfrm>
        </p:spPr>
        <p:txBody>
          <a:bodyPr anchor="b">
            <a:noAutofit/>
          </a:bodyPr>
          <a:lstStyle>
            <a:lvl1pPr algn="l">
              <a:defRPr sz="73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6807200"/>
            <a:ext cx="16276638" cy="23368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8" name="Rectangle 7"/>
          <p:cNvSpPr/>
          <p:nvPr/>
        </p:nvSpPr>
        <p:spPr>
          <a:xfrm>
            <a:off x="0" y="0"/>
            <a:ext cx="16276638" cy="68072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dirty="0"/>
          </a:p>
        </p:txBody>
      </p:sp>
      <p:sp>
        <p:nvSpPr>
          <p:cNvPr id="9" name="Rectangle 8"/>
          <p:cNvSpPr/>
          <p:nvPr/>
        </p:nvSpPr>
        <p:spPr>
          <a:xfrm>
            <a:off x="0" y="5024405"/>
            <a:ext cx="16276638" cy="3048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10" name="Oval 9"/>
          <p:cNvSpPr/>
          <p:nvPr/>
        </p:nvSpPr>
        <p:spPr>
          <a:xfrm>
            <a:off x="0" y="2133600"/>
            <a:ext cx="16276638" cy="68072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5252" tIns="72626" rIns="145252" bIns="72626" rtlCol="0" anchor="ctr"/>
          <a:lstStyle/>
          <a:p>
            <a:pPr algn="ctr"/>
            <a:endParaRPr lang="en-US"/>
          </a:p>
        </p:txBody>
      </p:sp>
      <p:sp>
        <p:nvSpPr>
          <p:cNvPr id="2" name="Title Placeholder 1"/>
          <p:cNvSpPr>
            <a:spLocks noGrp="1"/>
          </p:cNvSpPr>
          <p:nvPr>
            <p:ph type="title"/>
          </p:nvPr>
        </p:nvSpPr>
        <p:spPr>
          <a:xfrm>
            <a:off x="3192118" y="5829557"/>
            <a:ext cx="11592496" cy="1524000"/>
          </a:xfrm>
          <a:prstGeom prst="rect">
            <a:avLst/>
          </a:prstGeom>
          <a:effectLst/>
        </p:spPr>
        <p:txBody>
          <a:bodyPr vert="horz" lIns="145252" tIns="72626" rIns="145252" bIns="72626"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034580" y="976347"/>
            <a:ext cx="11393647" cy="4632960"/>
          </a:xfrm>
          <a:prstGeom prst="rect">
            <a:avLst/>
          </a:prstGeom>
        </p:spPr>
        <p:txBody>
          <a:bodyPr vert="horz" lIns="145252" tIns="72626" rIns="145252" bIns="726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86731" y="8229601"/>
            <a:ext cx="4476075" cy="486833"/>
          </a:xfrm>
          <a:prstGeom prst="rect">
            <a:avLst/>
          </a:prstGeom>
        </p:spPr>
        <p:txBody>
          <a:bodyPr vert="horz" lIns="145252" tIns="72626" rIns="145252" bIns="72626" rtlCol="0" anchor="ctr"/>
          <a:lstStyle>
            <a:lvl1pPr algn="r">
              <a:defRPr sz="1700" b="1">
                <a:solidFill>
                  <a:schemeClr val="tx1">
                    <a:lumMod val="50000"/>
                    <a:lumOff val="50000"/>
                  </a:schemeClr>
                </a:solidFill>
              </a:defRPr>
            </a:lvl1pPr>
          </a:lstStyle>
          <a:p>
            <a:pPr>
              <a:defRPr/>
            </a:pPr>
            <a:endParaRPr lang="en-US"/>
          </a:p>
        </p:txBody>
      </p:sp>
      <p:sp>
        <p:nvSpPr>
          <p:cNvPr id="5" name="Footer Placeholder 4"/>
          <p:cNvSpPr>
            <a:spLocks noGrp="1"/>
          </p:cNvSpPr>
          <p:nvPr>
            <p:ph type="ftr" sz="quarter" idx="3"/>
          </p:nvPr>
        </p:nvSpPr>
        <p:spPr>
          <a:xfrm>
            <a:off x="813831" y="8229601"/>
            <a:ext cx="5968102" cy="486833"/>
          </a:xfrm>
          <a:prstGeom prst="rect">
            <a:avLst/>
          </a:prstGeom>
        </p:spPr>
        <p:txBody>
          <a:bodyPr vert="horz" lIns="145252" tIns="72626" rIns="145252" bIns="72626" rtlCol="0" anchor="ctr"/>
          <a:lstStyle>
            <a:lvl1pPr algn="l">
              <a:defRPr sz="1700" b="1">
                <a:solidFill>
                  <a:schemeClr val="tx1">
                    <a:lumMod val="50000"/>
                    <a:lumOff val="50000"/>
                  </a:schemeClr>
                </a:solidFill>
              </a:defRPr>
            </a:lvl1pPr>
          </a:lstStyle>
          <a:p>
            <a:pPr>
              <a:defRPr/>
            </a:pPr>
            <a:endParaRPr lang="en-US"/>
          </a:p>
        </p:txBody>
      </p:sp>
      <p:sp>
        <p:nvSpPr>
          <p:cNvPr id="6" name="Slide Number Placeholder 5"/>
          <p:cNvSpPr>
            <a:spLocks noGrp="1"/>
          </p:cNvSpPr>
          <p:nvPr>
            <p:ph type="sldNum" sz="quarter" idx="4"/>
          </p:nvPr>
        </p:nvSpPr>
        <p:spPr>
          <a:xfrm>
            <a:off x="6781932" y="8229601"/>
            <a:ext cx="3255328" cy="486833"/>
          </a:xfrm>
          <a:prstGeom prst="rect">
            <a:avLst/>
          </a:prstGeom>
        </p:spPr>
        <p:txBody>
          <a:bodyPr vert="horz" lIns="145252" tIns="72626" rIns="145252" bIns="72626" rtlCol="0" anchor="ctr"/>
          <a:lstStyle>
            <a:lvl1pPr algn="ctr">
              <a:defRPr sz="1900" b="1">
                <a:solidFill>
                  <a:schemeClr val="tx1">
                    <a:lumMod val="50000"/>
                    <a:lumOff val="50000"/>
                  </a:schemeClr>
                </a:solidFill>
              </a:defRPr>
            </a:lvl1pPr>
          </a:lstStyle>
          <a:p>
            <a:pPr>
              <a:defRPr/>
            </a:pPr>
            <a:fld id="{F4264759-E7CE-4A8C-955C-20DA2A50E45F}" type="slidenum">
              <a:rPr lang="en-US" altLang="en-US" smtClean="0"/>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iming>
    <p:tnLst>
      <p:par>
        <p:cTn id="1" dur="indefinite" restart="never" nodeType="tmRoot"/>
      </p:par>
    </p:tnLst>
  </p:timing>
  <p:txStyles>
    <p:titleStyle>
      <a:lvl1pPr marL="508384" indent="-508384" algn="r" defTabSz="1452524" rtl="0" eaLnBrk="1" latinLnBrk="0" hangingPunct="1">
        <a:spcBef>
          <a:spcPct val="0"/>
        </a:spcBef>
        <a:buClr>
          <a:schemeClr val="accent6">
            <a:lumMod val="75000"/>
          </a:schemeClr>
        </a:buClr>
        <a:buSzPct val="128000"/>
        <a:buFont typeface="Georgia" pitchFamily="18" charset="0"/>
        <a:buChar char="*"/>
        <a:defRPr sz="73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3131" indent="-290505" algn="l" defTabSz="1452524" rtl="0" eaLnBrk="1" latinLnBrk="0" hangingPunct="1">
        <a:spcBef>
          <a:spcPct val="20000"/>
        </a:spcBef>
        <a:spcAft>
          <a:spcPts val="477"/>
        </a:spcAft>
        <a:buClr>
          <a:schemeClr val="accent6">
            <a:lumMod val="75000"/>
          </a:schemeClr>
        </a:buClr>
        <a:buSzPct val="130000"/>
        <a:buFont typeface="Georgia" pitchFamily="18" charset="0"/>
        <a:buChar char="*"/>
        <a:defRPr sz="3500" kern="1200">
          <a:solidFill>
            <a:schemeClr val="tx1">
              <a:lumMod val="75000"/>
              <a:lumOff val="25000"/>
            </a:schemeClr>
          </a:solidFill>
          <a:latin typeface="+mn-lt"/>
          <a:ea typeface="+mn-ea"/>
          <a:cs typeface="+mn-cs"/>
        </a:defRPr>
      </a:lvl1pPr>
      <a:lvl2pPr marL="871515" indent="-290505" algn="l" defTabSz="1452524" rtl="0" eaLnBrk="1" latinLnBrk="0" hangingPunct="1">
        <a:spcBef>
          <a:spcPct val="20000"/>
        </a:spcBef>
        <a:spcAft>
          <a:spcPts val="477"/>
        </a:spcAft>
        <a:buClr>
          <a:schemeClr val="accent6">
            <a:lumMod val="75000"/>
          </a:schemeClr>
        </a:buClr>
        <a:buSzPct val="130000"/>
        <a:buFont typeface="Georgia" pitchFamily="18" charset="0"/>
        <a:buChar char="*"/>
        <a:defRPr sz="3200" kern="1200">
          <a:solidFill>
            <a:schemeClr val="tx1">
              <a:lumMod val="75000"/>
              <a:lumOff val="25000"/>
            </a:schemeClr>
          </a:solidFill>
          <a:latin typeface="+mn-lt"/>
          <a:ea typeface="+mn-ea"/>
          <a:cs typeface="+mn-cs"/>
        </a:defRPr>
      </a:lvl2pPr>
      <a:lvl3pPr marL="1307272" indent="-290505" algn="l" defTabSz="1452524" rtl="0" eaLnBrk="1" latinLnBrk="0" hangingPunct="1">
        <a:spcBef>
          <a:spcPct val="20000"/>
        </a:spcBef>
        <a:spcAft>
          <a:spcPts val="477"/>
        </a:spcAft>
        <a:buClr>
          <a:schemeClr val="accent6">
            <a:lumMod val="75000"/>
          </a:schemeClr>
        </a:buClr>
        <a:buSzPct val="130000"/>
        <a:buFont typeface="Georgia" pitchFamily="18" charset="0"/>
        <a:buChar char="*"/>
        <a:defRPr sz="2900" kern="1200">
          <a:solidFill>
            <a:schemeClr val="tx1">
              <a:lumMod val="75000"/>
              <a:lumOff val="25000"/>
            </a:schemeClr>
          </a:solidFill>
          <a:latin typeface="+mn-lt"/>
          <a:ea typeface="+mn-ea"/>
          <a:cs typeface="+mn-cs"/>
        </a:defRPr>
      </a:lvl3pPr>
      <a:lvl4pPr marL="1743029" indent="-290505" algn="l" defTabSz="1452524" rtl="0" eaLnBrk="1" latinLnBrk="0" hangingPunct="1">
        <a:spcBef>
          <a:spcPct val="20000"/>
        </a:spcBef>
        <a:spcAft>
          <a:spcPts val="477"/>
        </a:spcAft>
        <a:buClr>
          <a:schemeClr val="accent6">
            <a:lumMod val="75000"/>
          </a:schemeClr>
        </a:buClr>
        <a:buSzPct val="130000"/>
        <a:buFont typeface="Georgia" pitchFamily="18" charset="0"/>
        <a:buChar char="*"/>
        <a:defRPr sz="2500" kern="1200">
          <a:solidFill>
            <a:schemeClr val="tx1">
              <a:lumMod val="75000"/>
              <a:lumOff val="25000"/>
            </a:schemeClr>
          </a:solidFill>
          <a:latin typeface="+mn-lt"/>
          <a:ea typeface="+mn-ea"/>
          <a:cs typeface="+mn-cs"/>
        </a:defRPr>
      </a:lvl4pPr>
      <a:lvl5pPr marL="2207837" indent="-290505" algn="l" defTabSz="1452524" rtl="0" eaLnBrk="1" latinLnBrk="0" hangingPunct="1">
        <a:spcBef>
          <a:spcPct val="20000"/>
        </a:spcBef>
        <a:spcAft>
          <a:spcPts val="477"/>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5pPr>
      <a:lvl6pPr marL="2643594" indent="-290505" algn="l" defTabSz="1452524" rtl="0" eaLnBrk="1" latinLnBrk="0" hangingPunct="1">
        <a:spcBef>
          <a:spcPct val="20000"/>
        </a:spcBef>
        <a:spcAft>
          <a:spcPts val="477"/>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6pPr>
      <a:lvl7pPr marL="3122927" indent="-290505" algn="l" defTabSz="1452524" rtl="0" eaLnBrk="1" latinLnBrk="0" hangingPunct="1">
        <a:spcBef>
          <a:spcPct val="20000"/>
        </a:spcBef>
        <a:spcAft>
          <a:spcPts val="477"/>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7pPr>
      <a:lvl8pPr marL="3631311" indent="-290505" algn="l" defTabSz="1452524" rtl="0" eaLnBrk="1" latinLnBrk="0" hangingPunct="1">
        <a:spcBef>
          <a:spcPct val="20000"/>
        </a:spcBef>
        <a:spcAft>
          <a:spcPts val="477"/>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8pPr>
      <a:lvl9pPr marL="4110644" indent="-290505" algn="l" defTabSz="1452524" rtl="0" eaLnBrk="1" latinLnBrk="0" hangingPunct="1">
        <a:spcBef>
          <a:spcPct val="20000"/>
        </a:spcBef>
        <a:spcAft>
          <a:spcPts val="477"/>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7.xml"/><Relationship Id="rId1" Type="http://schemas.openxmlformats.org/officeDocument/2006/relationships/audio" Target="file:///E:\ve%20duong%20cong(lay)\%20-%20Em%20van%20nho%20truong%20xua.wma" TargetMode="External"/><Relationship Id="rId6" Type="http://schemas.openxmlformats.org/officeDocument/2006/relationships/image" Target="../media/image3.gif"/><Relationship Id="rId5" Type="http://schemas.openxmlformats.org/officeDocument/2006/relationships/image" Target="../media/image2.wmf"/><Relationship Id="rId4" Type="http://schemas.openxmlformats.org/officeDocument/2006/relationships/audio" Target="../media/audio1.wav"/><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7.xml"/><Relationship Id="rId7" Type="http://schemas.openxmlformats.org/officeDocument/2006/relationships/slide" Target="slide6.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12.xml"/><Relationship Id="rId5" Type="http://schemas.openxmlformats.org/officeDocument/2006/relationships/slide" Target="slide9.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5.png"/><Relationship Id="rId1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5.png"/><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audio" Target="../media/audio4.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5.png"/><Relationship Id="rId1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15.png"/><Relationship Id="rId1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WordArt 2"/>
          <p:cNvSpPr>
            <a:spLocks noChangeArrowheads="1" noChangeShapeType="1" noTextEdit="1"/>
          </p:cNvSpPr>
          <p:nvPr/>
        </p:nvSpPr>
        <p:spPr bwMode="auto">
          <a:xfrm>
            <a:off x="1220748" y="806451"/>
            <a:ext cx="13563865" cy="8432800"/>
          </a:xfrm>
          <a:prstGeom prst="rect">
            <a:avLst/>
          </a:prstGeom>
        </p:spPr>
        <p:txBody>
          <a:bodyPr spcFirstLastPara="1" wrap="none" lIns="122018" tIns="61009" rIns="122018" bIns="61009" fromWordArt="1">
            <a:prstTxWarp prst="textArchUp">
              <a:avLst>
                <a:gd name="adj" fmla="val 10814444"/>
              </a:avLst>
            </a:prstTxWarp>
            <a:scene3d>
              <a:camera prst="legacyObliqueTopRight"/>
              <a:lightRig rig="legacyFlat3" dir="b"/>
            </a:scene3d>
            <a:sp3d extrusionH="430200" prstMaterial="legacyMatte">
              <a:extrusionClr>
                <a:srgbClr val="FFFF00"/>
              </a:extrusionClr>
            </a:sp3d>
          </a:bodyPr>
          <a:lstStyle/>
          <a:p>
            <a:pPr algn="ctr"/>
            <a:r>
              <a:rPr lang="en-US" b="1" kern="10" dirty="0">
                <a:ln w="9525">
                  <a:round/>
                  <a:headEnd/>
                  <a:tailEnd/>
                </a:ln>
                <a:solidFill>
                  <a:srgbClr val="FF0000"/>
                </a:solidFill>
                <a:latin typeface="Times New Roman"/>
                <a:cs typeface="Times New Roman"/>
              </a:rPr>
              <a:t>CHÀO MỪNG QUÝ THẦY CÔ ĐẾN DỰ GIỜ </a:t>
            </a:r>
          </a:p>
        </p:txBody>
      </p:sp>
      <p:grpSp>
        <p:nvGrpSpPr>
          <p:cNvPr id="2051" name="Group 3"/>
          <p:cNvGrpSpPr>
            <a:grpSpLocks/>
          </p:cNvGrpSpPr>
          <p:nvPr/>
        </p:nvGrpSpPr>
        <p:grpSpPr bwMode="auto">
          <a:xfrm>
            <a:off x="0" y="7639053"/>
            <a:ext cx="16412277" cy="1314449"/>
            <a:chOff x="-48" y="3888"/>
            <a:chExt cx="5808" cy="621"/>
          </a:xfrm>
        </p:grpSpPr>
        <p:pic>
          <p:nvPicPr>
            <p:cNvPr id="2070" name="Picture 4" descr="FLOWRBOX"/>
            <p:cNvPicPr>
              <a:picLocks noChangeAspect="1" noChangeArrowheads="1"/>
            </p:cNvPicPr>
            <p:nvPr/>
          </p:nvPicPr>
          <p:blipFill>
            <a:blip r:embed="rId5"/>
            <a:srcRect/>
            <a:stretch>
              <a:fillRect/>
            </a:stretch>
          </p:blipFill>
          <p:spPr bwMode="auto">
            <a:xfrm>
              <a:off x="4752" y="3888"/>
              <a:ext cx="1008" cy="621"/>
            </a:xfrm>
            <a:prstGeom prst="rect">
              <a:avLst/>
            </a:prstGeom>
            <a:noFill/>
            <a:ln w="9525">
              <a:noFill/>
              <a:miter lim="800000"/>
              <a:headEnd/>
              <a:tailEnd/>
            </a:ln>
          </p:spPr>
        </p:pic>
        <p:pic>
          <p:nvPicPr>
            <p:cNvPr id="2071" name="Picture 5" descr="FLOWRBOX"/>
            <p:cNvPicPr>
              <a:picLocks noChangeAspect="1" noChangeArrowheads="1"/>
            </p:cNvPicPr>
            <p:nvPr/>
          </p:nvPicPr>
          <p:blipFill>
            <a:blip r:embed="rId5"/>
            <a:srcRect/>
            <a:stretch>
              <a:fillRect/>
            </a:stretch>
          </p:blipFill>
          <p:spPr bwMode="auto">
            <a:xfrm>
              <a:off x="2832" y="3888"/>
              <a:ext cx="1008" cy="621"/>
            </a:xfrm>
            <a:prstGeom prst="rect">
              <a:avLst/>
            </a:prstGeom>
            <a:noFill/>
            <a:ln w="9525">
              <a:noFill/>
              <a:miter lim="800000"/>
              <a:headEnd/>
              <a:tailEnd/>
            </a:ln>
          </p:spPr>
        </p:pic>
        <p:pic>
          <p:nvPicPr>
            <p:cNvPr id="2072" name="Picture 6" descr="FLOWRBOX"/>
            <p:cNvPicPr>
              <a:picLocks noChangeAspect="1" noChangeArrowheads="1"/>
            </p:cNvPicPr>
            <p:nvPr/>
          </p:nvPicPr>
          <p:blipFill>
            <a:blip r:embed="rId5"/>
            <a:srcRect/>
            <a:stretch>
              <a:fillRect/>
            </a:stretch>
          </p:blipFill>
          <p:spPr bwMode="auto">
            <a:xfrm>
              <a:off x="3840" y="3888"/>
              <a:ext cx="1008" cy="621"/>
            </a:xfrm>
            <a:prstGeom prst="rect">
              <a:avLst/>
            </a:prstGeom>
            <a:noFill/>
            <a:ln w="9525">
              <a:noFill/>
              <a:miter lim="800000"/>
              <a:headEnd/>
              <a:tailEnd/>
            </a:ln>
          </p:spPr>
        </p:pic>
        <p:pic>
          <p:nvPicPr>
            <p:cNvPr id="2073" name="Picture 7" descr="FLOWRBOX"/>
            <p:cNvPicPr>
              <a:picLocks noChangeAspect="1" noChangeArrowheads="1"/>
            </p:cNvPicPr>
            <p:nvPr/>
          </p:nvPicPr>
          <p:blipFill>
            <a:blip r:embed="rId5"/>
            <a:srcRect/>
            <a:stretch>
              <a:fillRect/>
            </a:stretch>
          </p:blipFill>
          <p:spPr bwMode="auto">
            <a:xfrm>
              <a:off x="1824" y="3888"/>
              <a:ext cx="1008" cy="621"/>
            </a:xfrm>
            <a:prstGeom prst="rect">
              <a:avLst/>
            </a:prstGeom>
            <a:noFill/>
            <a:ln w="9525">
              <a:noFill/>
              <a:miter lim="800000"/>
              <a:headEnd/>
              <a:tailEnd/>
            </a:ln>
          </p:spPr>
        </p:pic>
        <p:pic>
          <p:nvPicPr>
            <p:cNvPr id="2074" name="Picture 8" descr="FLOWRBOX"/>
            <p:cNvPicPr>
              <a:picLocks noChangeAspect="1" noChangeArrowheads="1"/>
            </p:cNvPicPr>
            <p:nvPr/>
          </p:nvPicPr>
          <p:blipFill>
            <a:blip r:embed="rId5"/>
            <a:srcRect/>
            <a:stretch>
              <a:fillRect/>
            </a:stretch>
          </p:blipFill>
          <p:spPr bwMode="auto">
            <a:xfrm>
              <a:off x="864" y="3888"/>
              <a:ext cx="1008" cy="621"/>
            </a:xfrm>
            <a:prstGeom prst="rect">
              <a:avLst/>
            </a:prstGeom>
            <a:noFill/>
            <a:ln w="9525">
              <a:noFill/>
              <a:miter lim="800000"/>
              <a:headEnd/>
              <a:tailEnd/>
            </a:ln>
          </p:spPr>
        </p:pic>
        <p:pic>
          <p:nvPicPr>
            <p:cNvPr id="2075" name="Picture 9" descr="FLOWRBOX"/>
            <p:cNvPicPr>
              <a:picLocks noChangeAspect="1" noChangeArrowheads="1"/>
            </p:cNvPicPr>
            <p:nvPr/>
          </p:nvPicPr>
          <p:blipFill>
            <a:blip r:embed="rId5"/>
            <a:srcRect/>
            <a:stretch>
              <a:fillRect/>
            </a:stretch>
          </p:blipFill>
          <p:spPr bwMode="auto">
            <a:xfrm>
              <a:off x="-48" y="3888"/>
              <a:ext cx="1008" cy="621"/>
            </a:xfrm>
            <a:prstGeom prst="rect">
              <a:avLst/>
            </a:prstGeom>
            <a:noFill/>
            <a:ln w="9525">
              <a:noFill/>
              <a:miter lim="800000"/>
              <a:headEnd/>
              <a:tailEnd/>
            </a:ln>
          </p:spPr>
        </p:pic>
      </p:grpSp>
      <p:pic>
        <p:nvPicPr>
          <p:cNvPr id="2052" name="Picture 10" descr="Chuong"/>
          <p:cNvPicPr>
            <a:picLocks noChangeAspect="1" noChangeArrowheads="1" noCrop="1"/>
          </p:cNvPicPr>
          <p:nvPr/>
        </p:nvPicPr>
        <p:blipFill>
          <a:blip r:embed="rId6"/>
          <a:srcRect/>
          <a:stretch>
            <a:fillRect/>
          </a:stretch>
        </p:blipFill>
        <p:spPr bwMode="auto">
          <a:xfrm rot="-135932">
            <a:off x="7053210" y="5080000"/>
            <a:ext cx="2034580" cy="1524000"/>
          </a:xfrm>
          <a:prstGeom prst="rect">
            <a:avLst/>
          </a:prstGeom>
          <a:noFill/>
          <a:ln w="9525">
            <a:noFill/>
            <a:miter lim="800000"/>
            <a:headEnd/>
            <a:tailEnd/>
          </a:ln>
        </p:spPr>
      </p:pic>
      <p:grpSp>
        <p:nvGrpSpPr>
          <p:cNvPr id="2053" name="Group 11"/>
          <p:cNvGrpSpPr>
            <a:grpSpLocks/>
          </p:cNvGrpSpPr>
          <p:nvPr/>
        </p:nvGrpSpPr>
        <p:grpSpPr bwMode="auto">
          <a:xfrm>
            <a:off x="271277" y="7842253"/>
            <a:ext cx="16412277" cy="1314449"/>
            <a:chOff x="-48" y="3888"/>
            <a:chExt cx="5808" cy="621"/>
          </a:xfrm>
        </p:grpSpPr>
        <p:pic>
          <p:nvPicPr>
            <p:cNvPr id="2064" name="Picture 12" descr="FLOWRBOX"/>
            <p:cNvPicPr>
              <a:picLocks noChangeAspect="1" noChangeArrowheads="1"/>
            </p:cNvPicPr>
            <p:nvPr/>
          </p:nvPicPr>
          <p:blipFill>
            <a:blip r:embed="rId5"/>
            <a:srcRect/>
            <a:stretch>
              <a:fillRect/>
            </a:stretch>
          </p:blipFill>
          <p:spPr bwMode="auto">
            <a:xfrm>
              <a:off x="4752" y="3888"/>
              <a:ext cx="1008" cy="621"/>
            </a:xfrm>
            <a:prstGeom prst="rect">
              <a:avLst/>
            </a:prstGeom>
            <a:noFill/>
            <a:ln w="9525">
              <a:noFill/>
              <a:miter lim="800000"/>
              <a:headEnd/>
              <a:tailEnd/>
            </a:ln>
          </p:spPr>
        </p:pic>
        <p:pic>
          <p:nvPicPr>
            <p:cNvPr id="2065" name="Picture 13" descr="FLOWRBOX"/>
            <p:cNvPicPr>
              <a:picLocks noChangeAspect="1" noChangeArrowheads="1"/>
            </p:cNvPicPr>
            <p:nvPr/>
          </p:nvPicPr>
          <p:blipFill>
            <a:blip r:embed="rId5"/>
            <a:srcRect/>
            <a:stretch>
              <a:fillRect/>
            </a:stretch>
          </p:blipFill>
          <p:spPr bwMode="auto">
            <a:xfrm>
              <a:off x="2832" y="3888"/>
              <a:ext cx="1008" cy="621"/>
            </a:xfrm>
            <a:prstGeom prst="rect">
              <a:avLst/>
            </a:prstGeom>
            <a:noFill/>
            <a:ln w="9525">
              <a:noFill/>
              <a:miter lim="800000"/>
              <a:headEnd/>
              <a:tailEnd/>
            </a:ln>
          </p:spPr>
        </p:pic>
        <p:pic>
          <p:nvPicPr>
            <p:cNvPr id="2066" name="Picture 14" descr="FLOWRBOX"/>
            <p:cNvPicPr>
              <a:picLocks noChangeAspect="1" noChangeArrowheads="1"/>
            </p:cNvPicPr>
            <p:nvPr/>
          </p:nvPicPr>
          <p:blipFill>
            <a:blip r:embed="rId5"/>
            <a:srcRect/>
            <a:stretch>
              <a:fillRect/>
            </a:stretch>
          </p:blipFill>
          <p:spPr bwMode="auto">
            <a:xfrm>
              <a:off x="3840" y="3888"/>
              <a:ext cx="1008" cy="621"/>
            </a:xfrm>
            <a:prstGeom prst="rect">
              <a:avLst/>
            </a:prstGeom>
            <a:noFill/>
            <a:ln w="9525">
              <a:noFill/>
              <a:miter lim="800000"/>
              <a:headEnd/>
              <a:tailEnd/>
            </a:ln>
          </p:spPr>
        </p:pic>
        <p:pic>
          <p:nvPicPr>
            <p:cNvPr id="2067" name="Picture 15" descr="FLOWRBOX"/>
            <p:cNvPicPr>
              <a:picLocks noChangeAspect="1" noChangeArrowheads="1"/>
            </p:cNvPicPr>
            <p:nvPr/>
          </p:nvPicPr>
          <p:blipFill>
            <a:blip r:embed="rId5"/>
            <a:srcRect/>
            <a:stretch>
              <a:fillRect/>
            </a:stretch>
          </p:blipFill>
          <p:spPr bwMode="auto">
            <a:xfrm>
              <a:off x="1824" y="3888"/>
              <a:ext cx="1008" cy="621"/>
            </a:xfrm>
            <a:prstGeom prst="rect">
              <a:avLst/>
            </a:prstGeom>
            <a:noFill/>
            <a:ln w="9525">
              <a:noFill/>
              <a:miter lim="800000"/>
              <a:headEnd/>
              <a:tailEnd/>
            </a:ln>
          </p:spPr>
        </p:pic>
        <p:pic>
          <p:nvPicPr>
            <p:cNvPr id="2068" name="Picture 16" descr="FLOWRBOX"/>
            <p:cNvPicPr>
              <a:picLocks noChangeAspect="1" noChangeArrowheads="1"/>
            </p:cNvPicPr>
            <p:nvPr/>
          </p:nvPicPr>
          <p:blipFill>
            <a:blip r:embed="rId5"/>
            <a:srcRect/>
            <a:stretch>
              <a:fillRect/>
            </a:stretch>
          </p:blipFill>
          <p:spPr bwMode="auto">
            <a:xfrm>
              <a:off x="864" y="3888"/>
              <a:ext cx="1008" cy="621"/>
            </a:xfrm>
            <a:prstGeom prst="rect">
              <a:avLst/>
            </a:prstGeom>
            <a:noFill/>
            <a:ln w="9525">
              <a:noFill/>
              <a:miter lim="800000"/>
              <a:headEnd/>
              <a:tailEnd/>
            </a:ln>
          </p:spPr>
        </p:pic>
        <p:pic>
          <p:nvPicPr>
            <p:cNvPr id="2069" name="Picture 17" descr="FLOWRBOX"/>
            <p:cNvPicPr>
              <a:picLocks noChangeAspect="1" noChangeArrowheads="1"/>
            </p:cNvPicPr>
            <p:nvPr/>
          </p:nvPicPr>
          <p:blipFill>
            <a:blip r:embed="rId5"/>
            <a:srcRect/>
            <a:stretch>
              <a:fillRect/>
            </a:stretch>
          </p:blipFill>
          <p:spPr bwMode="auto">
            <a:xfrm>
              <a:off x="-48" y="3888"/>
              <a:ext cx="1008" cy="621"/>
            </a:xfrm>
            <a:prstGeom prst="rect">
              <a:avLst/>
            </a:prstGeom>
            <a:noFill/>
            <a:ln w="9525">
              <a:noFill/>
              <a:miter lim="800000"/>
              <a:headEnd/>
              <a:tailEnd/>
            </a:ln>
          </p:spPr>
        </p:pic>
      </p:grpSp>
      <p:sp>
        <p:nvSpPr>
          <p:cNvPr id="2054" name="WordArt 18"/>
          <p:cNvSpPr>
            <a:spLocks noChangeArrowheads="1" noChangeShapeType="1" noTextEdit="1"/>
          </p:cNvSpPr>
          <p:nvPr/>
        </p:nvSpPr>
        <p:spPr bwMode="auto">
          <a:xfrm>
            <a:off x="4611714" y="2946400"/>
            <a:ext cx="7290577" cy="2641600"/>
          </a:xfrm>
          <a:prstGeom prst="rect">
            <a:avLst/>
          </a:prstGeom>
        </p:spPr>
        <p:txBody>
          <a:bodyPr wrap="none" lIns="122018" tIns="61009" rIns="122018" bIns="61009" fromWordArt="1">
            <a:prstTxWarp prst="textChevron">
              <a:avLst>
                <a:gd name="adj" fmla="val 25000"/>
              </a:avLst>
            </a:prstTxWarp>
          </a:bodyPr>
          <a:lstStyle/>
          <a:p>
            <a:pPr algn="ctr"/>
            <a:r>
              <a:rPr lang="en-US" sz="4800" kern="10" dirty="0">
                <a:ln w="9525">
                  <a:solidFill>
                    <a:srgbClr val="FF0000"/>
                  </a:solidFill>
                  <a:round/>
                  <a:headEnd/>
                  <a:tailEnd/>
                </a:ln>
                <a:solidFill>
                  <a:srgbClr val="00FFFF"/>
                </a:solidFill>
                <a:effectLst>
                  <a:outerShdw dist="35921" dir="2700000" algn="ctr" rotWithShape="0">
                    <a:srgbClr val="C0C0C0">
                      <a:alpha val="79999"/>
                    </a:srgbClr>
                  </a:outerShdw>
                </a:effectLst>
                <a:latin typeface="Times New Roman"/>
                <a:cs typeface="Times New Roman"/>
              </a:rPr>
              <a:t>MÔN: </a:t>
            </a:r>
            <a:r>
              <a:rPr lang="en-US" sz="4800" kern="10" dirty="0" err="1">
                <a:ln w="9525">
                  <a:solidFill>
                    <a:srgbClr val="FF0000"/>
                  </a:solidFill>
                  <a:round/>
                  <a:headEnd/>
                  <a:tailEnd/>
                </a:ln>
                <a:solidFill>
                  <a:srgbClr val="00FFFF"/>
                </a:solidFill>
                <a:effectLst>
                  <a:outerShdw dist="35921" dir="2700000" algn="ctr" rotWithShape="0">
                    <a:srgbClr val="C0C0C0">
                      <a:alpha val="79999"/>
                    </a:srgbClr>
                  </a:outerShdw>
                </a:effectLst>
                <a:latin typeface="Times New Roman"/>
                <a:cs typeface="Times New Roman"/>
              </a:rPr>
              <a:t>Tiếng</a:t>
            </a:r>
            <a:r>
              <a:rPr lang="en-US" sz="4800" kern="10" dirty="0">
                <a:ln w="9525">
                  <a:solidFill>
                    <a:srgbClr val="FF0000"/>
                  </a:solidFill>
                  <a:round/>
                  <a:headEnd/>
                  <a:tailEnd/>
                </a:ln>
                <a:solidFill>
                  <a:srgbClr val="00FFFF"/>
                </a:solidFill>
                <a:effectLst>
                  <a:outerShdw dist="35921" dir="2700000" algn="ctr" rotWithShape="0">
                    <a:srgbClr val="C0C0C0">
                      <a:alpha val="79999"/>
                    </a:srgbClr>
                  </a:outerShdw>
                </a:effectLst>
                <a:latin typeface="Times New Roman"/>
                <a:cs typeface="Times New Roman"/>
              </a:rPr>
              <a:t> </a:t>
            </a:r>
            <a:r>
              <a:rPr lang="en-US" sz="4800" kern="10" dirty="0" err="1">
                <a:ln w="9525">
                  <a:solidFill>
                    <a:srgbClr val="FF0000"/>
                  </a:solidFill>
                  <a:round/>
                  <a:headEnd/>
                  <a:tailEnd/>
                </a:ln>
                <a:solidFill>
                  <a:srgbClr val="00FFFF"/>
                </a:solidFill>
                <a:effectLst>
                  <a:outerShdw dist="35921" dir="2700000" algn="ctr" rotWithShape="0">
                    <a:srgbClr val="C0C0C0">
                      <a:alpha val="79999"/>
                    </a:srgbClr>
                  </a:outerShdw>
                </a:effectLst>
                <a:latin typeface="Times New Roman"/>
                <a:cs typeface="Times New Roman"/>
              </a:rPr>
              <a:t>việt</a:t>
            </a:r>
            <a:endParaRPr lang="en-US" sz="4800" kern="10" dirty="0">
              <a:ln w="9525">
                <a:solidFill>
                  <a:srgbClr val="FF0000"/>
                </a:solidFill>
                <a:round/>
                <a:headEnd/>
                <a:tailEnd/>
              </a:ln>
              <a:solidFill>
                <a:srgbClr val="00FFFF"/>
              </a:solidFill>
              <a:effectLst>
                <a:outerShdw dist="35921" dir="2700000" algn="ctr" rotWithShape="0">
                  <a:srgbClr val="C0C0C0">
                    <a:alpha val="79999"/>
                  </a:srgbClr>
                </a:outerShdw>
              </a:effectLst>
              <a:latin typeface="Times New Roman"/>
              <a:cs typeface="Times New Roman"/>
            </a:endParaRPr>
          </a:p>
          <a:p>
            <a:pPr algn="ctr"/>
            <a:r>
              <a:rPr lang="en-US" sz="4800" kern="10" dirty="0" err="1">
                <a:ln w="9525">
                  <a:solidFill>
                    <a:srgbClr val="FF0000"/>
                  </a:solidFill>
                  <a:round/>
                  <a:headEnd/>
                  <a:tailEnd/>
                </a:ln>
                <a:solidFill>
                  <a:srgbClr val="00FFFF"/>
                </a:solidFill>
                <a:effectLst>
                  <a:outerShdw dist="35921" dir="2700000" algn="ctr" rotWithShape="0">
                    <a:srgbClr val="C0C0C0">
                      <a:alpha val="79999"/>
                    </a:srgbClr>
                  </a:outerShdw>
                </a:effectLst>
                <a:latin typeface="Times New Roman"/>
                <a:cs typeface="Times New Roman"/>
              </a:rPr>
              <a:t>Lớp</a:t>
            </a:r>
            <a:r>
              <a:rPr lang="en-US" sz="4800" kern="10" dirty="0">
                <a:ln w="9525">
                  <a:solidFill>
                    <a:srgbClr val="FF0000"/>
                  </a:solidFill>
                  <a:round/>
                  <a:headEnd/>
                  <a:tailEnd/>
                </a:ln>
                <a:solidFill>
                  <a:srgbClr val="00FFFF"/>
                </a:solidFill>
                <a:effectLst>
                  <a:outerShdw dist="35921" dir="2700000" algn="ctr" rotWithShape="0">
                    <a:srgbClr val="C0C0C0">
                      <a:alpha val="79999"/>
                    </a:srgbClr>
                  </a:outerShdw>
                </a:effectLst>
                <a:latin typeface="Times New Roman"/>
                <a:cs typeface="Times New Roman"/>
              </a:rPr>
              <a:t> </a:t>
            </a:r>
            <a:r>
              <a:rPr lang="en-US" sz="4800" kern="10" dirty="0" smtClean="0">
                <a:ln w="9525">
                  <a:solidFill>
                    <a:srgbClr val="FF0000"/>
                  </a:solidFill>
                  <a:round/>
                  <a:headEnd/>
                  <a:tailEnd/>
                </a:ln>
                <a:solidFill>
                  <a:srgbClr val="00FFFF"/>
                </a:solidFill>
                <a:effectLst>
                  <a:outerShdw dist="35921" dir="2700000" algn="ctr" rotWithShape="0">
                    <a:srgbClr val="C0C0C0">
                      <a:alpha val="79999"/>
                    </a:srgbClr>
                  </a:outerShdw>
                </a:effectLst>
                <a:latin typeface="Times New Roman"/>
                <a:cs typeface="Times New Roman"/>
              </a:rPr>
              <a:t>3A</a:t>
            </a:r>
            <a:endParaRPr lang="en-US" sz="4800" kern="10" dirty="0">
              <a:ln w="9525">
                <a:solidFill>
                  <a:srgbClr val="FF0000"/>
                </a:solidFill>
                <a:round/>
                <a:headEnd/>
                <a:tailEnd/>
              </a:ln>
              <a:solidFill>
                <a:srgbClr val="00FFFF"/>
              </a:solidFill>
              <a:effectLst>
                <a:outerShdw dist="35921" dir="2700000" algn="ctr" rotWithShape="0">
                  <a:srgbClr val="C0C0C0">
                    <a:alpha val="79999"/>
                  </a:srgbClr>
                </a:outerShdw>
              </a:effectLst>
              <a:latin typeface="Times New Roman"/>
              <a:cs typeface="Times New Roman"/>
            </a:endParaRPr>
          </a:p>
        </p:txBody>
      </p:sp>
      <p:sp>
        <p:nvSpPr>
          <p:cNvPr id="34835" name="WordArt 19"/>
          <p:cNvSpPr>
            <a:spLocks noChangeArrowheads="1" noChangeShapeType="1" noTextEdit="1"/>
          </p:cNvSpPr>
          <p:nvPr/>
        </p:nvSpPr>
        <p:spPr bwMode="auto">
          <a:xfrm>
            <a:off x="3526605" y="6604002"/>
            <a:ext cx="9087790" cy="901700"/>
          </a:xfrm>
          <a:prstGeom prst="rect">
            <a:avLst/>
          </a:prstGeom>
        </p:spPr>
        <p:txBody>
          <a:bodyPr wrap="none" lIns="122018" tIns="61009" rIns="122018" bIns="61009" fromWordArt="1">
            <a:prstTxWarp prst="textPlain">
              <a:avLst>
                <a:gd name="adj" fmla="val 50000"/>
              </a:avLst>
            </a:prstTxWarp>
          </a:bodyPr>
          <a:lstStyle/>
          <a:p>
            <a:pPr algn="ctr"/>
            <a:r>
              <a:rPr lang="vi-VN" sz="4800" kern="10" dirty="0">
                <a:ln w="9525">
                  <a:solidFill>
                    <a:srgbClr val="0000FF"/>
                  </a:solidFill>
                  <a:round/>
                  <a:headEnd/>
                  <a:tailEnd/>
                </a:ln>
                <a:solidFill>
                  <a:srgbClr val="FF00FF"/>
                </a:solidFill>
                <a:latin typeface="Times New Roman"/>
                <a:cs typeface="Times New Roman"/>
              </a:rPr>
              <a:t>Giáo viên: </a:t>
            </a:r>
            <a:r>
              <a:rPr lang="en-US" sz="4800" kern="10" dirty="0" err="1" smtClean="0">
                <a:ln w="9525">
                  <a:solidFill>
                    <a:srgbClr val="0000FF"/>
                  </a:solidFill>
                  <a:round/>
                  <a:headEnd/>
                  <a:tailEnd/>
                </a:ln>
                <a:solidFill>
                  <a:srgbClr val="FF00FF"/>
                </a:solidFill>
                <a:latin typeface="Times New Roman"/>
                <a:cs typeface="Times New Roman"/>
              </a:rPr>
              <a:t>Huỳnh</a:t>
            </a:r>
            <a:r>
              <a:rPr lang="en-US" sz="4800" kern="10" dirty="0" smtClean="0">
                <a:ln w="9525">
                  <a:solidFill>
                    <a:srgbClr val="0000FF"/>
                  </a:solidFill>
                  <a:round/>
                  <a:headEnd/>
                  <a:tailEnd/>
                </a:ln>
                <a:solidFill>
                  <a:srgbClr val="FF00FF"/>
                </a:solidFill>
                <a:latin typeface="Times New Roman"/>
                <a:cs typeface="Times New Roman"/>
              </a:rPr>
              <a:t> </a:t>
            </a:r>
            <a:r>
              <a:rPr lang="en-US" sz="4800" kern="10" dirty="0" err="1" smtClean="0">
                <a:ln w="9525">
                  <a:solidFill>
                    <a:srgbClr val="0000FF"/>
                  </a:solidFill>
                  <a:round/>
                  <a:headEnd/>
                  <a:tailEnd/>
                </a:ln>
                <a:solidFill>
                  <a:srgbClr val="FF00FF"/>
                </a:solidFill>
                <a:latin typeface="Times New Roman"/>
                <a:cs typeface="Times New Roman"/>
              </a:rPr>
              <a:t>Thị</a:t>
            </a:r>
            <a:r>
              <a:rPr lang="en-US" sz="4800" kern="10" dirty="0" smtClean="0">
                <a:ln w="9525">
                  <a:solidFill>
                    <a:srgbClr val="0000FF"/>
                  </a:solidFill>
                  <a:round/>
                  <a:headEnd/>
                  <a:tailEnd/>
                </a:ln>
                <a:solidFill>
                  <a:srgbClr val="FF00FF"/>
                </a:solidFill>
                <a:latin typeface="Times New Roman"/>
                <a:cs typeface="Times New Roman"/>
              </a:rPr>
              <a:t> Kim Thu</a:t>
            </a:r>
            <a:endParaRPr lang="en-US" sz="4800" kern="10" dirty="0">
              <a:ln w="9525">
                <a:solidFill>
                  <a:srgbClr val="0000FF"/>
                </a:solidFill>
                <a:round/>
                <a:headEnd/>
                <a:tailEnd/>
              </a:ln>
              <a:solidFill>
                <a:srgbClr val="FF00FF"/>
              </a:solidFill>
              <a:latin typeface="Times New Roman"/>
              <a:cs typeface="Times New Roman"/>
            </a:endParaRPr>
          </a:p>
        </p:txBody>
      </p:sp>
      <p:pic>
        <p:nvPicPr>
          <p:cNvPr id="2056" name="Picture 20" descr="butterfly5"/>
          <p:cNvPicPr>
            <a:picLocks noChangeAspect="1" noChangeArrowheads="1" noCrop="1"/>
          </p:cNvPicPr>
          <p:nvPr/>
        </p:nvPicPr>
        <p:blipFill>
          <a:blip r:embed="rId7"/>
          <a:srcRect/>
          <a:stretch>
            <a:fillRect/>
          </a:stretch>
        </p:blipFill>
        <p:spPr bwMode="auto">
          <a:xfrm>
            <a:off x="7496862" y="1788585"/>
            <a:ext cx="1492025" cy="1051983"/>
          </a:xfrm>
          <a:prstGeom prst="rect">
            <a:avLst/>
          </a:prstGeom>
          <a:noFill/>
          <a:ln w="9525">
            <a:noFill/>
            <a:miter lim="800000"/>
            <a:headEnd/>
            <a:tailEnd/>
          </a:ln>
        </p:spPr>
      </p:pic>
      <p:pic>
        <p:nvPicPr>
          <p:cNvPr id="2057" name="Picture 21" descr="butterfly5"/>
          <p:cNvPicPr>
            <a:picLocks noChangeAspect="1" noChangeArrowheads="1" noCrop="1"/>
          </p:cNvPicPr>
          <p:nvPr/>
        </p:nvPicPr>
        <p:blipFill>
          <a:blip r:embed="rId7"/>
          <a:srcRect/>
          <a:stretch>
            <a:fillRect/>
          </a:stretch>
        </p:blipFill>
        <p:spPr bwMode="auto">
          <a:xfrm rot="-5400000">
            <a:off x="13325796" y="5548306"/>
            <a:ext cx="1117600" cy="1404425"/>
          </a:xfrm>
          <a:prstGeom prst="rect">
            <a:avLst/>
          </a:prstGeom>
          <a:noFill/>
          <a:ln w="9525">
            <a:noFill/>
            <a:miter lim="800000"/>
            <a:headEnd/>
            <a:tailEnd/>
          </a:ln>
        </p:spPr>
      </p:pic>
      <p:pic>
        <p:nvPicPr>
          <p:cNvPr id="2058" name="Picture 22" descr="butterfly5"/>
          <p:cNvPicPr>
            <a:picLocks noChangeAspect="1" noChangeArrowheads="1" noCrop="1"/>
          </p:cNvPicPr>
          <p:nvPr/>
        </p:nvPicPr>
        <p:blipFill>
          <a:blip r:embed="rId7"/>
          <a:srcRect/>
          <a:stretch>
            <a:fillRect/>
          </a:stretch>
        </p:blipFill>
        <p:spPr bwMode="auto">
          <a:xfrm>
            <a:off x="1607884" y="5532967"/>
            <a:ext cx="1492025" cy="1051984"/>
          </a:xfrm>
          <a:prstGeom prst="rect">
            <a:avLst/>
          </a:prstGeom>
          <a:noFill/>
          <a:ln w="9525">
            <a:noFill/>
            <a:miter lim="800000"/>
            <a:headEnd/>
            <a:tailEnd/>
          </a:ln>
        </p:spPr>
      </p:pic>
      <p:pic>
        <p:nvPicPr>
          <p:cNvPr id="2059" name="Picture 23" descr="POINSET2"/>
          <p:cNvPicPr>
            <a:picLocks noChangeAspect="1" noChangeArrowheads="1"/>
          </p:cNvPicPr>
          <p:nvPr/>
        </p:nvPicPr>
        <p:blipFill>
          <a:blip r:embed="rId8"/>
          <a:srcRect/>
          <a:stretch>
            <a:fillRect/>
          </a:stretch>
        </p:blipFill>
        <p:spPr bwMode="auto">
          <a:xfrm rot="5400000">
            <a:off x="14291532" y="-281189"/>
            <a:ext cx="1703917" cy="2266296"/>
          </a:xfrm>
          <a:prstGeom prst="rect">
            <a:avLst/>
          </a:prstGeom>
          <a:noFill/>
          <a:ln w="9525">
            <a:noFill/>
            <a:miter lim="800000"/>
            <a:headEnd/>
            <a:tailEnd/>
          </a:ln>
        </p:spPr>
      </p:pic>
      <p:pic>
        <p:nvPicPr>
          <p:cNvPr id="2060" name="Picture 24" descr="POINSET2"/>
          <p:cNvPicPr>
            <a:picLocks noChangeAspect="1" noChangeArrowheads="1"/>
          </p:cNvPicPr>
          <p:nvPr/>
        </p:nvPicPr>
        <p:blipFill>
          <a:blip r:embed="rId8"/>
          <a:srcRect/>
          <a:stretch>
            <a:fillRect/>
          </a:stretch>
        </p:blipFill>
        <p:spPr bwMode="auto">
          <a:xfrm>
            <a:off x="0" y="2"/>
            <a:ext cx="2274774" cy="1697567"/>
          </a:xfrm>
          <a:prstGeom prst="rect">
            <a:avLst/>
          </a:prstGeom>
          <a:noFill/>
          <a:ln w="9525">
            <a:noFill/>
            <a:miter lim="800000"/>
            <a:headEnd/>
            <a:tailEnd/>
          </a:ln>
        </p:spPr>
      </p:pic>
      <p:pic>
        <p:nvPicPr>
          <p:cNvPr id="2061" name="Picture 25" descr="butterfly5"/>
          <p:cNvPicPr>
            <a:picLocks noChangeAspect="1" noChangeArrowheads="1" noCrop="1"/>
          </p:cNvPicPr>
          <p:nvPr/>
        </p:nvPicPr>
        <p:blipFill>
          <a:blip r:embed="rId7"/>
          <a:srcRect/>
          <a:stretch>
            <a:fillRect/>
          </a:stretch>
        </p:blipFill>
        <p:spPr bwMode="auto">
          <a:xfrm>
            <a:off x="1217923" y="770467"/>
            <a:ext cx="1492025" cy="1051984"/>
          </a:xfrm>
          <a:prstGeom prst="rect">
            <a:avLst/>
          </a:prstGeom>
          <a:noFill/>
          <a:ln w="9525">
            <a:noFill/>
            <a:miter lim="800000"/>
            <a:headEnd/>
            <a:tailEnd/>
          </a:ln>
        </p:spPr>
      </p:pic>
      <p:pic>
        <p:nvPicPr>
          <p:cNvPr id="2062" name="Picture 26" descr="butterfly5"/>
          <p:cNvPicPr>
            <a:picLocks noChangeAspect="1" noChangeArrowheads="1" noCrop="1"/>
          </p:cNvPicPr>
          <p:nvPr/>
        </p:nvPicPr>
        <p:blipFill>
          <a:blip r:embed="rId7"/>
          <a:srcRect/>
          <a:stretch>
            <a:fillRect/>
          </a:stretch>
        </p:blipFill>
        <p:spPr bwMode="auto">
          <a:xfrm rot="-5400000">
            <a:off x="13537730" y="588954"/>
            <a:ext cx="1117600" cy="1404426"/>
          </a:xfrm>
          <a:prstGeom prst="rect">
            <a:avLst/>
          </a:prstGeom>
          <a:noFill/>
          <a:ln w="9525">
            <a:noFill/>
            <a:miter lim="800000"/>
            <a:headEnd/>
            <a:tailEnd/>
          </a:ln>
        </p:spPr>
      </p:pic>
      <p:pic>
        <p:nvPicPr>
          <p:cNvPr id="34843" name=" - Em van nho truong xua.wma">
            <a:hlinkClick r:id="" action="ppaction://media"/>
          </p:cNvPr>
          <p:cNvPicPr>
            <a:picLocks noRot="1" noChangeAspect="1" noChangeArrowheads="1"/>
          </p:cNvPicPr>
          <p:nvPr>
            <a:audioFile r:link="rId1"/>
          </p:nvPr>
        </p:nvPicPr>
        <p:blipFill>
          <a:blip r:embed="rId9"/>
          <a:srcRect/>
          <a:stretch>
            <a:fillRect/>
          </a:stretch>
        </p:blipFill>
        <p:spPr bwMode="auto">
          <a:xfrm>
            <a:off x="7754009" y="5435600"/>
            <a:ext cx="542555" cy="406400"/>
          </a:xfrm>
          <a:prstGeom prst="rect">
            <a:avLst/>
          </a:prstGeom>
          <a:noFill/>
          <a:ln w="9525">
            <a:noFill/>
            <a:miter lim="800000"/>
            <a:headEnd/>
            <a:tailEnd/>
          </a:ln>
        </p:spPr>
      </p:pic>
    </p:spTree>
    <p:extLst>
      <p:ext uri="{BB962C8B-B14F-4D97-AF65-F5344CB8AC3E}">
        <p14:creationId xmlns:p14="http://schemas.microsoft.com/office/powerpoint/2010/main" val="3903352521"/>
      </p:ext>
    </p:extLst>
  </p:cSld>
  <p:clrMapOvr>
    <a:masterClrMapping/>
  </p:clrMapOvr>
  <p:transition>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6131" fill="hold"/>
                                        <p:tgtEl>
                                          <p:spTgt spid="34843"/>
                                        </p:tgtEl>
                                      </p:cBhvr>
                                    </p:cmd>
                                  </p:childTnLst>
                                </p:cTn>
                              </p:par>
                              <p:par>
                                <p:cTn id="7" presetID="21" presetClass="emph" presetSubtype="0" repeatCount="indefinite" fill="hold" grpId="0" nodeType="withEffect">
                                  <p:stCondLst>
                                    <p:cond delay="0"/>
                                  </p:stCondLst>
                                  <p:childTnLst>
                                    <p:animClr clrSpc="hsl" dir="cw">
                                      <p:cBhvr override="childStyle">
                                        <p:cTn id="8" dur="2000" fill="hold"/>
                                        <p:tgtEl>
                                          <p:spTgt spid="34818"/>
                                        </p:tgtEl>
                                        <p:attrNameLst>
                                          <p:attrName>style.color</p:attrName>
                                        </p:attrNameLst>
                                      </p:cBhvr>
                                      <p:by>
                                        <p:hsl h="7200000" s="0" l="0"/>
                                      </p:by>
                                    </p:animClr>
                                    <p:animClr clrSpc="hsl" dir="cw">
                                      <p:cBhvr>
                                        <p:cTn id="9" dur="2000" fill="hold"/>
                                        <p:tgtEl>
                                          <p:spTgt spid="34818"/>
                                        </p:tgtEl>
                                        <p:attrNameLst>
                                          <p:attrName>fillcolor</p:attrName>
                                        </p:attrNameLst>
                                      </p:cBhvr>
                                      <p:by>
                                        <p:hsl h="7200000" s="0" l="0"/>
                                      </p:by>
                                    </p:animClr>
                                    <p:animClr clrSpc="hsl" dir="cw">
                                      <p:cBhvr>
                                        <p:cTn id="10" dur="2000" fill="hold"/>
                                        <p:tgtEl>
                                          <p:spTgt spid="34818"/>
                                        </p:tgtEl>
                                        <p:attrNameLst>
                                          <p:attrName>stroke.color</p:attrName>
                                        </p:attrNameLst>
                                      </p:cBhvr>
                                      <p:by>
                                        <p:hsl h="7200000" s="0" l="0"/>
                                      </p:by>
                                    </p:animClr>
                                    <p:set>
                                      <p:cBhvr>
                                        <p:cTn id="11" dur="2000" fill="hold"/>
                                        <p:tgtEl>
                                          <p:spTgt spid="34818"/>
                                        </p:tgtEl>
                                        <p:attrNameLst>
                                          <p:attrName>fill.type</p:attrName>
                                        </p:attrNameLst>
                                      </p:cBhvr>
                                      <p:to>
                                        <p:strVal val="solid"/>
                                      </p:to>
                                    </p:set>
                                  </p:childTnLst>
                                </p:cTn>
                              </p:par>
                              <p:par>
                                <p:cTn id="12" presetID="21" presetClass="entr" presetSubtype="1" fill="hold" grpId="0" nodeType="withEffect">
                                  <p:stCondLst>
                                    <p:cond delay="0"/>
                                  </p:stCondLst>
                                  <p:childTnLst>
                                    <p:set>
                                      <p:cBhvr>
                                        <p:cTn id="13" dur="1" fill="hold">
                                          <p:stCondLst>
                                            <p:cond delay="0"/>
                                          </p:stCondLst>
                                        </p:cTn>
                                        <p:tgtEl>
                                          <p:spTgt spid="34835"/>
                                        </p:tgtEl>
                                        <p:attrNameLst>
                                          <p:attrName>style.visibility</p:attrName>
                                        </p:attrNameLst>
                                      </p:cBhvr>
                                      <p:to>
                                        <p:strVal val="visible"/>
                                      </p:to>
                                    </p:set>
                                    <p:animEffect transition="in" filter="wheel(1)">
                                      <p:cBhvr>
                                        <p:cTn id="14" dur="2000"/>
                                        <p:tgtEl>
                                          <p:spTgt spid="348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34843"/>
                </p:tgtEl>
              </p:cMediaNode>
            </p:audio>
          </p:childTnLst>
        </p:cTn>
      </p:par>
    </p:tnLst>
    <p:bldLst>
      <p:bldP spid="34818" grpId="0" animBg="1"/>
      <p:bldP spid="348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17136" y="42895"/>
            <a:ext cx="7657982" cy="707852"/>
          </a:xfrm>
          <a:prstGeom prst="rect">
            <a:avLst/>
          </a:prstGeom>
          <a:noFill/>
        </p:spPr>
        <p:txBody>
          <a:bodyPr wrap="none" lIns="91402" tIns="45703" rIns="91402" bIns="45703" rtlCol="0">
            <a:spAutoFit/>
          </a:bodyPr>
          <a:lstStyle/>
          <a:p>
            <a:r>
              <a:rPr lang="en-US" sz="4000" dirty="0" err="1">
                <a:solidFill>
                  <a:srgbClr val="0000CC"/>
                </a:solidFill>
                <a:latin typeface="Times New Roman" pitchFamily="18" charset="0"/>
                <a:cs typeface="Times New Roman" pitchFamily="18" charset="0"/>
              </a:rPr>
              <a:t>Thứ</a:t>
            </a:r>
            <a:r>
              <a:rPr lang="en-US" sz="4000" dirty="0">
                <a:solidFill>
                  <a:srgbClr val="0000CC"/>
                </a:solidFill>
                <a:latin typeface="Times New Roman" pitchFamily="18" charset="0"/>
                <a:cs typeface="Times New Roman" pitchFamily="18" charset="0"/>
              </a:rPr>
              <a:t>  </a:t>
            </a:r>
            <a:r>
              <a:rPr lang="en-US" sz="4000" dirty="0" err="1" smtClean="0">
                <a:solidFill>
                  <a:srgbClr val="0000CC"/>
                </a:solidFill>
                <a:latin typeface="Times New Roman" pitchFamily="18" charset="0"/>
                <a:cs typeface="Times New Roman" pitchFamily="18" charset="0"/>
              </a:rPr>
              <a:t>tư</a:t>
            </a:r>
            <a:r>
              <a:rPr lang="en-US" sz="4000" dirty="0" smtClean="0">
                <a:solidFill>
                  <a:srgbClr val="0000CC"/>
                </a:solidFill>
                <a:latin typeface="Times New Roman" pitchFamily="18" charset="0"/>
                <a:cs typeface="Times New Roman" pitchFamily="18" charset="0"/>
              </a:rPr>
              <a:t>  </a:t>
            </a:r>
            <a:r>
              <a:rPr lang="en-US" sz="4000" dirty="0" err="1" smtClean="0">
                <a:solidFill>
                  <a:srgbClr val="0000CC"/>
                </a:solidFill>
                <a:latin typeface="Times New Roman" pitchFamily="18" charset="0"/>
                <a:cs typeface="Times New Roman" pitchFamily="18" charset="0"/>
              </a:rPr>
              <a:t>ngày</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15 </a:t>
            </a:r>
            <a:r>
              <a:rPr lang="en-US" sz="4000" dirty="0">
                <a:solidFill>
                  <a:srgbClr val="0000CC"/>
                </a:solidFill>
                <a:latin typeface="Times New Roman" pitchFamily="18" charset="0"/>
                <a:cs typeface="Times New Roman" pitchFamily="18" charset="0"/>
              </a:rPr>
              <a:t>tháng 11 </a:t>
            </a:r>
            <a:r>
              <a:rPr lang="en-US" sz="4000" dirty="0" err="1">
                <a:solidFill>
                  <a:srgbClr val="0000CC"/>
                </a:solidFill>
                <a:latin typeface="Times New Roman" pitchFamily="18" charset="0"/>
                <a:cs typeface="Times New Roman" pitchFamily="18" charset="0"/>
              </a:rPr>
              <a:t>năm</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2023</a:t>
            </a:r>
            <a:endParaRPr lang="en-US" sz="4000" dirty="0">
              <a:solidFill>
                <a:srgbClr val="0000CC"/>
              </a:solidFill>
              <a:latin typeface="Times New Roman" pitchFamily="18" charset="0"/>
              <a:cs typeface="Times New Roman" pitchFamily="18" charset="0"/>
            </a:endParaRPr>
          </a:p>
        </p:txBody>
      </p:sp>
      <p:sp>
        <p:nvSpPr>
          <p:cNvPr id="5" name="TextBox 4"/>
          <p:cNvSpPr txBox="1"/>
          <p:nvPr/>
        </p:nvSpPr>
        <p:spPr>
          <a:xfrm>
            <a:off x="6688536" y="669385"/>
            <a:ext cx="2408385" cy="646331"/>
          </a:xfrm>
          <a:prstGeom prst="rect">
            <a:avLst/>
          </a:prstGeom>
          <a:noFill/>
        </p:spPr>
        <p:txBody>
          <a:bodyPr wrap="square" rtlCol="0">
            <a:spAutoFit/>
          </a:bodyPr>
          <a:lstStyle/>
          <a:p>
            <a:r>
              <a:rPr lang="en-US" sz="3600" b="1" u="sng" dirty="0" err="1" smtClean="0">
                <a:solidFill>
                  <a:srgbClr val="FF0066"/>
                </a:solidFill>
                <a:latin typeface="Times New Roman" pitchFamily="18" charset="0"/>
                <a:cs typeface="Times New Roman" pitchFamily="18" charset="0"/>
              </a:rPr>
              <a:t>Tiếng</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Việt</a:t>
            </a:r>
            <a:r>
              <a:rPr lang="en-US" sz="3600" b="1" dirty="0" smtClean="0">
                <a:solidFill>
                  <a:srgbClr val="FF0066"/>
                </a:solidFill>
                <a:latin typeface="Times New Roman" pitchFamily="18" charset="0"/>
                <a:cs typeface="Times New Roman" pitchFamily="18" charset="0"/>
              </a:rPr>
              <a:t>:</a:t>
            </a:r>
            <a:endParaRPr lang="en-US" sz="3600" b="1" dirty="0">
              <a:solidFill>
                <a:srgbClr val="FF0066"/>
              </a:solidFill>
              <a:latin typeface="Times New Roman" pitchFamily="18" charset="0"/>
              <a:cs typeface="Times New Roman" pitchFamily="18" charset="0"/>
            </a:endParaRPr>
          </a:p>
        </p:txBody>
      </p:sp>
      <p:sp>
        <p:nvSpPr>
          <p:cNvPr id="6" name="Text Box 14"/>
          <p:cNvSpPr txBox="1">
            <a:spLocks noChangeArrowheads="1"/>
          </p:cNvSpPr>
          <p:nvPr/>
        </p:nvSpPr>
        <p:spPr bwMode="auto">
          <a:xfrm>
            <a:off x="4737808" y="1350658"/>
            <a:ext cx="6296111" cy="76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đọc</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4: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Nhà</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rông</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55475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17175BA6-D144-46A6-B3E7-73F407C758CC}"/>
              </a:ext>
            </a:extLst>
          </p:cNvPr>
          <p:cNvGrpSpPr/>
          <p:nvPr/>
        </p:nvGrpSpPr>
        <p:grpSpPr>
          <a:xfrm>
            <a:off x="-641936" y="-387925"/>
            <a:ext cx="16912313" cy="9199420"/>
            <a:chOff x="-9696" y="-32529"/>
            <a:chExt cx="11793381" cy="6712677"/>
          </a:xfrm>
        </p:grpSpPr>
        <p:pic>
          <p:nvPicPr>
            <p:cNvPr id="135" name="图片 134">
              <a:extLst>
                <a:ext uri="{FF2B5EF4-FFF2-40B4-BE49-F238E27FC236}">
                  <a16:creationId xmlns:a16="http://schemas.microsoft.com/office/drawing/2014/main" xmlns="" id="{058EF380-3BFA-4D4F-905D-20E68FCB7CD4}"/>
                </a:ext>
              </a:extLst>
            </p:cNvPr>
            <p:cNvPicPr>
              <a:picLocks noChangeAspect="1"/>
            </p:cNvPicPr>
            <p:nvPr/>
          </p:nvPicPr>
          <p:blipFill>
            <a:blip r:embed="rId3"/>
            <a:stretch>
              <a:fillRect/>
            </a:stretch>
          </p:blipFill>
          <p:spPr>
            <a:xfrm>
              <a:off x="582453" y="-32440"/>
              <a:ext cx="11201232" cy="6712588"/>
            </a:xfrm>
            <a:prstGeom prst="rect">
              <a:avLst/>
            </a:prstGeom>
          </p:spPr>
        </p:pic>
        <p:pic>
          <p:nvPicPr>
            <p:cNvPr id="136" name="图片 135">
              <a:extLst>
                <a:ext uri="{FF2B5EF4-FFF2-40B4-BE49-F238E27FC236}">
                  <a16:creationId xmlns:a16="http://schemas.microsoft.com/office/drawing/2014/main" xmlns="" id="{C0B7273D-A0E8-40B3-808C-F518C2973833}"/>
                </a:ext>
              </a:extLst>
            </p:cNvPr>
            <p:cNvPicPr>
              <a:picLocks noChangeAspect="1"/>
            </p:cNvPicPr>
            <p:nvPr/>
          </p:nvPicPr>
          <p:blipFill>
            <a:blip r:embed="rId4"/>
            <a:stretch>
              <a:fillRect/>
            </a:stretch>
          </p:blipFill>
          <p:spPr>
            <a:xfrm>
              <a:off x="537914" y="-32529"/>
              <a:ext cx="11201232" cy="6670852"/>
            </a:xfrm>
            <a:prstGeom prst="rect">
              <a:avLst/>
            </a:prstGeom>
          </p:spPr>
        </p:pic>
        <p:pic>
          <p:nvPicPr>
            <p:cNvPr id="137" name="图片 136">
              <a:extLst>
                <a:ext uri="{FF2B5EF4-FFF2-40B4-BE49-F238E27FC236}">
                  <a16:creationId xmlns:a16="http://schemas.microsoft.com/office/drawing/2014/main" xmlns="" id="{187EA6F5-50E0-4B99-B506-F3E5D19A3BDD}"/>
                </a:ext>
              </a:extLst>
            </p:cNvPr>
            <p:cNvPicPr>
              <a:picLocks noChangeAspect="1"/>
            </p:cNvPicPr>
            <p:nvPr/>
          </p:nvPicPr>
          <p:blipFill>
            <a:blip r:embed="rId5"/>
            <a:stretch>
              <a:fillRect/>
            </a:stretch>
          </p:blipFill>
          <p:spPr>
            <a:xfrm>
              <a:off x="574632" y="-30406"/>
              <a:ext cx="11201232" cy="6601292"/>
            </a:xfrm>
            <a:prstGeom prst="rect">
              <a:avLst/>
            </a:prstGeom>
          </p:spPr>
        </p:pic>
        <p:pic>
          <p:nvPicPr>
            <p:cNvPr id="143" name="图片 142">
              <a:extLst>
                <a:ext uri="{FF2B5EF4-FFF2-40B4-BE49-F238E27FC236}">
                  <a16:creationId xmlns:a16="http://schemas.microsoft.com/office/drawing/2014/main" xmlns="" id="{BFB9BEB1-EF4E-4D56-A896-BED2A3B61439}"/>
                </a:ext>
              </a:extLst>
            </p:cNvPr>
            <p:cNvPicPr>
              <a:picLocks noChangeAspect="1"/>
            </p:cNvPicPr>
            <p:nvPr/>
          </p:nvPicPr>
          <p:blipFill>
            <a:blip r:embed="rId6">
              <a:duotone>
                <a:prstClr val="black"/>
                <a:schemeClr val="accent6">
                  <a:tint val="45000"/>
                  <a:satMod val="400000"/>
                </a:schemeClr>
              </a:duotone>
            </a:blip>
            <a:stretch>
              <a:fillRect/>
            </a:stretch>
          </p:blipFill>
          <p:spPr>
            <a:xfrm>
              <a:off x="-9696" y="219677"/>
              <a:ext cx="1086218" cy="5690049"/>
            </a:xfrm>
            <a:prstGeom prst="rect">
              <a:avLst/>
            </a:prstGeom>
          </p:spPr>
        </p:pic>
        <p:pic>
          <p:nvPicPr>
            <p:cNvPr id="138" name="图片 137">
              <a:extLst>
                <a:ext uri="{FF2B5EF4-FFF2-40B4-BE49-F238E27FC236}">
                  <a16:creationId xmlns:a16="http://schemas.microsoft.com/office/drawing/2014/main" xmlns="" id="{1BAFA7BC-5608-4A87-BF91-9451441194CD}"/>
                </a:ext>
              </a:extLst>
            </p:cNvPr>
            <p:cNvPicPr>
              <a:picLocks noChangeAspect="1"/>
            </p:cNvPicPr>
            <p:nvPr/>
          </p:nvPicPr>
          <p:blipFill rotWithShape="1">
            <a:blip r:embed="rId7">
              <a:duotone>
                <a:prstClr val="black"/>
                <a:schemeClr val="accent5">
                  <a:tint val="45000"/>
                  <a:satMod val="400000"/>
                </a:schemeClr>
              </a:duotone>
            </a:blip>
            <a:srcRect r="59575"/>
            <a:stretch/>
          </p:blipFill>
          <p:spPr>
            <a:xfrm>
              <a:off x="9079946" y="108903"/>
              <a:ext cx="2208207" cy="792549"/>
            </a:xfrm>
            <a:prstGeom prst="rect">
              <a:avLst/>
            </a:prstGeom>
          </p:spPr>
        </p:pic>
        <p:pic>
          <p:nvPicPr>
            <p:cNvPr id="139" name="图片 138">
              <a:extLst>
                <a:ext uri="{FF2B5EF4-FFF2-40B4-BE49-F238E27FC236}">
                  <a16:creationId xmlns:a16="http://schemas.microsoft.com/office/drawing/2014/main" xmlns="" id="{71603CBD-0EC2-4849-94D8-02CE7759B6BD}"/>
                </a:ext>
              </a:extLst>
            </p:cNvPr>
            <p:cNvPicPr>
              <a:picLocks noChangeAspect="1"/>
            </p:cNvPicPr>
            <p:nvPr/>
          </p:nvPicPr>
          <p:blipFill>
            <a:blip r:embed="rId8"/>
            <a:stretch>
              <a:fillRect/>
            </a:stretch>
          </p:blipFill>
          <p:spPr>
            <a:xfrm>
              <a:off x="9885715" y="5252267"/>
              <a:ext cx="1846905" cy="1264522"/>
            </a:xfrm>
            <a:prstGeom prst="rect">
              <a:avLst/>
            </a:prstGeom>
          </p:spPr>
        </p:pic>
        <p:sp>
          <p:nvSpPr>
            <p:cNvPr id="117" name="文本框 116">
              <a:extLst>
                <a:ext uri="{FF2B5EF4-FFF2-40B4-BE49-F238E27FC236}">
                  <a16:creationId xmlns:a16="http://schemas.microsoft.com/office/drawing/2014/main" xmlns="" id="{00B3E71D-A69A-4BC3-A2BA-62C4358EBE52}"/>
                </a:ext>
              </a:extLst>
            </p:cNvPr>
            <p:cNvSpPr txBox="1"/>
            <p:nvPr/>
          </p:nvSpPr>
          <p:spPr>
            <a:xfrm>
              <a:off x="4443107" y="1059708"/>
              <a:ext cx="483435" cy="748599"/>
            </a:xfrm>
            <a:prstGeom prst="rect">
              <a:avLst/>
            </a:prstGeom>
            <a:noFill/>
          </p:spPr>
          <p:txBody>
            <a:bodyPr wrap="square" rtlCol="0">
              <a:spAutoFit/>
            </a:bodyPr>
            <a:lstStyle/>
            <a:p>
              <a:pPr defTabSz="1218028" eaLnBrk="1" fontAlgn="auto" hangingPunct="1">
                <a:spcBef>
                  <a:spcPts val="0"/>
                </a:spcBef>
                <a:spcAft>
                  <a:spcPts val="0"/>
                </a:spcAft>
                <a:defRPr/>
              </a:pPr>
              <a:endParaRPr lang="zh-CN" altLang="en-US" sz="5900" b="1" dirty="0">
                <a:solidFill>
                  <a:srgbClr val="FFFFFF"/>
                </a:solidFill>
                <a:latin typeface="Arial" pitchFamily="34" charset="0"/>
                <a:cs typeface="Arial" pitchFamily="34" charset="0"/>
              </a:endParaRPr>
            </a:p>
          </p:txBody>
        </p:sp>
        <p:sp>
          <p:nvSpPr>
            <p:cNvPr id="125" name="文本框 124">
              <a:extLst>
                <a:ext uri="{FF2B5EF4-FFF2-40B4-BE49-F238E27FC236}">
                  <a16:creationId xmlns:a16="http://schemas.microsoft.com/office/drawing/2014/main" xmlns="" id="{7911EDDA-A01A-497B-8E48-4432FFDAA674}"/>
                </a:ext>
              </a:extLst>
            </p:cNvPr>
            <p:cNvSpPr txBox="1"/>
            <p:nvPr/>
          </p:nvSpPr>
          <p:spPr>
            <a:xfrm>
              <a:off x="5468595" y="1059708"/>
              <a:ext cx="483435" cy="748599"/>
            </a:xfrm>
            <a:prstGeom prst="rect">
              <a:avLst/>
            </a:prstGeom>
            <a:noFill/>
          </p:spPr>
          <p:txBody>
            <a:bodyPr wrap="square" rtlCol="0">
              <a:spAutoFit/>
            </a:bodyPr>
            <a:lstStyle/>
            <a:p>
              <a:pPr defTabSz="1218028" eaLnBrk="1" fontAlgn="auto" hangingPunct="1">
                <a:spcBef>
                  <a:spcPts val="0"/>
                </a:spcBef>
                <a:spcAft>
                  <a:spcPts val="0"/>
                </a:spcAft>
                <a:defRPr/>
              </a:pPr>
              <a:endParaRPr lang="zh-CN" altLang="en-US" sz="5900" b="1" dirty="0">
                <a:solidFill>
                  <a:srgbClr val="FFFFFF"/>
                </a:solidFill>
                <a:latin typeface="Arial" pitchFamily="34" charset="0"/>
                <a:cs typeface="Arial" pitchFamily="34" charset="0"/>
              </a:endParaRPr>
            </a:p>
          </p:txBody>
        </p:sp>
        <p:sp>
          <p:nvSpPr>
            <p:cNvPr id="127" name="文本框 126">
              <a:extLst>
                <a:ext uri="{FF2B5EF4-FFF2-40B4-BE49-F238E27FC236}">
                  <a16:creationId xmlns:a16="http://schemas.microsoft.com/office/drawing/2014/main" xmlns="" id="{491E861E-1A3E-46A2-BC7C-D956D9FC302C}"/>
                </a:ext>
              </a:extLst>
            </p:cNvPr>
            <p:cNvSpPr txBox="1"/>
            <p:nvPr/>
          </p:nvSpPr>
          <p:spPr>
            <a:xfrm>
              <a:off x="7567956" y="1059708"/>
              <a:ext cx="483435" cy="748599"/>
            </a:xfrm>
            <a:prstGeom prst="rect">
              <a:avLst/>
            </a:prstGeom>
            <a:noFill/>
          </p:spPr>
          <p:txBody>
            <a:bodyPr wrap="square" rtlCol="0">
              <a:spAutoFit/>
            </a:bodyPr>
            <a:lstStyle/>
            <a:p>
              <a:pPr defTabSz="1218028" eaLnBrk="1" fontAlgn="auto" hangingPunct="1">
                <a:spcBef>
                  <a:spcPts val="0"/>
                </a:spcBef>
                <a:spcAft>
                  <a:spcPts val="0"/>
                </a:spcAft>
                <a:defRPr/>
              </a:pPr>
              <a:endParaRPr lang="zh-CN" altLang="en-US" sz="5900" b="1" dirty="0">
                <a:solidFill>
                  <a:srgbClr val="FFFFFF"/>
                </a:solidFill>
                <a:latin typeface="Arial" pitchFamily="34" charset="0"/>
                <a:cs typeface="Arial" pitchFamily="34" charset="0"/>
              </a:endParaRPr>
            </a:p>
          </p:txBody>
        </p:sp>
        <p:pic>
          <p:nvPicPr>
            <p:cNvPr id="150" name="图片 149">
              <a:extLst>
                <a:ext uri="{FF2B5EF4-FFF2-40B4-BE49-F238E27FC236}">
                  <a16:creationId xmlns:a16="http://schemas.microsoft.com/office/drawing/2014/main" xmlns="" id="{386BA7ED-6C5D-4D46-92B1-71942008F588}"/>
                </a:ext>
              </a:extLst>
            </p:cNvPr>
            <p:cNvPicPr>
              <a:picLocks noChangeAspect="1"/>
            </p:cNvPicPr>
            <p:nvPr/>
          </p:nvPicPr>
          <p:blipFill rotWithShape="1">
            <a:blip r:embed="rId7">
              <a:duotone>
                <a:prstClr val="black"/>
                <a:schemeClr val="accent5">
                  <a:tint val="45000"/>
                  <a:satMod val="400000"/>
                </a:schemeClr>
              </a:duotone>
            </a:blip>
            <a:srcRect l="79894" t="-7176" r="-2213" b="34190"/>
            <a:stretch/>
          </p:blipFill>
          <p:spPr>
            <a:xfrm>
              <a:off x="1876130" y="262582"/>
              <a:ext cx="1219200" cy="578451"/>
            </a:xfrm>
            <a:prstGeom prst="rect">
              <a:avLst/>
            </a:prstGeom>
          </p:spPr>
        </p:pic>
      </p:grpSp>
      <p:sp>
        <p:nvSpPr>
          <p:cNvPr id="15" name="TextBox 14">
            <a:extLst>
              <a:ext uri="{FF2B5EF4-FFF2-40B4-BE49-F238E27FC236}">
                <a16:creationId xmlns:a16="http://schemas.microsoft.com/office/drawing/2014/main" xmlns="" id="{B3524321-3369-2108-882C-05E3F9C23396}"/>
              </a:ext>
            </a:extLst>
          </p:cNvPr>
          <p:cNvSpPr txBox="1"/>
          <p:nvPr/>
        </p:nvSpPr>
        <p:spPr>
          <a:xfrm>
            <a:off x="6345914" y="2310933"/>
            <a:ext cx="4688998" cy="784929"/>
          </a:xfrm>
          <a:prstGeom prst="rect">
            <a:avLst/>
          </a:prstGeom>
          <a:noFill/>
        </p:spPr>
        <p:txBody>
          <a:bodyPr wrap="square" lIns="122018" tIns="61009" rIns="122018" bIns="61009" rtlCol="0">
            <a:spAutoFit/>
          </a:bodyPr>
          <a:lstStyle/>
          <a:p>
            <a:pPr algn="just" defTabSz="1218028" eaLnBrk="1" fontAlgn="auto" hangingPunct="1">
              <a:spcBef>
                <a:spcPts val="0"/>
              </a:spcBef>
              <a:spcAft>
                <a:spcPts val="0"/>
              </a:spcAft>
              <a:defRPr/>
            </a:pPr>
            <a:r>
              <a:rPr lang="en-US" sz="4300" b="1" dirty="0" err="1" smtClean="0">
                <a:solidFill>
                  <a:srgbClr val="000000"/>
                </a:solidFill>
                <a:latin typeface="Arial" pitchFamily="34" charset="0"/>
                <a:cs typeface="Arial" pitchFamily="34" charset="0"/>
              </a:rPr>
              <a:t>Tây</a:t>
            </a:r>
            <a:r>
              <a:rPr lang="en-US" sz="4300" b="1" dirty="0" smtClean="0">
                <a:solidFill>
                  <a:srgbClr val="000000"/>
                </a:solidFill>
                <a:latin typeface="Arial" pitchFamily="34" charset="0"/>
                <a:cs typeface="Arial" pitchFamily="34" charset="0"/>
              </a:rPr>
              <a:t> </a:t>
            </a:r>
            <a:r>
              <a:rPr lang="en-US" sz="4300" b="1" dirty="0" err="1" smtClean="0">
                <a:latin typeface="Arial" pitchFamily="34" charset="0"/>
                <a:cs typeface="Arial" pitchFamily="34" charset="0"/>
              </a:rPr>
              <a:t>Ng</a:t>
            </a:r>
            <a:r>
              <a:rPr lang="en-US" sz="4300" b="1" dirty="0" err="1" smtClean="0">
                <a:solidFill>
                  <a:srgbClr val="FF0066"/>
                </a:solidFill>
                <a:latin typeface="Arial" pitchFamily="34" charset="0"/>
                <a:cs typeface="Arial" pitchFamily="34" charset="0"/>
              </a:rPr>
              <a:t>uyên</a:t>
            </a:r>
            <a:endParaRPr lang="en-US" sz="4300" b="1" dirty="0">
              <a:solidFill>
                <a:srgbClr val="FF0066"/>
              </a:solidFill>
              <a:latin typeface="Arial" pitchFamily="34" charset="0"/>
              <a:cs typeface="Arial" pitchFamily="34" charset="0"/>
            </a:endParaRPr>
          </a:p>
        </p:txBody>
      </p:sp>
      <p:sp>
        <p:nvSpPr>
          <p:cNvPr id="24" name="Double Wave 23">
            <a:extLst>
              <a:ext uri="{FF2B5EF4-FFF2-40B4-BE49-F238E27FC236}">
                <a16:creationId xmlns:a16="http://schemas.microsoft.com/office/drawing/2014/main" xmlns="" id="{B11012C8-1474-85E5-9887-3EE057D4A6F0}"/>
              </a:ext>
            </a:extLst>
          </p:cNvPr>
          <p:cNvSpPr/>
          <p:nvPr/>
        </p:nvSpPr>
        <p:spPr>
          <a:xfrm>
            <a:off x="2504422" y="241692"/>
            <a:ext cx="12484348" cy="1703200"/>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121828" tIns="61006" rIns="121828" bIns="61006" rtlCol="0" anchor="ctr"/>
          <a:lstStyle/>
          <a:p>
            <a:pPr algn="ctr"/>
            <a:r>
              <a:rPr lang="en-US" sz="9600" dirty="0">
                <a:solidFill>
                  <a:srgbClr val="FFFFFF"/>
                </a:solidFill>
                <a:latin typeface="Times New Roman" pitchFamily="18" charset="0"/>
                <a:cs typeface="Times New Roman" pitchFamily="18" charset="0"/>
              </a:rPr>
              <a:t>LUYỆN ĐỌC</a:t>
            </a:r>
          </a:p>
        </p:txBody>
      </p:sp>
      <p:sp>
        <p:nvSpPr>
          <p:cNvPr id="29" name="TextBox 28">
            <a:extLst>
              <a:ext uri="{FF2B5EF4-FFF2-40B4-BE49-F238E27FC236}">
                <a16:creationId xmlns:a16="http://schemas.microsoft.com/office/drawing/2014/main" xmlns="" id="{9355F8EC-DF89-C04B-2910-F7C60A672BB0}"/>
              </a:ext>
            </a:extLst>
          </p:cNvPr>
          <p:cNvSpPr txBox="1"/>
          <p:nvPr/>
        </p:nvSpPr>
        <p:spPr>
          <a:xfrm>
            <a:off x="6436883" y="3432085"/>
            <a:ext cx="3035030" cy="779700"/>
          </a:xfrm>
          <a:prstGeom prst="rect">
            <a:avLst/>
          </a:prstGeom>
          <a:noFill/>
        </p:spPr>
        <p:txBody>
          <a:bodyPr wrap="square" lIns="122018" tIns="61009" rIns="122018" bIns="61009" rtlCol="0">
            <a:spAutoFit/>
          </a:bodyPr>
          <a:lstStyle/>
          <a:p>
            <a:pPr algn="just" defTabSz="1218028" eaLnBrk="1" fontAlgn="auto" hangingPunct="1">
              <a:spcBef>
                <a:spcPts val="0"/>
              </a:spcBef>
              <a:spcAft>
                <a:spcPts val="0"/>
              </a:spcAft>
              <a:defRPr/>
            </a:pPr>
            <a:r>
              <a:rPr lang="en-US" sz="4300" b="1" dirty="0" err="1">
                <a:solidFill>
                  <a:srgbClr val="000000"/>
                </a:solidFill>
                <a:latin typeface="Arial" pitchFamily="34" charset="0"/>
                <a:cs typeface="Arial" pitchFamily="34" charset="0"/>
              </a:rPr>
              <a:t>b</a:t>
            </a:r>
            <a:r>
              <a:rPr lang="en-US" sz="4300" b="1" dirty="0" err="1" smtClean="0">
                <a:solidFill>
                  <a:srgbClr val="FF0000"/>
                </a:solidFill>
                <a:latin typeface="Arial" pitchFamily="34" charset="0"/>
                <a:cs typeface="Arial" pitchFamily="34" charset="0"/>
              </a:rPr>
              <a:t>ề</a:t>
            </a:r>
            <a:r>
              <a:rPr lang="en-US" sz="4300" b="1" dirty="0" smtClean="0">
                <a:solidFill>
                  <a:srgbClr val="000000"/>
                </a:solidFill>
                <a:latin typeface="Arial" pitchFamily="34" charset="0"/>
                <a:cs typeface="Arial" pitchFamily="34" charset="0"/>
              </a:rPr>
              <a:t> </a:t>
            </a:r>
            <a:r>
              <a:rPr lang="en-US" sz="4300" b="1" dirty="0" err="1" smtClean="0">
                <a:solidFill>
                  <a:srgbClr val="000000"/>
                </a:solidFill>
                <a:latin typeface="Arial" pitchFamily="34" charset="0"/>
                <a:cs typeface="Arial" pitchFamily="34" charset="0"/>
              </a:rPr>
              <a:t>th</a:t>
            </a:r>
            <a:r>
              <a:rPr lang="en-US" sz="4300" b="1" dirty="0" err="1" smtClean="0">
                <a:solidFill>
                  <a:srgbClr val="FF0000"/>
                </a:solidFill>
                <a:latin typeface="Arial" pitchFamily="34" charset="0"/>
                <a:cs typeface="Arial" pitchFamily="34" charset="0"/>
              </a:rPr>
              <a:t>ế</a:t>
            </a:r>
            <a:endParaRPr lang="en-US" sz="4300" b="1" dirty="0">
              <a:solidFill>
                <a:srgbClr val="FF0000"/>
              </a:solidFill>
              <a:latin typeface="Arial" pitchFamily="34" charset="0"/>
              <a:cs typeface="Arial" pitchFamily="34" charset="0"/>
            </a:endParaRPr>
          </a:p>
        </p:txBody>
      </p:sp>
      <p:sp>
        <p:nvSpPr>
          <p:cNvPr id="2" name="TextBox 1"/>
          <p:cNvSpPr txBox="1"/>
          <p:nvPr/>
        </p:nvSpPr>
        <p:spPr>
          <a:xfrm>
            <a:off x="6614318" y="4642339"/>
            <a:ext cx="4420593" cy="784929"/>
          </a:xfrm>
          <a:prstGeom prst="rect">
            <a:avLst/>
          </a:prstGeom>
          <a:noFill/>
        </p:spPr>
        <p:txBody>
          <a:bodyPr wrap="square" lIns="122018" tIns="61009" rIns="122018" bIns="61009" rtlCol="0">
            <a:spAutoFit/>
          </a:bodyPr>
          <a:lstStyle/>
          <a:p>
            <a:r>
              <a:rPr lang="en-US" sz="4300" b="1" dirty="0" err="1" smtClean="0">
                <a:solidFill>
                  <a:srgbClr val="FF0000"/>
                </a:solidFill>
                <a:latin typeface="Arial" pitchFamily="34" charset="0"/>
                <a:cs typeface="Arial" pitchFamily="34" charset="0"/>
              </a:rPr>
              <a:t>v</a:t>
            </a:r>
            <a:r>
              <a:rPr lang="en-US" sz="4300" b="1" dirty="0" err="1" smtClean="0">
                <a:latin typeface="Arial" pitchFamily="34" charset="0"/>
                <a:cs typeface="Arial" pitchFamily="34" charset="0"/>
              </a:rPr>
              <a:t>ót</a:t>
            </a:r>
            <a:r>
              <a:rPr lang="en-US" sz="4300" b="1" dirty="0" smtClean="0">
                <a:latin typeface="Arial" pitchFamily="34" charset="0"/>
                <a:cs typeface="Arial" pitchFamily="34" charset="0"/>
              </a:rPr>
              <a:t> n</a:t>
            </a:r>
            <a:r>
              <a:rPr lang="en-US" sz="4300" b="1" dirty="0" smtClean="0">
                <a:solidFill>
                  <a:srgbClr val="FF0000"/>
                </a:solidFill>
                <a:latin typeface="Arial" pitchFamily="34" charset="0"/>
                <a:cs typeface="Arial" pitchFamily="34" charset="0"/>
              </a:rPr>
              <a:t>an, </a:t>
            </a:r>
            <a:r>
              <a:rPr lang="en-US" sz="4300" b="1" dirty="0" err="1" smtClean="0">
                <a:latin typeface="Arial" pitchFamily="34" charset="0"/>
                <a:cs typeface="Arial" pitchFamily="34" charset="0"/>
              </a:rPr>
              <a:t>đ</a:t>
            </a:r>
            <a:r>
              <a:rPr lang="en-US" sz="4300" b="1" dirty="0" err="1" smtClean="0">
                <a:solidFill>
                  <a:srgbClr val="FF0000"/>
                </a:solidFill>
                <a:latin typeface="Arial" pitchFamily="34" charset="0"/>
                <a:cs typeface="Arial" pitchFamily="34" charset="0"/>
              </a:rPr>
              <a:t>an</a:t>
            </a:r>
            <a:r>
              <a:rPr lang="en-US" sz="4300" b="1" dirty="0" smtClean="0">
                <a:solidFill>
                  <a:srgbClr val="FF0000"/>
                </a:solidFill>
                <a:latin typeface="Arial" pitchFamily="34" charset="0"/>
                <a:cs typeface="Arial" pitchFamily="34" charset="0"/>
              </a:rPr>
              <a:t> </a:t>
            </a:r>
            <a:r>
              <a:rPr lang="en-US" sz="4300" b="1" dirty="0" err="1" smtClean="0">
                <a:latin typeface="Arial" pitchFamily="34" charset="0"/>
                <a:cs typeface="Arial" pitchFamily="34" charset="0"/>
              </a:rPr>
              <a:t>l</a:t>
            </a:r>
            <a:r>
              <a:rPr lang="en-US" sz="4300" b="1" dirty="0" err="1" smtClean="0">
                <a:solidFill>
                  <a:srgbClr val="FF0000"/>
                </a:solidFill>
                <a:latin typeface="Arial" pitchFamily="34" charset="0"/>
                <a:cs typeface="Arial" pitchFamily="34" charset="0"/>
              </a:rPr>
              <a:t>át</a:t>
            </a:r>
            <a:endParaRPr lang="en-US" sz="43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37311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17136" y="42894"/>
            <a:ext cx="6416783" cy="2068409"/>
            <a:chOff x="4617135" y="42893"/>
            <a:chExt cx="6135175" cy="1619448"/>
          </a:xfrm>
        </p:grpSpPr>
        <p:grpSp>
          <p:nvGrpSpPr>
            <p:cNvPr id="15" name="Group 14"/>
            <p:cNvGrpSpPr/>
            <p:nvPr/>
          </p:nvGrpSpPr>
          <p:grpSpPr>
            <a:xfrm>
              <a:off x="4617135" y="42893"/>
              <a:ext cx="4283184" cy="996548"/>
              <a:chOff x="4539228" y="103852"/>
              <a:chExt cx="4210912" cy="996548"/>
            </a:xfrm>
          </p:grpSpPr>
          <p:sp>
            <p:nvSpPr>
              <p:cNvPr id="17" name="TextBox 16"/>
              <p:cNvSpPr txBox="1"/>
              <p:nvPr/>
            </p:nvSpPr>
            <p:spPr>
              <a:xfrm>
                <a:off x="4539228" y="103852"/>
                <a:ext cx="181614" cy="584775"/>
              </a:xfrm>
              <a:prstGeom prst="rect">
                <a:avLst/>
              </a:prstGeom>
              <a:noFill/>
            </p:spPr>
            <p:txBody>
              <a:bodyPr wrap="none" rtlCol="0">
                <a:spAutoFit/>
              </a:bodyPr>
              <a:lstStyle/>
              <a:p>
                <a:endParaRPr lang="en-US" sz="3200" dirty="0">
                  <a:solidFill>
                    <a:srgbClr val="0000CC"/>
                  </a:solidFill>
                  <a:latin typeface="Times New Roman" pitchFamily="18" charset="0"/>
                  <a:cs typeface="Times New Roman" pitchFamily="18" charset="0"/>
                </a:endParaRPr>
              </a:p>
            </p:txBody>
          </p:sp>
          <p:sp>
            <p:nvSpPr>
              <p:cNvPr id="18" name="TextBox 17"/>
              <p:cNvSpPr txBox="1"/>
              <p:nvPr/>
            </p:nvSpPr>
            <p:spPr>
              <a:xfrm>
                <a:off x="6486304" y="594359"/>
                <a:ext cx="2263836" cy="506041"/>
              </a:xfrm>
              <a:prstGeom prst="rect">
                <a:avLst/>
              </a:prstGeom>
              <a:noFill/>
            </p:spPr>
            <p:txBody>
              <a:bodyPr wrap="square" rtlCol="0">
                <a:spAutoFit/>
              </a:bodyPr>
              <a:lstStyle/>
              <a:p>
                <a:r>
                  <a:rPr lang="en-US" sz="3600" b="1" u="sng" dirty="0" err="1" smtClean="0">
                    <a:solidFill>
                      <a:srgbClr val="FF0066"/>
                    </a:solidFill>
                    <a:latin typeface="Times New Roman" pitchFamily="18" charset="0"/>
                    <a:cs typeface="Times New Roman" pitchFamily="18" charset="0"/>
                  </a:rPr>
                  <a:t>Tiếng</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Việt</a:t>
                </a:r>
                <a:r>
                  <a:rPr lang="en-US" sz="3600" b="1" dirty="0" smtClean="0">
                    <a:solidFill>
                      <a:srgbClr val="FF0066"/>
                    </a:solidFill>
                    <a:latin typeface="Times New Roman" pitchFamily="18" charset="0"/>
                    <a:cs typeface="Times New Roman" pitchFamily="18" charset="0"/>
                  </a:rPr>
                  <a:t>:</a:t>
                </a:r>
                <a:endParaRPr lang="en-US" sz="3600" b="1" dirty="0">
                  <a:solidFill>
                    <a:srgbClr val="FF0066"/>
                  </a:solidFill>
                  <a:latin typeface="Times New Roman" pitchFamily="18" charset="0"/>
                  <a:cs typeface="Times New Roman" pitchFamily="18" charset="0"/>
                </a:endParaRPr>
              </a:p>
            </p:txBody>
          </p:sp>
        </p:grpSp>
        <p:sp>
          <p:nvSpPr>
            <p:cNvPr id="19" name="Text Box 14"/>
            <p:cNvSpPr txBox="1">
              <a:spLocks noChangeArrowheads="1"/>
            </p:cNvSpPr>
            <p:nvPr/>
          </p:nvSpPr>
          <p:spPr bwMode="auto">
            <a:xfrm>
              <a:off x="4732511" y="1066799"/>
              <a:ext cx="6019799" cy="59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đọc</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4: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Nhà</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rông</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grpSp>
      <p:sp>
        <p:nvSpPr>
          <p:cNvPr id="3" name="Rectangle 2"/>
          <p:cNvSpPr/>
          <p:nvPr/>
        </p:nvSpPr>
        <p:spPr>
          <a:xfrm>
            <a:off x="1543213" y="2438400"/>
            <a:ext cx="13578680" cy="2431401"/>
          </a:xfrm>
          <a:prstGeom prst="rect">
            <a:avLst/>
          </a:prstGeom>
        </p:spPr>
        <p:txBody>
          <a:bodyPr wrap="square" lIns="91402" tIns="45703" rIns="91402" bIns="45703">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của</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làng</a:t>
            </a:r>
            <a:r>
              <a:rPr lang="en-US" sz="3800" b="1" i="1" dirty="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khang</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trang</a:t>
            </a:r>
            <a:r>
              <a:rPr lang="en-US" sz="3800" b="1" i="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3: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dân</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làng</a:t>
            </a:r>
            <a:r>
              <a:rPr lang="en-US" sz="3800" b="1" i="1" dirty="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4: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lại</a:t>
            </a:r>
            <a:r>
              <a:rPr lang="en-US" sz="3800" b="1" dirty="0">
                <a:solidFill>
                  <a:srgbClr val="0000CC"/>
                </a:solidFill>
                <a:latin typeface="Times New Roman" pitchFamily="18" charset="0"/>
                <a:cs typeface="Times New Roman" pitchFamily="18" charset="0"/>
              </a:rPr>
              <a:t>.</a:t>
            </a:r>
          </a:p>
        </p:txBody>
      </p:sp>
      <p:sp>
        <p:nvSpPr>
          <p:cNvPr id="25" name="TextBox 24"/>
          <p:cNvSpPr txBox="1"/>
          <p:nvPr/>
        </p:nvSpPr>
        <p:spPr>
          <a:xfrm>
            <a:off x="4617136" y="42895"/>
            <a:ext cx="7657982" cy="707852"/>
          </a:xfrm>
          <a:prstGeom prst="rect">
            <a:avLst/>
          </a:prstGeom>
          <a:noFill/>
        </p:spPr>
        <p:txBody>
          <a:bodyPr wrap="none" lIns="91402" tIns="45703" rIns="91402" bIns="45703" rtlCol="0">
            <a:spAutoFit/>
          </a:bodyPr>
          <a:lstStyle/>
          <a:p>
            <a:r>
              <a:rPr lang="en-US" sz="4000" dirty="0" err="1">
                <a:solidFill>
                  <a:srgbClr val="0000CC"/>
                </a:solidFill>
                <a:latin typeface="Times New Roman" pitchFamily="18" charset="0"/>
                <a:cs typeface="Times New Roman" pitchFamily="18" charset="0"/>
              </a:rPr>
              <a:t>Thứ</a:t>
            </a:r>
            <a:r>
              <a:rPr lang="en-US" sz="4000" dirty="0">
                <a:solidFill>
                  <a:srgbClr val="0000CC"/>
                </a:solidFill>
                <a:latin typeface="Times New Roman" pitchFamily="18" charset="0"/>
                <a:cs typeface="Times New Roman" pitchFamily="18" charset="0"/>
              </a:rPr>
              <a:t>  </a:t>
            </a:r>
            <a:r>
              <a:rPr lang="en-US" sz="4000" dirty="0" err="1" smtClean="0">
                <a:solidFill>
                  <a:srgbClr val="0000CC"/>
                </a:solidFill>
                <a:latin typeface="Times New Roman" pitchFamily="18" charset="0"/>
                <a:cs typeface="Times New Roman" pitchFamily="18" charset="0"/>
              </a:rPr>
              <a:t>tư</a:t>
            </a:r>
            <a:r>
              <a:rPr lang="en-US" sz="4000" dirty="0" smtClean="0">
                <a:solidFill>
                  <a:srgbClr val="0000CC"/>
                </a:solidFill>
                <a:latin typeface="Times New Roman" pitchFamily="18" charset="0"/>
                <a:cs typeface="Times New Roman" pitchFamily="18" charset="0"/>
              </a:rPr>
              <a:t>  </a:t>
            </a:r>
            <a:r>
              <a:rPr lang="en-US" sz="4000" dirty="0" err="1" smtClean="0">
                <a:solidFill>
                  <a:srgbClr val="0000CC"/>
                </a:solidFill>
                <a:latin typeface="Times New Roman" pitchFamily="18" charset="0"/>
                <a:cs typeface="Times New Roman" pitchFamily="18" charset="0"/>
              </a:rPr>
              <a:t>ngày</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15 </a:t>
            </a:r>
            <a:r>
              <a:rPr lang="en-US" sz="4000" dirty="0">
                <a:solidFill>
                  <a:srgbClr val="0000CC"/>
                </a:solidFill>
                <a:latin typeface="Times New Roman" pitchFamily="18" charset="0"/>
                <a:cs typeface="Times New Roman" pitchFamily="18" charset="0"/>
              </a:rPr>
              <a:t>tháng 11 </a:t>
            </a:r>
            <a:r>
              <a:rPr lang="en-US" sz="4000" dirty="0" err="1">
                <a:solidFill>
                  <a:srgbClr val="0000CC"/>
                </a:solidFill>
                <a:latin typeface="Times New Roman" pitchFamily="18" charset="0"/>
                <a:cs typeface="Times New Roman" pitchFamily="18" charset="0"/>
              </a:rPr>
              <a:t>năm</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2023</a:t>
            </a:r>
            <a:endParaRPr lang="en-US" sz="40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lowchart: Terminator 43">
            <a:extLst>
              <a:ext uri="{FF2B5EF4-FFF2-40B4-BE49-F238E27FC236}">
                <a16:creationId xmlns:a16="http://schemas.microsoft.com/office/drawing/2014/main" xmlns="" id="{B9FBD9CB-0EDE-4248-9FC8-3FE0971285F9}"/>
              </a:ext>
            </a:extLst>
          </p:cNvPr>
          <p:cNvSpPr/>
          <p:nvPr/>
        </p:nvSpPr>
        <p:spPr>
          <a:xfrm>
            <a:off x="4504860" y="396079"/>
            <a:ext cx="6393806" cy="970687"/>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015" tIns="61007" rIns="122015" bIns="61007" rtlCol="0" anchor="ctr"/>
          <a:lstStyle/>
          <a:p>
            <a:pPr algn="ctr"/>
            <a:r>
              <a:rPr lang="en-US" sz="4300" err="1">
                <a:solidFill>
                  <a:srgbClr val="FF0000"/>
                </a:solidFill>
                <a:latin typeface="Times New Roman" pitchFamily="18" charset="0"/>
                <a:cs typeface="Times New Roman" pitchFamily="18" charset="0"/>
              </a:rPr>
              <a:t>Luyện</a:t>
            </a:r>
            <a:r>
              <a:rPr lang="en-US" sz="4300">
                <a:solidFill>
                  <a:srgbClr val="FF0000"/>
                </a:solidFill>
                <a:latin typeface="Times New Roman" pitchFamily="18" charset="0"/>
                <a:cs typeface="Times New Roman" pitchFamily="18" charset="0"/>
              </a:rPr>
              <a:t> đọc</a:t>
            </a:r>
            <a:endParaRPr lang="en-US" sz="4300" dirty="0">
              <a:solidFill>
                <a:srgbClr val="FF0000"/>
              </a:solidFill>
              <a:latin typeface="Times New Roman" pitchFamily="18" charset="0"/>
              <a:cs typeface="Times New Roman" pitchFamily="18" charset="0"/>
            </a:endParaRPr>
          </a:p>
        </p:txBody>
      </p:sp>
      <p:sp>
        <p:nvSpPr>
          <p:cNvPr id="28" name="Rectangle 27"/>
          <p:cNvSpPr/>
          <p:nvPr/>
        </p:nvSpPr>
        <p:spPr>
          <a:xfrm>
            <a:off x="1661318" y="2133600"/>
            <a:ext cx="13453633" cy="1569626"/>
          </a:xfrm>
          <a:prstGeom prst="rect">
            <a:avLst/>
          </a:prstGeom>
        </p:spPr>
        <p:txBody>
          <a:bodyPr wrap="square" lIns="91402" tIns="45703" rIns="91402" bIns="45703">
            <a:spAutoFit/>
          </a:bodyPr>
          <a:lstStyle/>
          <a:p>
            <a:pPr algn="just">
              <a:lnSpc>
                <a:spcPct val="120000"/>
              </a:lnSpc>
            </a:pPr>
            <a:r>
              <a:rPr lang="en-US" sz="4000" b="1" dirty="0" err="1">
                <a:solidFill>
                  <a:srgbClr val="0000CC"/>
                </a:solidFill>
                <a:latin typeface="Times New Roman" pitchFamily="18" charset="0"/>
                <a:cs typeface="Times New Roman" pitchFamily="18" charset="0"/>
              </a:rPr>
              <a:t>Làng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càng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lớn</a:t>
            </a:r>
            <a:r>
              <a:rPr lang="en-US" sz="4000" b="1" dirty="0">
                <a:solidFill>
                  <a:srgbClr val="0000CC"/>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và</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có</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nhiều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người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tài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giỏi</a:t>
            </a:r>
            <a:r>
              <a:rPr lang="en-US" sz="4000" b="1" dirty="0">
                <a:solidFill>
                  <a:srgbClr val="0000CC"/>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thì</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nhà</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rông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càng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bề</a:t>
            </a:r>
            <a:r>
              <a:rPr lang="en-US" sz="4000" b="1" dirty="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thế</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khang</a:t>
            </a:r>
            <a:r>
              <a:rPr lang="en-US" sz="4000" b="1" dirty="0" smtClean="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trang</a:t>
            </a:r>
            <a:r>
              <a:rPr lang="en-US" sz="4000" b="1" dirty="0" smtClean="0">
                <a:solidFill>
                  <a:srgbClr val="0000CC"/>
                </a:solidFill>
                <a:latin typeface="Times New Roman" pitchFamily="18" charset="0"/>
                <a:cs typeface="Times New Roman" pitchFamily="18" charset="0"/>
              </a:rPr>
              <a:t>.</a:t>
            </a:r>
            <a:r>
              <a:rPr lang="en-US" sz="4000" b="1" dirty="0" smtClean="0">
                <a:solidFill>
                  <a:srgbClr val="FF0000"/>
                </a:solidFill>
                <a:latin typeface="Times New Roman" pitchFamily="18" charset="0"/>
                <a:cs typeface="Times New Roman" pitchFamily="18" charset="0"/>
              </a:rPr>
              <a:t>//</a:t>
            </a:r>
            <a:endParaRPr lang="vi-VN"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3152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4462" y="263416"/>
            <a:ext cx="6576575" cy="1354263"/>
          </a:xfrm>
          <a:prstGeom prst="rect">
            <a:avLst/>
          </a:prstGeom>
        </p:spPr>
        <p:txBody>
          <a:bodyPr wrap="none" lIns="121967" tIns="60983" rIns="121967" bIns="60983">
            <a:spAutoFit/>
          </a:bodyPr>
          <a:lstStyle/>
          <a:p>
            <a:pPr>
              <a:defRPr/>
            </a:pPr>
            <a:r>
              <a:rPr lang="en-US" sz="8000" b="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8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xmlns="" id="{973AFB51-9971-43F1-AFCF-CFAE33DF6FB5}"/>
              </a:ext>
            </a:extLst>
          </p:cNvPr>
          <p:cNvSpPr/>
          <p:nvPr/>
        </p:nvSpPr>
        <p:spPr>
          <a:xfrm>
            <a:off x="1013981" y="2069138"/>
            <a:ext cx="3281244" cy="738612"/>
          </a:xfrm>
          <a:prstGeom prst="rect">
            <a:avLst/>
          </a:prstGeom>
        </p:spPr>
        <p:txBody>
          <a:bodyPr wrap="square" lIns="121967" tIns="60983" rIns="121967" bIns="60983">
            <a:spAutoFit/>
          </a:bodyPr>
          <a:lstStyle/>
          <a:p>
            <a:pPr defTabSz="1218945" eaLnBrk="1" fontAlgn="auto" hangingPunct="1">
              <a:spcBef>
                <a:spcPts val="0"/>
              </a:spcBef>
              <a:spcAft>
                <a:spcPts val="0"/>
              </a:spcAft>
              <a:defRPr/>
            </a:pPr>
            <a:r>
              <a:rPr lang="en-US" sz="4000">
                <a:solidFill>
                  <a:prstClr val="black"/>
                </a:solidFill>
                <a:latin typeface="UTM Avo"/>
                <a:cs typeface="Times New Roman" pitchFamily="18" charset="0"/>
              </a:rPr>
              <a:t>- </a:t>
            </a:r>
            <a:r>
              <a:rPr lang="en-US" sz="4000" b="1">
                <a:solidFill>
                  <a:srgbClr val="FF5050"/>
                </a:solidFill>
                <a:latin typeface="UTM Avo"/>
                <a:cs typeface="Times New Roman" pitchFamily="18" charset="0"/>
              </a:rPr>
              <a:t>Cỏ tranh:</a:t>
            </a:r>
            <a:endParaRPr lang="en-US" sz="4000" dirty="0">
              <a:solidFill>
                <a:prstClr val="black"/>
              </a:solidFill>
              <a:latin typeface="UTM Avo"/>
            </a:endParaRPr>
          </a:p>
        </p:txBody>
      </p:sp>
      <p:sp>
        <p:nvSpPr>
          <p:cNvPr id="9" name="Rectangle 8"/>
          <p:cNvSpPr/>
          <p:nvPr/>
        </p:nvSpPr>
        <p:spPr>
          <a:xfrm>
            <a:off x="4004084" y="2069137"/>
            <a:ext cx="11164838" cy="738664"/>
          </a:xfrm>
          <a:prstGeom prst="rect">
            <a:avLst/>
          </a:prstGeom>
        </p:spPr>
        <p:txBody>
          <a:bodyPr wrap="square" lIns="122018" tIns="61009" rIns="122018" bIns="61009">
            <a:spAutoFit/>
          </a:bodyPr>
          <a:lstStyle/>
          <a:p>
            <a:pPr defTabSz="1218945">
              <a:defRPr/>
            </a:pPr>
            <a:r>
              <a:rPr lang="en-US" sz="4000">
                <a:solidFill>
                  <a:prstClr val="black"/>
                </a:solidFill>
                <a:cs typeface="Times New Roman" pitchFamily="18" charset="0"/>
              </a:rPr>
              <a:t>cỏ lá dài, cứng thường dùng để lợp nhà.</a:t>
            </a:r>
            <a:endParaRPr lang="en-US" sz="4000" dirty="0">
              <a:solidFill>
                <a:prstClr val="black"/>
              </a:solidFill>
            </a:endParaRPr>
          </a:p>
        </p:txBody>
      </p:sp>
      <p:pic>
        <p:nvPicPr>
          <p:cNvPr id="2052" name="Picture 4" descr="BÁN LÁ CỎ TRANH,MÁI LÁ TRANH LỢP NHÀ TẠI TPHCM"/>
          <p:cNvPicPr>
            <a:picLocks noChangeAspect="1" noChangeArrowheads="1"/>
          </p:cNvPicPr>
          <p:nvPr/>
        </p:nvPicPr>
        <p:blipFill rotWithShape="1">
          <a:blip r:embed="rId2">
            <a:extLst>
              <a:ext uri="{28A0092B-C50C-407E-A947-70E740481C1C}">
                <a14:useLocalDpi xmlns:a14="http://schemas.microsoft.com/office/drawing/2010/main" val="0"/>
              </a:ext>
            </a:extLst>
          </a:blip>
          <a:srcRect b="13624"/>
          <a:stretch/>
        </p:blipFill>
        <p:spPr bwMode="auto">
          <a:xfrm>
            <a:off x="5084461" y="3259357"/>
            <a:ext cx="7972127"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827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à làng Đinh Chương: Báu vật sống của người Bana Kriêm!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919" y="3357844"/>
            <a:ext cx="5501650" cy="50138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73AFB51-9971-43F1-AFCF-CFAE33DF6FB5}"/>
              </a:ext>
            </a:extLst>
          </p:cNvPr>
          <p:cNvSpPr/>
          <p:nvPr/>
        </p:nvSpPr>
        <p:spPr>
          <a:xfrm>
            <a:off x="1160204" y="2249430"/>
            <a:ext cx="4025269" cy="738612"/>
          </a:xfrm>
          <a:prstGeom prst="rect">
            <a:avLst/>
          </a:prstGeom>
        </p:spPr>
        <p:txBody>
          <a:bodyPr wrap="square" lIns="121967" tIns="60983" rIns="121967" bIns="60983">
            <a:spAutoFit/>
          </a:bodyPr>
          <a:lstStyle/>
          <a:p>
            <a:pPr defTabSz="1218945" eaLnBrk="1" fontAlgn="auto" hangingPunct="1">
              <a:spcBef>
                <a:spcPts val="0"/>
              </a:spcBef>
              <a:spcAft>
                <a:spcPts val="0"/>
              </a:spcAft>
              <a:defRPr/>
            </a:pPr>
            <a:r>
              <a:rPr lang="en-US" sz="4000" dirty="0">
                <a:solidFill>
                  <a:prstClr val="black"/>
                </a:solidFill>
                <a:latin typeface="UTM Avo"/>
                <a:cs typeface="Times New Roman" pitchFamily="18" charset="0"/>
              </a:rPr>
              <a:t>- </a:t>
            </a:r>
            <a:r>
              <a:rPr lang="en-US" sz="3600" b="1" dirty="0" err="1">
                <a:solidFill>
                  <a:srgbClr val="FF5050"/>
                </a:solidFill>
                <a:latin typeface="Times New Roman" pitchFamily="18" charset="0"/>
                <a:cs typeface="Times New Roman" pitchFamily="18" charset="0"/>
              </a:rPr>
              <a:t>Già</a:t>
            </a:r>
            <a:r>
              <a:rPr lang="en-US" sz="3600" b="1" dirty="0">
                <a:solidFill>
                  <a:srgbClr val="FF5050"/>
                </a:solidFill>
                <a:latin typeface="Times New Roman" pitchFamily="18" charset="0"/>
                <a:cs typeface="Times New Roman" pitchFamily="18" charset="0"/>
              </a:rPr>
              <a:t> </a:t>
            </a:r>
            <a:r>
              <a:rPr lang="en-US" sz="3600" b="1" dirty="0" err="1">
                <a:solidFill>
                  <a:srgbClr val="FF5050"/>
                </a:solidFill>
                <a:latin typeface="Times New Roman" pitchFamily="18" charset="0"/>
                <a:cs typeface="Times New Roman" pitchFamily="18" charset="0"/>
              </a:rPr>
              <a:t>làng</a:t>
            </a:r>
            <a:r>
              <a:rPr lang="en-US" sz="3600" b="1" dirty="0">
                <a:solidFill>
                  <a:srgbClr val="FF5050"/>
                </a:solidFill>
                <a:latin typeface="Times New Roman" pitchFamily="18" charset="0"/>
                <a:cs typeface="Times New Roman" pitchFamily="18" charset="0"/>
              </a:rPr>
              <a:t>:</a:t>
            </a:r>
            <a:endParaRPr lang="en-US" sz="3600" dirty="0">
              <a:solidFill>
                <a:prstClr val="black"/>
              </a:solidFill>
              <a:latin typeface="Times New Roman" pitchFamily="18" charset="0"/>
              <a:cs typeface="Times New Roman" pitchFamily="18" charset="0"/>
            </a:endParaRPr>
          </a:p>
        </p:txBody>
      </p:sp>
      <p:sp>
        <p:nvSpPr>
          <p:cNvPr id="4" name="Rectangle 3"/>
          <p:cNvSpPr/>
          <p:nvPr/>
        </p:nvSpPr>
        <p:spPr>
          <a:xfrm>
            <a:off x="3413919" y="2223194"/>
            <a:ext cx="10331143" cy="1231205"/>
          </a:xfrm>
          <a:prstGeom prst="rect">
            <a:avLst/>
          </a:prstGeom>
        </p:spPr>
        <p:txBody>
          <a:bodyPr wrap="square" lIns="122018" tIns="61009" rIns="122018" bIns="61009">
            <a:spAutoFit/>
          </a:bodyPr>
          <a:lstStyle/>
          <a:p>
            <a:pPr defTabSz="1218945">
              <a:defRPr/>
            </a:pPr>
            <a:r>
              <a:rPr lang="en-US" sz="3600" dirty="0" err="1">
                <a:solidFill>
                  <a:prstClr val="black"/>
                </a:solidFill>
                <a:latin typeface="Times New Roman" pitchFamily="18" charset="0"/>
                <a:cs typeface="Times New Roman" pitchFamily="18" charset="0"/>
              </a:rPr>
              <a:t>Người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cao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tuổi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được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dân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làng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cử</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ra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để</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điều</a:t>
            </a:r>
            <a:r>
              <a:rPr lang="en-US" sz="3600" dirty="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khiển</a:t>
            </a:r>
            <a:r>
              <a:rPr lang="en-US" sz="3600" dirty="0" smtClean="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công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việc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chung</a:t>
            </a:r>
            <a:endParaRPr lang="en-US" sz="3600" dirty="0">
              <a:solidFill>
                <a:prstClr val="black"/>
              </a:solidFill>
              <a:latin typeface="Times New Roman" pitchFamily="18" charset="0"/>
              <a:cs typeface="Times New Roman" pitchFamily="18" charset="0"/>
            </a:endParaRPr>
          </a:p>
        </p:txBody>
      </p:sp>
      <p:sp>
        <p:nvSpPr>
          <p:cNvPr id="5" name="Rectangle 4"/>
          <p:cNvSpPr/>
          <p:nvPr/>
        </p:nvSpPr>
        <p:spPr>
          <a:xfrm>
            <a:off x="5084461" y="0"/>
            <a:ext cx="6576575" cy="1354263"/>
          </a:xfrm>
          <a:prstGeom prst="rect">
            <a:avLst/>
          </a:prstGeom>
        </p:spPr>
        <p:txBody>
          <a:bodyPr wrap="none" lIns="121967" tIns="60983" rIns="121967" bIns="60983">
            <a:spAutoFit/>
          </a:bodyPr>
          <a:lstStyle/>
          <a:p>
            <a:pPr>
              <a:defRPr/>
            </a:pPr>
            <a:r>
              <a:rPr lang="en-US" sz="8000" b="1" dirty="0" err="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a:t>
            </a:r>
            <a:r>
              <a:rPr lang="en-US" sz="8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rPr>
              <a:t> </a:t>
            </a:r>
            <a:r>
              <a:rPr lang="en-US" sz="8000" b="1" dirty="0" err="1">
                <a:solidFill>
                  <a:srgbClr val="00B050"/>
                </a:solidFill>
                <a:effectLst>
                  <a:outerShdw blurRad="38100" dist="38100" dir="2700000" algn="tl">
                    <a:srgbClr val="000000">
                      <a:alpha val="43137"/>
                    </a:srgbClr>
                  </a:outerShdw>
                </a:effectLst>
                <a:latin typeface="+mj-lt"/>
                <a:cs typeface="Times New Roman" panose="02020603050405020304" pitchFamily="18" charset="0"/>
              </a:rPr>
              <a:t>nghĩa</a:t>
            </a:r>
            <a:r>
              <a:rPr lang="en-US" sz="8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rPr>
              <a:t> </a:t>
            </a:r>
            <a:r>
              <a:rPr lang="en-US" sz="8000" b="1" dirty="0" err="1">
                <a:solidFill>
                  <a:srgbClr val="00B050"/>
                </a:solidFill>
                <a:effectLst>
                  <a:outerShdw blurRad="38100" dist="38100" dir="2700000" algn="tl">
                    <a:srgbClr val="000000">
                      <a:alpha val="43137"/>
                    </a:srgbClr>
                  </a:outerShdw>
                </a:effectLst>
                <a:latin typeface="+mj-lt"/>
                <a:cs typeface="Times New Roman" panose="02020603050405020304" pitchFamily="18" charset="0"/>
              </a:rPr>
              <a:t>từ</a:t>
            </a:r>
            <a:endParaRPr lang="en-US" sz="8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1030" name="Picture 6" descr="QUYỀN UY GIÀ LÀNG Ở TÂY NGUYÊN | Antamtour.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891" y="3261290"/>
            <a:ext cx="7248190" cy="5207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973AFB51-9971-43F1-AFCF-CFAE33DF6FB5}"/>
              </a:ext>
            </a:extLst>
          </p:cNvPr>
          <p:cNvSpPr/>
          <p:nvPr/>
        </p:nvSpPr>
        <p:spPr>
          <a:xfrm>
            <a:off x="1160204" y="1248303"/>
            <a:ext cx="3394277" cy="677155"/>
          </a:xfrm>
          <a:prstGeom prst="rect">
            <a:avLst/>
          </a:prstGeom>
        </p:spPr>
        <p:txBody>
          <a:bodyPr wrap="square" lIns="121967" tIns="60983" rIns="121967" bIns="60983">
            <a:spAutoFit/>
          </a:bodyPr>
          <a:lstStyle/>
          <a:p>
            <a:pPr defTabSz="1218945" eaLnBrk="1" fontAlgn="auto" hangingPunct="1">
              <a:spcBef>
                <a:spcPts val="0"/>
              </a:spcBef>
              <a:spcAft>
                <a:spcPts val="0"/>
              </a:spcAft>
              <a:defRPr/>
            </a:pPr>
            <a:r>
              <a:rPr lang="en-US" sz="3600" dirty="0">
                <a:solidFill>
                  <a:prstClr val="black"/>
                </a:solidFill>
                <a:latin typeface="Times New Roman" pitchFamily="18" charset="0"/>
                <a:cs typeface="Times New Roman" pitchFamily="18" charset="0"/>
              </a:rPr>
              <a:t>- </a:t>
            </a:r>
            <a:r>
              <a:rPr lang="en-US" sz="3600" b="1" dirty="0" err="1">
                <a:solidFill>
                  <a:srgbClr val="FF5050"/>
                </a:solidFill>
                <a:latin typeface="Times New Roman" pitchFamily="18" charset="0"/>
                <a:cs typeface="Times New Roman" pitchFamily="18" charset="0"/>
              </a:rPr>
              <a:t>bề</a:t>
            </a:r>
            <a:r>
              <a:rPr lang="en-US" sz="3600" b="1" dirty="0">
                <a:solidFill>
                  <a:srgbClr val="FF5050"/>
                </a:solidFill>
                <a:latin typeface="Times New Roman" pitchFamily="18" charset="0"/>
                <a:cs typeface="Times New Roman" pitchFamily="18" charset="0"/>
              </a:rPr>
              <a:t> </a:t>
            </a:r>
            <a:r>
              <a:rPr lang="en-US" sz="3600" b="1" dirty="0" err="1">
                <a:solidFill>
                  <a:srgbClr val="FF5050"/>
                </a:solidFill>
                <a:latin typeface="Times New Roman" pitchFamily="18" charset="0"/>
                <a:cs typeface="Times New Roman" pitchFamily="18" charset="0"/>
              </a:rPr>
              <a:t>thế</a:t>
            </a:r>
            <a:r>
              <a:rPr lang="en-US" sz="3600" b="1" dirty="0">
                <a:solidFill>
                  <a:srgbClr val="FF5050"/>
                </a:solidFill>
                <a:latin typeface="Times New Roman" pitchFamily="18" charset="0"/>
                <a:cs typeface="Times New Roman" pitchFamily="18" charset="0"/>
              </a:rPr>
              <a:t>:</a:t>
            </a:r>
            <a:endParaRPr lang="en-US" sz="3600" dirty="0">
              <a:solidFill>
                <a:prstClr val="black"/>
              </a:solidFill>
              <a:latin typeface="Times New Roman" pitchFamily="18" charset="0"/>
              <a:cs typeface="Times New Roman" pitchFamily="18" charset="0"/>
            </a:endParaRPr>
          </a:p>
        </p:txBody>
      </p:sp>
      <p:sp>
        <p:nvSpPr>
          <p:cNvPr id="8" name="Rectangle 7"/>
          <p:cNvSpPr/>
          <p:nvPr/>
        </p:nvSpPr>
        <p:spPr>
          <a:xfrm>
            <a:off x="2892388" y="1248303"/>
            <a:ext cx="3324185" cy="677207"/>
          </a:xfrm>
          <a:prstGeom prst="rect">
            <a:avLst/>
          </a:prstGeom>
        </p:spPr>
        <p:txBody>
          <a:bodyPr wrap="none" lIns="122018" tIns="61009" rIns="122018" bIns="61009">
            <a:spAutoFit/>
          </a:bodyPr>
          <a:lstStyle/>
          <a:p>
            <a:pPr defTabSz="1218945">
              <a:defRPr/>
            </a:pPr>
            <a:r>
              <a:rPr lang="en-US" sz="3600" dirty="0" err="1">
                <a:solidFill>
                  <a:prstClr val="black"/>
                </a:solidFill>
                <a:latin typeface="Times New Roman" pitchFamily="18" charset="0"/>
                <a:cs typeface="Times New Roman" pitchFamily="18" charset="0"/>
              </a:rPr>
              <a:t>quy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mô</a:t>
            </a:r>
            <a:r>
              <a:rPr lang="en-US" sz="3600" dirty="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rộng</a:t>
            </a:r>
            <a:r>
              <a:rPr lang="en-US" sz="3600" dirty="0" smtClean="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lớn</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0564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additive="base">
                                        <p:cTn id="32" dur="500" fill="hold"/>
                                        <p:tgtEl>
                                          <p:spTgt spid="1026"/>
                                        </p:tgtEl>
                                        <p:attrNameLst>
                                          <p:attrName>ppt_x</p:attrName>
                                        </p:attrNameLst>
                                      </p:cBhvr>
                                      <p:tavLst>
                                        <p:tav tm="0">
                                          <p:val>
                                            <p:strVal val="#ppt_x"/>
                                          </p:val>
                                        </p:tav>
                                        <p:tav tm="100000">
                                          <p:val>
                                            <p:strVal val="#ppt_x"/>
                                          </p:val>
                                        </p:tav>
                                      </p:tavLst>
                                    </p:anim>
                                    <p:anim calcmode="lin" valueType="num">
                                      <p:cBhvr additive="base">
                                        <p:cTn id="33" dur="500" fill="hold"/>
                                        <p:tgtEl>
                                          <p:spTgt spid="102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additive="base">
                                        <p:cTn id="36" dur="500" fill="hold"/>
                                        <p:tgtEl>
                                          <p:spTgt spid="1030"/>
                                        </p:tgtEl>
                                        <p:attrNameLst>
                                          <p:attrName>ppt_x</p:attrName>
                                        </p:attrNameLst>
                                      </p:cBhvr>
                                      <p:tavLst>
                                        <p:tav tm="0">
                                          <p:val>
                                            <p:strVal val="#ppt_x"/>
                                          </p:val>
                                        </p:tav>
                                        <p:tav tm="100000">
                                          <p:val>
                                            <p:strVal val="#ppt_x"/>
                                          </p:val>
                                        </p:tav>
                                      </p:tavLst>
                                    </p:anim>
                                    <p:anim calcmode="lin" valueType="num">
                                      <p:cBhvr additive="base">
                                        <p:cTn id="37"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84462" y="263416"/>
            <a:ext cx="6576575" cy="1354263"/>
          </a:xfrm>
          <a:prstGeom prst="rect">
            <a:avLst/>
          </a:prstGeom>
        </p:spPr>
        <p:txBody>
          <a:bodyPr wrap="none" lIns="121967" tIns="60983" rIns="121967" bIns="60983">
            <a:spAutoFit/>
          </a:bodyPr>
          <a:lstStyle/>
          <a:p>
            <a:pPr>
              <a:defRPr/>
            </a:pPr>
            <a:r>
              <a:rPr lang="en-US" sz="8000" b="1" dirty="0" err="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a:t>
            </a:r>
            <a:r>
              <a:rPr lang="en-US" sz="8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rPr>
              <a:t> </a:t>
            </a:r>
            <a:r>
              <a:rPr lang="en-US" sz="8000" b="1" dirty="0" err="1">
                <a:solidFill>
                  <a:srgbClr val="00B050"/>
                </a:solidFill>
                <a:effectLst>
                  <a:outerShdw blurRad="38100" dist="38100" dir="2700000" algn="tl">
                    <a:srgbClr val="000000">
                      <a:alpha val="43137"/>
                    </a:srgbClr>
                  </a:outerShdw>
                </a:effectLst>
                <a:latin typeface="+mj-lt"/>
                <a:cs typeface="Times New Roman" panose="02020603050405020304" pitchFamily="18" charset="0"/>
              </a:rPr>
              <a:t>nghĩa</a:t>
            </a:r>
            <a:r>
              <a:rPr lang="en-US" sz="8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rPr>
              <a:t> </a:t>
            </a:r>
            <a:r>
              <a:rPr lang="en-US" sz="8000" b="1" dirty="0" err="1">
                <a:solidFill>
                  <a:srgbClr val="00B050"/>
                </a:solidFill>
                <a:effectLst>
                  <a:outerShdw blurRad="38100" dist="38100" dir="2700000" algn="tl">
                    <a:srgbClr val="000000">
                      <a:alpha val="43137"/>
                    </a:srgbClr>
                  </a:outerShdw>
                </a:effectLst>
                <a:latin typeface="+mj-lt"/>
                <a:cs typeface="Times New Roman" panose="02020603050405020304" pitchFamily="18" charset="0"/>
              </a:rPr>
              <a:t>từ</a:t>
            </a:r>
            <a:endParaRPr lang="en-US" sz="8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sp>
        <p:nvSpPr>
          <p:cNvPr id="9" name="Rectangle 8">
            <a:extLst>
              <a:ext uri="{FF2B5EF4-FFF2-40B4-BE49-F238E27FC236}">
                <a16:creationId xmlns:a16="http://schemas.microsoft.com/office/drawing/2014/main" xmlns="" id="{973AFB51-9971-43F1-AFCF-CFAE33DF6FB5}"/>
              </a:ext>
            </a:extLst>
          </p:cNvPr>
          <p:cNvSpPr/>
          <p:nvPr/>
        </p:nvSpPr>
        <p:spPr>
          <a:xfrm>
            <a:off x="1008328" y="2374913"/>
            <a:ext cx="4025269" cy="738612"/>
          </a:xfrm>
          <a:prstGeom prst="rect">
            <a:avLst/>
          </a:prstGeom>
        </p:spPr>
        <p:txBody>
          <a:bodyPr wrap="square" lIns="121967" tIns="60983" rIns="121967" bIns="60983">
            <a:spAutoFit/>
          </a:bodyPr>
          <a:lstStyle/>
          <a:p>
            <a:pPr defTabSz="1218945" eaLnBrk="1" fontAlgn="auto" hangingPunct="1">
              <a:spcBef>
                <a:spcPts val="0"/>
              </a:spcBef>
              <a:spcAft>
                <a:spcPts val="0"/>
              </a:spcAft>
              <a:defRPr/>
            </a:pPr>
            <a:r>
              <a:rPr lang="en-US" sz="4000" dirty="0">
                <a:solidFill>
                  <a:prstClr val="black"/>
                </a:solidFill>
                <a:latin typeface="UTM Avo"/>
                <a:cs typeface="Times New Roman" pitchFamily="18" charset="0"/>
              </a:rPr>
              <a:t>- </a:t>
            </a:r>
            <a:r>
              <a:rPr lang="en-US" sz="4000" b="1" dirty="0" err="1">
                <a:solidFill>
                  <a:srgbClr val="FF5050"/>
                </a:solidFill>
                <a:latin typeface="UTM Avo"/>
                <a:cs typeface="Times New Roman" pitchFamily="18" charset="0"/>
              </a:rPr>
              <a:t>vót</a:t>
            </a:r>
            <a:r>
              <a:rPr lang="en-US" sz="4000" b="1" dirty="0">
                <a:solidFill>
                  <a:srgbClr val="FF5050"/>
                </a:solidFill>
                <a:latin typeface="UTM Avo"/>
                <a:cs typeface="Times New Roman" pitchFamily="18" charset="0"/>
              </a:rPr>
              <a:t>:</a:t>
            </a:r>
            <a:endParaRPr lang="en-US" sz="4000" dirty="0">
              <a:solidFill>
                <a:prstClr val="black"/>
              </a:solidFill>
              <a:latin typeface="UTM Avo"/>
            </a:endParaRPr>
          </a:p>
        </p:txBody>
      </p:sp>
      <p:sp>
        <p:nvSpPr>
          <p:cNvPr id="10" name="Rectangle 9"/>
          <p:cNvSpPr/>
          <p:nvPr/>
        </p:nvSpPr>
        <p:spPr>
          <a:xfrm>
            <a:off x="4055908" y="2356221"/>
            <a:ext cx="12042704" cy="1354217"/>
          </a:xfrm>
          <a:prstGeom prst="rect">
            <a:avLst/>
          </a:prstGeom>
        </p:spPr>
        <p:txBody>
          <a:bodyPr wrap="square" lIns="122018" tIns="61009" rIns="122018" bIns="61009">
            <a:spAutoFit/>
          </a:bodyPr>
          <a:lstStyle/>
          <a:p>
            <a:pPr defTabSz="1218945">
              <a:defRPr/>
            </a:pPr>
            <a:r>
              <a:rPr lang="en-US" sz="4000" dirty="0" err="1">
                <a:solidFill>
                  <a:prstClr val="black"/>
                </a:solidFill>
                <a:cs typeface="Times New Roman" pitchFamily="18" charset="0"/>
              </a:rPr>
              <a:t>Đưa</a:t>
            </a:r>
            <a:r>
              <a:rPr lang="en-US" sz="4000" dirty="0">
                <a:solidFill>
                  <a:prstClr val="black"/>
                </a:solidFill>
                <a:cs typeface="Times New Roman" pitchFamily="18" charset="0"/>
              </a:rPr>
              <a:t> </a:t>
            </a:r>
            <a:r>
              <a:rPr lang="en-US" sz="4000" dirty="0" err="1">
                <a:solidFill>
                  <a:prstClr val="black"/>
                </a:solidFill>
                <a:cs typeface="Times New Roman" pitchFamily="18" charset="0"/>
              </a:rPr>
              <a:t>nhẹ</a:t>
            </a:r>
            <a:r>
              <a:rPr lang="en-US" sz="4000" dirty="0">
                <a:solidFill>
                  <a:prstClr val="black"/>
                </a:solidFill>
                <a:cs typeface="Times New Roman" pitchFamily="18" charset="0"/>
              </a:rPr>
              <a:t> </a:t>
            </a:r>
            <a:r>
              <a:rPr lang="en-US" sz="4000" dirty="0" err="1">
                <a:solidFill>
                  <a:prstClr val="black"/>
                </a:solidFill>
                <a:cs typeface="Times New Roman" pitchFamily="18" charset="0"/>
              </a:rPr>
              <a:t>lưỡi</a:t>
            </a:r>
            <a:r>
              <a:rPr lang="en-US" sz="4000" dirty="0">
                <a:solidFill>
                  <a:prstClr val="black"/>
                </a:solidFill>
                <a:cs typeface="Times New Roman" pitchFamily="18" charset="0"/>
              </a:rPr>
              <a:t> </a:t>
            </a:r>
            <a:r>
              <a:rPr lang="en-US" sz="4000" dirty="0" err="1">
                <a:solidFill>
                  <a:prstClr val="black"/>
                </a:solidFill>
                <a:cs typeface="Times New Roman" pitchFamily="18" charset="0"/>
              </a:rPr>
              <a:t>dao</a:t>
            </a:r>
            <a:r>
              <a:rPr lang="en-US" sz="4000" dirty="0">
                <a:solidFill>
                  <a:prstClr val="black"/>
                </a:solidFill>
                <a:cs typeface="Times New Roman" pitchFamily="18" charset="0"/>
              </a:rPr>
              <a:t> </a:t>
            </a:r>
            <a:r>
              <a:rPr lang="en-US" sz="4000" dirty="0" err="1">
                <a:solidFill>
                  <a:prstClr val="black"/>
                </a:solidFill>
                <a:cs typeface="Times New Roman" pitchFamily="18" charset="0"/>
              </a:rPr>
              <a:t>nhiều</a:t>
            </a:r>
            <a:r>
              <a:rPr lang="en-US" sz="4000" dirty="0">
                <a:solidFill>
                  <a:prstClr val="black"/>
                </a:solidFill>
                <a:cs typeface="Times New Roman" pitchFamily="18" charset="0"/>
              </a:rPr>
              <a:t> </a:t>
            </a:r>
            <a:r>
              <a:rPr lang="en-US" sz="4000" dirty="0" err="1">
                <a:solidFill>
                  <a:prstClr val="black"/>
                </a:solidFill>
                <a:cs typeface="Times New Roman" pitchFamily="18" charset="0"/>
              </a:rPr>
              <a:t>lần</a:t>
            </a:r>
            <a:r>
              <a:rPr lang="en-US" sz="4000" dirty="0">
                <a:solidFill>
                  <a:prstClr val="black"/>
                </a:solidFill>
                <a:cs typeface="Times New Roman" pitchFamily="18" charset="0"/>
              </a:rPr>
              <a:t> </a:t>
            </a:r>
            <a:r>
              <a:rPr lang="en-US" sz="4000" dirty="0" err="1">
                <a:solidFill>
                  <a:prstClr val="black"/>
                </a:solidFill>
                <a:cs typeface="Times New Roman" pitchFamily="18" charset="0"/>
              </a:rPr>
              <a:t>trên</a:t>
            </a:r>
            <a:r>
              <a:rPr lang="en-US" sz="4000" dirty="0">
                <a:solidFill>
                  <a:prstClr val="black"/>
                </a:solidFill>
                <a:cs typeface="Times New Roman" pitchFamily="18" charset="0"/>
              </a:rPr>
              <a:t> </a:t>
            </a:r>
            <a:r>
              <a:rPr lang="en-US" sz="4000" dirty="0" err="1">
                <a:solidFill>
                  <a:prstClr val="black"/>
                </a:solidFill>
                <a:cs typeface="Times New Roman" pitchFamily="18" charset="0"/>
              </a:rPr>
              <a:t>bề</a:t>
            </a:r>
            <a:r>
              <a:rPr lang="en-US" sz="4000" dirty="0">
                <a:solidFill>
                  <a:prstClr val="black"/>
                </a:solidFill>
                <a:cs typeface="Times New Roman" pitchFamily="18" charset="0"/>
              </a:rPr>
              <a:t> </a:t>
            </a:r>
            <a:r>
              <a:rPr lang="en-US" sz="4000" dirty="0" err="1">
                <a:solidFill>
                  <a:prstClr val="black"/>
                </a:solidFill>
                <a:cs typeface="Times New Roman" pitchFamily="18" charset="0"/>
              </a:rPr>
              <a:t>mặt</a:t>
            </a:r>
            <a:r>
              <a:rPr lang="en-US" sz="4000" dirty="0">
                <a:solidFill>
                  <a:prstClr val="black"/>
                </a:solidFill>
                <a:cs typeface="Times New Roman" pitchFamily="18" charset="0"/>
              </a:rPr>
              <a:t>, </a:t>
            </a:r>
            <a:r>
              <a:rPr lang="en-US" sz="4000" dirty="0" err="1">
                <a:solidFill>
                  <a:prstClr val="black"/>
                </a:solidFill>
                <a:cs typeface="Times New Roman" pitchFamily="18" charset="0"/>
              </a:rPr>
              <a:t>làm</a:t>
            </a:r>
            <a:r>
              <a:rPr lang="en-US" sz="4000" dirty="0">
                <a:solidFill>
                  <a:prstClr val="black"/>
                </a:solidFill>
                <a:cs typeface="Times New Roman" pitchFamily="18" charset="0"/>
              </a:rPr>
              <a:t> </a:t>
            </a:r>
            <a:r>
              <a:rPr lang="en-US" sz="4000" dirty="0" err="1">
                <a:solidFill>
                  <a:prstClr val="black"/>
                </a:solidFill>
                <a:cs typeface="Times New Roman" pitchFamily="18" charset="0"/>
              </a:rPr>
              <a:t>cho</a:t>
            </a:r>
            <a:r>
              <a:rPr lang="en-US" sz="4000" dirty="0">
                <a:solidFill>
                  <a:prstClr val="black"/>
                </a:solidFill>
                <a:cs typeface="Times New Roman" pitchFamily="18" charset="0"/>
              </a:rPr>
              <a:t> </a:t>
            </a:r>
            <a:r>
              <a:rPr lang="en-US" sz="4000" dirty="0" err="1">
                <a:solidFill>
                  <a:prstClr val="black"/>
                </a:solidFill>
                <a:cs typeface="Times New Roman" pitchFamily="18" charset="0"/>
              </a:rPr>
              <a:t>thanh</a:t>
            </a:r>
            <a:r>
              <a:rPr lang="en-US" sz="4000" dirty="0">
                <a:solidFill>
                  <a:prstClr val="black"/>
                </a:solidFill>
                <a:cs typeface="Times New Roman" pitchFamily="18" charset="0"/>
              </a:rPr>
              <a:t> </a:t>
            </a:r>
            <a:r>
              <a:rPr lang="en-US" sz="4000" dirty="0" err="1">
                <a:solidFill>
                  <a:prstClr val="black"/>
                </a:solidFill>
                <a:cs typeface="Times New Roman" pitchFamily="18" charset="0"/>
              </a:rPr>
              <a:t>tre</a:t>
            </a:r>
            <a:r>
              <a:rPr lang="en-US" sz="4000" dirty="0">
                <a:solidFill>
                  <a:prstClr val="black"/>
                </a:solidFill>
                <a:cs typeface="Times New Roman" pitchFamily="18" charset="0"/>
              </a:rPr>
              <a:t>, </a:t>
            </a:r>
            <a:r>
              <a:rPr lang="en-US" sz="4000" dirty="0" err="1">
                <a:solidFill>
                  <a:prstClr val="black"/>
                </a:solidFill>
                <a:cs typeface="Times New Roman" pitchFamily="18" charset="0"/>
              </a:rPr>
              <a:t>nứa</a:t>
            </a:r>
            <a:r>
              <a:rPr lang="en-US" sz="4000" dirty="0">
                <a:solidFill>
                  <a:prstClr val="black"/>
                </a:solidFill>
                <a:cs typeface="Times New Roman" pitchFamily="18" charset="0"/>
              </a:rPr>
              <a:t> </a:t>
            </a:r>
            <a:r>
              <a:rPr lang="en-US" sz="4000" dirty="0" err="1">
                <a:solidFill>
                  <a:prstClr val="black"/>
                </a:solidFill>
                <a:cs typeface="Times New Roman" pitchFamily="18" charset="0"/>
              </a:rPr>
              <a:t>nhẵn</a:t>
            </a:r>
            <a:r>
              <a:rPr lang="en-US" sz="4000" dirty="0">
                <a:solidFill>
                  <a:prstClr val="black"/>
                </a:solidFill>
                <a:cs typeface="Times New Roman" pitchFamily="18" charset="0"/>
              </a:rPr>
              <a:t>, </a:t>
            </a:r>
            <a:r>
              <a:rPr lang="en-US" sz="4000" dirty="0" err="1">
                <a:solidFill>
                  <a:prstClr val="black"/>
                </a:solidFill>
                <a:cs typeface="Times New Roman" pitchFamily="18" charset="0"/>
              </a:rPr>
              <a:t>tròn</a:t>
            </a:r>
            <a:r>
              <a:rPr lang="en-US" sz="4000" dirty="0">
                <a:solidFill>
                  <a:prstClr val="black"/>
                </a:solidFill>
                <a:cs typeface="Times New Roman" pitchFamily="18" charset="0"/>
              </a:rPr>
              <a:t> </a:t>
            </a:r>
            <a:r>
              <a:rPr lang="en-US" sz="4000" dirty="0" err="1">
                <a:solidFill>
                  <a:prstClr val="black"/>
                </a:solidFill>
                <a:cs typeface="Times New Roman" pitchFamily="18" charset="0"/>
              </a:rPr>
              <a:t>hoặc</a:t>
            </a:r>
            <a:r>
              <a:rPr lang="en-US" sz="4000" dirty="0">
                <a:solidFill>
                  <a:prstClr val="black"/>
                </a:solidFill>
                <a:cs typeface="Times New Roman" pitchFamily="18" charset="0"/>
              </a:rPr>
              <a:t> </a:t>
            </a:r>
            <a:r>
              <a:rPr lang="en-US" sz="4000" dirty="0" err="1">
                <a:solidFill>
                  <a:prstClr val="black"/>
                </a:solidFill>
                <a:cs typeface="Times New Roman" pitchFamily="18" charset="0"/>
              </a:rPr>
              <a:t>nhọn</a:t>
            </a:r>
            <a:r>
              <a:rPr lang="en-US" sz="4000" dirty="0">
                <a:solidFill>
                  <a:prstClr val="black"/>
                </a:solidFill>
                <a:cs typeface="Times New Roman" pitchFamily="18" charset="0"/>
              </a:rPr>
              <a:t>.</a:t>
            </a:r>
            <a:endParaRPr lang="en-US" sz="4000" dirty="0">
              <a:solidFill>
                <a:prstClr val="black"/>
              </a:solidFill>
            </a:endParaRPr>
          </a:p>
        </p:txBody>
      </p:sp>
      <p:pic>
        <p:nvPicPr>
          <p:cNvPr id="12" name="Nghề đan lát ở vùng cao Định Hoá _ VTV4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02605" y="3750299"/>
            <a:ext cx="9600976" cy="5393701"/>
          </a:xfrm>
          <a:prstGeom prst="rect">
            <a:avLst/>
          </a:prstGeom>
        </p:spPr>
      </p:pic>
    </p:spTree>
    <p:extLst>
      <p:ext uri="{BB962C8B-B14F-4D97-AF65-F5344CB8AC3E}">
        <p14:creationId xmlns:p14="http://schemas.microsoft.com/office/powerpoint/2010/main" val="1913485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4" fill="hold" display="0">
                  <p:stCondLst>
                    <p:cond delay="indefinite"/>
                  </p:stCondLst>
                </p:cTn>
                <p:tgtEl>
                  <p:spTgt spid="12"/>
                </p:tgtEl>
              </p:cMediaNode>
            </p:video>
          </p:childTnLst>
        </p:cTn>
      </p:par>
    </p:tnLst>
    <p:bldLst>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73AFB51-9971-43F1-AFCF-CFAE33DF6FB5}"/>
              </a:ext>
            </a:extLst>
          </p:cNvPr>
          <p:cNvSpPr/>
          <p:nvPr/>
        </p:nvSpPr>
        <p:spPr>
          <a:xfrm>
            <a:off x="1059192" y="1887513"/>
            <a:ext cx="14613635" cy="738612"/>
          </a:xfrm>
          <a:prstGeom prst="rect">
            <a:avLst/>
          </a:prstGeom>
        </p:spPr>
        <p:txBody>
          <a:bodyPr wrap="square" lIns="121967" tIns="60983" rIns="121967" bIns="60983">
            <a:spAutoFit/>
          </a:bodyPr>
          <a:lstStyle/>
          <a:p>
            <a:pPr defTabSz="1218945" eaLnBrk="1" fontAlgn="auto" hangingPunct="1">
              <a:spcBef>
                <a:spcPts val="0"/>
              </a:spcBef>
              <a:spcAft>
                <a:spcPts val="0"/>
              </a:spcAft>
              <a:defRPr/>
            </a:pPr>
            <a:r>
              <a:rPr lang="en-US" sz="4000">
                <a:solidFill>
                  <a:prstClr val="black"/>
                </a:solidFill>
                <a:latin typeface="UTM Avo"/>
                <a:cs typeface="Times New Roman" pitchFamily="18" charset="0"/>
              </a:rPr>
              <a:t>- </a:t>
            </a:r>
            <a:r>
              <a:rPr lang="en-US" sz="4000" b="1">
                <a:solidFill>
                  <a:srgbClr val="FF5050"/>
                </a:solidFill>
                <a:latin typeface="UTM Avo"/>
                <a:cs typeface="Times New Roman" pitchFamily="18" charset="0"/>
              </a:rPr>
              <a:t>nan: </a:t>
            </a:r>
            <a:r>
              <a:rPr lang="en-US" sz="4000">
                <a:solidFill>
                  <a:prstClr val="black"/>
                </a:solidFill>
                <a:latin typeface="UTM Avo"/>
                <a:cs typeface="Times New Roman" pitchFamily="18" charset="0"/>
              </a:rPr>
              <a:t>thanh tre, nứa, dùng để đan, ghép thành đồ vật.</a:t>
            </a:r>
            <a:endParaRPr lang="en-US" sz="4000" dirty="0">
              <a:solidFill>
                <a:prstClr val="black"/>
              </a:solidFill>
              <a:latin typeface="UTM Avo"/>
            </a:endParaRPr>
          </a:p>
        </p:txBody>
      </p:sp>
      <p:sp>
        <p:nvSpPr>
          <p:cNvPr id="3" name="Rectangle 2"/>
          <p:cNvSpPr/>
          <p:nvPr/>
        </p:nvSpPr>
        <p:spPr>
          <a:xfrm>
            <a:off x="5084462" y="263416"/>
            <a:ext cx="6576575" cy="1354263"/>
          </a:xfrm>
          <a:prstGeom prst="rect">
            <a:avLst/>
          </a:prstGeom>
        </p:spPr>
        <p:txBody>
          <a:bodyPr wrap="none" lIns="121967" tIns="60983" rIns="121967" bIns="60983">
            <a:spAutoFit/>
          </a:bodyPr>
          <a:lstStyle/>
          <a:p>
            <a:pPr>
              <a:defRPr/>
            </a:pPr>
            <a:r>
              <a:rPr lang="en-US" sz="8000" b="1">
                <a:solidFill>
                  <a:srgbClr val="00B050"/>
                </a:solidFill>
                <a:effectLst>
                  <a:outerShdw blurRad="38100" dist="38100" dir="2700000" algn="tl">
                    <a:srgbClr val="000000">
                      <a:alpha val="43137"/>
                    </a:srgbClr>
                  </a:outerShdw>
                </a:effectLst>
                <a:latin typeface="+mj-lt"/>
                <a:cs typeface="Times New Roman" panose="02020603050405020304" pitchFamily="18" charset="0"/>
              </a:rPr>
              <a:t>Giải nghĩa từ</a:t>
            </a:r>
            <a:endParaRPr lang="en-US" sz="8000" b="1" dirty="0">
              <a:solidFill>
                <a:srgbClr val="00B050"/>
              </a:solidFill>
              <a:effectLst>
                <a:outerShdw blurRad="38100" dist="38100" dir="2700000" algn="tl">
                  <a:srgbClr val="000000">
                    <a:alpha val="43137"/>
                  </a:srgbClr>
                </a:outerShdw>
              </a:effectLst>
              <a:latin typeface="+mj-lt"/>
              <a:cs typeface="Times New Roman" panose="02020603050405020304" pitchFamily="18" charset="0"/>
            </a:endParaRPr>
          </a:p>
        </p:txBody>
      </p:sp>
      <p:pic>
        <p:nvPicPr>
          <p:cNvPr id="4" name="Picture 3"/>
          <p:cNvPicPr>
            <a:picLocks noChangeAspect="1"/>
          </p:cNvPicPr>
          <p:nvPr/>
        </p:nvPicPr>
        <p:blipFill rotWithShape="1">
          <a:blip r:embed="rId2"/>
          <a:srcRect l="17851" t="14323" r="2416" b="2083"/>
          <a:stretch/>
        </p:blipFill>
        <p:spPr>
          <a:xfrm>
            <a:off x="203458" y="3435141"/>
            <a:ext cx="7766357" cy="5257800"/>
          </a:xfrm>
          <a:prstGeom prst="rect">
            <a:avLst/>
          </a:prstGeom>
        </p:spPr>
      </p:pic>
      <p:pic>
        <p:nvPicPr>
          <p:cNvPr id="7" name="Picture 6"/>
          <p:cNvPicPr>
            <a:picLocks noChangeAspect="1"/>
          </p:cNvPicPr>
          <p:nvPr/>
        </p:nvPicPr>
        <p:blipFill rotWithShape="1">
          <a:blip r:embed="rId3"/>
          <a:srcRect l="20864" t="7812"/>
          <a:stretch/>
        </p:blipFill>
        <p:spPr>
          <a:xfrm>
            <a:off x="8636039" y="3435141"/>
            <a:ext cx="6989557" cy="5257800"/>
          </a:xfrm>
          <a:prstGeom prst="rect">
            <a:avLst/>
          </a:prstGeom>
        </p:spPr>
      </p:pic>
    </p:spTree>
    <p:extLst>
      <p:ext uri="{BB962C8B-B14F-4D97-AF65-F5344CB8AC3E}">
        <p14:creationId xmlns:p14="http://schemas.microsoft.com/office/powerpoint/2010/main" val="1914251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4617133" y="42894"/>
            <a:ext cx="4592940" cy="1299714"/>
            <a:chOff x="4539228" y="103852"/>
            <a:chExt cx="4515441" cy="1077202"/>
          </a:xfrm>
        </p:grpSpPr>
        <p:sp>
          <p:nvSpPr>
            <p:cNvPr id="49" name="TextBox 48"/>
            <p:cNvSpPr txBox="1"/>
            <p:nvPr/>
          </p:nvSpPr>
          <p:spPr>
            <a:xfrm>
              <a:off x="4539228" y="103852"/>
              <a:ext cx="181614" cy="584776"/>
            </a:xfrm>
            <a:prstGeom prst="rect">
              <a:avLst/>
            </a:prstGeom>
            <a:noFill/>
          </p:spPr>
          <p:txBody>
            <a:bodyPr wrap="none" rtlCol="0">
              <a:spAutoFit/>
            </a:bodyPr>
            <a:lstStyle/>
            <a:p>
              <a:endParaRPr lang="en-US" sz="3200" dirty="0">
                <a:solidFill>
                  <a:srgbClr val="0000CC"/>
                </a:solidFill>
                <a:latin typeface="Times New Roman" pitchFamily="18" charset="0"/>
                <a:cs typeface="Times New Roman" pitchFamily="18" charset="0"/>
              </a:endParaRPr>
            </a:p>
          </p:txBody>
        </p:sp>
        <p:sp>
          <p:nvSpPr>
            <p:cNvPr id="50" name="TextBox 49"/>
            <p:cNvSpPr txBox="1"/>
            <p:nvPr/>
          </p:nvSpPr>
          <p:spPr>
            <a:xfrm>
              <a:off x="6486304" y="594359"/>
              <a:ext cx="2568365" cy="586695"/>
            </a:xfrm>
            <a:prstGeom prst="rect">
              <a:avLst/>
            </a:prstGeom>
            <a:noFill/>
          </p:spPr>
          <p:txBody>
            <a:bodyPr wrap="none" rtlCol="0">
              <a:spAutoFit/>
            </a:bodyPr>
            <a:lstStyle/>
            <a:p>
              <a:r>
                <a:rPr lang="en-US" sz="4000" b="1" u="sng" dirty="0" err="1" smtClean="0">
                  <a:solidFill>
                    <a:srgbClr val="FF0066"/>
                  </a:solidFill>
                  <a:latin typeface="Times New Roman" pitchFamily="18" charset="0"/>
                  <a:cs typeface="Times New Roman" pitchFamily="18" charset="0"/>
                </a:rPr>
                <a:t>Tiếng</a:t>
              </a:r>
              <a:r>
                <a:rPr lang="en-US" sz="4000" b="1" u="sng" dirty="0" smtClean="0">
                  <a:solidFill>
                    <a:srgbClr val="FF0066"/>
                  </a:solidFill>
                  <a:latin typeface="Times New Roman" pitchFamily="18" charset="0"/>
                  <a:cs typeface="Times New Roman" pitchFamily="18" charset="0"/>
                </a:rPr>
                <a:t> </a:t>
              </a:r>
              <a:r>
                <a:rPr lang="en-US" sz="4000" b="1" u="sng" dirty="0" err="1" smtClean="0">
                  <a:solidFill>
                    <a:srgbClr val="FF0066"/>
                  </a:solidFill>
                  <a:latin typeface="Times New Roman" pitchFamily="18" charset="0"/>
                  <a:cs typeface="Times New Roman" pitchFamily="18" charset="0"/>
                </a:rPr>
                <a:t>Việt</a:t>
              </a:r>
              <a:r>
                <a:rPr lang="en-US" sz="4000" b="1" dirty="0" smtClean="0">
                  <a:solidFill>
                    <a:srgbClr val="FF0066"/>
                  </a:solidFill>
                  <a:latin typeface="Times New Roman" pitchFamily="18" charset="0"/>
                  <a:cs typeface="Times New Roman" pitchFamily="18" charset="0"/>
                </a:rPr>
                <a:t>:</a:t>
              </a:r>
              <a:endParaRPr lang="en-US" sz="4000" b="1" dirty="0">
                <a:solidFill>
                  <a:srgbClr val="FF0066"/>
                </a:solidFill>
                <a:latin typeface="Times New Roman" pitchFamily="18" charset="0"/>
                <a:cs typeface="Times New Roman" pitchFamily="18" charset="0"/>
              </a:endParaRPr>
            </a:p>
          </p:txBody>
        </p:sp>
      </p:grpSp>
      <p:sp>
        <p:nvSpPr>
          <p:cNvPr id="23" name="Text Box 14">
            <a:extLst>
              <a:ext uri="{FF2B5EF4-FFF2-40B4-BE49-F238E27FC236}">
                <a16:creationId xmlns:a16="http://schemas.microsoft.com/office/drawing/2014/main" xmlns="" id="{9FC19FC9-C489-429E-93DE-D6BC5C20E700}"/>
              </a:ext>
            </a:extLst>
          </p:cNvPr>
          <p:cNvSpPr txBox="1">
            <a:spLocks noChangeArrowheads="1"/>
          </p:cNvSpPr>
          <p:nvPr/>
        </p:nvSpPr>
        <p:spPr bwMode="auto">
          <a:xfrm>
            <a:off x="5324648" y="1342608"/>
            <a:ext cx="5158403" cy="7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32" tIns="71816" rIns="143632" bIns="718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đọc</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4: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Nhà</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rông</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2" name="TextBox 21"/>
          <p:cNvSpPr txBox="1"/>
          <p:nvPr/>
        </p:nvSpPr>
        <p:spPr>
          <a:xfrm>
            <a:off x="4709498" y="103308"/>
            <a:ext cx="7529741" cy="707852"/>
          </a:xfrm>
          <a:prstGeom prst="rect">
            <a:avLst/>
          </a:prstGeom>
          <a:noFill/>
        </p:spPr>
        <p:txBody>
          <a:bodyPr wrap="none" lIns="91402" tIns="45703" rIns="91402" bIns="45703" rtlCol="0">
            <a:spAutoFit/>
          </a:bodyPr>
          <a:lstStyle/>
          <a:p>
            <a:r>
              <a:rPr lang="en-US" sz="4000" dirty="0" err="1">
                <a:solidFill>
                  <a:srgbClr val="0000CC"/>
                </a:solidFill>
                <a:latin typeface="Times New Roman" pitchFamily="18" charset="0"/>
                <a:cs typeface="Times New Roman" pitchFamily="18" charset="0"/>
              </a:rPr>
              <a:t>Thứ</a:t>
            </a:r>
            <a:r>
              <a:rPr lang="en-US" sz="4000" dirty="0">
                <a:solidFill>
                  <a:srgbClr val="0000CC"/>
                </a:solidFill>
                <a:latin typeface="Times New Roman" pitchFamily="18" charset="0"/>
                <a:cs typeface="Times New Roman" pitchFamily="18" charset="0"/>
              </a:rPr>
              <a:t>  </a:t>
            </a:r>
            <a:r>
              <a:rPr lang="en-US" sz="4000" dirty="0" err="1" smtClean="0">
                <a:solidFill>
                  <a:srgbClr val="0000CC"/>
                </a:solidFill>
                <a:latin typeface="Times New Roman" pitchFamily="18" charset="0"/>
                <a:cs typeface="Times New Roman" pitchFamily="18" charset="0"/>
              </a:rPr>
              <a:t>tư</a:t>
            </a:r>
            <a:r>
              <a:rPr lang="en-US" sz="4000" dirty="0" smtClean="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ngày</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15 </a:t>
            </a:r>
            <a:r>
              <a:rPr lang="en-US" sz="4000" dirty="0">
                <a:solidFill>
                  <a:srgbClr val="0000CC"/>
                </a:solidFill>
                <a:latin typeface="Times New Roman" pitchFamily="18" charset="0"/>
                <a:cs typeface="Times New Roman" pitchFamily="18" charset="0"/>
              </a:rPr>
              <a:t>tháng 11 </a:t>
            </a:r>
            <a:r>
              <a:rPr lang="en-US" sz="4000" dirty="0" err="1">
                <a:solidFill>
                  <a:srgbClr val="0000CC"/>
                </a:solidFill>
                <a:latin typeface="Times New Roman" pitchFamily="18" charset="0"/>
                <a:cs typeface="Times New Roman" pitchFamily="18" charset="0"/>
              </a:rPr>
              <a:t>năm</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2023</a:t>
            </a:r>
            <a:endParaRPr lang="en-US" sz="4000" dirty="0">
              <a:solidFill>
                <a:srgbClr val="0000CC"/>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xmlns:lc="http://schemas.openxmlformats.org/drawingml/2006/lockedCanvas" id="{7C5A9A01-A273-443B-BC0E-3B83DB457FE4}"/>
              </a:ext>
            </a:extLst>
          </p:cNvPr>
          <p:cNvSpPr/>
          <p:nvPr/>
        </p:nvSpPr>
        <p:spPr>
          <a:xfrm>
            <a:off x="2151409" y="2133013"/>
            <a:ext cx="11973818" cy="707848"/>
          </a:xfrm>
          <a:prstGeom prst="rect">
            <a:avLst/>
          </a:prstGeom>
        </p:spPr>
        <p:txBody>
          <a:bodyPr wrap="square" lIns="91402" tIns="45701" rIns="91402" bIns="4570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C00000"/>
                </a:solidFill>
                <a:cs typeface="Times New Roman" pitchFamily="18" charset="0"/>
              </a:rPr>
              <a:t>1. </a:t>
            </a:r>
            <a:r>
              <a:rPr lang="en-US" sz="4000" b="1" dirty="0" err="1">
                <a:solidFill>
                  <a:srgbClr val="C00000"/>
                </a:solidFill>
                <a:cs typeface="Times New Roman" pitchFamily="18" charset="0"/>
              </a:rPr>
              <a:t>Nhà</a:t>
            </a:r>
            <a:r>
              <a:rPr lang="en-US" sz="4000" b="1" dirty="0">
                <a:solidFill>
                  <a:srgbClr val="C00000"/>
                </a:solidFill>
                <a:cs typeface="Times New Roman" pitchFamily="18" charset="0"/>
              </a:rPr>
              <a:t> </a:t>
            </a:r>
            <a:r>
              <a:rPr lang="en-US" sz="4000" b="1" dirty="0" err="1">
                <a:solidFill>
                  <a:srgbClr val="C00000"/>
                </a:solidFill>
                <a:cs typeface="Times New Roman" pitchFamily="18" charset="0"/>
              </a:rPr>
              <a:t>rông</a:t>
            </a:r>
            <a:r>
              <a:rPr lang="en-US" sz="4000" b="1" dirty="0">
                <a:solidFill>
                  <a:srgbClr val="C00000"/>
                </a:solidFill>
                <a:cs typeface="Times New Roman" pitchFamily="18" charset="0"/>
              </a:rPr>
              <a:t> </a:t>
            </a:r>
            <a:r>
              <a:rPr lang="en-US" sz="4000" b="1" dirty="0" err="1">
                <a:solidFill>
                  <a:srgbClr val="C00000"/>
                </a:solidFill>
                <a:cs typeface="Times New Roman" pitchFamily="18" charset="0"/>
              </a:rPr>
              <a:t>có</a:t>
            </a:r>
            <a:r>
              <a:rPr lang="en-US" sz="4000" b="1" dirty="0">
                <a:solidFill>
                  <a:srgbClr val="C00000"/>
                </a:solidFill>
                <a:cs typeface="Times New Roman" pitchFamily="18" charset="0"/>
              </a:rPr>
              <a:t> </a:t>
            </a:r>
            <a:r>
              <a:rPr lang="en-US" sz="4000" b="1" dirty="0" err="1">
                <a:solidFill>
                  <a:srgbClr val="C00000"/>
                </a:solidFill>
                <a:cs typeface="Times New Roman" pitchFamily="18" charset="0"/>
              </a:rPr>
              <a:t>đặc</a:t>
            </a:r>
            <a:r>
              <a:rPr lang="en-US" sz="4000" b="1" dirty="0">
                <a:solidFill>
                  <a:srgbClr val="C00000"/>
                </a:solidFill>
                <a:cs typeface="Times New Roman" pitchFamily="18" charset="0"/>
              </a:rPr>
              <a:t> </a:t>
            </a:r>
            <a:r>
              <a:rPr lang="en-US" sz="4000" b="1" dirty="0" err="1">
                <a:solidFill>
                  <a:srgbClr val="C00000"/>
                </a:solidFill>
                <a:cs typeface="Times New Roman" pitchFamily="18" charset="0"/>
              </a:rPr>
              <a:t>điểm</a:t>
            </a:r>
            <a:r>
              <a:rPr lang="en-US" sz="4000" b="1" dirty="0">
                <a:solidFill>
                  <a:srgbClr val="C00000"/>
                </a:solidFill>
                <a:cs typeface="Times New Roman" pitchFamily="18" charset="0"/>
              </a:rPr>
              <a:t> </a:t>
            </a:r>
            <a:r>
              <a:rPr lang="en-US" sz="4000" b="1" dirty="0" err="1">
                <a:solidFill>
                  <a:srgbClr val="C00000"/>
                </a:solidFill>
                <a:cs typeface="Times New Roman" pitchFamily="18" charset="0"/>
              </a:rPr>
              <a:t>gì</a:t>
            </a:r>
            <a:r>
              <a:rPr lang="en-US" sz="4000" b="1" dirty="0">
                <a:solidFill>
                  <a:srgbClr val="C00000"/>
                </a:solidFill>
                <a:cs typeface="Times New Roman" pitchFamily="18" charset="0"/>
              </a:rPr>
              <a:t> </a:t>
            </a:r>
            <a:r>
              <a:rPr lang="en-US" sz="4000" b="1" dirty="0" err="1">
                <a:solidFill>
                  <a:srgbClr val="C00000"/>
                </a:solidFill>
                <a:cs typeface="Times New Roman" pitchFamily="18" charset="0"/>
              </a:rPr>
              <a:t>nổi</a:t>
            </a:r>
            <a:r>
              <a:rPr lang="en-US" sz="4000" b="1" dirty="0">
                <a:solidFill>
                  <a:srgbClr val="C00000"/>
                </a:solidFill>
                <a:cs typeface="Times New Roman" pitchFamily="18" charset="0"/>
              </a:rPr>
              <a:t> </a:t>
            </a:r>
            <a:r>
              <a:rPr lang="en-US" sz="4000" b="1" dirty="0" err="1">
                <a:solidFill>
                  <a:srgbClr val="C00000"/>
                </a:solidFill>
                <a:cs typeface="Times New Roman" pitchFamily="18" charset="0"/>
              </a:rPr>
              <a:t>bật</a:t>
            </a:r>
            <a:r>
              <a:rPr lang="en-US" sz="4000" b="1" dirty="0">
                <a:solidFill>
                  <a:srgbClr val="C00000"/>
                </a:solidFill>
                <a:cs typeface="Times New Roman" pitchFamily="18" charset="0"/>
              </a:rPr>
              <a:t>?</a:t>
            </a:r>
            <a:endParaRPr lang="en-US" sz="4000" b="1" dirty="0">
              <a:solidFill>
                <a:srgbClr val="C00000"/>
              </a:solidFill>
            </a:endParaRPr>
          </a:p>
        </p:txBody>
      </p:sp>
      <p:sp>
        <p:nvSpPr>
          <p:cNvPr id="24" name="Rectangle 23"/>
          <p:cNvSpPr/>
          <p:nvPr/>
        </p:nvSpPr>
        <p:spPr>
          <a:xfrm>
            <a:off x="3490119" y="3900555"/>
            <a:ext cx="10372963"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n-US" sz="4000" b="1" dirty="0" err="1" smtClean="0">
                <a:solidFill>
                  <a:srgbClr val="C00000"/>
                </a:solidFill>
                <a:latin typeface="Times New Roman" pitchFamily="18" charset="0"/>
                <a:cs typeface="Times New Roman" pitchFamily="18" charset="0"/>
              </a:rPr>
              <a:t>Vật</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liệu</a:t>
            </a:r>
            <a:r>
              <a:rPr lang="en-US" sz="4000" b="1" dirty="0" smtClean="0">
                <a:solidFill>
                  <a:srgbClr val="C00000"/>
                </a:solidFill>
                <a:latin typeface="Times New Roman" pitchFamily="18" charset="0"/>
                <a:cs typeface="Times New Roman" pitchFamily="18" charset="0"/>
              </a:rPr>
              <a:t>: </a:t>
            </a:r>
            <a:r>
              <a:rPr lang="vi-VN" sz="4000" dirty="0" smtClean="0">
                <a:solidFill>
                  <a:prstClr val="black"/>
                </a:solidFill>
                <a:latin typeface="Times New Roman" pitchFamily="18" charset="0"/>
                <a:cs typeface="Times New Roman" pitchFamily="18" charset="0"/>
              </a:rPr>
              <a:t>Làm </a:t>
            </a:r>
            <a:r>
              <a:rPr lang="vi-VN" sz="4000" dirty="0">
                <a:solidFill>
                  <a:prstClr val="black"/>
                </a:solidFill>
                <a:latin typeface="Times New Roman" pitchFamily="18" charset="0"/>
                <a:cs typeface="Times New Roman" pitchFamily="18" charset="0"/>
              </a:rPr>
              <a:t>bằng gỗ tốt, kết hợp chất liệu tre nứa và lợp cỏ tranh</a:t>
            </a:r>
          </a:p>
        </p:txBody>
      </p:sp>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l="6517" t="54917" r="71658" b="24273"/>
          <a:stretch/>
        </p:blipFill>
        <p:spPr>
          <a:xfrm>
            <a:off x="7198244" y="5259334"/>
            <a:ext cx="3819521" cy="3758246"/>
          </a:xfrm>
          <a:prstGeom prst="ellipse">
            <a:avLst/>
          </a:prstGeom>
          <a:ln>
            <a:noFill/>
          </a:ln>
          <a:effectLst>
            <a:softEdge rad="112500"/>
          </a:effectLst>
        </p:spPr>
      </p:pic>
      <p:sp>
        <p:nvSpPr>
          <p:cNvPr id="2" name="Rectangle 1"/>
          <p:cNvSpPr/>
          <p:nvPr/>
        </p:nvSpPr>
        <p:spPr>
          <a:xfrm>
            <a:off x="3425999" y="3200400"/>
            <a:ext cx="8278228" cy="707886"/>
          </a:xfrm>
          <a:prstGeom prst="rect">
            <a:avLst/>
          </a:prstGeom>
        </p:spPr>
        <p:txBody>
          <a:bodyPr wrap="none">
            <a:spAutoFit/>
          </a:bodyPr>
          <a:lstStyle/>
          <a:p>
            <a:pPr lvl="0" algn="just"/>
            <a:r>
              <a:rPr lang="en-US" sz="4000" b="1" dirty="0" err="1" smtClean="0">
                <a:solidFill>
                  <a:srgbClr val="C00000"/>
                </a:solidFill>
                <a:latin typeface="Times New Roman" pitchFamily="18" charset="0"/>
                <a:cs typeface="Times New Roman" pitchFamily="18" charset="0"/>
              </a:rPr>
              <a:t>Quy</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mô</a:t>
            </a:r>
            <a:r>
              <a:rPr lang="en-US" sz="4000" b="1" dirty="0" smtClean="0">
                <a:solidFill>
                  <a:srgbClr val="C00000"/>
                </a:solidFill>
                <a:latin typeface="Times New Roman" pitchFamily="18" charset="0"/>
                <a:cs typeface="Times New Roman" pitchFamily="18" charset="0"/>
              </a:rPr>
              <a:t>: </a:t>
            </a:r>
            <a:r>
              <a:rPr lang="vi-VN" sz="4000" dirty="0" smtClean="0">
                <a:solidFill>
                  <a:prstClr val="black"/>
                </a:solidFill>
                <a:latin typeface="Times New Roman" pitchFamily="18" charset="0"/>
                <a:cs typeface="Times New Roman" pitchFamily="18" charset="0"/>
              </a:rPr>
              <a:t>Lớn</a:t>
            </a:r>
            <a:r>
              <a:rPr lang="vi-VN" sz="4000" dirty="0">
                <a:solidFill>
                  <a:prstClr val="black"/>
                </a:solidFill>
                <a:latin typeface="Times New Roman" pitchFamily="18" charset="0"/>
                <a:cs typeface="Times New Roman" pitchFamily="18" charset="0"/>
              </a:rPr>
              <a:t>, cao, đẹp nhất trong làng</a:t>
            </a:r>
          </a:p>
        </p:txBody>
      </p:sp>
    </p:spTree>
    <p:extLst>
      <p:ext uri="{BB962C8B-B14F-4D97-AF65-F5344CB8AC3E}">
        <p14:creationId xmlns:p14="http://schemas.microsoft.com/office/powerpoint/2010/main" val="38083757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p:bldP spid="18" grpId="0"/>
      <p:bldP spid="2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4617134" y="42894"/>
            <a:ext cx="4670250" cy="1435617"/>
            <a:chOff x="4539228" y="103852"/>
            <a:chExt cx="4591448" cy="1435619"/>
          </a:xfrm>
        </p:grpSpPr>
        <p:sp>
          <p:nvSpPr>
            <p:cNvPr id="49" name="TextBox 48"/>
            <p:cNvSpPr txBox="1"/>
            <p:nvPr/>
          </p:nvSpPr>
          <p:spPr>
            <a:xfrm>
              <a:off x="4539228" y="103852"/>
              <a:ext cx="181614" cy="584776"/>
            </a:xfrm>
            <a:prstGeom prst="rect">
              <a:avLst/>
            </a:prstGeom>
            <a:noFill/>
          </p:spPr>
          <p:txBody>
            <a:bodyPr wrap="none" rtlCol="0">
              <a:spAutoFit/>
            </a:bodyPr>
            <a:lstStyle/>
            <a:p>
              <a:endParaRPr lang="en-US" sz="3200" dirty="0">
                <a:solidFill>
                  <a:srgbClr val="0000CC"/>
                </a:solidFill>
                <a:latin typeface="Times New Roman" pitchFamily="18" charset="0"/>
                <a:cs typeface="Times New Roman" pitchFamily="18" charset="0"/>
              </a:endParaRPr>
            </a:p>
          </p:txBody>
        </p:sp>
        <p:sp>
          <p:nvSpPr>
            <p:cNvPr id="50" name="TextBox 49"/>
            <p:cNvSpPr txBox="1"/>
            <p:nvPr/>
          </p:nvSpPr>
          <p:spPr>
            <a:xfrm>
              <a:off x="6562311" y="831584"/>
              <a:ext cx="2568365" cy="707887"/>
            </a:xfrm>
            <a:prstGeom prst="rect">
              <a:avLst/>
            </a:prstGeom>
            <a:noFill/>
          </p:spPr>
          <p:txBody>
            <a:bodyPr wrap="none" rtlCol="0">
              <a:spAutoFit/>
            </a:bodyPr>
            <a:lstStyle/>
            <a:p>
              <a:r>
                <a:rPr lang="en-US" sz="4000" b="1" u="sng" dirty="0" err="1" smtClean="0">
                  <a:solidFill>
                    <a:srgbClr val="FF0066"/>
                  </a:solidFill>
                  <a:latin typeface="Times New Roman" pitchFamily="18" charset="0"/>
                  <a:cs typeface="Times New Roman" pitchFamily="18" charset="0"/>
                </a:rPr>
                <a:t>Tiếng</a:t>
              </a:r>
              <a:r>
                <a:rPr lang="en-US" sz="4000" b="1" u="sng" dirty="0" smtClean="0">
                  <a:solidFill>
                    <a:srgbClr val="FF0066"/>
                  </a:solidFill>
                  <a:latin typeface="Times New Roman" pitchFamily="18" charset="0"/>
                  <a:cs typeface="Times New Roman" pitchFamily="18" charset="0"/>
                </a:rPr>
                <a:t> </a:t>
              </a:r>
              <a:r>
                <a:rPr lang="en-US" sz="4000" b="1" u="sng" dirty="0" err="1" smtClean="0">
                  <a:solidFill>
                    <a:srgbClr val="FF0066"/>
                  </a:solidFill>
                  <a:latin typeface="Times New Roman" pitchFamily="18" charset="0"/>
                  <a:cs typeface="Times New Roman" pitchFamily="18" charset="0"/>
                </a:rPr>
                <a:t>Việt</a:t>
              </a:r>
              <a:r>
                <a:rPr lang="en-US" sz="4000" b="1" u="sng" dirty="0" smtClean="0">
                  <a:solidFill>
                    <a:srgbClr val="FF0066"/>
                  </a:solidFill>
                  <a:latin typeface="Times New Roman" pitchFamily="18" charset="0"/>
                  <a:cs typeface="Times New Roman" pitchFamily="18" charset="0"/>
                </a:rPr>
                <a:t>:</a:t>
              </a:r>
              <a:endParaRPr lang="en-US" sz="4000" b="1" u="sng" dirty="0">
                <a:solidFill>
                  <a:srgbClr val="FF0066"/>
                </a:solidFill>
                <a:latin typeface="Times New Roman" pitchFamily="18" charset="0"/>
                <a:cs typeface="Times New Roman" pitchFamily="18" charset="0"/>
              </a:endParaRPr>
            </a:p>
          </p:txBody>
        </p:sp>
      </p:grpSp>
      <p:sp>
        <p:nvSpPr>
          <p:cNvPr id="23" name="Text Box 14">
            <a:extLst>
              <a:ext uri="{FF2B5EF4-FFF2-40B4-BE49-F238E27FC236}">
                <a16:creationId xmlns:a16="http://schemas.microsoft.com/office/drawing/2014/main" xmlns="" id="{0FBC6FC0-3CDB-4AAA-AACA-63A06187B3BD}"/>
              </a:ext>
            </a:extLst>
          </p:cNvPr>
          <p:cNvSpPr txBox="1">
            <a:spLocks noChangeArrowheads="1"/>
          </p:cNvSpPr>
          <p:nvPr/>
        </p:nvSpPr>
        <p:spPr bwMode="auto">
          <a:xfrm>
            <a:off x="4971262" y="1600200"/>
            <a:ext cx="6019798" cy="7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32" tIns="71816" rIns="143632" bIns="718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đọc</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4: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Nhà</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rông</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9" name="TextBox 18"/>
          <p:cNvSpPr txBox="1"/>
          <p:nvPr/>
        </p:nvSpPr>
        <p:spPr>
          <a:xfrm>
            <a:off x="4617136" y="42895"/>
            <a:ext cx="7529741" cy="707852"/>
          </a:xfrm>
          <a:prstGeom prst="rect">
            <a:avLst/>
          </a:prstGeom>
          <a:noFill/>
        </p:spPr>
        <p:txBody>
          <a:bodyPr wrap="none" lIns="91402" tIns="45703" rIns="91402" bIns="45703" rtlCol="0">
            <a:spAutoFit/>
          </a:bodyPr>
          <a:lstStyle/>
          <a:p>
            <a:r>
              <a:rPr lang="en-US" sz="4000" dirty="0" err="1">
                <a:solidFill>
                  <a:srgbClr val="0000CC"/>
                </a:solidFill>
                <a:latin typeface="Times New Roman" pitchFamily="18" charset="0"/>
                <a:cs typeface="Times New Roman" pitchFamily="18" charset="0"/>
              </a:rPr>
              <a:t>Thứ</a:t>
            </a:r>
            <a:r>
              <a:rPr lang="en-US" sz="4000" dirty="0">
                <a:solidFill>
                  <a:srgbClr val="0000CC"/>
                </a:solidFill>
                <a:latin typeface="Times New Roman" pitchFamily="18" charset="0"/>
                <a:cs typeface="Times New Roman" pitchFamily="18" charset="0"/>
              </a:rPr>
              <a:t>  </a:t>
            </a:r>
            <a:r>
              <a:rPr lang="en-US" sz="4000" dirty="0" err="1" smtClean="0">
                <a:solidFill>
                  <a:srgbClr val="0000CC"/>
                </a:solidFill>
                <a:latin typeface="Times New Roman" pitchFamily="18" charset="0"/>
                <a:cs typeface="Times New Roman" pitchFamily="18" charset="0"/>
              </a:rPr>
              <a:t>tư</a:t>
            </a:r>
            <a:r>
              <a:rPr lang="en-US" sz="4000" dirty="0" smtClean="0">
                <a:solidFill>
                  <a:srgbClr val="0000CC"/>
                </a:solidFill>
                <a:latin typeface="Times New Roman" pitchFamily="18" charset="0"/>
                <a:cs typeface="Times New Roman" pitchFamily="18" charset="0"/>
              </a:rPr>
              <a:t> </a:t>
            </a:r>
            <a:r>
              <a:rPr lang="en-US" sz="4000" dirty="0" err="1" smtClean="0">
                <a:solidFill>
                  <a:srgbClr val="0000CC"/>
                </a:solidFill>
                <a:latin typeface="Times New Roman" pitchFamily="18" charset="0"/>
                <a:cs typeface="Times New Roman" pitchFamily="18" charset="0"/>
              </a:rPr>
              <a:t>ngày</a:t>
            </a:r>
            <a:r>
              <a:rPr lang="en-US" sz="4000" dirty="0" smtClean="0">
                <a:solidFill>
                  <a:srgbClr val="0000CC"/>
                </a:solidFill>
                <a:latin typeface="Times New Roman" pitchFamily="18" charset="0"/>
                <a:cs typeface="Times New Roman" pitchFamily="18" charset="0"/>
              </a:rPr>
              <a:t> 15 </a:t>
            </a:r>
            <a:r>
              <a:rPr lang="en-US" sz="4000" dirty="0">
                <a:solidFill>
                  <a:srgbClr val="0000CC"/>
                </a:solidFill>
                <a:latin typeface="Times New Roman" pitchFamily="18" charset="0"/>
                <a:cs typeface="Times New Roman" pitchFamily="18" charset="0"/>
              </a:rPr>
              <a:t>tháng 11 </a:t>
            </a:r>
            <a:r>
              <a:rPr lang="en-US" sz="4000" dirty="0" err="1">
                <a:solidFill>
                  <a:srgbClr val="0000CC"/>
                </a:solidFill>
                <a:latin typeface="Times New Roman" pitchFamily="18" charset="0"/>
                <a:cs typeface="Times New Roman" pitchFamily="18" charset="0"/>
              </a:rPr>
              <a:t>năm</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2023</a:t>
            </a:r>
            <a:endParaRPr lang="en-US" sz="4000" dirty="0">
              <a:solidFill>
                <a:srgbClr val="0000CC"/>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xmlns="" xmlns:lc="http://schemas.openxmlformats.org/drawingml/2006/lockedCanvas" id="{7C5A9A01-A273-443B-BC0E-3B83DB457FE4}"/>
              </a:ext>
            </a:extLst>
          </p:cNvPr>
          <p:cNvSpPr/>
          <p:nvPr/>
        </p:nvSpPr>
        <p:spPr>
          <a:xfrm>
            <a:off x="2797179" y="2337736"/>
            <a:ext cx="10682280" cy="707848"/>
          </a:xfrm>
          <a:prstGeom prst="rect">
            <a:avLst/>
          </a:prstGeom>
        </p:spPr>
        <p:txBody>
          <a:bodyPr wrap="square" lIns="91402" tIns="45701" rIns="91402" bIns="4570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b="1" dirty="0">
                <a:solidFill>
                  <a:srgbClr val="F73847"/>
                </a:solidFill>
                <a:latin typeface="Times New Roman" pitchFamily="18" charset="0"/>
                <a:cs typeface="Times New Roman" pitchFamily="18" charset="0"/>
              </a:rPr>
              <a:t>2. Nhà rông được dùng để làm gì?</a:t>
            </a:r>
            <a:endParaRPr lang="en-US" sz="4000" b="1" dirty="0">
              <a:solidFill>
                <a:srgbClr val="F73847"/>
              </a:solidFill>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xmlns="" xmlns:lc="http://schemas.openxmlformats.org/drawingml/2006/lockedCanvas" id="{973AFB51-9971-43F1-AFCF-CFAE33DF6FB5}"/>
              </a:ext>
            </a:extLst>
          </p:cNvPr>
          <p:cNvSpPr/>
          <p:nvPr/>
        </p:nvSpPr>
        <p:spPr>
          <a:xfrm>
            <a:off x="1661320" y="3200400"/>
            <a:ext cx="4343400" cy="5632273"/>
          </a:xfrm>
          <a:prstGeom prst="rect">
            <a:avLst/>
          </a:prstGeom>
        </p:spPr>
        <p:txBody>
          <a:bodyPr wrap="square" lIns="91402" tIns="45701" rIns="91402" bIns="4570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dirty="0" smtClean="0">
                <a:solidFill>
                  <a:prstClr val="black"/>
                </a:solidFill>
                <a:cs typeface="Times New Roman" pitchFamily="18" charset="0"/>
              </a:rPr>
              <a:t>	</a:t>
            </a:r>
            <a:r>
              <a:rPr lang="vi-VN" sz="3600" dirty="0">
                <a:solidFill>
                  <a:srgbClr val="C00000"/>
                </a:solidFill>
                <a:cs typeface="Times New Roman" pitchFamily="18" charset="0"/>
              </a:rPr>
              <a:t>Là nơi đón tiếp khách đến làng, nơi già làng bàn việc chung. nơi đàn ông ngồi trò chuyện, vót nan, đan nát. Là chỗ ngủ của con trai từ thiếu niên cho đến khi lấy vợ. Là nơi tổ chức những lễ cúng.</a:t>
            </a:r>
            <a:endParaRPr lang="en-US" sz="3600" dirty="0">
              <a:solidFill>
                <a:srgbClr val="C00000"/>
              </a:solidFill>
            </a:endParaRPr>
          </a:p>
        </p:txBody>
      </p:sp>
      <p:pic>
        <p:nvPicPr>
          <p:cNvPr id="24" name="Picture 23" descr="Nhà Rông cao tới 100m của Việt Nam lên báo danh tiếng Mỹ"/>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920" y="3428999"/>
            <a:ext cx="8458200" cy="503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34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HƯƠNG LẮM THẦY CÔ ƠI  MÚA  HỌC SINH TRƯỜNG TIỂU HỌC NGUYỄN BỈNH KHIÊM  CẦU GIẤY NBKSTAR_480p.mp4">
            <a:hlinkClick r:id="" action="ppaction://media"/>
          </p:cNvPr>
          <p:cNvPicPr>
            <a:picLocks noChangeAspect="1"/>
          </p:cNvPicPr>
          <p:nvPr>
            <a:videoFile r:link="rId1"/>
            <p:extLst>
              <p:ext uri="{DAA4B4D4-6D71-4841-9C94-3DE7FCFB9230}">
                <p14:media xmlns:p14="http://schemas.microsoft.com/office/powerpoint/2010/main" r:embed="rId2">
                  <p14:trim end="140306"/>
                </p14:media>
              </p:ext>
            </p:extLst>
          </p:nvPr>
        </p:nvPicPr>
        <p:blipFill>
          <a:blip r:embed="rId4"/>
          <a:stretch>
            <a:fillRect/>
          </a:stretch>
        </p:blipFill>
        <p:spPr>
          <a:xfrm>
            <a:off x="0" y="21200"/>
            <a:ext cx="16672719" cy="9122800"/>
          </a:xfrm>
          <a:prstGeom prst="rect">
            <a:avLst/>
          </a:prstGeom>
        </p:spPr>
      </p:pic>
    </p:spTree>
    <p:extLst>
      <p:ext uri="{BB962C8B-B14F-4D97-AF65-F5344CB8AC3E}">
        <p14:creationId xmlns:p14="http://schemas.microsoft.com/office/powerpoint/2010/main" val="2251680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4617133" y="42894"/>
            <a:ext cx="4592940" cy="1299714"/>
            <a:chOff x="4539228" y="103852"/>
            <a:chExt cx="4515441" cy="1077202"/>
          </a:xfrm>
        </p:grpSpPr>
        <p:sp>
          <p:nvSpPr>
            <p:cNvPr id="49" name="TextBox 48"/>
            <p:cNvSpPr txBox="1"/>
            <p:nvPr/>
          </p:nvSpPr>
          <p:spPr>
            <a:xfrm>
              <a:off x="4539228" y="103852"/>
              <a:ext cx="181614" cy="584776"/>
            </a:xfrm>
            <a:prstGeom prst="rect">
              <a:avLst/>
            </a:prstGeom>
            <a:noFill/>
          </p:spPr>
          <p:txBody>
            <a:bodyPr wrap="none" rtlCol="0">
              <a:spAutoFit/>
            </a:bodyPr>
            <a:lstStyle/>
            <a:p>
              <a:endParaRPr lang="en-US" sz="3200" dirty="0">
                <a:solidFill>
                  <a:srgbClr val="0000CC"/>
                </a:solidFill>
                <a:latin typeface="Times New Roman" pitchFamily="18" charset="0"/>
                <a:cs typeface="Times New Roman" pitchFamily="18" charset="0"/>
              </a:endParaRPr>
            </a:p>
          </p:txBody>
        </p:sp>
        <p:sp>
          <p:nvSpPr>
            <p:cNvPr id="50" name="TextBox 49"/>
            <p:cNvSpPr txBox="1"/>
            <p:nvPr/>
          </p:nvSpPr>
          <p:spPr>
            <a:xfrm>
              <a:off x="6486304" y="594359"/>
              <a:ext cx="2568365" cy="586695"/>
            </a:xfrm>
            <a:prstGeom prst="rect">
              <a:avLst/>
            </a:prstGeom>
            <a:noFill/>
          </p:spPr>
          <p:txBody>
            <a:bodyPr wrap="none" rtlCol="0">
              <a:spAutoFit/>
            </a:bodyPr>
            <a:lstStyle/>
            <a:p>
              <a:r>
                <a:rPr lang="en-US" sz="4000" b="1" u="sng" dirty="0" err="1" smtClean="0">
                  <a:solidFill>
                    <a:srgbClr val="FF0066"/>
                  </a:solidFill>
                  <a:latin typeface="Times New Roman" pitchFamily="18" charset="0"/>
                  <a:cs typeface="Times New Roman" pitchFamily="18" charset="0"/>
                </a:rPr>
                <a:t>Tiếng</a:t>
              </a:r>
              <a:r>
                <a:rPr lang="en-US" sz="4000" b="1" u="sng" dirty="0" smtClean="0">
                  <a:solidFill>
                    <a:srgbClr val="FF0066"/>
                  </a:solidFill>
                  <a:latin typeface="Times New Roman" pitchFamily="18" charset="0"/>
                  <a:cs typeface="Times New Roman" pitchFamily="18" charset="0"/>
                </a:rPr>
                <a:t> </a:t>
              </a:r>
              <a:r>
                <a:rPr lang="en-US" sz="4000" b="1" u="sng" dirty="0" err="1" smtClean="0">
                  <a:solidFill>
                    <a:srgbClr val="FF0066"/>
                  </a:solidFill>
                  <a:latin typeface="Times New Roman" pitchFamily="18" charset="0"/>
                  <a:cs typeface="Times New Roman" pitchFamily="18" charset="0"/>
                </a:rPr>
                <a:t>Việt</a:t>
              </a:r>
              <a:r>
                <a:rPr lang="en-US" sz="4000" b="1" dirty="0" smtClean="0">
                  <a:solidFill>
                    <a:srgbClr val="FF0066"/>
                  </a:solidFill>
                  <a:latin typeface="Times New Roman" pitchFamily="18" charset="0"/>
                  <a:cs typeface="Times New Roman" pitchFamily="18" charset="0"/>
                </a:rPr>
                <a:t>:</a:t>
              </a:r>
              <a:endParaRPr lang="en-US" sz="4000" b="1" dirty="0">
                <a:solidFill>
                  <a:srgbClr val="FF0066"/>
                </a:solidFill>
                <a:latin typeface="Times New Roman" pitchFamily="18" charset="0"/>
                <a:cs typeface="Times New Roman" pitchFamily="18" charset="0"/>
              </a:endParaRPr>
            </a:p>
          </p:txBody>
        </p:sp>
      </p:grpSp>
      <p:sp>
        <p:nvSpPr>
          <p:cNvPr id="23" name="Text Box 14">
            <a:extLst>
              <a:ext uri="{FF2B5EF4-FFF2-40B4-BE49-F238E27FC236}">
                <a16:creationId xmlns:a16="http://schemas.microsoft.com/office/drawing/2014/main" xmlns="" id="{9FC19FC9-C489-429E-93DE-D6BC5C20E700}"/>
              </a:ext>
            </a:extLst>
          </p:cNvPr>
          <p:cNvSpPr txBox="1">
            <a:spLocks noChangeArrowheads="1"/>
          </p:cNvSpPr>
          <p:nvPr/>
        </p:nvSpPr>
        <p:spPr bwMode="auto">
          <a:xfrm>
            <a:off x="5324648" y="1342608"/>
            <a:ext cx="5158403" cy="7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32" tIns="71816" rIns="143632" bIns="718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đọc</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4: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Nhà</a:t>
            </a:r>
            <a:r>
              <a:rPr lang="en-US" sz="4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4000" b="1" dirty="0" err="1" smtClean="0">
                <a:solidFill>
                  <a:srgbClr val="0000CC"/>
                </a:solidFill>
                <a:effectLst>
                  <a:outerShdw blurRad="38100" dist="38100" dir="2700000" algn="tl">
                    <a:srgbClr val="000000">
                      <a:alpha val="43137"/>
                    </a:srgbClr>
                  </a:outerShdw>
                </a:effectLst>
                <a:latin typeface="Times New Roman" pitchFamily="18" charset="0"/>
              </a:rPr>
              <a:t>rông</a:t>
            </a:r>
            <a:endParaRPr lang="en-US" sz="40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22" name="TextBox 21"/>
          <p:cNvSpPr txBox="1"/>
          <p:nvPr/>
        </p:nvSpPr>
        <p:spPr>
          <a:xfrm>
            <a:off x="4709498" y="103308"/>
            <a:ext cx="7529741" cy="707852"/>
          </a:xfrm>
          <a:prstGeom prst="rect">
            <a:avLst/>
          </a:prstGeom>
          <a:noFill/>
        </p:spPr>
        <p:txBody>
          <a:bodyPr wrap="none" lIns="91402" tIns="45703" rIns="91402" bIns="45703" rtlCol="0">
            <a:spAutoFit/>
          </a:bodyPr>
          <a:lstStyle/>
          <a:p>
            <a:r>
              <a:rPr lang="en-US" sz="4000" dirty="0" err="1">
                <a:solidFill>
                  <a:srgbClr val="0000CC"/>
                </a:solidFill>
                <a:latin typeface="Times New Roman" pitchFamily="18" charset="0"/>
                <a:cs typeface="Times New Roman" pitchFamily="18" charset="0"/>
              </a:rPr>
              <a:t>Thứ</a:t>
            </a:r>
            <a:r>
              <a:rPr lang="en-US" sz="4000" dirty="0">
                <a:solidFill>
                  <a:srgbClr val="0000CC"/>
                </a:solidFill>
                <a:latin typeface="Times New Roman" pitchFamily="18" charset="0"/>
                <a:cs typeface="Times New Roman" pitchFamily="18" charset="0"/>
              </a:rPr>
              <a:t>  </a:t>
            </a:r>
            <a:r>
              <a:rPr lang="en-US" sz="4000" dirty="0" err="1" smtClean="0">
                <a:solidFill>
                  <a:srgbClr val="0000CC"/>
                </a:solidFill>
                <a:latin typeface="Times New Roman" pitchFamily="18" charset="0"/>
                <a:cs typeface="Times New Roman" pitchFamily="18" charset="0"/>
              </a:rPr>
              <a:t>tư</a:t>
            </a:r>
            <a:r>
              <a:rPr lang="en-US" sz="4000" dirty="0" smtClean="0">
                <a:solidFill>
                  <a:srgbClr val="0000CC"/>
                </a:solidFill>
                <a:latin typeface="Times New Roman" pitchFamily="18" charset="0"/>
                <a:cs typeface="Times New Roman" pitchFamily="18" charset="0"/>
              </a:rPr>
              <a:t> </a:t>
            </a:r>
            <a:r>
              <a:rPr lang="en-US" sz="4000" dirty="0" err="1">
                <a:solidFill>
                  <a:srgbClr val="0000CC"/>
                </a:solidFill>
                <a:latin typeface="Times New Roman" pitchFamily="18" charset="0"/>
                <a:cs typeface="Times New Roman" pitchFamily="18" charset="0"/>
              </a:rPr>
              <a:t>ngày</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15 </a:t>
            </a:r>
            <a:r>
              <a:rPr lang="en-US" sz="4000" dirty="0">
                <a:solidFill>
                  <a:srgbClr val="0000CC"/>
                </a:solidFill>
                <a:latin typeface="Times New Roman" pitchFamily="18" charset="0"/>
                <a:cs typeface="Times New Roman" pitchFamily="18" charset="0"/>
              </a:rPr>
              <a:t>tháng 11 </a:t>
            </a:r>
            <a:r>
              <a:rPr lang="en-US" sz="4000" dirty="0" err="1">
                <a:solidFill>
                  <a:srgbClr val="0000CC"/>
                </a:solidFill>
                <a:latin typeface="Times New Roman" pitchFamily="18" charset="0"/>
                <a:cs typeface="Times New Roman" pitchFamily="18" charset="0"/>
              </a:rPr>
              <a:t>năm</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2023</a:t>
            </a:r>
            <a:endParaRPr lang="en-US" sz="4000" dirty="0">
              <a:solidFill>
                <a:srgbClr val="0000CC"/>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xmlns:lc="http://schemas.openxmlformats.org/drawingml/2006/lockedCanvas" id="{7C5A9A01-A273-443B-BC0E-3B83DB457FE4}"/>
              </a:ext>
            </a:extLst>
          </p:cNvPr>
          <p:cNvSpPr/>
          <p:nvPr/>
        </p:nvSpPr>
        <p:spPr>
          <a:xfrm>
            <a:off x="1889919" y="2103196"/>
            <a:ext cx="12954000" cy="1323401"/>
          </a:xfrm>
          <a:prstGeom prst="rect">
            <a:avLst/>
          </a:prstGeom>
        </p:spPr>
        <p:txBody>
          <a:bodyPr wrap="square" lIns="91402" tIns="45701" rIns="91402" bIns="4570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000" b="1" dirty="0">
                <a:solidFill>
                  <a:srgbClr val="FF0000"/>
                </a:solidFill>
                <a:cs typeface="Times New Roman" pitchFamily="18" charset="0"/>
              </a:rPr>
              <a:t>3. Vì sao có thể nói nhà </a:t>
            </a:r>
            <a:r>
              <a:rPr lang="vi-VN" sz="4000" b="1" dirty="0" smtClean="0">
                <a:solidFill>
                  <a:srgbClr val="FF0000"/>
                </a:solidFill>
                <a:cs typeface="Times New Roman" pitchFamily="18" charset="0"/>
              </a:rPr>
              <a:t>rôn</a:t>
            </a:r>
            <a:r>
              <a:rPr lang="en-US" sz="4000" b="1" dirty="0" smtClean="0">
                <a:solidFill>
                  <a:srgbClr val="FF0000"/>
                </a:solidFill>
                <a:cs typeface="Times New Roman" pitchFamily="18" charset="0"/>
              </a:rPr>
              <a:t>g</a:t>
            </a:r>
            <a:r>
              <a:rPr lang="vi-VN" sz="4000" b="1" dirty="0" smtClean="0">
                <a:solidFill>
                  <a:srgbClr val="FF0000"/>
                </a:solidFill>
                <a:cs typeface="Times New Roman" pitchFamily="18" charset="0"/>
              </a:rPr>
              <a:t> </a:t>
            </a:r>
            <a:r>
              <a:rPr lang="vi-VN" sz="4000" b="1" dirty="0">
                <a:solidFill>
                  <a:srgbClr val="FF0000"/>
                </a:solidFill>
                <a:cs typeface="Times New Roman" pitchFamily="18" charset="0"/>
              </a:rPr>
              <a:t>là nơi thể hiện tài năng và tinh thần cộng đồng của người Tây Nguyên?</a:t>
            </a:r>
            <a:endParaRPr lang="en-US" sz="4000" b="1" dirty="0">
              <a:solidFill>
                <a:srgbClr val="FF0000"/>
              </a:solidFill>
            </a:endParaRPr>
          </a:p>
        </p:txBody>
      </p:sp>
      <p:sp>
        <p:nvSpPr>
          <p:cNvPr id="12" name="Rectangle 11">
            <a:extLst>
              <a:ext uri="{FF2B5EF4-FFF2-40B4-BE49-F238E27FC236}">
                <a16:creationId xmlns:a16="http://schemas.microsoft.com/office/drawing/2014/main" xmlns="" xmlns:lc="http://schemas.openxmlformats.org/drawingml/2006/lockedCanvas" id="{973AFB51-9971-43F1-AFCF-CFAE33DF6FB5}"/>
              </a:ext>
            </a:extLst>
          </p:cNvPr>
          <p:cNvSpPr/>
          <p:nvPr/>
        </p:nvSpPr>
        <p:spPr>
          <a:xfrm>
            <a:off x="213519" y="3469667"/>
            <a:ext cx="8686800" cy="5016720"/>
          </a:xfrm>
          <a:prstGeom prst="rect">
            <a:avLst/>
          </a:prstGeom>
        </p:spPr>
        <p:txBody>
          <a:bodyPr wrap="square" lIns="91402" tIns="45701" rIns="91402" bIns="4570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dirty="0">
                <a:solidFill>
                  <a:prstClr val="black"/>
                </a:solidFill>
                <a:cs typeface="Times New Roman" pitchFamily="18" charset="0"/>
              </a:rPr>
              <a:t>	</a:t>
            </a:r>
            <a:r>
              <a:rPr lang="vi-VN" sz="4000" dirty="0" smtClean="0">
                <a:solidFill>
                  <a:srgbClr val="C00000"/>
                </a:solidFill>
                <a:cs typeface="Times New Roman" pitchFamily="18" charset="0"/>
              </a:rPr>
              <a:t>Có </a:t>
            </a:r>
            <a:r>
              <a:rPr lang="vi-VN" sz="4000" dirty="0">
                <a:solidFill>
                  <a:srgbClr val="C00000"/>
                </a:solidFill>
                <a:cs typeface="Times New Roman" pitchFamily="18" charset="0"/>
              </a:rPr>
              <a:t>thể nói nhà rông là nơi thể hiện tài năng và tinh thần cộng đồng của người dân Tây Nguyên vì: Dân làng cùng nhau làm nhà rông. Làng càng lớn và có nhiều người tài giỏi thì nhà rông càng bề thế, khang trang. Mỗi khi nói đến Tây Nguyên là người ta thường nhắc đến nhà rông.</a:t>
            </a:r>
            <a:endParaRPr lang="en-US" sz="4000" dirty="0">
              <a:solidFill>
                <a:srgbClr val="C00000"/>
              </a:solidFill>
            </a:endParaRPr>
          </a:p>
        </p:txBody>
      </p:sp>
      <p:pic>
        <p:nvPicPr>
          <p:cNvPr id="13" name="Picture 12" descr="Cổng thông tin điện tử Công an Gia L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0073" y="4419600"/>
            <a:ext cx="6061142" cy="384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4748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0206" y="2332542"/>
            <a:ext cx="11956227" cy="4478916"/>
          </a:xfrm>
          <a:prstGeom prst="rect">
            <a:avLst/>
          </a:prstGeom>
        </p:spPr>
      </p:pic>
    </p:spTree>
    <p:extLst>
      <p:ext uri="{BB962C8B-B14F-4D97-AF65-F5344CB8AC3E}">
        <p14:creationId xmlns:p14="http://schemas.microsoft.com/office/powerpoint/2010/main" val="912595005"/>
      </p:ext>
    </p:extLst>
  </p:cSld>
  <p:clrMapOvr>
    <a:masterClrMapping/>
  </p:clrMapOvr>
  <p:transition spd="slow" advClick="0" advTm="4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ưới bóng nhà rông - Báo Gia Lai điện tử - Tin nhanh - Chính xá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979" y="0"/>
            <a:ext cx="14481714" cy="922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873655"/>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Nhà Rông cao tới 100m của Việt Nam lên báo danh tiếng M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0605"/>
            <a:ext cx="16276638" cy="8114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92725"/>
      </p:ext>
    </p:extLst>
  </p:cSld>
  <p:clrMapOvr>
    <a:masterClrMapping/>
  </p:clrMapOvr>
  <p:transition spd="slow" advClick="0" advTm="4000">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ổng thông tin điện tử Công an Gia L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580" y="36488"/>
            <a:ext cx="14373321" cy="910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35083"/>
      </p:ext>
    </p:extLst>
  </p:cSld>
  <p:clrMapOvr>
    <a:masterClrMapping/>
  </p:clrMapOvr>
  <mc:AlternateContent xmlns:mc="http://schemas.openxmlformats.org/markup-compatibility/2006" xmlns:p14="http://schemas.microsoft.com/office/powerpoint/2010/main">
    <mc:Choice Requires="p14">
      <p:transition spd="slow" p14:dur="800" advClick="0" advTm="4000">
        <p:circle/>
      </p:transition>
    </mc:Choice>
    <mc:Fallback xmlns="">
      <p:transition spd="slow" advClick="0" advTm="4000">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719" y="0"/>
            <a:ext cx="14920252" cy="875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4">
            <a:extLst>
              <a:ext uri="{FF2B5EF4-FFF2-40B4-BE49-F238E27FC236}">
                <a16:creationId xmlns:a16="http://schemas.microsoft.com/office/drawing/2014/main" xmlns="" id="{9FC19FC9-C489-429E-93DE-D6BC5C20E700}"/>
              </a:ext>
            </a:extLst>
          </p:cNvPr>
          <p:cNvSpPr txBox="1">
            <a:spLocks noChangeArrowheads="1"/>
          </p:cNvSpPr>
          <p:nvPr/>
        </p:nvSpPr>
        <p:spPr bwMode="auto">
          <a:xfrm>
            <a:off x="4785519" y="3736071"/>
            <a:ext cx="7162799" cy="137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32" tIns="71816" rIns="143632" bIns="718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8000" b="1" dirty="0" err="1" smtClean="0">
                <a:solidFill>
                  <a:srgbClr val="0000CC"/>
                </a:solidFill>
                <a:effectLst>
                  <a:outerShdw blurRad="38100" dist="38100" dir="2700000" algn="tl">
                    <a:srgbClr val="000000">
                      <a:alpha val="43137"/>
                    </a:srgbClr>
                  </a:outerShdw>
                </a:effectLst>
                <a:latin typeface="Times New Roman" pitchFamily="18" charset="0"/>
              </a:rPr>
              <a:t>Chào</a:t>
            </a:r>
            <a:r>
              <a:rPr lang="en-US" sz="8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8000" b="1" dirty="0" err="1" smtClean="0">
                <a:solidFill>
                  <a:srgbClr val="0000CC"/>
                </a:solidFill>
                <a:effectLst>
                  <a:outerShdw blurRad="38100" dist="38100" dir="2700000" algn="tl">
                    <a:srgbClr val="000000">
                      <a:alpha val="43137"/>
                    </a:srgbClr>
                  </a:outerShdw>
                </a:effectLst>
                <a:latin typeface="Times New Roman" pitchFamily="18" charset="0"/>
              </a:rPr>
              <a:t>tạm</a:t>
            </a:r>
            <a:r>
              <a:rPr lang="en-US" sz="8000" b="1" dirty="0" smtClean="0">
                <a:solidFill>
                  <a:srgbClr val="0000CC"/>
                </a:solidFill>
                <a:effectLst>
                  <a:outerShdw blurRad="38100" dist="38100" dir="2700000" algn="tl">
                    <a:srgbClr val="000000">
                      <a:alpha val="43137"/>
                    </a:srgbClr>
                  </a:outerShdw>
                </a:effectLst>
                <a:latin typeface="Times New Roman" pitchFamily="18" charset="0"/>
              </a:rPr>
              <a:t> </a:t>
            </a:r>
            <a:r>
              <a:rPr lang="en-US" sz="8000" b="1" dirty="0" err="1" smtClean="0">
                <a:solidFill>
                  <a:srgbClr val="0000CC"/>
                </a:solidFill>
                <a:effectLst>
                  <a:outerShdw blurRad="38100" dist="38100" dir="2700000" algn="tl">
                    <a:srgbClr val="000000">
                      <a:alpha val="43137"/>
                    </a:srgbClr>
                  </a:outerShdw>
                </a:effectLst>
                <a:latin typeface="Times New Roman" pitchFamily="18" charset="0"/>
              </a:rPr>
              <a:t>biệt</a:t>
            </a:r>
            <a:endParaRPr lang="en-US" sz="8000" b="1" dirty="0">
              <a:solidFill>
                <a:srgbClr val="0000CC"/>
              </a:solidFill>
              <a:effectLst>
                <a:outerShdw blurRad="38100" dist="38100" dir="2700000" algn="tl">
                  <a:srgbClr val="000000">
                    <a:alpha val="43137"/>
                  </a:srgbClr>
                </a:outerShdw>
              </a:effectLst>
              <a:latin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7136" y="42895"/>
            <a:ext cx="7657982" cy="707852"/>
          </a:xfrm>
          <a:prstGeom prst="rect">
            <a:avLst/>
          </a:prstGeom>
          <a:noFill/>
        </p:spPr>
        <p:txBody>
          <a:bodyPr wrap="none" lIns="91402" tIns="45703" rIns="91402" bIns="45703" rtlCol="0">
            <a:spAutoFit/>
          </a:bodyPr>
          <a:lstStyle/>
          <a:p>
            <a:r>
              <a:rPr lang="en-US" sz="4000" dirty="0" err="1">
                <a:solidFill>
                  <a:srgbClr val="0000CC"/>
                </a:solidFill>
                <a:latin typeface="Times New Roman" pitchFamily="18" charset="0"/>
                <a:cs typeface="Times New Roman" pitchFamily="18" charset="0"/>
              </a:rPr>
              <a:t>Thứ</a:t>
            </a:r>
            <a:r>
              <a:rPr lang="en-US" sz="4000" dirty="0">
                <a:solidFill>
                  <a:srgbClr val="0000CC"/>
                </a:solidFill>
                <a:latin typeface="Times New Roman" pitchFamily="18" charset="0"/>
                <a:cs typeface="Times New Roman" pitchFamily="18" charset="0"/>
              </a:rPr>
              <a:t>  </a:t>
            </a:r>
            <a:r>
              <a:rPr lang="en-US" sz="4000" dirty="0" err="1" smtClean="0">
                <a:solidFill>
                  <a:srgbClr val="0000CC"/>
                </a:solidFill>
                <a:latin typeface="Times New Roman" pitchFamily="18" charset="0"/>
                <a:cs typeface="Times New Roman" pitchFamily="18" charset="0"/>
              </a:rPr>
              <a:t>tư</a:t>
            </a:r>
            <a:r>
              <a:rPr lang="en-US" sz="4000" dirty="0" smtClean="0">
                <a:solidFill>
                  <a:srgbClr val="0000CC"/>
                </a:solidFill>
                <a:latin typeface="Times New Roman" pitchFamily="18" charset="0"/>
                <a:cs typeface="Times New Roman" pitchFamily="18" charset="0"/>
              </a:rPr>
              <a:t>  </a:t>
            </a:r>
            <a:r>
              <a:rPr lang="en-US" sz="4000" dirty="0" err="1" smtClean="0">
                <a:solidFill>
                  <a:srgbClr val="0000CC"/>
                </a:solidFill>
                <a:latin typeface="Times New Roman" pitchFamily="18" charset="0"/>
                <a:cs typeface="Times New Roman" pitchFamily="18" charset="0"/>
              </a:rPr>
              <a:t>ngày</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15 </a:t>
            </a:r>
            <a:r>
              <a:rPr lang="en-US" sz="4000" dirty="0">
                <a:solidFill>
                  <a:srgbClr val="0000CC"/>
                </a:solidFill>
                <a:latin typeface="Times New Roman" pitchFamily="18" charset="0"/>
                <a:cs typeface="Times New Roman" pitchFamily="18" charset="0"/>
              </a:rPr>
              <a:t>tháng 11 </a:t>
            </a:r>
            <a:r>
              <a:rPr lang="en-US" sz="4000" dirty="0" err="1">
                <a:solidFill>
                  <a:srgbClr val="0000CC"/>
                </a:solidFill>
                <a:latin typeface="Times New Roman" pitchFamily="18" charset="0"/>
                <a:cs typeface="Times New Roman" pitchFamily="18" charset="0"/>
              </a:rPr>
              <a:t>năm</a:t>
            </a:r>
            <a:r>
              <a:rPr lang="en-US" sz="4000" dirty="0">
                <a:solidFill>
                  <a:srgbClr val="0000CC"/>
                </a:solidFill>
                <a:latin typeface="Times New Roman" pitchFamily="18" charset="0"/>
                <a:cs typeface="Times New Roman" pitchFamily="18" charset="0"/>
              </a:rPr>
              <a:t> </a:t>
            </a:r>
            <a:r>
              <a:rPr lang="en-US" sz="4000" dirty="0" smtClean="0">
                <a:solidFill>
                  <a:srgbClr val="0000CC"/>
                </a:solidFill>
                <a:latin typeface="Times New Roman" pitchFamily="18" charset="0"/>
                <a:cs typeface="Times New Roman" pitchFamily="18" charset="0"/>
              </a:rPr>
              <a:t>2023</a:t>
            </a:r>
            <a:endParaRPr lang="en-US" sz="4000" dirty="0">
              <a:solidFill>
                <a:srgbClr val="0000CC"/>
              </a:solidFill>
              <a:latin typeface="Times New Roman" pitchFamily="18" charset="0"/>
              <a:cs typeface="Times New Roman" pitchFamily="18" charset="0"/>
            </a:endParaRPr>
          </a:p>
        </p:txBody>
      </p:sp>
      <p:sp>
        <p:nvSpPr>
          <p:cNvPr id="3" name="TextBox 2"/>
          <p:cNvSpPr txBox="1"/>
          <p:nvPr/>
        </p:nvSpPr>
        <p:spPr>
          <a:xfrm>
            <a:off x="6688536" y="669385"/>
            <a:ext cx="2408385" cy="646331"/>
          </a:xfrm>
          <a:prstGeom prst="rect">
            <a:avLst/>
          </a:prstGeom>
          <a:noFill/>
        </p:spPr>
        <p:txBody>
          <a:bodyPr wrap="square" rtlCol="0">
            <a:spAutoFit/>
          </a:bodyPr>
          <a:lstStyle/>
          <a:p>
            <a:r>
              <a:rPr lang="en-US" sz="3600" b="1" u="sng" dirty="0" err="1" smtClean="0">
                <a:solidFill>
                  <a:srgbClr val="FF0066"/>
                </a:solidFill>
                <a:latin typeface="Times New Roman" pitchFamily="18" charset="0"/>
                <a:cs typeface="Times New Roman" pitchFamily="18" charset="0"/>
              </a:rPr>
              <a:t>Tiếng</a:t>
            </a:r>
            <a:r>
              <a:rPr lang="en-US" sz="3600" b="1" u="sng" dirty="0" smtClean="0">
                <a:solidFill>
                  <a:srgbClr val="FF0066"/>
                </a:solidFill>
                <a:latin typeface="Times New Roman" pitchFamily="18" charset="0"/>
                <a:cs typeface="Times New Roman" pitchFamily="18" charset="0"/>
              </a:rPr>
              <a:t> </a:t>
            </a:r>
            <a:r>
              <a:rPr lang="en-US" sz="3600" b="1" u="sng" dirty="0" err="1" smtClean="0">
                <a:solidFill>
                  <a:srgbClr val="FF0066"/>
                </a:solidFill>
                <a:latin typeface="Times New Roman" pitchFamily="18" charset="0"/>
                <a:cs typeface="Times New Roman" pitchFamily="18" charset="0"/>
              </a:rPr>
              <a:t>Việt</a:t>
            </a:r>
            <a:r>
              <a:rPr lang="en-US" sz="3600" b="1" dirty="0" smtClean="0">
                <a:solidFill>
                  <a:srgbClr val="FF0066"/>
                </a:solidFill>
                <a:latin typeface="Times New Roman" pitchFamily="18" charset="0"/>
                <a:cs typeface="Times New Roman" pitchFamily="18" charset="0"/>
              </a:rPr>
              <a:t>:</a:t>
            </a:r>
            <a:endParaRPr lang="en-US" sz="3600" b="1"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2183083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77169" y="1752600"/>
            <a:ext cx="3833485" cy="1200329"/>
          </a:xfrm>
          <a:prstGeom prst="rect">
            <a:avLst/>
          </a:prstGeom>
          <a:noFill/>
        </p:spPr>
        <p:txBody>
          <a:bodyPr wrap="none" lIns="91440" tIns="45720" rIns="91440" bIns="45720">
            <a:spAutoFit/>
          </a:bodyPr>
          <a:lstStyle/>
          <a:p>
            <a:pPr algn="ctr"/>
            <a:r>
              <a:rPr lang="en-US" sz="7200" b="1" cap="none" spc="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itchFamily="18" charset="0"/>
                <a:cs typeface="Times New Roman" pitchFamily="18" charset="0"/>
              </a:rPr>
              <a:t>Trò chơi:</a:t>
            </a:r>
            <a:endParaRPr lang="en-US" sz="7200" b="1" cap="none" spc="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endParaRPr>
          </a:p>
        </p:txBody>
      </p:sp>
      <p:sp>
        <p:nvSpPr>
          <p:cNvPr id="4" name="Rectangle 3"/>
          <p:cNvSpPr/>
          <p:nvPr/>
        </p:nvSpPr>
        <p:spPr>
          <a:xfrm>
            <a:off x="5333555" y="3429000"/>
            <a:ext cx="5330305" cy="1200329"/>
          </a:xfrm>
          <a:prstGeom prst="rect">
            <a:avLst/>
          </a:prstGeom>
          <a:noFill/>
        </p:spPr>
        <p:txBody>
          <a:bodyPr wrap="none" lIns="91440" tIns="45720" rIns="91440" bIns="45720">
            <a:spAutoFit/>
          </a:bodyPr>
          <a:lstStyle/>
          <a:p>
            <a:pPr algn="ctr"/>
            <a:r>
              <a:rPr lang="en-US" sz="7200" b="1" cap="none" spc="0" smtClean="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itchFamily="18" charset="0"/>
                <a:cs typeface="Times New Roman" pitchFamily="18" charset="0"/>
              </a:rPr>
              <a:t>Ô cửa bí mật</a:t>
            </a:r>
            <a:endParaRPr lang="en-US" sz="7200" b="1" cap="none" spc="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endParaRPr>
          </a:p>
        </p:txBody>
      </p:sp>
    </p:spTree>
    <p:extLst>
      <p:ext uri="{BB962C8B-B14F-4D97-AF65-F5344CB8AC3E}">
        <p14:creationId xmlns:p14="http://schemas.microsoft.com/office/powerpoint/2010/main" val="2761388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aynguyen5"/>
          <p:cNvPicPr>
            <a:picLocks noChangeAspect="1" noChangeArrowheads="1"/>
          </p:cNvPicPr>
          <p:nvPr/>
        </p:nvPicPr>
        <p:blipFill>
          <a:blip r:embed="rId2"/>
          <a:srcRect/>
          <a:stretch>
            <a:fillRect/>
          </a:stretch>
        </p:blipFill>
        <p:spPr bwMode="auto">
          <a:xfrm>
            <a:off x="3556226" y="1275292"/>
            <a:ext cx="9429939" cy="7172534"/>
          </a:xfrm>
          <a:prstGeom prst="rect">
            <a:avLst/>
          </a:prstGeom>
          <a:noFill/>
          <a:ln w="57150">
            <a:solidFill>
              <a:srgbClr val="000099"/>
            </a:solidFill>
            <a:miter lim="800000"/>
            <a:headEnd/>
            <a:tailEnd/>
          </a:ln>
        </p:spPr>
      </p:pic>
      <p:pic>
        <p:nvPicPr>
          <p:cNvPr id="5" name="mau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6744" y="1151364"/>
            <a:ext cx="6470392" cy="4381726"/>
          </a:xfrm>
          <a:prstGeom prst="rect">
            <a:avLst/>
          </a:prstGeom>
        </p:spPr>
      </p:pic>
      <p:pic>
        <p:nvPicPr>
          <p:cNvPr id="6" name="mau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404" y="560996"/>
            <a:ext cx="5263510" cy="4449387"/>
          </a:xfrm>
          <a:prstGeom prst="rect">
            <a:avLst/>
          </a:prstGeom>
        </p:spPr>
      </p:pic>
      <p:pic>
        <p:nvPicPr>
          <p:cNvPr id="7" name="mau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6568" y="4229233"/>
            <a:ext cx="6068952" cy="4527988"/>
          </a:xfrm>
          <a:prstGeom prst="rect">
            <a:avLst/>
          </a:prstGeom>
        </p:spPr>
      </p:pic>
      <p:pic>
        <p:nvPicPr>
          <p:cNvPr id="8" name="mau4">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2728" y="4346710"/>
            <a:ext cx="6053132" cy="4217549"/>
          </a:xfrm>
          <a:prstGeom prst="rect">
            <a:avLst/>
          </a:prstGeom>
        </p:spPr>
      </p:pic>
      <p:sp>
        <p:nvSpPr>
          <p:cNvPr id="9" name="Cloud 8">
            <a:hlinkClick r:id="rId11" action="ppaction://hlinksldjump"/>
          </p:cNvPr>
          <p:cNvSpPr/>
          <p:nvPr/>
        </p:nvSpPr>
        <p:spPr>
          <a:xfrm>
            <a:off x="13143233" y="7126036"/>
            <a:ext cx="3145615" cy="14732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r>
              <a:rPr lang="en-US" sz="3200" dirty="0" smtClean="0">
                <a:solidFill>
                  <a:schemeClr val="bg1">
                    <a:lumMod val="50000"/>
                  </a:schemeClr>
                </a:solidFill>
                <a:latin typeface="Arial" panose="020B0604020202020204" pitchFamily="34" charset="0"/>
              </a:rPr>
              <a:t>Tiếp theo</a:t>
            </a:r>
            <a:endParaRPr lang="vi-VN" sz="32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23219097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randombar(horizontal)">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8434"/>
                                        </p:tgtEl>
                                      </p:cBhvr>
                                    </p:animEffect>
                                    <p:set>
                                      <p:cBhvr>
                                        <p:cTn id="12" dur="1" fill="hold">
                                          <p:stCondLst>
                                            <p:cond delay="499"/>
                                          </p:stCondLst>
                                        </p:cTn>
                                        <p:tgtEl>
                                          <p:spTgt spid="184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002536" y="5025508"/>
            <a:ext cx="1448667" cy="157723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046236" y="6021139"/>
            <a:ext cx="1083852" cy="1180043"/>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826290" y="6840520"/>
            <a:ext cx="693855" cy="755433"/>
          </a:xfrm>
          <a:prstGeom prst="rect">
            <a:avLst/>
          </a:prstGeom>
        </p:spPr>
      </p:pic>
      <p:sp>
        <p:nvSpPr>
          <p:cNvPr id="4" name="Snip Diagonal Corner Rectangle 3"/>
          <p:cNvSpPr/>
          <p:nvPr/>
        </p:nvSpPr>
        <p:spPr>
          <a:xfrm>
            <a:off x="1120501" y="266493"/>
            <a:ext cx="14035637" cy="21394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4267" dirty="0">
              <a:solidFill>
                <a:prstClr val="black"/>
              </a:solidFill>
              <a:latin typeface="Arial" panose="020B0604020202020204" pitchFamily="34" charset="0"/>
            </a:endParaRPr>
          </a:p>
        </p:txBody>
      </p:sp>
      <p:sp>
        <p:nvSpPr>
          <p:cNvPr id="26" name="Rectangle 25"/>
          <p:cNvSpPr/>
          <p:nvPr/>
        </p:nvSpPr>
        <p:spPr>
          <a:xfrm>
            <a:off x="1490613" y="2599128"/>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267" dirty="0" smtClean="0">
                <a:solidFill>
                  <a:prstClr val="black"/>
                </a:solidFill>
                <a:latin typeface="Arial" panose="020B0604020202020204" pitchFamily="34" charset="0"/>
              </a:rPr>
              <a:t>A.</a:t>
            </a:r>
            <a:r>
              <a:rPr lang="en-US" sz="4267" dirty="0" err="1" smtClean="0">
                <a:solidFill>
                  <a:prstClr val="black"/>
                </a:solidFill>
                <a:latin typeface="Arial" panose="020B0604020202020204" pitchFamily="34" charset="0"/>
              </a:rPr>
              <a:t>Áo</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quần</a:t>
            </a:r>
            <a:r>
              <a:rPr lang="vi-VN" sz="4267" dirty="0" smtClean="0">
                <a:solidFill>
                  <a:prstClr val="black"/>
                </a:solidFill>
                <a:latin typeface="Arial" panose="020B0604020202020204" pitchFamily="34" charset="0"/>
              </a:rPr>
              <a:t> </a:t>
            </a:r>
            <a:endParaRPr lang="vi-VN" sz="4267" dirty="0">
              <a:solidFill>
                <a:prstClr val="black"/>
              </a:solidFill>
              <a:latin typeface="Arial" panose="020B0604020202020204" pitchFamily="34" charset="0"/>
            </a:endParaRPr>
          </a:p>
        </p:txBody>
      </p:sp>
      <p:sp>
        <p:nvSpPr>
          <p:cNvPr id="40" name="Cloud 39"/>
          <p:cNvSpPr/>
          <p:nvPr/>
        </p:nvSpPr>
        <p:spPr>
          <a:xfrm>
            <a:off x="-911127" y="6536262"/>
            <a:ext cx="756152" cy="4656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2400">
              <a:solidFill>
                <a:prstClr val="white"/>
              </a:solidFill>
              <a:latin typeface="Arial" panose="020B0604020202020204" pitchFamily="34" charset="0"/>
            </a:endParaRPr>
          </a:p>
        </p:txBody>
      </p:sp>
      <p:sp>
        <p:nvSpPr>
          <p:cNvPr id="41" name="Cloud 40"/>
          <p:cNvSpPr/>
          <p:nvPr/>
        </p:nvSpPr>
        <p:spPr>
          <a:xfrm>
            <a:off x="18197439" y="6269999"/>
            <a:ext cx="1188560" cy="73187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2400">
              <a:solidFill>
                <a:prstClr val="white"/>
              </a:solidFill>
              <a:latin typeface="Arial" panose="020B0604020202020204" pitchFamily="34" charset="0"/>
            </a:endParaRPr>
          </a:p>
        </p:txBody>
      </p:sp>
      <p:sp>
        <p:nvSpPr>
          <p:cNvPr id="42" name="Rectangle 41"/>
          <p:cNvSpPr/>
          <p:nvPr/>
        </p:nvSpPr>
        <p:spPr>
          <a:xfrm>
            <a:off x="8184473" y="2604713"/>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267" dirty="0" smtClean="0">
                <a:solidFill>
                  <a:prstClr val="black"/>
                </a:solidFill>
                <a:latin typeface="Arial" panose="020B0604020202020204" pitchFamily="34" charset="0"/>
              </a:rPr>
              <a:t>B.</a:t>
            </a:r>
            <a:r>
              <a:rPr lang="en-US" sz="4267" dirty="0" err="1" smtClean="0">
                <a:solidFill>
                  <a:prstClr val="black"/>
                </a:solidFill>
                <a:latin typeface="Arial" panose="020B0604020202020204" pitchFamily="34" charset="0"/>
              </a:rPr>
              <a:t>Búp</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bê</a:t>
            </a:r>
            <a:r>
              <a:rPr lang="vi-VN" sz="4267" dirty="0" smtClean="0">
                <a:solidFill>
                  <a:prstClr val="black"/>
                </a:solidFill>
                <a:latin typeface="Arial" panose="020B0604020202020204" pitchFamily="34" charset="0"/>
              </a:rPr>
              <a:t> </a:t>
            </a:r>
            <a:endParaRPr lang="vi-VN" sz="4267" dirty="0">
              <a:solidFill>
                <a:prstClr val="black"/>
              </a:solidFill>
              <a:latin typeface="Arial" panose="020B0604020202020204" pitchFamily="34" charset="0"/>
            </a:endParaRPr>
          </a:p>
        </p:txBody>
      </p:sp>
      <p:sp>
        <p:nvSpPr>
          <p:cNvPr id="43" name="Rectangle 42"/>
          <p:cNvSpPr/>
          <p:nvPr/>
        </p:nvSpPr>
        <p:spPr>
          <a:xfrm>
            <a:off x="1585119" y="3733800"/>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267" dirty="0">
                <a:solidFill>
                  <a:prstClr val="black"/>
                </a:solidFill>
                <a:latin typeface="Arial" panose="020B0604020202020204" pitchFamily="34" charset="0"/>
              </a:rPr>
              <a:t>C</a:t>
            </a:r>
            <a:r>
              <a:rPr lang="vi-VN" sz="4267" dirty="0" smtClean="0">
                <a:solidFill>
                  <a:prstClr val="black"/>
                </a:solidFill>
                <a:latin typeface="Arial" panose="020B0604020202020204" pitchFamily="34" charset="0"/>
              </a:rPr>
              <a:t>.</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Giày</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dép</a:t>
            </a:r>
            <a:endParaRPr lang="vi-VN" sz="4267" dirty="0">
              <a:solidFill>
                <a:prstClr val="black"/>
              </a:solidFill>
              <a:latin typeface="Arial" panose="020B0604020202020204" pitchFamily="34" charset="0"/>
            </a:endParaRPr>
          </a:p>
        </p:txBody>
      </p:sp>
      <p:sp>
        <p:nvSpPr>
          <p:cNvPr id="44" name="Rectangle 43"/>
          <p:cNvSpPr/>
          <p:nvPr/>
        </p:nvSpPr>
        <p:spPr>
          <a:xfrm>
            <a:off x="8184473" y="3790276"/>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267" dirty="0" smtClean="0">
                <a:solidFill>
                  <a:prstClr val="black"/>
                </a:solidFill>
                <a:latin typeface="Arial" panose="020B0604020202020204" pitchFamily="34" charset="0"/>
              </a:rPr>
              <a:t>D.</a:t>
            </a:r>
            <a:r>
              <a:rPr lang="en-US" sz="4267" dirty="0" err="1" smtClean="0">
                <a:solidFill>
                  <a:prstClr val="black"/>
                </a:solidFill>
                <a:latin typeface="Arial" panose="020B0604020202020204" pitchFamily="34" charset="0"/>
              </a:rPr>
              <a:t>Sách</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vở</a:t>
            </a:r>
            <a:endParaRPr lang="vi-VN" sz="4267"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95319" y="2590800"/>
            <a:ext cx="1074296" cy="94407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960295" y="3829176"/>
            <a:ext cx="1072715" cy="938784"/>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53881" y="3844640"/>
            <a:ext cx="1072989" cy="942929"/>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77119" y="2590800"/>
            <a:ext cx="1072989" cy="858391"/>
          </a:xfrm>
          <a:prstGeom prst="rect">
            <a:avLst/>
          </a:prstGeom>
        </p:spPr>
      </p:pic>
      <p:sp>
        <p:nvSpPr>
          <p:cNvPr id="18" name="Cloud 17">
            <a:hlinkClick r:id="rId14" action="ppaction://hlinksldjump"/>
          </p:cNvPr>
          <p:cNvSpPr/>
          <p:nvPr/>
        </p:nvSpPr>
        <p:spPr>
          <a:xfrm>
            <a:off x="6233645" y="6269999"/>
            <a:ext cx="3145615" cy="14732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r>
              <a:rPr lang="en-US" sz="3200" dirty="0">
                <a:solidFill>
                  <a:schemeClr val="bg1">
                    <a:lumMod val="50000"/>
                  </a:schemeClr>
                </a:solidFill>
                <a:latin typeface="Arial" panose="020B0604020202020204" pitchFamily="34" charset="0"/>
              </a:rPr>
              <a:t>QUAY VỀ</a:t>
            </a:r>
            <a:endParaRPr lang="vi-VN" sz="3200" dirty="0">
              <a:solidFill>
                <a:schemeClr val="bg1">
                  <a:lumMod val="50000"/>
                </a:schemeClr>
              </a:solidFill>
              <a:latin typeface="Arial" panose="020B0604020202020204" pitchFamily="34" charset="0"/>
            </a:endParaRPr>
          </a:p>
        </p:txBody>
      </p:sp>
      <p:sp>
        <p:nvSpPr>
          <p:cNvPr id="17" name="Rectangle 16"/>
          <p:cNvSpPr/>
          <p:nvPr/>
        </p:nvSpPr>
        <p:spPr>
          <a:xfrm>
            <a:off x="2499518" y="304800"/>
            <a:ext cx="12656619" cy="1676400"/>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0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4000" b="1" dirty="0" err="1" smtClean="0">
                <a:solidFill>
                  <a:schemeClr val="bg1"/>
                </a:solidFill>
                <a:latin typeface="Times New Roman" pitchFamily="18" charset="0"/>
                <a:ea typeface="Tahoma" panose="020B0604030504040204" pitchFamily="34" charset="0"/>
                <a:cs typeface="Times New Roman" pitchFamily="18" charset="0"/>
              </a:rPr>
              <a:t>Bé</a:t>
            </a:r>
            <a:r>
              <a:rPr lang="en-US" sz="4000" b="1" dirty="0" smtClean="0">
                <a:solidFill>
                  <a:schemeClr val="bg1"/>
                </a:solidFill>
                <a:latin typeface="Times New Roman" pitchFamily="18" charset="0"/>
                <a:ea typeface="Tahoma" panose="020B0604030504040204" pitchFamily="34" charset="0"/>
                <a:cs typeface="Times New Roman" pitchFamily="18" charset="0"/>
              </a:rPr>
              <a:t> </a:t>
            </a:r>
            <a:r>
              <a:rPr lang="en-US" sz="4000" b="1" err="1" smtClean="0">
                <a:solidFill>
                  <a:schemeClr val="bg1"/>
                </a:solidFill>
                <a:latin typeface="Times New Roman" pitchFamily="18" charset="0"/>
                <a:ea typeface="Tahoma" panose="020B0604030504040204" pitchFamily="34" charset="0"/>
                <a:cs typeface="Times New Roman" pitchFamily="18" charset="0"/>
              </a:rPr>
              <a:t>gái</a:t>
            </a:r>
            <a:r>
              <a:rPr lang="en-US" sz="4000" b="1" smtClean="0">
                <a:solidFill>
                  <a:schemeClr val="bg1"/>
                </a:solidFill>
                <a:latin typeface="Times New Roman" pitchFamily="18" charset="0"/>
                <a:ea typeface="Tahoma" panose="020B0604030504040204" pitchFamily="34" charset="0"/>
                <a:cs typeface="Times New Roman" pitchFamily="18" charset="0"/>
              </a:rPr>
              <a:t> trong bài </a:t>
            </a:r>
            <a:r>
              <a:rPr lang="en-US" sz="4000" b="1" i="1" smtClean="0">
                <a:solidFill>
                  <a:schemeClr val="bg1"/>
                </a:solidFill>
                <a:latin typeface="Times New Roman" pitchFamily="18" charset="0"/>
                <a:ea typeface="Tahoma" panose="020B0604030504040204" pitchFamily="34" charset="0"/>
                <a:cs typeface="Times New Roman" pitchFamily="18" charset="0"/>
              </a:rPr>
              <a:t>Chia sẻ niềm vui </a:t>
            </a:r>
            <a:r>
              <a:rPr lang="en-US" sz="4000" b="1" smtClean="0">
                <a:solidFill>
                  <a:schemeClr val="bg1"/>
                </a:solidFill>
                <a:latin typeface="Times New Roman" pitchFamily="18" charset="0"/>
                <a:ea typeface="Tahoma" panose="020B0604030504040204" pitchFamily="34" charset="0"/>
                <a:cs typeface="Times New Roman" pitchFamily="18" charset="0"/>
              </a:rPr>
              <a:t>tặng </a:t>
            </a:r>
            <a:r>
              <a:rPr lang="en-US" sz="4000" b="1" dirty="0" err="1" smtClean="0">
                <a:solidFill>
                  <a:schemeClr val="bg1"/>
                </a:solidFill>
                <a:latin typeface="Times New Roman" pitchFamily="18" charset="0"/>
                <a:ea typeface="Tahoma" panose="020B0604030504040204" pitchFamily="34" charset="0"/>
                <a:cs typeface="Times New Roman" pitchFamily="18" charset="0"/>
              </a:rPr>
              <a:t>gì</a:t>
            </a:r>
            <a:r>
              <a:rPr lang="en-US" sz="4000" b="1" dirty="0" smtClean="0">
                <a:solidFill>
                  <a:schemeClr val="bg1"/>
                </a:solidFill>
                <a:latin typeface="Times New Roman" pitchFamily="18" charset="0"/>
                <a:ea typeface="Tahoma" panose="020B0604030504040204" pitchFamily="34" charset="0"/>
                <a:cs typeface="Times New Roman" pitchFamily="18" charset="0"/>
              </a:rPr>
              <a:t> </a:t>
            </a:r>
            <a:r>
              <a:rPr lang="en-US" sz="4000" b="1" dirty="0" err="1" smtClean="0">
                <a:solidFill>
                  <a:schemeClr val="bg1"/>
                </a:solidFill>
                <a:latin typeface="Times New Roman" pitchFamily="18" charset="0"/>
                <a:ea typeface="Tahoma" panose="020B0604030504040204" pitchFamily="34" charset="0"/>
                <a:cs typeface="Times New Roman" pitchFamily="18" charset="0"/>
              </a:rPr>
              <a:t>cho</a:t>
            </a:r>
            <a:r>
              <a:rPr lang="en-US" sz="4000" b="1" dirty="0" smtClean="0">
                <a:solidFill>
                  <a:schemeClr val="bg1"/>
                </a:solidFill>
                <a:latin typeface="Times New Roman" pitchFamily="18" charset="0"/>
                <a:ea typeface="Tahoma" panose="020B0604030504040204" pitchFamily="34" charset="0"/>
                <a:cs typeface="Times New Roman" pitchFamily="18" charset="0"/>
              </a:rPr>
              <a:t> </a:t>
            </a:r>
            <a:r>
              <a:rPr lang="en-US" sz="4000" b="1" dirty="0" err="1" smtClean="0">
                <a:solidFill>
                  <a:schemeClr val="bg1"/>
                </a:solidFill>
                <a:latin typeface="Times New Roman" pitchFamily="18" charset="0"/>
                <a:ea typeface="Tahoma" panose="020B0604030504040204" pitchFamily="34" charset="0"/>
                <a:cs typeface="Times New Roman" pitchFamily="18" charset="0"/>
              </a:rPr>
              <a:t>em</a:t>
            </a:r>
            <a:r>
              <a:rPr lang="en-US" sz="4000" b="1" dirty="0" smtClean="0">
                <a:solidFill>
                  <a:schemeClr val="bg1"/>
                </a:solidFill>
                <a:latin typeface="Times New Roman" pitchFamily="18" charset="0"/>
                <a:ea typeface="Tahoma" panose="020B0604030504040204" pitchFamily="34" charset="0"/>
                <a:cs typeface="Times New Roman" pitchFamily="18" charset="0"/>
              </a:rPr>
              <a:t> </a:t>
            </a:r>
            <a:r>
              <a:rPr lang="en-US" sz="4000" b="1" dirty="0" err="1" smtClean="0">
                <a:solidFill>
                  <a:schemeClr val="bg1"/>
                </a:solidFill>
                <a:latin typeface="Times New Roman" pitchFamily="18" charset="0"/>
                <a:ea typeface="Tahoma" panose="020B0604030504040204" pitchFamily="34" charset="0"/>
                <a:cs typeface="Times New Roman" pitchFamily="18" charset="0"/>
              </a:rPr>
              <a:t>nhỏ</a:t>
            </a:r>
            <a:r>
              <a:rPr lang="en-US" sz="4000" b="1" dirty="0" smtClean="0">
                <a:solidFill>
                  <a:schemeClr val="bg1"/>
                </a:solidFill>
                <a:latin typeface="Times New Roman" pitchFamily="18" charset="0"/>
                <a:ea typeface="Tahoma" panose="020B0604030504040204" pitchFamily="34" charset="0"/>
                <a:cs typeface="Times New Roman" pitchFamily="18" charset="0"/>
              </a:rPr>
              <a:t> </a:t>
            </a:r>
            <a:r>
              <a:rPr lang="en-US" sz="4000" b="1" dirty="0" err="1" smtClean="0">
                <a:solidFill>
                  <a:schemeClr val="bg1"/>
                </a:solidFill>
                <a:latin typeface="Times New Roman" pitchFamily="18" charset="0"/>
                <a:ea typeface="Tahoma" panose="020B0604030504040204" pitchFamily="34" charset="0"/>
                <a:cs typeface="Times New Roman" pitchFamily="18" charset="0"/>
              </a:rPr>
              <a:t>trong</a:t>
            </a:r>
            <a:r>
              <a:rPr lang="en-US" sz="4000" b="1" dirty="0" smtClean="0">
                <a:solidFill>
                  <a:schemeClr val="bg1"/>
                </a:solidFill>
                <a:latin typeface="Times New Roman" pitchFamily="18" charset="0"/>
                <a:ea typeface="Tahoma" panose="020B0604030504040204" pitchFamily="34" charset="0"/>
                <a:cs typeface="Times New Roman" pitchFamily="18" charset="0"/>
              </a:rPr>
              <a:t> </a:t>
            </a:r>
            <a:r>
              <a:rPr lang="en-US" sz="4000" b="1" dirty="0" err="1" smtClean="0">
                <a:solidFill>
                  <a:schemeClr val="bg1"/>
                </a:solidFill>
                <a:latin typeface="Times New Roman" pitchFamily="18" charset="0"/>
                <a:ea typeface="Tahoma" panose="020B0604030504040204" pitchFamily="34" charset="0"/>
                <a:cs typeface="Times New Roman" pitchFamily="18" charset="0"/>
              </a:rPr>
              <a:t>bức</a:t>
            </a:r>
            <a:r>
              <a:rPr lang="en-US" sz="4000" b="1" dirty="0" smtClean="0">
                <a:solidFill>
                  <a:schemeClr val="bg1"/>
                </a:solidFill>
                <a:latin typeface="Times New Roman" pitchFamily="18" charset="0"/>
                <a:ea typeface="Tahoma" panose="020B0604030504040204" pitchFamily="34" charset="0"/>
                <a:cs typeface="Times New Roman" pitchFamily="18" charset="0"/>
              </a:rPr>
              <a:t> </a:t>
            </a:r>
            <a:r>
              <a:rPr lang="en-US" sz="4000" b="1" dirty="0" err="1" smtClean="0">
                <a:solidFill>
                  <a:schemeClr val="bg1"/>
                </a:solidFill>
                <a:latin typeface="Times New Roman" pitchFamily="18" charset="0"/>
                <a:ea typeface="Tahoma" panose="020B0604030504040204" pitchFamily="34" charset="0"/>
                <a:cs typeface="Times New Roman" pitchFamily="18" charset="0"/>
              </a:rPr>
              <a:t>ảnh</a:t>
            </a:r>
            <a:r>
              <a:rPr lang="en-US" sz="4000" b="1" dirty="0" smtClean="0">
                <a:solidFill>
                  <a:schemeClr val="bg1"/>
                </a:solidFill>
                <a:latin typeface="Times New Roman" pitchFamily="18" charset="0"/>
                <a:ea typeface="Tahoma" panose="020B0604030504040204" pitchFamily="34" charset="0"/>
                <a:cs typeface="Times New Roman" pitchFamily="18" charset="0"/>
              </a:rPr>
              <a:t>?</a:t>
            </a:r>
            <a:endParaRPr lang="en-US" sz="4000" b="1" dirty="0">
              <a:solidFill>
                <a:schemeClr val="bg1"/>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16584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002536" y="5025508"/>
            <a:ext cx="1448667" cy="157723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046236" y="6021139"/>
            <a:ext cx="1083852" cy="1180043"/>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826290" y="6840520"/>
            <a:ext cx="693855" cy="755433"/>
          </a:xfrm>
          <a:prstGeom prst="rect">
            <a:avLst/>
          </a:prstGeom>
        </p:spPr>
      </p:pic>
      <p:sp>
        <p:nvSpPr>
          <p:cNvPr id="26" name="Rectangle 25"/>
          <p:cNvSpPr/>
          <p:nvPr/>
        </p:nvSpPr>
        <p:spPr>
          <a:xfrm>
            <a:off x="1490613" y="2599128"/>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267" dirty="0" smtClean="0">
                <a:solidFill>
                  <a:prstClr val="black"/>
                </a:solidFill>
                <a:latin typeface="Arial" panose="020B0604020202020204" pitchFamily="34" charset="0"/>
              </a:rPr>
              <a:t>A.</a:t>
            </a:r>
            <a:r>
              <a:rPr lang="en-US" sz="4267" dirty="0" err="1" smtClean="0">
                <a:solidFill>
                  <a:prstClr val="black"/>
                </a:solidFill>
                <a:latin typeface="Arial" panose="020B0604020202020204" pitchFamily="34" charset="0"/>
              </a:rPr>
              <a:t>Người</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dũng</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cảm</a:t>
            </a:r>
            <a:r>
              <a:rPr lang="vi-VN" sz="4267" dirty="0" smtClean="0">
                <a:solidFill>
                  <a:prstClr val="black"/>
                </a:solidFill>
                <a:latin typeface="Arial" panose="020B0604020202020204" pitchFamily="34" charset="0"/>
              </a:rPr>
              <a:t> </a:t>
            </a:r>
            <a:endParaRPr lang="vi-VN" sz="4267" dirty="0">
              <a:solidFill>
                <a:prstClr val="black"/>
              </a:solidFill>
              <a:latin typeface="Arial" panose="020B0604020202020204" pitchFamily="34" charset="0"/>
            </a:endParaRPr>
          </a:p>
        </p:txBody>
      </p:sp>
      <p:sp>
        <p:nvSpPr>
          <p:cNvPr id="40" name="Cloud 39"/>
          <p:cNvSpPr/>
          <p:nvPr/>
        </p:nvSpPr>
        <p:spPr>
          <a:xfrm>
            <a:off x="-911127" y="6536262"/>
            <a:ext cx="756152" cy="4656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2400">
              <a:solidFill>
                <a:prstClr val="white"/>
              </a:solidFill>
              <a:latin typeface="Arial" panose="020B0604020202020204" pitchFamily="34" charset="0"/>
            </a:endParaRPr>
          </a:p>
        </p:txBody>
      </p:sp>
      <p:sp>
        <p:nvSpPr>
          <p:cNvPr id="41" name="Cloud 40"/>
          <p:cNvSpPr/>
          <p:nvPr/>
        </p:nvSpPr>
        <p:spPr>
          <a:xfrm>
            <a:off x="17053719" y="6324600"/>
            <a:ext cx="1188560" cy="73187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2400">
              <a:solidFill>
                <a:prstClr val="white"/>
              </a:solidFill>
              <a:latin typeface="Arial" panose="020B0604020202020204" pitchFamily="34" charset="0"/>
            </a:endParaRPr>
          </a:p>
        </p:txBody>
      </p:sp>
      <p:sp>
        <p:nvSpPr>
          <p:cNvPr id="42" name="Rectangle 41"/>
          <p:cNvSpPr/>
          <p:nvPr/>
        </p:nvSpPr>
        <p:spPr>
          <a:xfrm>
            <a:off x="8184473" y="2604713"/>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en-US" sz="4267" dirty="0">
                <a:solidFill>
                  <a:prstClr val="black"/>
                </a:solidFill>
                <a:latin typeface="Arial" panose="020B0604020202020204" pitchFamily="34" charset="0"/>
              </a:rPr>
              <a:t>C</a:t>
            </a:r>
            <a:r>
              <a:rPr lang="vi-VN" sz="4267" smtClean="0">
                <a:solidFill>
                  <a:prstClr val="black"/>
                </a:solidFill>
                <a:latin typeface="Arial" panose="020B0604020202020204" pitchFamily="34" charset="0"/>
              </a:rPr>
              <a:t>.</a:t>
            </a:r>
            <a:r>
              <a:rPr lang="en-US" sz="4267" dirty="0" err="1" smtClean="0">
                <a:solidFill>
                  <a:prstClr val="black"/>
                </a:solidFill>
                <a:latin typeface="Arial" panose="020B0604020202020204" pitchFamily="34" charset="0"/>
              </a:rPr>
              <a:t>Người</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biết</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chia</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sẻ</a:t>
            </a:r>
            <a:r>
              <a:rPr lang="vi-VN" sz="4267" dirty="0" smtClean="0">
                <a:solidFill>
                  <a:prstClr val="black"/>
                </a:solidFill>
                <a:latin typeface="Arial" panose="020B0604020202020204" pitchFamily="34" charset="0"/>
              </a:rPr>
              <a:t> </a:t>
            </a:r>
            <a:endParaRPr lang="vi-VN" sz="4267" dirty="0">
              <a:solidFill>
                <a:prstClr val="black"/>
              </a:solidFill>
              <a:latin typeface="Arial" panose="020B0604020202020204" pitchFamily="34" charset="0"/>
            </a:endParaRPr>
          </a:p>
        </p:txBody>
      </p:sp>
      <p:sp>
        <p:nvSpPr>
          <p:cNvPr id="43" name="Rectangle 42"/>
          <p:cNvSpPr/>
          <p:nvPr/>
        </p:nvSpPr>
        <p:spPr>
          <a:xfrm>
            <a:off x="1585119" y="3733800"/>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en-US" sz="4267" dirty="0">
                <a:solidFill>
                  <a:prstClr val="black"/>
                </a:solidFill>
                <a:latin typeface="Arial" panose="020B0604020202020204" pitchFamily="34" charset="0"/>
              </a:rPr>
              <a:t>B</a:t>
            </a:r>
            <a:r>
              <a:rPr lang="vi-VN" sz="4267" smtClean="0">
                <a:solidFill>
                  <a:prstClr val="black"/>
                </a:solidFill>
                <a:latin typeface="Arial" panose="020B0604020202020204" pitchFamily="34" charset="0"/>
              </a:rPr>
              <a:t>.</a:t>
            </a:r>
            <a:r>
              <a:rPr lang="en-US" sz="4267"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Người</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biết</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tự</a:t>
            </a:r>
            <a:r>
              <a:rPr lang="en-US" sz="4267" dirty="0" smtClean="0">
                <a:solidFill>
                  <a:prstClr val="black"/>
                </a:solidFill>
                <a:latin typeface="Arial" panose="020B0604020202020204" pitchFamily="34" charset="0"/>
              </a:rPr>
              <a:t> tin</a:t>
            </a:r>
            <a:endParaRPr lang="vi-VN" sz="4267" dirty="0">
              <a:solidFill>
                <a:prstClr val="black"/>
              </a:solidFill>
              <a:latin typeface="Arial" panose="020B0604020202020204" pitchFamily="34" charset="0"/>
            </a:endParaRPr>
          </a:p>
        </p:txBody>
      </p:sp>
      <p:sp>
        <p:nvSpPr>
          <p:cNvPr id="44" name="Rectangle 43"/>
          <p:cNvSpPr/>
          <p:nvPr/>
        </p:nvSpPr>
        <p:spPr>
          <a:xfrm>
            <a:off x="8184473" y="3790276"/>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267" dirty="0" smtClean="0">
                <a:solidFill>
                  <a:prstClr val="black"/>
                </a:solidFill>
                <a:latin typeface="Arial" panose="020B0604020202020204" pitchFamily="34" charset="0"/>
              </a:rPr>
              <a:t>D.</a:t>
            </a:r>
            <a:r>
              <a:rPr lang="en-US" sz="4267" dirty="0" err="1" smtClean="0">
                <a:solidFill>
                  <a:prstClr val="black"/>
                </a:solidFill>
                <a:latin typeface="Arial" panose="020B0604020202020204" pitchFamily="34" charset="0"/>
              </a:rPr>
              <a:t>Người</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mạnh</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mẽ</a:t>
            </a:r>
            <a:endParaRPr lang="vi-VN" sz="4267"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95319" y="2590800"/>
            <a:ext cx="1074296" cy="94407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960295" y="3829176"/>
            <a:ext cx="1072715" cy="938784"/>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53881" y="3844640"/>
            <a:ext cx="1072989" cy="942929"/>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77119" y="2590800"/>
            <a:ext cx="1072989" cy="858391"/>
          </a:xfrm>
          <a:prstGeom prst="rect">
            <a:avLst/>
          </a:prstGeom>
        </p:spPr>
      </p:pic>
      <p:sp>
        <p:nvSpPr>
          <p:cNvPr id="18" name="Cloud 17">
            <a:hlinkClick r:id="rId14" action="ppaction://hlinksldjump"/>
          </p:cNvPr>
          <p:cNvSpPr/>
          <p:nvPr/>
        </p:nvSpPr>
        <p:spPr>
          <a:xfrm>
            <a:off x="6233645" y="6269999"/>
            <a:ext cx="3145615" cy="14732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r>
              <a:rPr lang="en-US" sz="3200" dirty="0">
                <a:solidFill>
                  <a:schemeClr val="bg1">
                    <a:lumMod val="50000"/>
                  </a:schemeClr>
                </a:solidFill>
                <a:latin typeface="Arial" panose="020B0604020202020204" pitchFamily="34" charset="0"/>
              </a:rPr>
              <a:t>QUAY VỀ</a:t>
            </a:r>
            <a:endParaRPr lang="vi-VN" sz="3200" dirty="0">
              <a:solidFill>
                <a:schemeClr val="bg1">
                  <a:lumMod val="50000"/>
                </a:schemeClr>
              </a:solidFill>
              <a:latin typeface="Arial" panose="020B0604020202020204" pitchFamily="34" charset="0"/>
            </a:endParaRPr>
          </a:p>
        </p:txBody>
      </p:sp>
      <p:sp>
        <p:nvSpPr>
          <p:cNvPr id="19" name="Rectangle 18"/>
          <p:cNvSpPr/>
          <p:nvPr/>
        </p:nvSpPr>
        <p:spPr>
          <a:xfrm>
            <a:off x="1127919" y="381000"/>
            <a:ext cx="14323284" cy="1501661"/>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000" b="1" i="0" u="none" strike="noStrike" kern="1200" cap="none" spc="0" normalizeH="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Hành</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b="1" err="1" smtClean="0">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4000" b="1" smtClean="0">
                <a:solidFill>
                  <a:schemeClr val="bg1"/>
                </a:solidFill>
                <a:latin typeface="Tahoma" panose="020B0604030504040204" pitchFamily="34" charset="0"/>
                <a:ea typeface="Tahoma" panose="020B0604030504040204" pitchFamily="34" charset="0"/>
                <a:cs typeface="Tahoma" panose="020B0604030504040204" pitchFamily="34" charset="0"/>
              </a:rPr>
              <a:t> của bé gái trong bài</a:t>
            </a:r>
            <a:r>
              <a:rPr lang="en-US" sz="4000" b="1" i="1" smtClean="0">
                <a:solidFill>
                  <a:schemeClr val="bg1"/>
                </a:solidFill>
                <a:latin typeface="Tahoma" panose="020B0604030504040204" pitchFamily="34" charset="0"/>
                <a:ea typeface="Tahoma" panose="020B0604030504040204" pitchFamily="34" charset="0"/>
                <a:cs typeface="Tahoma" panose="020B0604030504040204" pitchFamily="34" charset="0"/>
              </a:rPr>
              <a:t> Chia sẻ niềm vui </a:t>
            </a:r>
            <a:r>
              <a:rPr lang="en-US" sz="4000" b="1" smtClean="0">
                <a:solidFill>
                  <a:schemeClr val="bg1"/>
                </a:solidFill>
                <a:latin typeface="Tahoma" panose="020B0604030504040204" pitchFamily="34" charset="0"/>
                <a:ea typeface="Tahoma" panose="020B0604030504040204" pitchFamily="34" charset="0"/>
                <a:cs typeface="Tahoma" panose="020B0604030504040204" pitchFamily="34" charset="0"/>
              </a:rPr>
              <a:t>cho thấy bé gái </a:t>
            </a:r>
            <a:r>
              <a:rPr lang="en-US" sz="4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là</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như</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thế</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nào</a:t>
            </a:r>
            <a:r>
              <a:rPr lang="en-US" sz="4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65842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Check mark.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00B05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4" restart="whenNotActive" fill="hold" evtFilter="cancelBubble" nodeType="interactiveSeq">
                <p:stCondLst>
                  <p:cond evt="onClick" delay="0">
                    <p:tgtEl>
                      <p:spTgt spid="44"/>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44"/>
                                        </p:tgtEl>
                                        <p:attrNameLst>
                                          <p:attrName>fillcolor</p:attrName>
                                        </p:attrNameLst>
                                      </p:cBhvr>
                                      <p:to>
                                        <a:srgbClr val="FFF2CC"/>
                                      </p:to>
                                    </p:animClr>
                                    <p:set>
                                      <p:cBhvr>
                                        <p:cTn id="89" dur="250" fill="hold"/>
                                        <p:tgtEl>
                                          <p:spTgt spid="44"/>
                                        </p:tgtEl>
                                        <p:attrNameLst>
                                          <p:attrName>fill.type</p:attrName>
                                        </p:attrNameLst>
                                      </p:cBhvr>
                                      <p:to>
                                        <p:strVal val="solid"/>
                                      </p:to>
                                    </p:set>
                                    <p:set>
                                      <p:cBhvr>
                                        <p:cTn id="90" dur="250" fill="hold"/>
                                        <p:tgtEl>
                                          <p:spTgt spid="44"/>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2"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49"/>
                                        </p:tgtEl>
                                        <p:attrNameLst>
                                          <p:attrName>style.visibility</p:attrName>
                                        </p:attrNameLst>
                                      </p:cBhvr>
                                      <p:to>
                                        <p:strVal val="visible"/>
                                      </p:to>
                                    </p:set>
                                    <p:anim calcmode="lin" valueType="num">
                                      <p:cBhvr>
                                        <p:cTn id="93" dur="250" fill="hold"/>
                                        <p:tgtEl>
                                          <p:spTgt spid="49"/>
                                        </p:tgtEl>
                                        <p:attrNameLst>
                                          <p:attrName>ppt_w</p:attrName>
                                        </p:attrNameLst>
                                      </p:cBhvr>
                                      <p:tavLst>
                                        <p:tav tm="0">
                                          <p:val>
                                            <p:strVal val="4*#ppt_w"/>
                                          </p:val>
                                        </p:tav>
                                        <p:tav tm="100000">
                                          <p:val>
                                            <p:strVal val="#ppt_w"/>
                                          </p:val>
                                        </p:tav>
                                      </p:tavLst>
                                    </p:anim>
                                    <p:anim calcmode="lin" valueType="num">
                                      <p:cBhvr>
                                        <p:cTn id="9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3" name="Wrong Buzzer.wav"/>
                                        </p:tgtEl>
                                      </p:cMediaNode>
                                    </p:audio>
                                  </p:subTnLst>
                                </p:cTn>
                              </p:par>
                              <p:par>
                                <p:cTn id="95" presetID="1" presetClass="emph" presetSubtype="2" fill="hold" nodeType="withEffect">
                                  <p:stCondLst>
                                    <p:cond delay="1000"/>
                                  </p:stCondLst>
                                  <p:childTnLst>
                                    <p:animClr clrSpc="rgb" dir="cw">
                                      <p:cBhvr>
                                        <p:cTn id="96" dur="250" fill="hold"/>
                                        <p:tgtEl>
                                          <p:spTgt spid="44"/>
                                        </p:tgtEl>
                                        <p:attrNameLst>
                                          <p:attrName>fillcolor</p:attrName>
                                        </p:attrNameLst>
                                      </p:cBhvr>
                                      <p:to>
                                        <a:srgbClr val="FFFF00"/>
                                      </p:to>
                                    </p:animClr>
                                    <p:set>
                                      <p:cBhvr>
                                        <p:cTn id="97" dur="250" fill="hold"/>
                                        <p:tgtEl>
                                          <p:spTgt spid="44"/>
                                        </p:tgtEl>
                                        <p:attrNameLst>
                                          <p:attrName>fill.type</p:attrName>
                                        </p:attrNameLst>
                                      </p:cBhvr>
                                      <p:to>
                                        <p:strVal val="solid"/>
                                      </p:to>
                                    </p:set>
                                    <p:set>
                                      <p:cBhvr>
                                        <p:cTn id="9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002536" y="5025508"/>
            <a:ext cx="1448667" cy="157723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046236" y="6021139"/>
            <a:ext cx="1083852" cy="1180043"/>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826290" y="6840520"/>
            <a:ext cx="693855" cy="755433"/>
          </a:xfrm>
          <a:prstGeom prst="rect">
            <a:avLst/>
          </a:prstGeom>
        </p:spPr>
      </p:pic>
      <p:sp>
        <p:nvSpPr>
          <p:cNvPr id="4" name="Snip Diagonal Corner Rectangle 3"/>
          <p:cNvSpPr/>
          <p:nvPr/>
        </p:nvSpPr>
        <p:spPr>
          <a:xfrm>
            <a:off x="1120501" y="266493"/>
            <a:ext cx="14035637" cy="21394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4267" dirty="0">
              <a:solidFill>
                <a:prstClr val="black"/>
              </a:solidFill>
              <a:latin typeface="Arial" panose="020B0604020202020204" pitchFamily="34" charset="0"/>
            </a:endParaRPr>
          </a:p>
        </p:txBody>
      </p:sp>
      <p:sp>
        <p:nvSpPr>
          <p:cNvPr id="26" name="Rectangle 25"/>
          <p:cNvSpPr/>
          <p:nvPr/>
        </p:nvSpPr>
        <p:spPr>
          <a:xfrm>
            <a:off x="823119" y="2590800"/>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1" fontAlgn="auto" hangingPunct="1">
              <a:spcBef>
                <a:spcPts val="0"/>
              </a:spcBef>
              <a:spcAft>
                <a:spcPts val="0"/>
              </a:spcAft>
              <a:defRPr/>
            </a:pPr>
            <a:r>
              <a:rPr lang="en-US" sz="4400" dirty="0" err="1" smtClean="0">
                <a:solidFill>
                  <a:prstClr val="black"/>
                </a:solidFill>
                <a:latin typeface="Times New Roman" pitchFamily="18" charset="0"/>
                <a:ea typeface="Tahoma" panose="020B0604030504040204" pitchFamily="34" charset="0"/>
                <a:cs typeface="Times New Roman" pitchFamily="18" charset="0"/>
              </a:rPr>
              <a:t>A.Bức</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ảnh</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người</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mẹ</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và</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bé</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gái</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trước</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căn</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nhà</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đổ</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nát</a:t>
            </a:r>
            <a:endParaRPr lang="en-US" sz="4400" dirty="0">
              <a:solidFill>
                <a:prstClr val="black"/>
              </a:solidFill>
              <a:latin typeface="Times New Roman" pitchFamily="18" charset="0"/>
              <a:ea typeface="Tahoma" panose="020B0604030504040204" pitchFamily="34" charset="0"/>
              <a:cs typeface="Times New Roman" pitchFamily="18" charset="0"/>
            </a:endParaRPr>
          </a:p>
        </p:txBody>
      </p:sp>
      <p:sp>
        <p:nvSpPr>
          <p:cNvPr id="40" name="Cloud 39"/>
          <p:cNvSpPr/>
          <p:nvPr/>
        </p:nvSpPr>
        <p:spPr>
          <a:xfrm>
            <a:off x="-911127" y="6536262"/>
            <a:ext cx="756152" cy="4656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2400">
              <a:solidFill>
                <a:prstClr val="white"/>
              </a:solidFill>
              <a:latin typeface="Arial" panose="020B0604020202020204" pitchFamily="34" charset="0"/>
            </a:endParaRPr>
          </a:p>
        </p:txBody>
      </p:sp>
      <p:sp>
        <p:nvSpPr>
          <p:cNvPr id="41" name="Cloud 40"/>
          <p:cNvSpPr/>
          <p:nvPr/>
        </p:nvSpPr>
        <p:spPr>
          <a:xfrm>
            <a:off x="18197439" y="6269999"/>
            <a:ext cx="1188560" cy="73187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2400">
              <a:solidFill>
                <a:prstClr val="white"/>
              </a:solidFill>
              <a:latin typeface="Arial" panose="020B0604020202020204" pitchFamily="34" charset="0"/>
            </a:endParaRPr>
          </a:p>
        </p:txBody>
      </p:sp>
      <p:sp>
        <p:nvSpPr>
          <p:cNvPr id="42" name="Rectangle 41"/>
          <p:cNvSpPr/>
          <p:nvPr/>
        </p:nvSpPr>
        <p:spPr>
          <a:xfrm>
            <a:off x="8184473" y="2604713"/>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en-US" sz="4800" dirty="0" smtClean="0">
                <a:solidFill>
                  <a:prstClr val="black"/>
                </a:solidFill>
                <a:latin typeface="Times New Roman" pitchFamily="18" charset="0"/>
                <a:ea typeface="Tahoma" panose="020B0604030504040204" pitchFamily="34" charset="0"/>
                <a:cs typeface="Times New Roman" pitchFamily="18" charset="0"/>
              </a:rPr>
              <a:t>B. </a:t>
            </a:r>
            <a:r>
              <a:rPr lang="en-US" sz="4400" dirty="0" err="1" smtClean="0">
                <a:solidFill>
                  <a:prstClr val="black"/>
                </a:solidFill>
                <a:latin typeface="Times New Roman" pitchFamily="18" charset="0"/>
                <a:ea typeface="Tahoma" panose="020B0604030504040204" pitchFamily="34" charset="0"/>
                <a:cs typeface="Times New Roman" pitchFamily="18" charset="0"/>
              </a:rPr>
              <a:t>Những</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thông</a:t>
            </a:r>
            <a:r>
              <a:rPr lang="en-US" sz="4400" dirty="0" smtClean="0">
                <a:solidFill>
                  <a:prstClr val="black"/>
                </a:solidFill>
                <a:latin typeface="Times New Roman" pitchFamily="18" charset="0"/>
                <a:ea typeface="Tahoma" panose="020B0604030504040204" pitchFamily="34" charset="0"/>
                <a:cs typeface="Times New Roman" pitchFamily="18" charset="0"/>
              </a:rPr>
              <a:t> tin </a:t>
            </a:r>
            <a:r>
              <a:rPr lang="en-US" sz="4400" dirty="0" err="1" smtClean="0">
                <a:solidFill>
                  <a:prstClr val="black"/>
                </a:solidFill>
                <a:latin typeface="Times New Roman" pitchFamily="18" charset="0"/>
                <a:ea typeface="Tahoma" panose="020B0604030504040204" pitchFamily="34" charset="0"/>
                <a:cs typeface="Times New Roman" pitchFamily="18" charset="0"/>
              </a:rPr>
              <a:t>từ</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các</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bài</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báo</a:t>
            </a:r>
            <a:endParaRPr lang="vi-VN" sz="4400" dirty="0">
              <a:solidFill>
                <a:prstClr val="black"/>
              </a:solidFill>
              <a:latin typeface="Times New Roman" pitchFamily="18" charset="0"/>
              <a:cs typeface="Times New Roman" pitchFamily="18" charset="0"/>
            </a:endParaRPr>
          </a:p>
        </p:txBody>
      </p:sp>
      <p:sp>
        <p:nvSpPr>
          <p:cNvPr id="43" name="Rectangle 42"/>
          <p:cNvSpPr/>
          <p:nvPr/>
        </p:nvSpPr>
        <p:spPr>
          <a:xfrm>
            <a:off x="823119" y="3962400"/>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smtClean="0">
                <a:solidFill>
                  <a:prstClr val="black"/>
                </a:solidFill>
                <a:latin typeface="Times New Roman" pitchFamily="18" charset="0"/>
                <a:ea typeface="Tahoma" panose="020B0604030504040204" pitchFamily="34" charset="0"/>
                <a:cs typeface="Times New Roman" pitchFamily="18" charset="0"/>
              </a:rPr>
              <a:t>C. </a:t>
            </a:r>
            <a:r>
              <a:rPr lang="en-US" sz="4400" dirty="0" err="1" smtClean="0">
                <a:solidFill>
                  <a:prstClr val="black"/>
                </a:solidFill>
                <a:latin typeface="Times New Roman" pitchFamily="18" charset="0"/>
                <a:ea typeface="Tahoma" panose="020B0604030504040204" pitchFamily="34" charset="0"/>
                <a:cs typeface="Times New Roman" pitchFamily="18" charset="0"/>
              </a:rPr>
              <a:t>Bức</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ảnh</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người</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mẹ</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và</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bé</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gái</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trước</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căn</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nhà</a:t>
            </a:r>
            <a:r>
              <a:rPr lang="en-US" sz="4400" dirty="0" smtClean="0">
                <a:solidFill>
                  <a:prstClr val="black"/>
                </a:solidFill>
                <a:latin typeface="Times New Roman" pitchFamily="18" charset="0"/>
                <a:ea typeface="Tahoma" panose="020B0604030504040204" pitchFamily="34" charset="0"/>
                <a:cs typeface="Times New Roman" pitchFamily="18" charset="0"/>
              </a:rPr>
              <a:t> </a:t>
            </a:r>
            <a:r>
              <a:rPr lang="en-US" sz="4400" dirty="0" err="1" smtClean="0">
                <a:solidFill>
                  <a:prstClr val="black"/>
                </a:solidFill>
                <a:latin typeface="Times New Roman" pitchFamily="18" charset="0"/>
                <a:ea typeface="Tahoma" panose="020B0604030504040204" pitchFamily="34" charset="0"/>
                <a:cs typeface="Times New Roman" pitchFamily="18" charset="0"/>
              </a:rPr>
              <a:t>mới</a:t>
            </a:r>
            <a:endParaRPr lang="en-US" sz="4400" dirty="0">
              <a:solidFill>
                <a:prstClr val="black"/>
              </a:solidFill>
              <a:latin typeface="Times New Roman" pitchFamily="18" charset="0"/>
              <a:ea typeface="Tahoma" panose="020B0604030504040204" pitchFamily="34" charset="0"/>
              <a:cs typeface="Times New Roman" pitchFamily="18" charset="0"/>
            </a:endParaRPr>
          </a:p>
        </p:txBody>
      </p:sp>
      <p:sp>
        <p:nvSpPr>
          <p:cNvPr id="44" name="Rectangle 43"/>
          <p:cNvSpPr/>
          <p:nvPr/>
        </p:nvSpPr>
        <p:spPr>
          <a:xfrm>
            <a:off x="8214519" y="3886200"/>
            <a:ext cx="6542397" cy="12563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400" dirty="0" smtClean="0">
                <a:solidFill>
                  <a:prstClr val="black"/>
                </a:solidFill>
                <a:latin typeface="Times New Roman" pitchFamily="18" charset="0"/>
                <a:cs typeface="Times New Roman" pitchFamily="18" charset="0"/>
              </a:rPr>
              <a:t>D.</a:t>
            </a:r>
            <a:r>
              <a:rPr lang="en-US" sz="4400" dirty="0" err="1" smtClean="0">
                <a:solidFill>
                  <a:prstClr val="black"/>
                </a:solidFill>
                <a:latin typeface="Times New Roman" pitchFamily="18" charset="0"/>
                <a:cs typeface="Times New Roman" pitchFamily="18" charset="0"/>
              </a:rPr>
              <a:t>Nghe</a:t>
            </a:r>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thông</a:t>
            </a:r>
            <a:r>
              <a:rPr lang="en-US" sz="4400" dirty="0" smtClean="0">
                <a:solidFill>
                  <a:prstClr val="black"/>
                </a:solidFill>
                <a:latin typeface="Times New Roman" pitchFamily="18" charset="0"/>
                <a:cs typeface="Times New Roman" pitchFamily="18" charset="0"/>
              </a:rPr>
              <a:t> tin </a:t>
            </a:r>
            <a:r>
              <a:rPr lang="en-US" sz="4400" dirty="0" err="1" smtClean="0">
                <a:solidFill>
                  <a:prstClr val="black"/>
                </a:solidFill>
                <a:latin typeface="Times New Roman" pitchFamily="18" charset="0"/>
                <a:cs typeface="Times New Roman" pitchFamily="18" charset="0"/>
              </a:rPr>
              <a:t>từ</a:t>
            </a:r>
            <a:r>
              <a:rPr lang="en-US" sz="4400" dirty="0" smtClean="0">
                <a:solidFill>
                  <a:prstClr val="black"/>
                </a:solidFill>
                <a:latin typeface="Times New Roman" pitchFamily="18" charset="0"/>
                <a:cs typeface="Times New Roman" pitchFamily="18" charset="0"/>
              </a:rPr>
              <a:t> Internet</a:t>
            </a:r>
            <a:r>
              <a:rPr lang="vi-VN" sz="4400" dirty="0" smtClean="0">
                <a:solidFill>
                  <a:prstClr val="black"/>
                </a:solidFill>
                <a:latin typeface="Times New Roman" pitchFamily="18" charset="0"/>
                <a:cs typeface="Times New Roman" pitchFamily="18" charset="0"/>
              </a:rPr>
              <a:t> </a:t>
            </a:r>
            <a:endParaRPr lang="vi-VN" sz="44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147719" y="2514600"/>
            <a:ext cx="1180183" cy="94407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223919" y="4267200"/>
            <a:ext cx="1072715" cy="938784"/>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920119" y="3962400"/>
            <a:ext cx="1072989" cy="942929"/>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920119" y="2438400"/>
            <a:ext cx="1072989" cy="942929"/>
          </a:xfrm>
          <a:prstGeom prst="rect">
            <a:avLst/>
          </a:prstGeom>
        </p:spPr>
      </p:pic>
      <p:sp>
        <p:nvSpPr>
          <p:cNvPr id="57" name="Cloud 56">
            <a:hlinkClick r:id="rId14" action="ppaction://hlinksldjump"/>
          </p:cNvPr>
          <p:cNvSpPr/>
          <p:nvPr/>
        </p:nvSpPr>
        <p:spPr>
          <a:xfrm>
            <a:off x="6233645" y="6269999"/>
            <a:ext cx="3145615" cy="14732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r>
              <a:rPr lang="en-US" sz="3200" dirty="0">
                <a:solidFill>
                  <a:schemeClr val="bg1">
                    <a:lumMod val="50000"/>
                  </a:schemeClr>
                </a:solidFill>
                <a:latin typeface="Arial" panose="020B0604020202020204" pitchFamily="34" charset="0"/>
              </a:rPr>
              <a:t>QUAY VỀ</a:t>
            </a:r>
            <a:endParaRPr lang="vi-VN" sz="3200" dirty="0">
              <a:solidFill>
                <a:schemeClr val="bg1">
                  <a:lumMod val="50000"/>
                </a:schemeClr>
              </a:solidFill>
              <a:latin typeface="Arial" panose="020B0604020202020204" pitchFamily="34" charset="0"/>
            </a:endParaRPr>
          </a:p>
        </p:txBody>
      </p:sp>
      <p:sp>
        <p:nvSpPr>
          <p:cNvPr id="18" name="Rectangle 17"/>
          <p:cNvSpPr/>
          <p:nvPr/>
        </p:nvSpPr>
        <p:spPr>
          <a:xfrm>
            <a:off x="3032919" y="609600"/>
            <a:ext cx="9829800" cy="1371600"/>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u="sng"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err="1" smtClean="0">
                <a:solidFill>
                  <a:schemeClr val="bg1"/>
                </a:solidFill>
                <a:latin typeface="Tahoma" panose="020B0604030504040204" pitchFamily="34" charset="0"/>
                <a:ea typeface="Tahoma" panose="020B0604030504040204" pitchFamily="34" charset="0"/>
                <a:cs typeface="Tahoma" panose="020B0604030504040204" pitchFamily="34" charset="0"/>
              </a:rPr>
              <a:t>đọc</a:t>
            </a:r>
            <a:r>
              <a:rPr lang="en-US" sz="400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b="1" i="1" smtClean="0">
                <a:solidFill>
                  <a:schemeClr val="bg1"/>
                </a:solidFill>
                <a:latin typeface="Tahoma" panose="020B0604030504040204" pitchFamily="34" charset="0"/>
                <a:ea typeface="Tahoma" panose="020B0604030504040204" pitchFamily="34" charset="0"/>
                <a:cs typeface="Tahoma" panose="020B0604030504040204" pitchFamily="34" charset="0"/>
              </a:rPr>
              <a:t>Chia </a:t>
            </a:r>
            <a:r>
              <a:rPr lang="en-US" sz="4000" b="1" i="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sẻ</a:t>
            </a:r>
            <a:r>
              <a:rPr lang="en-US" sz="4000" b="1" i="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b="1" i="1" err="1" smtClean="0">
                <a:solidFill>
                  <a:schemeClr val="bg1"/>
                </a:solidFill>
                <a:latin typeface="Tahoma" panose="020B0604030504040204" pitchFamily="34" charset="0"/>
                <a:ea typeface="Tahoma" panose="020B0604030504040204" pitchFamily="34" charset="0"/>
                <a:cs typeface="Tahoma" panose="020B0604030504040204" pitchFamily="34" charset="0"/>
              </a:rPr>
              <a:t>niềm</a:t>
            </a:r>
            <a:r>
              <a:rPr lang="en-US" sz="4000" b="1" i="1" smtClean="0">
                <a:solidFill>
                  <a:schemeClr val="bg1"/>
                </a:solidFill>
                <a:latin typeface="Tahoma" panose="020B0604030504040204" pitchFamily="34" charset="0"/>
                <a:ea typeface="Tahoma" panose="020B0604030504040204" pitchFamily="34" charset="0"/>
                <a:cs typeface="Tahoma" panose="020B0604030504040204" pitchFamily="34" charset="0"/>
              </a:rPr>
              <a:t> vui</a:t>
            </a:r>
            <a:r>
              <a:rPr lang="en-US" sz="4000" i="1"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smtClean="0">
                <a:solidFill>
                  <a:schemeClr val="bg1"/>
                </a:solidFill>
                <a:latin typeface="Tahoma" panose="020B0604030504040204" pitchFamily="34" charset="0"/>
                <a:ea typeface="Tahoma" panose="020B0604030504040204" pitchFamily="34" charset="0"/>
                <a:cs typeface="Tahoma" panose="020B0604030504040204" pitchFamily="34" charset="0"/>
              </a:rPr>
              <a:t>điều </a:t>
            </a:r>
            <a:r>
              <a:rPr lang="en-US" sz="4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gì</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khiến</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người</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mẹ</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xúc</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4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kumimoji="0" lang="en-US" sz="4000" b="0"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3490119" y="6781800"/>
            <a:ext cx="184731" cy="369332"/>
          </a:xfrm>
          <a:prstGeom prst="rect">
            <a:avLst/>
          </a:prstGeom>
        </p:spPr>
        <p:txBody>
          <a:bodyPr wrap="none">
            <a:spAutoFit/>
          </a:bodyPr>
          <a:lstStyle/>
          <a:p>
            <a:pPr defTabSz="1219170" eaLnBrk="1" fontAlgn="auto" hangingPunct="1">
              <a:spcBef>
                <a:spcPts val="0"/>
              </a:spcBef>
              <a:spcAft>
                <a:spcPts val="0"/>
              </a:spcAft>
              <a:defRPr/>
            </a:pPr>
            <a:endParaRPr lang="vi-VN"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35587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002536" y="5025508"/>
            <a:ext cx="1448667" cy="157723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046236" y="6021139"/>
            <a:ext cx="1083852" cy="1180043"/>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826290" y="6840520"/>
            <a:ext cx="693855" cy="755433"/>
          </a:xfrm>
          <a:prstGeom prst="rect">
            <a:avLst/>
          </a:prstGeom>
        </p:spPr>
      </p:pic>
      <p:sp>
        <p:nvSpPr>
          <p:cNvPr id="4" name="Snip Diagonal Corner Rectangle 3"/>
          <p:cNvSpPr/>
          <p:nvPr/>
        </p:nvSpPr>
        <p:spPr>
          <a:xfrm>
            <a:off x="1120501" y="266493"/>
            <a:ext cx="14035637" cy="21394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4267" dirty="0">
              <a:solidFill>
                <a:prstClr val="black"/>
              </a:solidFill>
              <a:latin typeface="Arial" panose="020B0604020202020204" pitchFamily="34" charset="0"/>
            </a:endParaRPr>
          </a:p>
        </p:txBody>
      </p:sp>
      <p:sp>
        <p:nvSpPr>
          <p:cNvPr id="26" name="Rectangle 25"/>
          <p:cNvSpPr/>
          <p:nvPr/>
        </p:nvSpPr>
        <p:spPr>
          <a:xfrm>
            <a:off x="1661319" y="2667000"/>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267" dirty="0" smtClean="0">
                <a:solidFill>
                  <a:prstClr val="black"/>
                </a:solidFill>
                <a:latin typeface="Arial" panose="020B0604020202020204" pitchFamily="34" charset="0"/>
              </a:rPr>
              <a:t>A.</a:t>
            </a:r>
            <a:r>
              <a:rPr lang="en-US" sz="4267" dirty="0" err="1" smtClean="0">
                <a:solidFill>
                  <a:prstClr val="black"/>
                </a:solidFill>
                <a:latin typeface="Arial" panose="020B0604020202020204" pitchFamily="34" charset="0"/>
              </a:rPr>
              <a:t>Yêu</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thương</a:t>
            </a:r>
            <a:r>
              <a:rPr lang="vi-VN" sz="4267" dirty="0" smtClean="0">
                <a:solidFill>
                  <a:prstClr val="black"/>
                </a:solidFill>
                <a:latin typeface="Arial" panose="020B0604020202020204" pitchFamily="34" charset="0"/>
              </a:rPr>
              <a:t> </a:t>
            </a:r>
            <a:endParaRPr lang="vi-VN" sz="4267" dirty="0">
              <a:solidFill>
                <a:prstClr val="black"/>
              </a:solidFill>
              <a:latin typeface="Arial" panose="020B0604020202020204" pitchFamily="34" charset="0"/>
            </a:endParaRPr>
          </a:p>
        </p:txBody>
      </p:sp>
      <p:sp>
        <p:nvSpPr>
          <p:cNvPr id="40" name="Cloud 39"/>
          <p:cNvSpPr/>
          <p:nvPr/>
        </p:nvSpPr>
        <p:spPr>
          <a:xfrm>
            <a:off x="-911127" y="6536262"/>
            <a:ext cx="756152" cy="46561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2400">
              <a:solidFill>
                <a:prstClr val="white"/>
              </a:solidFill>
              <a:latin typeface="Arial" panose="020B0604020202020204" pitchFamily="34" charset="0"/>
            </a:endParaRPr>
          </a:p>
        </p:txBody>
      </p:sp>
      <p:sp>
        <p:nvSpPr>
          <p:cNvPr id="41" name="Cloud 40"/>
          <p:cNvSpPr/>
          <p:nvPr/>
        </p:nvSpPr>
        <p:spPr>
          <a:xfrm>
            <a:off x="18197439" y="6269999"/>
            <a:ext cx="1188560" cy="73187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vi-VN" sz="2400">
              <a:solidFill>
                <a:prstClr val="white"/>
              </a:solidFill>
              <a:latin typeface="Arial" panose="020B0604020202020204" pitchFamily="34" charset="0"/>
            </a:endParaRPr>
          </a:p>
        </p:txBody>
      </p:sp>
      <p:sp>
        <p:nvSpPr>
          <p:cNvPr id="42" name="Rectangle 41"/>
          <p:cNvSpPr/>
          <p:nvPr/>
        </p:nvSpPr>
        <p:spPr>
          <a:xfrm>
            <a:off x="8184473" y="2604713"/>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267" dirty="0" smtClean="0">
                <a:solidFill>
                  <a:prstClr val="black"/>
                </a:solidFill>
                <a:latin typeface="Arial" panose="020B0604020202020204" pitchFamily="34" charset="0"/>
              </a:rPr>
              <a:t>B.</a:t>
            </a:r>
            <a:r>
              <a:rPr lang="en-US" sz="4267" dirty="0" err="1" smtClean="0">
                <a:solidFill>
                  <a:prstClr val="black"/>
                </a:solidFill>
                <a:latin typeface="Arial" panose="020B0604020202020204" pitchFamily="34" charset="0"/>
              </a:rPr>
              <a:t>Dòng</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họ</a:t>
            </a:r>
            <a:r>
              <a:rPr lang="vi-VN" sz="4267" dirty="0" smtClean="0">
                <a:solidFill>
                  <a:prstClr val="black"/>
                </a:solidFill>
                <a:latin typeface="Arial" panose="020B0604020202020204" pitchFamily="34" charset="0"/>
              </a:rPr>
              <a:t> </a:t>
            </a:r>
            <a:endParaRPr lang="vi-VN" sz="4267" dirty="0">
              <a:solidFill>
                <a:prstClr val="black"/>
              </a:solidFill>
              <a:latin typeface="Arial" panose="020B0604020202020204" pitchFamily="34" charset="0"/>
            </a:endParaRPr>
          </a:p>
        </p:txBody>
      </p:sp>
      <p:sp>
        <p:nvSpPr>
          <p:cNvPr id="43" name="Rectangle 42"/>
          <p:cNvSpPr/>
          <p:nvPr/>
        </p:nvSpPr>
        <p:spPr>
          <a:xfrm>
            <a:off x="1432719" y="3810000"/>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267" dirty="0" smtClean="0">
                <a:solidFill>
                  <a:prstClr val="black"/>
                </a:solidFill>
                <a:latin typeface="Arial" panose="020B0604020202020204" pitchFamily="34" charset="0"/>
              </a:rPr>
              <a:t>C.</a:t>
            </a:r>
            <a:r>
              <a:rPr lang="en-US" sz="4267" dirty="0" err="1" smtClean="0">
                <a:solidFill>
                  <a:prstClr val="black"/>
                </a:solidFill>
                <a:latin typeface="Arial" panose="020B0604020202020204" pitchFamily="34" charset="0"/>
              </a:rPr>
              <a:t>Giúp</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đỡ</a:t>
            </a:r>
            <a:r>
              <a:rPr lang="vi-VN" sz="4267" dirty="0" smtClean="0">
                <a:solidFill>
                  <a:prstClr val="black"/>
                </a:solidFill>
                <a:latin typeface="Arial" panose="020B0604020202020204" pitchFamily="34" charset="0"/>
              </a:rPr>
              <a:t> </a:t>
            </a:r>
            <a:endParaRPr lang="vi-VN" sz="4267" dirty="0">
              <a:solidFill>
                <a:prstClr val="black"/>
              </a:solidFill>
              <a:latin typeface="Arial" panose="020B0604020202020204" pitchFamily="34" charset="0"/>
            </a:endParaRPr>
          </a:p>
        </p:txBody>
      </p:sp>
      <p:sp>
        <p:nvSpPr>
          <p:cNvPr id="44" name="Rectangle 43"/>
          <p:cNvSpPr/>
          <p:nvPr/>
        </p:nvSpPr>
        <p:spPr>
          <a:xfrm>
            <a:off x="8184473" y="3790276"/>
            <a:ext cx="6542397" cy="1027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eaLnBrk="1" fontAlgn="auto" hangingPunct="1">
              <a:spcBef>
                <a:spcPts val="0"/>
              </a:spcBef>
              <a:spcAft>
                <a:spcPts val="0"/>
              </a:spcAft>
              <a:defRPr/>
            </a:pPr>
            <a:r>
              <a:rPr lang="vi-VN" sz="4267" dirty="0" smtClean="0">
                <a:solidFill>
                  <a:prstClr val="black"/>
                </a:solidFill>
                <a:latin typeface="Arial" panose="020B0604020202020204" pitchFamily="34" charset="0"/>
              </a:rPr>
              <a:t>D.</a:t>
            </a:r>
            <a:r>
              <a:rPr lang="en-US" sz="4267" dirty="0" err="1" smtClean="0">
                <a:solidFill>
                  <a:prstClr val="black"/>
                </a:solidFill>
                <a:latin typeface="Arial" panose="020B0604020202020204" pitchFamily="34" charset="0"/>
              </a:rPr>
              <a:t>Tình</a:t>
            </a:r>
            <a:r>
              <a:rPr lang="en-US" sz="4267" dirty="0" smtClean="0">
                <a:solidFill>
                  <a:prstClr val="black"/>
                </a:solidFill>
                <a:latin typeface="Arial" panose="020B0604020202020204" pitchFamily="34" charset="0"/>
              </a:rPr>
              <a:t> </a:t>
            </a:r>
            <a:r>
              <a:rPr lang="en-US" sz="4267" dirty="0" err="1" smtClean="0">
                <a:solidFill>
                  <a:prstClr val="black"/>
                </a:solidFill>
                <a:latin typeface="Arial" panose="020B0604020202020204" pitchFamily="34" charset="0"/>
              </a:rPr>
              <a:t>nghĩa</a:t>
            </a:r>
            <a:endParaRPr lang="vi-VN" sz="4267"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71519" y="2667000"/>
            <a:ext cx="1074296" cy="94407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960295" y="3829176"/>
            <a:ext cx="1072715" cy="938784"/>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53881" y="3844640"/>
            <a:ext cx="1072989" cy="942929"/>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77119" y="2667000"/>
            <a:ext cx="1072989" cy="858391"/>
          </a:xfrm>
          <a:prstGeom prst="rect">
            <a:avLst/>
          </a:prstGeom>
        </p:spPr>
      </p:pic>
      <p:sp>
        <p:nvSpPr>
          <p:cNvPr id="18" name="Cloud 17">
            <a:hlinkClick r:id="rId14" action="ppaction://hlinksldjump"/>
          </p:cNvPr>
          <p:cNvSpPr/>
          <p:nvPr/>
        </p:nvSpPr>
        <p:spPr>
          <a:xfrm>
            <a:off x="6233645" y="6269999"/>
            <a:ext cx="3145615" cy="14732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r>
              <a:rPr lang="en-US" sz="3200" dirty="0">
                <a:solidFill>
                  <a:schemeClr val="bg1">
                    <a:lumMod val="50000"/>
                  </a:schemeClr>
                </a:solidFill>
                <a:latin typeface="Arial" panose="020B0604020202020204" pitchFamily="34" charset="0"/>
              </a:rPr>
              <a:t>QUAY VỀ</a:t>
            </a:r>
            <a:endParaRPr lang="vi-VN" sz="3200" dirty="0">
              <a:solidFill>
                <a:schemeClr val="bg1">
                  <a:lumMod val="50000"/>
                </a:schemeClr>
              </a:solidFill>
              <a:latin typeface="Arial" panose="020B0604020202020204" pitchFamily="34" charset="0"/>
            </a:endParaRPr>
          </a:p>
        </p:txBody>
      </p:sp>
      <p:sp>
        <p:nvSpPr>
          <p:cNvPr id="17" name="Rectangle 16"/>
          <p:cNvSpPr/>
          <p:nvPr/>
        </p:nvSpPr>
        <p:spPr>
          <a:xfrm>
            <a:off x="2804319" y="228600"/>
            <a:ext cx="11258728" cy="19079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Từ</a:t>
            </a:r>
            <a:r>
              <a:rPr lang="en-US" sz="4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nào</a:t>
            </a:r>
            <a:r>
              <a:rPr lang="en-US" sz="4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sau</a:t>
            </a:r>
            <a:r>
              <a:rPr lang="en-US" sz="4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đây</a:t>
            </a:r>
            <a:r>
              <a:rPr lang="en-US" sz="4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thuộc</a:t>
            </a:r>
            <a:r>
              <a:rPr lang="en-US" sz="4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nhóm</a:t>
            </a:r>
            <a:r>
              <a:rPr lang="en-US" sz="4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từ</a:t>
            </a:r>
            <a:r>
              <a:rPr lang="en-US" sz="4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chỉ</a:t>
            </a:r>
            <a:r>
              <a:rPr lang="en-US" sz="4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cộng</a:t>
            </a:r>
            <a:r>
              <a:rPr lang="en-US" sz="40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t>
            </a:r>
            <a:r>
              <a:rPr lang="en-US" sz="4000" b="1"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đồng</a:t>
            </a:r>
            <a:r>
              <a:rPr lang="en-US" sz="40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endParaRPr lang="en-US" sz="4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2278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3142</TotalTime>
  <Words>536</Words>
  <Application>Microsoft Office PowerPoint</Application>
  <PresentationFormat>Custom</PresentationFormat>
  <Paragraphs>81</Paragraphs>
  <Slides>25</Slides>
  <Notes>3</Notes>
  <HiddenSlides>0</HiddenSlides>
  <MMClips>3</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Xiem Do</dc:creator>
  <cp:lastModifiedBy>Admin</cp:lastModifiedBy>
  <cp:revision>88</cp:revision>
  <dcterms:created xsi:type="dcterms:W3CDTF">2022-08-20T03:30:50Z</dcterms:created>
  <dcterms:modified xsi:type="dcterms:W3CDTF">2023-12-22T05:17:16Z</dcterms:modified>
</cp:coreProperties>
</file>