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5" r:id="rId1"/>
  </p:sldMasterIdLst>
  <p:notesMasterIdLst>
    <p:notesMasterId r:id="rId15"/>
  </p:notesMasterIdLst>
  <p:sldIdLst>
    <p:sldId id="321" r:id="rId2"/>
    <p:sldId id="333" r:id="rId3"/>
    <p:sldId id="327" r:id="rId4"/>
    <p:sldId id="324" r:id="rId5"/>
    <p:sldId id="323" r:id="rId6"/>
    <p:sldId id="332" r:id="rId7"/>
    <p:sldId id="336" r:id="rId8"/>
    <p:sldId id="337" r:id="rId9"/>
    <p:sldId id="338" r:id="rId10"/>
    <p:sldId id="326" r:id="rId11"/>
    <p:sldId id="334" r:id="rId12"/>
    <p:sldId id="339" r:id="rId13"/>
    <p:sldId id="330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DFF"/>
    <a:srgbClr val="FFFF00"/>
    <a:srgbClr val="00FF00"/>
    <a:srgbClr val="00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678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3061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74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99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46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1E41F-6BA4-472F-B391-312DE17B66F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52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43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906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5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2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wmf"/><Relationship Id="rId12" Type="http://schemas.openxmlformats.org/officeDocument/2006/relationships/image" Target="../media/image7.png"/><Relationship Id="rId2" Type="http://schemas.openxmlformats.org/officeDocument/2006/relationships/audio" Target="file:///C:\Users\TAM\Downloads\C&#7849;m%20Nhung%20&#8211;%20H&#7893;ng%20D&#225;m%20&#272;&#226;u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6.gif"/><Relationship Id="rId5" Type="http://schemas.openxmlformats.org/officeDocument/2006/relationships/image" Target="../media/image2.gif"/><Relationship Id="rId10" Type="http://schemas.openxmlformats.org/officeDocument/2006/relationships/image" Target="../media/image1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2025606"/>
            <a:ext cx="13335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FSTV1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45" y="-251714"/>
            <a:ext cx="1885979" cy="170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XMSTRER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817"/>
            <a:ext cx="32385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" descr="XMSTRER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5600" y="-1371600"/>
            <a:ext cx="209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FSTV1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48607" y="82737"/>
            <a:ext cx="19954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XMSTRER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632" y="104775"/>
            <a:ext cx="209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butterflies_flowers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8" y="5167379"/>
            <a:ext cx="1828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9" descr="butterflies_flowers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82" y="5101659"/>
            <a:ext cx="18288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12612"/>
              </p:ext>
            </p:extLst>
          </p:nvPr>
        </p:nvGraphicFramePr>
        <p:xfrm>
          <a:off x="54295" y="-39384"/>
          <a:ext cx="1479551" cy="1600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Clip" r:id="rId9" imgW="1278331" imgH="1273759" progId="">
                  <p:embed/>
                </p:oleObj>
              </mc:Choice>
              <mc:Fallback>
                <p:oleObj name="Clip" r:id="rId9" imgW="1278331" imgH="1273759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5" y="-39384"/>
                        <a:ext cx="1479551" cy="1600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6" name="Group 12"/>
          <p:cNvGrpSpPr>
            <a:grpSpLocks/>
          </p:cNvGrpSpPr>
          <p:nvPr/>
        </p:nvGrpSpPr>
        <p:grpSpPr bwMode="auto">
          <a:xfrm rot="14307890" flipH="1">
            <a:off x="4839105" y="-3134302"/>
            <a:ext cx="4164706" cy="6579007"/>
            <a:chOff x="96" y="1200"/>
            <a:chExt cx="1804" cy="1761"/>
          </a:xfrm>
        </p:grpSpPr>
        <p:sp>
          <p:nvSpPr>
            <p:cNvPr id="1060" name="Freeform 13"/>
            <p:cNvSpPr>
              <a:spLocks/>
            </p:cNvSpPr>
            <p:nvPr/>
          </p:nvSpPr>
          <p:spPr bwMode="auto">
            <a:xfrm rot="-5400000">
              <a:off x="117" y="117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1" name="Freeform 14"/>
            <p:cNvSpPr>
              <a:spLocks/>
            </p:cNvSpPr>
            <p:nvPr/>
          </p:nvSpPr>
          <p:spPr bwMode="auto">
            <a:xfrm rot="-5400000">
              <a:off x="213" y="127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2" name="Freeform 15"/>
            <p:cNvSpPr>
              <a:spLocks/>
            </p:cNvSpPr>
            <p:nvPr/>
          </p:nvSpPr>
          <p:spPr bwMode="auto">
            <a:xfrm rot="-5400000">
              <a:off x="309" y="137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3" name="Freeform 16"/>
            <p:cNvSpPr>
              <a:spLocks/>
            </p:cNvSpPr>
            <p:nvPr/>
          </p:nvSpPr>
          <p:spPr bwMode="auto">
            <a:xfrm rot="-5400000">
              <a:off x="405" y="146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4" name="Freeform 17"/>
            <p:cNvSpPr>
              <a:spLocks/>
            </p:cNvSpPr>
            <p:nvPr/>
          </p:nvSpPr>
          <p:spPr bwMode="auto">
            <a:xfrm rot="-5400000">
              <a:off x="501" y="156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5" name="Freeform 18"/>
            <p:cNvSpPr>
              <a:spLocks/>
            </p:cNvSpPr>
            <p:nvPr/>
          </p:nvSpPr>
          <p:spPr bwMode="auto">
            <a:xfrm rot="-5400000">
              <a:off x="597" y="165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6" name="Freeform 19"/>
            <p:cNvSpPr>
              <a:spLocks/>
            </p:cNvSpPr>
            <p:nvPr/>
          </p:nvSpPr>
          <p:spPr bwMode="auto">
            <a:xfrm rot="-5400000">
              <a:off x="693" y="175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7" name="Freeform 20"/>
            <p:cNvSpPr>
              <a:spLocks/>
            </p:cNvSpPr>
            <p:nvPr/>
          </p:nvSpPr>
          <p:spPr bwMode="auto">
            <a:xfrm rot="-5400000">
              <a:off x="789" y="185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8" name="Freeform 21"/>
            <p:cNvSpPr>
              <a:spLocks/>
            </p:cNvSpPr>
            <p:nvPr/>
          </p:nvSpPr>
          <p:spPr bwMode="auto">
            <a:xfrm rot="-5400000">
              <a:off x="885" y="194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69" name="Freeform 22"/>
            <p:cNvSpPr>
              <a:spLocks/>
            </p:cNvSpPr>
            <p:nvPr/>
          </p:nvSpPr>
          <p:spPr bwMode="auto">
            <a:xfrm rot="-5400000">
              <a:off x="981" y="204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0" name="Freeform 23"/>
            <p:cNvSpPr>
              <a:spLocks/>
            </p:cNvSpPr>
            <p:nvPr/>
          </p:nvSpPr>
          <p:spPr bwMode="auto">
            <a:xfrm rot="-5400000">
              <a:off x="1077" y="213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1" name="Freeform 24"/>
            <p:cNvSpPr>
              <a:spLocks/>
            </p:cNvSpPr>
            <p:nvPr/>
          </p:nvSpPr>
          <p:spPr bwMode="auto">
            <a:xfrm rot="-5400000">
              <a:off x="1173" y="223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2" name="Freeform 25"/>
            <p:cNvSpPr>
              <a:spLocks/>
            </p:cNvSpPr>
            <p:nvPr/>
          </p:nvSpPr>
          <p:spPr bwMode="auto">
            <a:xfrm rot="-5400000">
              <a:off x="1269" y="233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3" name="Freeform 26"/>
            <p:cNvSpPr>
              <a:spLocks/>
            </p:cNvSpPr>
            <p:nvPr/>
          </p:nvSpPr>
          <p:spPr bwMode="auto">
            <a:xfrm rot="-5400000">
              <a:off x="1365" y="2427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4" name="Freeform 27"/>
            <p:cNvSpPr>
              <a:spLocks/>
            </p:cNvSpPr>
            <p:nvPr/>
          </p:nvSpPr>
          <p:spPr bwMode="auto">
            <a:xfrm rot="-5400000">
              <a:off x="1461" y="2523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5" name="Freeform 28"/>
            <p:cNvSpPr>
              <a:spLocks/>
            </p:cNvSpPr>
            <p:nvPr/>
          </p:nvSpPr>
          <p:spPr bwMode="auto">
            <a:xfrm rot="-5400000">
              <a:off x="1557" y="2619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6" name="Freeform 29"/>
            <p:cNvSpPr>
              <a:spLocks/>
            </p:cNvSpPr>
            <p:nvPr/>
          </p:nvSpPr>
          <p:spPr bwMode="auto">
            <a:xfrm rot="-5400000">
              <a:off x="1653" y="2715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  <p:sp>
          <p:nvSpPr>
            <p:cNvPr id="1077" name="Freeform 30"/>
            <p:cNvSpPr>
              <a:spLocks/>
            </p:cNvSpPr>
            <p:nvPr/>
          </p:nvSpPr>
          <p:spPr bwMode="auto">
            <a:xfrm rot="-5400000">
              <a:off x="1749" y="2811"/>
              <a:ext cx="129" cy="172"/>
            </a:xfrm>
            <a:custGeom>
              <a:avLst/>
              <a:gdLst>
                <a:gd name="T0" fmla="*/ 1 w 257"/>
                <a:gd name="T1" fmla="*/ 0 h 345"/>
                <a:gd name="T2" fmla="*/ 1 w 257"/>
                <a:gd name="T3" fmla="*/ 0 h 345"/>
                <a:gd name="T4" fmla="*/ 1 w 257"/>
                <a:gd name="T5" fmla="*/ 0 h 345"/>
                <a:gd name="T6" fmla="*/ 1 w 257"/>
                <a:gd name="T7" fmla="*/ 0 h 345"/>
                <a:gd name="T8" fmla="*/ 1 w 257"/>
                <a:gd name="T9" fmla="*/ 0 h 345"/>
                <a:gd name="T10" fmla="*/ 1 w 257"/>
                <a:gd name="T11" fmla="*/ 0 h 345"/>
                <a:gd name="T12" fmla="*/ 1 w 257"/>
                <a:gd name="T13" fmla="*/ 0 h 345"/>
                <a:gd name="T14" fmla="*/ 1 w 257"/>
                <a:gd name="T15" fmla="*/ 0 h 345"/>
                <a:gd name="T16" fmla="*/ 1 w 257"/>
                <a:gd name="T17" fmla="*/ 0 h 345"/>
                <a:gd name="T18" fmla="*/ 1 w 257"/>
                <a:gd name="T19" fmla="*/ 0 h 345"/>
                <a:gd name="T20" fmla="*/ 1 w 257"/>
                <a:gd name="T21" fmla="*/ 0 h 345"/>
                <a:gd name="T22" fmla="*/ 0 w 257"/>
                <a:gd name="T23" fmla="*/ 0 h 345"/>
                <a:gd name="T24" fmla="*/ 1 w 257"/>
                <a:gd name="T25" fmla="*/ 0 h 345"/>
                <a:gd name="T26" fmla="*/ 1 w 257"/>
                <a:gd name="T27" fmla="*/ 0 h 345"/>
                <a:gd name="T28" fmla="*/ 1 w 257"/>
                <a:gd name="T29" fmla="*/ 0 h 345"/>
                <a:gd name="T30" fmla="*/ 1 w 257"/>
                <a:gd name="T31" fmla="*/ 0 h 345"/>
                <a:gd name="T32" fmla="*/ 1 w 257"/>
                <a:gd name="T33" fmla="*/ 0 h 345"/>
                <a:gd name="T34" fmla="*/ 1 w 257"/>
                <a:gd name="T35" fmla="*/ 0 h 345"/>
                <a:gd name="T36" fmla="*/ 1 w 257"/>
                <a:gd name="T37" fmla="*/ 0 h 345"/>
                <a:gd name="T38" fmla="*/ 1 w 257"/>
                <a:gd name="T39" fmla="*/ 0 h 345"/>
                <a:gd name="T40" fmla="*/ 1 w 257"/>
                <a:gd name="T41" fmla="*/ 0 h 345"/>
                <a:gd name="T42" fmla="*/ 1 w 257"/>
                <a:gd name="T43" fmla="*/ 0 h 345"/>
                <a:gd name="T44" fmla="*/ 1 w 257"/>
                <a:gd name="T45" fmla="*/ 0 h 345"/>
                <a:gd name="T46" fmla="*/ 1 w 257"/>
                <a:gd name="T47" fmla="*/ 0 h 345"/>
                <a:gd name="T48" fmla="*/ 1 w 257"/>
                <a:gd name="T49" fmla="*/ 0 h 345"/>
                <a:gd name="T50" fmla="*/ 1 w 257"/>
                <a:gd name="T51" fmla="*/ 0 h 345"/>
                <a:gd name="T52" fmla="*/ 1 w 257"/>
                <a:gd name="T53" fmla="*/ 0 h 345"/>
                <a:gd name="T54" fmla="*/ 1 w 257"/>
                <a:gd name="T55" fmla="*/ 0 h 345"/>
                <a:gd name="T56" fmla="*/ 1 w 257"/>
                <a:gd name="T57" fmla="*/ 0 h 345"/>
                <a:gd name="T58" fmla="*/ 1 w 257"/>
                <a:gd name="T59" fmla="*/ 0 h 345"/>
                <a:gd name="T60" fmla="*/ 1 w 257"/>
                <a:gd name="T61" fmla="*/ 0 h 345"/>
                <a:gd name="T62" fmla="*/ 1 w 257"/>
                <a:gd name="T63" fmla="*/ 0 h 345"/>
                <a:gd name="T64" fmla="*/ 1 w 257"/>
                <a:gd name="T65" fmla="*/ 0 h 345"/>
                <a:gd name="T66" fmla="*/ 1 w 257"/>
                <a:gd name="T67" fmla="*/ 0 h 3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7"/>
                <a:gd name="T103" fmla="*/ 0 h 345"/>
                <a:gd name="T104" fmla="*/ 257 w 257"/>
                <a:gd name="T105" fmla="*/ 345 h 3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7" h="345">
                  <a:moveTo>
                    <a:pt x="225" y="168"/>
                  </a:moveTo>
                  <a:lnTo>
                    <a:pt x="217" y="168"/>
                  </a:lnTo>
                  <a:lnTo>
                    <a:pt x="202" y="168"/>
                  </a:lnTo>
                  <a:lnTo>
                    <a:pt x="184" y="169"/>
                  </a:lnTo>
                  <a:lnTo>
                    <a:pt x="162" y="175"/>
                  </a:lnTo>
                  <a:lnTo>
                    <a:pt x="140" y="185"/>
                  </a:lnTo>
                  <a:lnTo>
                    <a:pt x="118" y="201"/>
                  </a:lnTo>
                  <a:lnTo>
                    <a:pt x="98" y="226"/>
                  </a:lnTo>
                  <a:lnTo>
                    <a:pt x="84" y="258"/>
                  </a:lnTo>
                  <a:lnTo>
                    <a:pt x="74" y="287"/>
                  </a:lnTo>
                  <a:lnTo>
                    <a:pt x="66" y="310"/>
                  </a:lnTo>
                  <a:lnTo>
                    <a:pt x="57" y="324"/>
                  </a:lnTo>
                  <a:lnTo>
                    <a:pt x="46" y="332"/>
                  </a:lnTo>
                  <a:lnTo>
                    <a:pt x="40" y="333"/>
                  </a:lnTo>
                  <a:lnTo>
                    <a:pt x="33" y="334"/>
                  </a:lnTo>
                  <a:lnTo>
                    <a:pt x="26" y="336"/>
                  </a:lnTo>
                  <a:lnTo>
                    <a:pt x="21" y="337"/>
                  </a:lnTo>
                  <a:lnTo>
                    <a:pt x="14" y="339"/>
                  </a:lnTo>
                  <a:lnTo>
                    <a:pt x="9" y="342"/>
                  </a:lnTo>
                  <a:lnTo>
                    <a:pt x="5" y="343"/>
                  </a:lnTo>
                  <a:lnTo>
                    <a:pt x="1" y="345"/>
                  </a:lnTo>
                  <a:lnTo>
                    <a:pt x="1" y="343"/>
                  </a:lnTo>
                  <a:lnTo>
                    <a:pt x="1" y="342"/>
                  </a:lnTo>
                  <a:lnTo>
                    <a:pt x="0" y="342"/>
                  </a:lnTo>
                  <a:lnTo>
                    <a:pt x="0" y="340"/>
                  </a:lnTo>
                  <a:lnTo>
                    <a:pt x="21" y="329"/>
                  </a:lnTo>
                  <a:lnTo>
                    <a:pt x="37" y="314"/>
                  </a:lnTo>
                  <a:lnTo>
                    <a:pt x="48" y="294"/>
                  </a:lnTo>
                  <a:lnTo>
                    <a:pt x="56" y="274"/>
                  </a:lnTo>
                  <a:lnTo>
                    <a:pt x="60" y="253"/>
                  </a:lnTo>
                  <a:lnTo>
                    <a:pt x="62" y="233"/>
                  </a:lnTo>
                  <a:lnTo>
                    <a:pt x="64" y="217"/>
                  </a:lnTo>
                  <a:lnTo>
                    <a:pt x="64" y="204"/>
                  </a:lnTo>
                  <a:lnTo>
                    <a:pt x="62" y="193"/>
                  </a:lnTo>
                  <a:lnTo>
                    <a:pt x="61" y="180"/>
                  </a:lnTo>
                  <a:lnTo>
                    <a:pt x="57" y="164"/>
                  </a:lnTo>
                  <a:lnTo>
                    <a:pt x="53" y="148"/>
                  </a:lnTo>
                  <a:lnTo>
                    <a:pt x="61" y="146"/>
                  </a:lnTo>
                  <a:lnTo>
                    <a:pt x="70" y="141"/>
                  </a:lnTo>
                  <a:lnTo>
                    <a:pt x="81" y="132"/>
                  </a:lnTo>
                  <a:lnTo>
                    <a:pt x="90" y="120"/>
                  </a:lnTo>
                  <a:lnTo>
                    <a:pt x="98" y="107"/>
                  </a:lnTo>
                  <a:lnTo>
                    <a:pt x="104" y="93"/>
                  </a:lnTo>
                  <a:lnTo>
                    <a:pt x="105" y="77"/>
                  </a:lnTo>
                  <a:lnTo>
                    <a:pt x="102" y="61"/>
                  </a:lnTo>
                  <a:lnTo>
                    <a:pt x="113" y="59"/>
                  </a:lnTo>
                  <a:lnTo>
                    <a:pt x="128" y="57"/>
                  </a:lnTo>
                  <a:lnTo>
                    <a:pt x="142" y="49"/>
                  </a:lnTo>
                  <a:lnTo>
                    <a:pt x="160" y="42"/>
                  </a:lnTo>
                  <a:lnTo>
                    <a:pt x="174" y="32"/>
                  </a:lnTo>
                  <a:lnTo>
                    <a:pt x="189" y="22"/>
                  </a:lnTo>
                  <a:lnTo>
                    <a:pt x="201" y="12"/>
                  </a:lnTo>
                  <a:lnTo>
                    <a:pt x="209" y="0"/>
                  </a:lnTo>
                  <a:lnTo>
                    <a:pt x="209" y="13"/>
                  </a:lnTo>
                  <a:lnTo>
                    <a:pt x="210" y="29"/>
                  </a:lnTo>
                  <a:lnTo>
                    <a:pt x="213" y="46"/>
                  </a:lnTo>
                  <a:lnTo>
                    <a:pt x="218" y="62"/>
                  </a:lnTo>
                  <a:lnTo>
                    <a:pt x="225" y="78"/>
                  </a:lnTo>
                  <a:lnTo>
                    <a:pt x="234" y="93"/>
                  </a:lnTo>
                  <a:lnTo>
                    <a:pt x="245" y="106"/>
                  </a:lnTo>
                  <a:lnTo>
                    <a:pt x="257" y="114"/>
                  </a:lnTo>
                  <a:lnTo>
                    <a:pt x="249" y="116"/>
                  </a:lnTo>
                  <a:lnTo>
                    <a:pt x="241" y="119"/>
                  </a:lnTo>
                  <a:lnTo>
                    <a:pt x="233" y="123"/>
                  </a:lnTo>
                  <a:lnTo>
                    <a:pt x="226" y="129"/>
                  </a:lnTo>
                  <a:lnTo>
                    <a:pt x="221" y="136"/>
                  </a:lnTo>
                  <a:lnTo>
                    <a:pt x="220" y="145"/>
                  </a:lnTo>
                  <a:lnTo>
                    <a:pt x="220" y="156"/>
                  </a:lnTo>
                  <a:lnTo>
                    <a:pt x="225" y="16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038" name="Picture 32" descr="butterflies_flowers_md_w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5124451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AutoShape 34"/>
          <p:cNvSpPr>
            <a:spLocks noChangeArrowheads="1"/>
          </p:cNvSpPr>
          <p:nvPr/>
        </p:nvSpPr>
        <p:spPr bwMode="auto">
          <a:xfrm>
            <a:off x="1416872" y="2058033"/>
            <a:ext cx="2447925" cy="20875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40" name="AutoShape 35"/>
          <p:cNvSpPr>
            <a:spLocks noChangeArrowheads="1"/>
          </p:cNvSpPr>
          <p:nvPr/>
        </p:nvSpPr>
        <p:spPr bwMode="auto">
          <a:xfrm rot="16200000">
            <a:off x="8560139" y="1519163"/>
            <a:ext cx="1628775" cy="1981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41" name="WordArt 36"/>
          <p:cNvSpPr>
            <a:spLocks noChangeArrowheads="1" noChangeShapeType="1" noTextEdit="1"/>
          </p:cNvSpPr>
          <p:nvPr/>
        </p:nvSpPr>
        <p:spPr bwMode="auto">
          <a:xfrm>
            <a:off x="323850" y="1001486"/>
            <a:ext cx="11627782" cy="640578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55725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VỀ DỰ </a:t>
            </a:r>
            <a:r>
              <a:rPr lang="en-US" sz="36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2" name="Text Box 7"/>
          <p:cNvSpPr txBox="1">
            <a:spLocks noChangeArrowheads="1"/>
          </p:cNvSpPr>
          <p:nvPr/>
        </p:nvSpPr>
        <p:spPr bwMode="auto">
          <a:xfrm>
            <a:off x="3276600" y="1295401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MÔN: TOÁN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3A</a:t>
            </a:r>
            <a:endParaRPr lang="en-US" altLang="en-US" sz="1400" dirty="0">
              <a:solidFill>
                <a:srgbClr val="0000FF"/>
              </a:solidFill>
            </a:endParaRPr>
          </a:p>
        </p:txBody>
      </p:sp>
      <p:grpSp>
        <p:nvGrpSpPr>
          <p:cNvPr id="1043" name="Group 6"/>
          <p:cNvGrpSpPr>
            <a:grpSpLocks/>
          </p:cNvGrpSpPr>
          <p:nvPr/>
        </p:nvGrpSpPr>
        <p:grpSpPr bwMode="auto">
          <a:xfrm>
            <a:off x="-127176" y="3451453"/>
            <a:ext cx="1447800" cy="2514600"/>
            <a:chOff x="1968" y="1152"/>
            <a:chExt cx="1829" cy="2688"/>
          </a:xfrm>
        </p:grpSpPr>
        <p:pic>
          <p:nvPicPr>
            <p:cNvPr id="1054" name="Picture 7" descr="hoahong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55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56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133425">
                <a:off x="2040" y="1787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7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8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9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44" name="Group 6"/>
          <p:cNvGrpSpPr>
            <a:grpSpLocks/>
          </p:cNvGrpSpPr>
          <p:nvPr/>
        </p:nvGrpSpPr>
        <p:grpSpPr bwMode="auto">
          <a:xfrm>
            <a:off x="10955995" y="3025913"/>
            <a:ext cx="1371600" cy="2514600"/>
            <a:chOff x="1968" y="1152"/>
            <a:chExt cx="1829" cy="2688"/>
          </a:xfrm>
        </p:grpSpPr>
        <p:pic>
          <p:nvPicPr>
            <p:cNvPr id="1048" name="Picture 7" descr="hoahong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152"/>
              <a:ext cx="1301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49" name="Group 8"/>
            <p:cNvGrpSpPr>
              <a:grpSpLocks/>
            </p:cNvGrpSpPr>
            <p:nvPr/>
          </p:nvGrpSpPr>
          <p:grpSpPr bwMode="auto">
            <a:xfrm>
              <a:off x="1968" y="1296"/>
              <a:ext cx="1829" cy="2256"/>
              <a:chOff x="1968" y="1296"/>
              <a:chExt cx="1829" cy="2256"/>
            </a:xfrm>
          </p:grpSpPr>
          <p:pic>
            <p:nvPicPr>
              <p:cNvPr id="1050" name="Picture 9" descr="hoahong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2112" y="1776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1" name="Picture 10" descr="hoahong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24743">
                <a:off x="2304" y="1296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2" name="Picture 11" descr="hoahong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466575">
                <a:off x="1968" y="2304"/>
                <a:ext cx="80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3" name="Picture 12" descr="hoahong"/>
              <p:cNvPicPr>
                <a:picLocks noChangeAspect="1" noChangeArrowheads="1" noCrop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78134">
                <a:off x="2496" y="1680"/>
                <a:ext cx="1301" cy="1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45" name="Text Box 8"/>
          <p:cNvSpPr txBox="1">
            <a:spLocks noChangeArrowheads="1"/>
          </p:cNvSpPr>
          <p:nvPr/>
        </p:nvSpPr>
        <p:spPr bwMode="auto">
          <a:xfrm>
            <a:off x="2711004" y="4724401"/>
            <a:ext cx="7699088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Huỳnh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im Thu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pic>
        <p:nvPicPr>
          <p:cNvPr id="55" name="Cẩm Nhung – Hổng Dám Đâ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55" descr="Hoa tim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11" y="2419579"/>
            <a:ext cx="4744869" cy="206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2208685" y="5199496"/>
            <a:ext cx="8653908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ĐƠN VỊ CÔNG TÁC: TRƯỜNG TIỂU HỌC TÂY AN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23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6"/>
          <a:stretch/>
        </p:blipFill>
        <p:spPr>
          <a:xfrm>
            <a:off x="2535173" y="2036618"/>
            <a:ext cx="7463637" cy="4604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58829" y="-61693"/>
            <a:ext cx="5049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sáu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11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2023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5192" y="309838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06"/>
          <a:stretch/>
        </p:blipFill>
        <p:spPr>
          <a:xfrm>
            <a:off x="2535173" y="1140835"/>
            <a:ext cx="7463637" cy="9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1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5192" y="309838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8829" y="-61693"/>
            <a:ext cx="5049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400" b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sáu</a:t>
            </a:r>
            <a:r>
              <a:rPr lang="en-US" sz="2400" b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400" b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en-US" sz="2400" b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400" b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11 </a:t>
            </a:r>
            <a:r>
              <a:rPr lang="en-US" sz="2400" b="1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b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2023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989" y="1393034"/>
            <a:ext cx="11329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phòng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hàng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ghế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mỗi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hàng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ghế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13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ngồi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Hỏi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phòng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đó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tất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nhiêu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ngồi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09915" y="2224031"/>
            <a:ext cx="15840" cy="3844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6756" y="2838096"/>
            <a:ext cx="4038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Mỗi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hàng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ghế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13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ngồi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757" y="2376431"/>
            <a:ext cx="1489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u="sng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Tóm</a:t>
            </a:r>
            <a:r>
              <a:rPr lang="en-US" sz="2400" b="1" u="sng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u="sng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tắt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755" y="3320919"/>
            <a:ext cx="5063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hàng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ghế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: .………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ngồi</a:t>
            </a:r>
            <a:r>
              <a:rPr lang="en-US" sz="2400" kern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24793" y="2224031"/>
            <a:ext cx="1489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u="sng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400" b="1" u="sng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u="sng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giải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80280" y="2832132"/>
            <a:ext cx="1489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66992" y="2607263"/>
            <a:ext cx="5874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Trong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phòng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tất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cả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ngồi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lvl="0"/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13 x 3 = 39 (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lvl="0"/>
            <a:r>
              <a:rPr lang="en-US" sz="2400" kern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</a:t>
            </a:r>
            <a:r>
              <a:rPr lang="en-US" sz="2400" u="sng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Đáp</a:t>
            </a:r>
            <a:r>
              <a:rPr lang="en-US" sz="2400" u="sng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u="sng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39 </a:t>
            </a:r>
            <a:r>
              <a:rPr lang="en-US" sz="2400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400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4324" y="0"/>
            <a:ext cx="5782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sáu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1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11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2023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286" y="495111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9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WordArt 7"/>
          <p:cNvSpPr>
            <a:spLocks noChangeArrowheads="1" noChangeShapeType="1" noTextEdit="1"/>
          </p:cNvSpPr>
          <p:nvPr/>
        </p:nvSpPr>
        <p:spPr bwMode="auto">
          <a:xfrm>
            <a:off x="2743200" y="3018972"/>
            <a:ext cx="6836229" cy="162922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143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4" name="Picture 12" descr="ros0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7796"/>
            <a:ext cx="3333750" cy="256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Anh dep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840" y="-101600"/>
            <a:ext cx="12424229" cy="71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4"/>
          <p:cNvSpPr>
            <a:spLocks noChangeArrowheads="1"/>
          </p:cNvSpPr>
          <p:nvPr/>
        </p:nvSpPr>
        <p:spPr bwMode="auto">
          <a:xfrm>
            <a:off x="-101600" y="0"/>
            <a:ext cx="1973943" cy="1509486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>
            <a:off x="10421258" y="5573486"/>
            <a:ext cx="1905454" cy="1284514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5" name="AutoShape 35"/>
          <p:cNvSpPr>
            <a:spLocks noChangeArrowheads="1"/>
          </p:cNvSpPr>
          <p:nvPr/>
        </p:nvSpPr>
        <p:spPr bwMode="auto">
          <a:xfrm rot="16200000">
            <a:off x="74613" y="4933948"/>
            <a:ext cx="1628775" cy="19812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 rot="16200000">
            <a:off x="10785363" y="-77674"/>
            <a:ext cx="1177245" cy="1332594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40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07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64" b="38192" l="34956" r="65000">
                        <a14:foregroundMark x1="35265" y1="11900" x2="35265" y2="35424"/>
                        <a14:foregroundMark x1="36283" y1="29982" x2="42124" y2="37085"/>
                        <a14:foregroundMark x1="35044" y1="13284" x2="37699" y2="9871"/>
                        <a14:foregroundMark x1="35354" y1="11439" x2="36062" y2="8856"/>
                        <a14:foregroundMark x1="36858" y1="9871" x2="64336" y2="10240"/>
                        <a14:foregroundMark x1="64646" y1="10701" x2="64646" y2="35609"/>
                        <a14:foregroundMark x1="45664" y1="32011" x2="46372" y2="37638"/>
                        <a14:foregroundMark x1="46770" y1="35793" x2="53540" y2="34594"/>
                        <a14:foregroundMark x1="53363" y1="34594" x2="62743" y2="36808"/>
                        <a14:foregroundMark x1="35841" y1="34871" x2="41726" y2="37085"/>
                        <a14:foregroundMark x1="35442" y1="35793" x2="39292" y2="37638"/>
                        <a14:foregroundMark x1="35354" y1="35055" x2="35442" y2="37085"/>
                        <a14:foregroundMark x1="35841" y1="37085" x2="45885" y2="37269"/>
                        <a14:foregroundMark x1="46770" y1="36439" x2="49690" y2="37638"/>
                        <a14:foregroundMark x1="54027" y1="35793" x2="57699" y2="36439"/>
                        <a14:foregroundMark x1="56150" y1="35793" x2="64646" y2="37823"/>
                        <a14:foregroundMark x1="56372" y1="37085" x2="56372" y2="37085"/>
                        <a14:foregroundMark x1="56991" y1="37085" x2="56991" y2="37085"/>
                        <a14:foregroundMark x1="57788" y1="37269" x2="57788" y2="37269"/>
                        <a14:foregroundMark x1="58274" y1="37085" x2="58274" y2="37085"/>
                        <a14:foregroundMark x1="58496" y1="37085" x2="58496" y2="37085"/>
                        <a14:foregroundMark x1="58717" y1="37085" x2="58982" y2="37085"/>
                        <a14:foregroundMark x1="59115" y1="37085" x2="59115" y2="37085"/>
                        <a14:foregroundMark x1="59602" y1="36808" x2="59602" y2="36808"/>
                        <a14:foregroundMark x1="59690" y1="36808" x2="59690" y2="36808"/>
                        <a14:foregroundMark x1="60531" y1="37638" x2="60531" y2="37638"/>
                        <a14:foregroundMark x1="60398" y1="37085" x2="60398" y2="37085"/>
                        <a14:foregroundMark x1="60133" y1="37085" x2="60133" y2="37085"/>
                        <a14:foregroundMark x1="60708" y1="38007" x2="60708" y2="38007"/>
                        <a14:foregroundMark x1="61637" y1="37269" x2="61637" y2="37269"/>
                        <a14:foregroundMark x1="61637" y1="37638" x2="61637" y2="37638"/>
                        <a14:foregroundMark x1="61814" y1="37638" x2="61814" y2="37638"/>
                        <a14:foregroundMark x1="47965" y1="37823" x2="47965" y2="37823"/>
                        <a14:foregroundMark x1="35973" y1="36808" x2="46372" y2="37638"/>
                        <a14:foregroundMark x1="47168" y1="37454" x2="48894" y2="37823"/>
                        <a14:foregroundMark x1="36062" y1="11070" x2="34956" y2="34133"/>
                        <a14:backgroundMark x1="52212" y1="36624" x2="52212" y2="36624"/>
                        <a14:backgroundMark x1="52434" y1="36624" x2="52434" y2="36624"/>
                        <a14:backgroundMark x1="52920" y1="36624" x2="53230" y2="36624"/>
                        <a14:backgroundMark x1="51637" y1="36070" x2="51018" y2="36808"/>
                        <a14:backgroundMark x1="53363" y1="35424" x2="55664" y2="368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3" t="10624" r="35416" b="66207"/>
          <a:stretch/>
        </p:blipFill>
        <p:spPr>
          <a:xfrm>
            <a:off x="4390508" y="651164"/>
            <a:ext cx="3737453" cy="1440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5" t="8975" r="9880" b="66971"/>
          <a:stretch/>
        </p:blipFill>
        <p:spPr>
          <a:xfrm>
            <a:off x="8127961" y="651163"/>
            <a:ext cx="3242830" cy="1440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34839" r="10402" b="7143"/>
          <a:stretch/>
        </p:blipFill>
        <p:spPr>
          <a:xfrm>
            <a:off x="2313708" y="2092037"/>
            <a:ext cx="7891055" cy="38817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173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6521" y="1162124"/>
            <a:ext cx="28801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kern="1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Tính</a:t>
            </a:r>
            <a:r>
              <a:rPr lang="en-US" sz="2800" b="1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12 x 3 = 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518" y="1418929"/>
            <a:ext cx="21637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876" y="199094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ea typeface="+mj-ea"/>
              </a:rPr>
              <a:t>12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975104" y="247971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kern="120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ea typeface="+mj-ea"/>
              </a:rPr>
              <a:t>3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6515" y="2188165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kern="120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ea typeface="+mj-ea"/>
              </a:rPr>
              <a:t>x</a:t>
            </a: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34264" y="2998721"/>
            <a:ext cx="69762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4264" y="3076623"/>
            <a:ext cx="697627" cy="3872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42287" y="1406173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kern="120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Tính</a:t>
            </a:r>
            <a:r>
              <a:rPr lang="en-US" sz="3200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04222" y="169126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ea typeface="+mj-ea"/>
              </a:rPr>
              <a:t>12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4427635" y="215517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ea typeface="+mj-ea"/>
              </a:rPr>
              <a:t>3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3858829" y="20144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ea typeface="+mj-ea"/>
              </a:rPr>
              <a:t>X</a:t>
            </a:r>
            <a:endParaRPr lang="en-US" sz="28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211843" y="2718984"/>
            <a:ext cx="62467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70804" y="2727180"/>
            <a:ext cx="411220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lvl="0"/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lvl="0"/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3 nhân 2 bằng 6,viết 6.</a:t>
            </a:r>
          </a:p>
          <a:p>
            <a:pPr lvl="0"/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667260" y="3196391"/>
            <a:ext cx="9690" cy="535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661871" y="3731450"/>
            <a:ext cx="8345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80239" y="2727180"/>
            <a:ext cx="4074051" cy="3551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0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pPr lvl="0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453261" y="3203340"/>
            <a:ext cx="0" cy="835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46922" y="4038622"/>
            <a:ext cx="11641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Rectangle 7172"/>
          <p:cNvSpPr/>
          <p:nvPr/>
        </p:nvSpPr>
        <p:spPr>
          <a:xfrm>
            <a:off x="1924554" y="5325631"/>
            <a:ext cx="2522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Rectangle 7176"/>
          <p:cNvSpPr/>
          <p:nvPr/>
        </p:nvSpPr>
        <p:spPr>
          <a:xfrm>
            <a:off x="761876" y="5387186"/>
            <a:ext cx="250468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 12 x 3 = 36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8829" y="-61693"/>
            <a:ext cx="5049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sáu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11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2023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5927" y="363246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6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8" grpId="0" animBg="1"/>
      <p:bldP spid="19" grpId="0"/>
      <p:bldP spid="20" grpId="0"/>
      <p:bldP spid="21" grpId="0"/>
      <p:bldP spid="22" grpId="0"/>
      <p:bldP spid="717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4" t="10638" r="77171" b="67199"/>
          <a:stretch/>
        </p:blipFill>
        <p:spPr bwMode="auto">
          <a:xfrm>
            <a:off x="429491" y="1003214"/>
            <a:ext cx="1486055" cy="82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0" t="35817" r="13308" b="33611"/>
          <a:stretch/>
        </p:blipFill>
        <p:spPr bwMode="auto">
          <a:xfrm>
            <a:off x="2283810" y="1595881"/>
            <a:ext cx="7966363" cy="141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25366" y="290173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2630441" y="290173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5111366" y="289402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15480" y="288616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72562" y="288616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77637" y="288616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83366" y="290173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88441" y="290173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58829" y="-61693"/>
            <a:ext cx="5049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sáu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11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2023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95192" y="309838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9" y="1788607"/>
            <a:ext cx="16097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9" y="934605"/>
            <a:ext cx="292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00" y="1760825"/>
            <a:ext cx="1768475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45" y="1788607"/>
            <a:ext cx="16033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67" y="1767243"/>
            <a:ext cx="1774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05" y="1683905"/>
            <a:ext cx="18161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58829" y="-61693"/>
            <a:ext cx="5049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Thứ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sáu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tháng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11 </a:t>
            </a:r>
            <a:r>
              <a:rPr lang="en-US" sz="2400" b="1" kern="120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năm</a:t>
            </a:r>
            <a:r>
              <a:rPr lang="en-US" sz="2400" b="1" kern="120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2023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5192" y="309838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617" y="1580430"/>
            <a:ext cx="1609483" cy="22008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6279"/>
          <a:stretch/>
        </p:blipFill>
        <p:spPr>
          <a:xfrm>
            <a:off x="346362" y="324718"/>
            <a:ext cx="2152845" cy="7498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2500" y="4027426"/>
            <a:ext cx="137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>
            <a:stCxn id="6" idx="1"/>
          </p:cNvCxnSpPr>
          <p:nvPr/>
        </p:nvCxnSpPr>
        <p:spPr>
          <a:xfrm>
            <a:off x="5322500" y="4564723"/>
            <a:ext cx="149707" cy="2324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319807" y="4546824"/>
            <a:ext cx="152400" cy="2355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6" idx="2"/>
          </p:cNvCxnSpPr>
          <p:nvPr/>
        </p:nvCxnSpPr>
        <p:spPr>
          <a:xfrm flipV="1">
            <a:off x="5319807" y="5102019"/>
            <a:ext cx="688493" cy="138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96007" y="5108946"/>
            <a:ext cx="956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9" y="490972"/>
            <a:ext cx="2152075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476" y="1469870"/>
            <a:ext cx="1767993" cy="2255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2367" y="3725586"/>
            <a:ext cx="18196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54" y="1525311"/>
            <a:ext cx="16033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295446" y="4207464"/>
            <a:ext cx="124691" cy="2302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295446" y="4200724"/>
            <a:ext cx="124691" cy="2484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272367" y="4793673"/>
            <a:ext cx="759306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10913" y="4740648"/>
            <a:ext cx="741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31738" y="3725586"/>
            <a:ext cx="83869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12</a:t>
            </a:r>
          </a:p>
          <a:p>
            <a:pPr lvl="0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4</a:t>
            </a:r>
            <a:endParaRPr 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658996" y="4258778"/>
            <a:ext cx="143680" cy="23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633747" y="4248806"/>
            <a:ext cx="143679" cy="2320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658996" y="4781232"/>
            <a:ext cx="7091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748604" y="4697429"/>
            <a:ext cx="6206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9" y="490972"/>
            <a:ext cx="2152075" cy="749873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764" y="1379316"/>
            <a:ext cx="1774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1409479"/>
            <a:ext cx="18161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69820" y="3665316"/>
            <a:ext cx="8925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31</a:t>
            </a:r>
          </a:p>
          <a:p>
            <a:pPr lvl="0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3</a:t>
            </a:r>
            <a:endParaRPr 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>
            <a:off x="3069820" y="4234703"/>
            <a:ext cx="144435" cy="2126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041077" y="4239491"/>
            <a:ext cx="158290" cy="207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69820" y="4804089"/>
            <a:ext cx="6986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166802" y="4757923"/>
            <a:ext cx="6206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93</a:t>
            </a:r>
            <a:endParaRPr 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46276" y="3665316"/>
            <a:ext cx="72968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  <a:p>
            <a:pPr lvl="0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3</a:t>
            </a:r>
            <a:endParaRPr 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>
            <a:stCxn id="22" idx="1"/>
          </p:cNvCxnSpPr>
          <p:nvPr/>
        </p:nvCxnSpPr>
        <p:spPr>
          <a:xfrm>
            <a:off x="7846276" y="4234703"/>
            <a:ext cx="161629" cy="2126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846276" y="4219992"/>
            <a:ext cx="161629" cy="2273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46276" y="4804089"/>
            <a:ext cx="75739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969135" y="4757922"/>
            <a:ext cx="6206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lang="en-US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6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30297636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12818</TotalTime>
  <Words>334</Words>
  <Application>Microsoft Office PowerPoint</Application>
  <PresentationFormat>Custom</PresentationFormat>
  <Paragraphs>80</Paragraphs>
  <Slides>13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Wisp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258</cp:revision>
  <dcterms:created xsi:type="dcterms:W3CDTF">2021-02-20T02:56:00Z</dcterms:created>
  <dcterms:modified xsi:type="dcterms:W3CDTF">2023-11-02T22:38:50Z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