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 id="2147483734" r:id="rId2"/>
    <p:sldMasterId id="2147483747" r:id="rId3"/>
    <p:sldMasterId id="2147483863" r:id="rId4"/>
    <p:sldMasterId id="2147483875" r:id="rId5"/>
    <p:sldMasterId id="2147483901" r:id="rId6"/>
    <p:sldMasterId id="2147483915" r:id="rId7"/>
    <p:sldMasterId id="2147483929" r:id="rId8"/>
    <p:sldMasterId id="2147483942" r:id="rId9"/>
    <p:sldMasterId id="2147483954" r:id="rId10"/>
    <p:sldMasterId id="2147483966" r:id="rId11"/>
  </p:sldMasterIdLst>
  <p:notesMasterIdLst>
    <p:notesMasterId r:id="rId37"/>
  </p:notesMasterIdLst>
  <p:sldIdLst>
    <p:sldId id="414" r:id="rId12"/>
    <p:sldId id="416" r:id="rId13"/>
    <p:sldId id="417" r:id="rId14"/>
    <p:sldId id="365" r:id="rId15"/>
    <p:sldId id="421" r:id="rId16"/>
    <p:sldId id="408" r:id="rId17"/>
    <p:sldId id="366" r:id="rId18"/>
    <p:sldId id="422" r:id="rId19"/>
    <p:sldId id="423" r:id="rId20"/>
    <p:sldId id="420" r:id="rId21"/>
    <p:sldId id="324" r:id="rId22"/>
    <p:sldId id="424" r:id="rId23"/>
    <p:sldId id="403" r:id="rId24"/>
    <p:sldId id="357" r:id="rId25"/>
    <p:sldId id="359" r:id="rId26"/>
    <p:sldId id="361" r:id="rId27"/>
    <p:sldId id="360" r:id="rId28"/>
    <p:sldId id="411" r:id="rId29"/>
    <p:sldId id="407" r:id="rId30"/>
    <p:sldId id="382" r:id="rId31"/>
    <p:sldId id="425" r:id="rId32"/>
    <p:sldId id="412" r:id="rId33"/>
    <p:sldId id="426" r:id="rId34"/>
    <p:sldId id="419" r:id="rId35"/>
    <p:sldId id="418" r:id="rId36"/>
  </p:sldIdLst>
  <p:sldSz cx="12190413"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9" autoAdjust="0"/>
    <p:restoredTop sz="88617" autoAdjust="0"/>
  </p:normalViewPr>
  <p:slideViewPr>
    <p:cSldViewPr snapToGrid="0">
      <p:cViewPr>
        <p:scale>
          <a:sx n="88" d="100"/>
          <a:sy n="88" d="100"/>
        </p:scale>
        <p:origin x="-56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2024/1/9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20D848D4-467D-4302-BE84-58AAC82DD42F}" type="slidenum">
              <a:rPr lang="en-US">
                <a:solidFill>
                  <a:prstClr val="black"/>
                </a:solidFill>
              </a:rPr>
              <a:pPr/>
              <a:t>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latin typeface="Calibri" panose="020F0502020204030204"/>
              </a:rPr>
              <a:pPr>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56341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7</a:t>
            </a:fld>
            <a:endParaRPr lang="zh-CN" altLang="en-US"/>
          </a:p>
        </p:txBody>
      </p:sp>
    </p:spTree>
    <p:extLst>
      <p:ext uri="{BB962C8B-B14F-4D97-AF65-F5344CB8AC3E}">
        <p14:creationId xmlns:p14="http://schemas.microsoft.com/office/powerpoint/2010/main" val="46106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22</a:t>
            </a:fld>
            <a:endParaRPr lang="zh-CN" altLang="en-US"/>
          </a:p>
        </p:txBody>
      </p:sp>
    </p:spTree>
    <p:extLst>
      <p:ext uri="{BB962C8B-B14F-4D97-AF65-F5344CB8AC3E}">
        <p14:creationId xmlns:p14="http://schemas.microsoft.com/office/powerpoint/2010/main" val="42576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07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B39F4879-0AAC-41BD-A9C0-777A4BFD4E77}" type="slidenum">
              <a:rPr lang="zh-CN" altLang="en-US">
                <a:solidFill>
                  <a:prstClr val="black"/>
                </a:solidFill>
                <a:cs typeface="Arial" pitchFamily="34" charset="0"/>
              </a:rPr>
              <a:pPr/>
              <a:t>25</a:t>
            </a:fld>
            <a:endParaRPr lang="zh-CN" altLang="en-US">
              <a:solidFill>
                <a:prstClr val="black"/>
              </a:solidFill>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09" y="-90897"/>
            <a:ext cx="12612047"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37" y="1930595"/>
            <a:ext cx="851910"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3237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754" y="170976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754" y="458948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255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091" y="1825625"/>
            <a:ext cx="518092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1396" y="1825625"/>
            <a:ext cx="518092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2024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691" y="365129"/>
            <a:ext cx="1051423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691"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691" y="2505075"/>
            <a:ext cx="51571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1409"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1409" y="2505075"/>
            <a:ext cx="518251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4000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3466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538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691"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2513" y="98745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691"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589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691"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2513" y="987450"/>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691"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362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02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3764"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091" y="365125"/>
            <a:ext cx="773329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827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42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3766"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105"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3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131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49" y="170975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49" y="458947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180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D03887A-5588-4C23-AFDC-6F0C19FDD61F}"/>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456D9D5-5507-472C-B469-8E96B66777A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97E36FB-734F-48B8-94EA-0D32A5328312}"/>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9155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686" y="365129"/>
            <a:ext cx="1051423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686"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686"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1404"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140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8236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1830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0291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686"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2513" y="98744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68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6086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686"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2513" y="987440"/>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68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5224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2801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3764"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798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708" y="365129"/>
            <a:ext cx="1051423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710" y="1681163"/>
            <a:ext cx="51571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710" y="2505075"/>
            <a:ext cx="51571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1440"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1440"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extLst>
      <p:ext uri="{BB962C8B-B14F-4D97-AF65-F5344CB8AC3E}">
        <p14:creationId xmlns:p14="http://schemas.microsoft.com/office/powerpoint/2010/main" val="39302535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37302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19538" y="-1255822"/>
            <a:ext cx="4351338" cy="1051423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572998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2124" y="1956765"/>
            <a:ext cx="5811838" cy="262855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8819" y="-595603"/>
            <a:ext cx="5811838" cy="773329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9725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09" y="-90897"/>
            <a:ext cx="12612047"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33" y="1930595"/>
            <a:ext cx="851910"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3502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39" y="1"/>
            <a:ext cx="12183293"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47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068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613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3"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69" y="1709811"/>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69" y="4589536"/>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940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83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38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43" y="1"/>
            <a:ext cx="12183293"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704"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2513" y="987498"/>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704"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1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704"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2513" y="987498"/>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704"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66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378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 y="2004"/>
            <a:ext cx="12183293"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3766"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105"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80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704" y="365129"/>
            <a:ext cx="1051423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706" y="1681163"/>
            <a:ext cx="51571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706" y="2505075"/>
            <a:ext cx="51571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1436"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1436"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extLst>
      <p:ext uri="{BB962C8B-B14F-4D97-AF65-F5344CB8AC3E}">
        <p14:creationId xmlns:p14="http://schemas.microsoft.com/office/powerpoint/2010/main" val="335201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09" y="-90897"/>
            <a:ext cx="12612047"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30" y="1930595"/>
            <a:ext cx="851910"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7396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36" y="1"/>
            <a:ext cx="12183293"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832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745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188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3"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65" y="1709805"/>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65" y="4589530"/>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22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003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69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703"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2513" y="987492"/>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703"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264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703"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2513" y="987492"/>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703"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913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661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 y="2004"/>
            <a:ext cx="12183293"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3766"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105"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181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701" y="365129"/>
            <a:ext cx="1051423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703" y="1681163"/>
            <a:ext cx="51571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703" y="2505075"/>
            <a:ext cx="51571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1433"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1433"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extLst>
      <p:ext uri="{BB962C8B-B14F-4D97-AF65-F5344CB8AC3E}">
        <p14:creationId xmlns:p14="http://schemas.microsoft.com/office/powerpoint/2010/main" val="2714380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stretch>
            <a:fillRect/>
          </a:stretch>
        </p:blipFill>
        <p:spPr>
          <a:xfrm>
            <a:off x="-182439" y="-90896"/>
            <a:ext cx="12738579" cy="7095201"/>
          </a:xfrm>
          <a:prstGeom prst="rect">
            <a:avLst/>
          </a:prstGeom>
        </p:spPr>
      </p:pic>
      <p:sp>
        <p:nvSpPr>
          <p:cNvPr id="8" name="Oval 7">
            <a:extLst>
              <a:ext uri="{FF2B5EF4-FFF2-40B4-BE49-F238E27FC236}">
                <a16:creationId xmlns="" xmlns:a16="http://schemas.microsoft.com/office/drawing/2014/main" id="{E36E4766-883B-4D27-9EF0-95A9BD22266C}"/>
              </a:ext>
            </a:extLst>
          </p:cNvPr>
          <p:cNvSpPr/>
          <p:nvPr userDrawn="1"/>
        </p:nvSpPr>
        <p:spPr>
          <a:xfrm>
            <a:off x="2629021" y="1930595"/>
            <a:ext cx="851910"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5999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27" y="1"/>
            <a:ext cx="12183293" cy="6858000"/>
          </a:xfrm>
          <a:prstGeom prst="rect">
            <a:avLst/>
          </a:prstGeom>
        </p:spPr>
      </p:pic>
    </p:spTree>
    <p:extLst>
      <p:ext uri="{BB962C8B-B14F-4D97-AF65-F5344CB8AC3E}">
        <p14:creationId xmlns:p14="http://schemas.microsoft.com/office/powerpoint/2010/main" val="1625482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54" y="1709785"/>
            <a:ext cx="10514231"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54" y="4589510"/>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3" y="4"/>
            <a:ext cx="12190412" cy="6863803"/>
          </a:xfrm>
          <a:prstGeom prst="rect">
            <a:avLst/>
          </a:prstGeom>
        </p:spPr>
      </p:pic>
    </p:spTree>
    <p:extLst>
      <p:ext uri="{BB962C8B-B14F-4D97-AF65-F5344CB8AC3E}">
        <p14:creationId xmlns:p14="http://schemas.microsoft.com/office/powerpoint/2010/main" val="212779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87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D03887A-5588-4C23-AFDC-6F0C19FDD61F}"/>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6" name="Footer Placeholder 5">
            <a:extLst>
              <a:ext uri="{FF2B5EF4-FFF2-40B4-BE49-F238E27FC236}">
                <a16:creationId xmlns="" xmlns:a16="http://schemas.microsoft.com/office/drawing/2014/main" id="{D456D9D5-5507-472C-B469-8E96B6677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97E36FB-734F-48B8-94EA-0D32A5328312}"/>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 xmlns:a16="http://schemas.microsoft.com/office/drawing/2014/main" id="{EC6CAD9A-9198-48E7-921A-19152ACC00E9}"/>
              </a:ext>
            </a:extLst>
          </p:cNvPr>
          <p:cNvPicPr>
            <a:picLocks noChangeAspect="1"/>
          </p:cNvPicPr>
          <p:nvPr userDrawn="1"/>
        </p:nvPicPr>
        <p:blipFill>
          <a:blip r:embed="rId2"/>
          <a:stretch>
            <a:fillRect/>
          </a:stretch>
        </p:blipFill>
        <p:spPr>
          <a:xfrm>
            <a:off x="14" y="0"/>
            <a:ext cx="12187241" cy="6858000"/>
          </a:xfrm>
          <a:prstGeom prst="rect">
            <a:avLst/>
          </a:prstGeom>
        </p:spPr>
      </p:pic>
    </p:spTree>
    <p:extLst>
      <p:ext uri="{BB962C8B-B14F-4D97-AF65-F5344CB8AC3E}">
        <p14:creationId xmlns:p14="http://schemas.microsoft.com/office/powerpoint/2010/main" val="3246819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692" y="365129"/>
            <a:ext cx="1051423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692" y="1681163"/>
            <a:ext cx="515711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692" y="2505075"/>
            <a:ext cx="51571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1424"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142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extLst>
      <p:ext uri="{BB962C8B-B14F-4D97-AF65-F5344CB8AC3E}">
        <p14:creationId xmlns:p14="http://schemas.microsoft.com/office/powerpoint/2010/main" val="3387544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10964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12049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691"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2513" y="987472"/>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691"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49417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691"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2513" y="987472"/>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691"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302912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040445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3766"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105"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1/9/2024</a:t>
            </a:fld>
            <a:endParaRPr lang="en-US"/>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297650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93" y="2130472"/>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74" y="3886200"/>
            <a:ext cx="8533289" cy="1752600"/>
          </a:xfrm>
        </p:spPr>
        <p:txBody>
          <a:bodyPr/>
          <a:lstStyle>
            <a:lvl1pPr marL="0" indent="0" algn="ctr">
              <a:buNone/>
              <a:defRPr/>
            </a:lvl1pPr>
            <a:lvl2pPr marL="544190" indent="0" algn="ctr">
              <a:buNone/>
              <a:defRPr/>
            </a:lvl2pPr>
            <a:lvl3pPr marL="1088380" indent="0" algn="ctr">
              <a:buNone/>
              <a:defRPr/>
            </a:lvl3pPr>
            <a:lvl4pPr marL="1632570" indent="0" algn="ctr">
              <a:buNone/>
              <a:defRPr/>
            </a:lvl4pPr>
            <a:lvl5pPr marL="2176760" indent="0" algn="ctr">
              <a:buNone/>
              <a:defRPr/>
            </a:lvl5pPr>
            <a:lvl6pPr marL="2720950" indent="0" algn="ctr">
              <a:buNone/>
              <a:defRPr/>
            </a:lvl6pPr>
            <a:lvl7pPr marL="3265140" indent="0" algn="ctr">
              <a:buNone/>
              <a:defRPr/>
            </a:lvl7pPr>
            <a:lvl8pPr marL="3809330" indent="0" algn="ctr">
              <a:buNone/>
              <a:defRPr/>
            </a:lvl8pPr>
            <a:lvl9pPr marL="435352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65305-1496-4AF3-882E-6CC27E64A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89898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3925A-10DF-455E-B4A5-E3F441553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6215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3"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73" y="1709819"/>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73" y="458954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72" y="4406946"/>
            <a:ext cx="10361851" cy="1362075"/>
          </a:xfrm>
        </p:spPr>
        <p:txBody>
          <a:bodyPr anchor="t"/>
          <a:lstStyle>
            <a:lvl1pPr algn="l">
              <a:defRPr sz="4700" b="1" cap="all"/>
            </a:lvl1pPr>
          </a:lstStyle>
          <a:p>
            <a:r>
              <a:rPr lang="en-US" smtClean="0"/>
              <a:t>Click to edit Master title style</a:t>
            </a:r>
            <a:endParaRPr lang="en-US"/>
          </a:p>
        </p:txBody>
      </p:sp>
      <p:sp>
        <p:nvSpPr>
          <p:cNvPr id="3" name="Text Placeholder 2"/>
          <p:cNvSpPr>
            <a:spLocks noGrp="1"/>
          </p:cNvSpPr>
          <p:nvPr>
            <p:ph type="body" idx="1"/>
          </p:nvPr>
        </p:nvSpPr>
        <p:spPr>
          <a:xfrm>
            <a:off x="962972" y="2906713"/>
            <a:ext cx="10361851" cy="1500187"/>
          </a:xfrm>
        </p:spPr>
        <p:txBody>
          <a:bodyPr anchor="b"/>
          <a:lstStyle>
            <a:lvl1pPr marL="0" indent="0">
              <a:buNone/>
              <a:defRPr sz="2400"/>
            </a:lvl1pPr>
            <a:lvl2pPr marL="544190" indent="0">
              <a:buNone/>
              <a:defRPr sz="2200"/>
            </a:lvl2pPr>
            <a:lvl3pPr marL="1088380" indent="0">
              <a:buNone/>
              <a:defRPr sz="1900"/>
            </a:lvl3pPr>
            <a:lvl4pPr marL="1632570" indent="0">
              <a:buNone/>
              <a:defRPr sz="1700"/>
            </a:lvl4pPr>
            <a:lvl5pPr marL="2176760" indent="0">
              <a:buNone/>
              <a:defRPr sz="1700"/>
            </a:lvl5pPr>
            <a:lvl6pPr marL="2720950" indent="0">
              <a:buNone/>
              <a:defRPr sz="1700"/>
            </a:lvl6pPr>
            <a:lvl7pPr marL="3265140" indent="0">
              <a:buNone/>
              <a:defRPr sz="1700"/>
            </a:lvl7pPr>
            <a:lvl8pPr marL="3809330" indent="0">
              <a:buNone/>
              <a:defRPr sz="1700"/>
            </a:lvl8pPr>
            <a:lvl9pPr marL="4353520" indent="0">
              <a:buNone/>
              <a:defRPr sz="17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28BB1-5ED1-45E5-8075-F9B433E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07685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34" y="1600206"/>
            <a:ext cx="5384099" cy="4525963"/>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6"/>
            <a:ext cx="5384099" cy="4525963"/>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54330F-BE20-4C47-83EB-5FAD3A796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72226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4"/>
            <a:ext cx="5386216" cy="639762"/>
          </a:xfrm>
        </p:spPr>
        <p:txBody>
          <a:bodyPr anchor="b"/>
          <a:lstStyle>
            <a:lvl1pPr marL="0" indent="0">
              <a:buNone/>
              <a:defRPr sz="2900" b="1"/>
            </a:lvl1pPr>
            <a:lvl2pPr marL="544190" indent="0">
              <a:buNone/>
              <a:defRPr sz="2400" b="1"/>
            </a:lvl2pPr>
            <a:lvl3pPr marL="1088380" indent="0">
              <a:buNone/>
              <a:defRPr sz="2200" b="1"/>
            </a:lvl3pPr>
            <a:lvl4pPr marL="1632570" indent="0">
              <a:buNone/>
              <a:defRPr sz="1900" b="1"/>
            </a:lvl4pPr>
            <a:lvl5pPr marL="2176760" indent="0">
              <a:buNone/>
              <a:defRPr sz="1900" b="1"/>
            </a:lvl5pPr>
            <a:lvl6pPr marL="2720950" indent="0">
              <a:buNone/>
              <a:defRPr sz="1900" b="1"/>
            </a:lvl6pPr>
            <a:lvl7pPr marL="3265140" indent="0">
              <a:buNone/>
              <a:defRPr sz="1900" b="1"/>
            </a:lvl7pPr>
            <a:lvl8pPr marL="3809330" indent="0">
              <a:buNone/>
              <a:defRPr sz="1900" b="1"/>
            </a:lvl8pPr>
            <a:lvl9pPr marL="4353520"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4"/>
            <a:ext cx="5388332" cy="639762"/>
          </a:xfrm>
        </p:spPr>
        <p:txBody>
          <a:bodyPr anchor="b"/>
          <a:lstStyle>
            <a:lvl1pPr marL="0" indent="0">
              <a:buNone/>
              <a:defRPr sz="2900" b="1"/>
            </a:lvl1pPr>
            <a:lvl2pPr marL="544190" indent="0">
              <a:buNone/>
              <a:defRPr sz="2400" b="1"/>
            </a:lvl2pPr>
            <a:lvl3pPr marL="1088380" indent="0">
              <a:buNone/>
              <a:defRPr sz="2200" b="1"/>
            </a:lvl3pPr>
            <a:lvl4pPr marL="1632570" indent="0">
              <a:buNone/>
              <a:defRPr sz="1900" b="1"/>
            </a:lvl4pPr>
            <a:lvl5pPr marL="2176760" indent="0">
              <a:buNone/>
              <a:defRPr sz="1900" b="1"/>
            </a:lvl5pPr>
            <a:lvl6pPr marL="2720950" indent="0">
              <a:buNone/>
              <a:defRPr sz="1900" b="1"/>
            </a:lvl6pPr>
            <a:lvl7pPr marL="3265140" indent="0">
              <a:buNone/>
              <a:defRPr sz="1900" b="1"/>
            </a:lvl7pPr>
            <a:lvl8pPr marL="3809330" indent="0">
              <a:buNone/>
              <a:defRPr sz="1900" b="1"/>
            </a:lvl8pPr>
            <a:lvl9pPr marL="4353520"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39703F-4BCA-4A94-B00E-40317DDF69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9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8D5367-117B-4662-882B-07E2A238B0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47816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91312F-2509-4565-90C0-1602EF1D57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79108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113" y="273097"/>
            <a:ext cx="6814779"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1" y="1435103"/>
            <a:ext cx="4010562" cy="4691063"/>
          </a:xfrm>
        </p:spPr>
        <p:txBody>
          <a:bodyPr/>
          <a:lstStyle>
            <a:lvl1pPr marL="0" indent="0">
              <a:buNone/>
              <a:defRPr sz="1700"/>
            </a:lvl1pPr>
            <a:lvl2pPr marL="544190" indent="0">
              <a:buNone/>
              <a:defRPr sz="1400"/>
            </a:lvl2pPr>
            <a:lvl3pPr marL="1088380" indent="0">
              <a:buNone/>
              <a:defRPr sz="1200"/>
            </a:lvl3pPr>
            <a:lvl4pPr marL="1632570" indent="0">
              <a:buNone/>
              <a:defRPr sz="1100"/>
            </a:lvl4pPr>
            <a:lvl5pPr marL="2176760" indent="0">
              <a:buNone/>
              <a:defRPr sz="1100"/>
            </a:lvl5pPr>
            <a:lvl6pPr marL="2720950" indent="0">
              <a:buNone/>
              <a:defRPr sz="1100"/>
            </a:lvl6pPr>
            <a:lvl7pPr marL="3265140" indent="0">
              <a:buNone/>
              <a:defRPr sz="1100"/>
            </a:lvl7pPr>
            <a:lvl8pPr marL="3809330" indent="0">
              <a:buNone/>
              <a:defRPr sz="1100"/>
            </a:lvl8pPr>
            <a:lvl9pPr marL="4353520"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93944F-9657-498D-B85B-9BEACADBB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69930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900"/>
            </a:lvl1pPr>
            <a:lvl2pPr marL="544190" indent="0">
              <a:buNone/>
              <a:defRPr sz="3400"/>
            </a:lvl2pPr>
            <a:lvl3pPr marL="1088380" indent="0">
              <a:buNone/>
              <a:defRPr sz="2900"/>
            </a:lvl3pPr>
            <a:lvl4pPr marL="1632570" indent="0">
              <a:buNone/>
              <a:defRPr sz="2400"/>
            </a:lvl4pPr>
            <a:lvl5pPr marL="2176760" indent="0">
              <a:buNone/>
              <a:defRPr sz="2400"/>
            </a:lvl5pPr>
            <a:lvl6pPr marL="2720950" indent="0">
              <a:buNone/>
              <a:defRPr sz="2400"/>
            </a:lvl6pPr>
            <a:lvl7pPr marL="3265140" indent="0">
              <a:buNone/>
              <a:defRPr sz="2400"/>
            </a:lvl7pPr>
            <a:lvl8pPr marL="3809330" indent="0">
              <a:buNone/>
              <a:defRPr sz="2400"/>
            </a:lvl8pPr>
            <a:lvl9pPr marL="4353520" indent="0">
              <a:buNone/>
              <a:defRPr sz="2400"/>
            </a:lvl9pPr>
          </a:lstStyle>
          <a:p>
            <a:pPr lvl="0"/>
            <a:endParaRPr lang="en-US" noProof="0" smtClean="0"/>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700"/>
            </a:lvl1pPr>
            <a:lvl2pPr marL="544190" indent="0">
              <a:buNone/>
              <a:defRPr sz="1400"/>
            </a:lvl2pPr>
            <a:lvl3pPr marL="1088380" indent="0">
              <a:buNone/>
              <a:defRPr sz="1200"/>
            </a:lvl3pPr>
            <a:lvl4pPr marL="1632570" indent="0">
              <a:buNone/>
              <a:defRPr sz="1100"/>
            </a:lvl4pPr>
            <a:lvl5pPr marL="2176760" indent="0">
              <a:buNone/>
              <a:defRPr sz="1100"/>
            </a:lvl5pPr>
            <a:lvl6pPr marL="2720950" indent="0">
              <a:buNone/>
              <a:defRPr sz="1100"/>
            </a:lvl6pPr>
            <a:lvl7pPr marL="3265140" indent="0">
              <a:buNone/>
              <a:defRPr sz="1100"/>
            </a:lvl7pPr>
            <a:lvl8pPr marL="3809330" indent="0">
              <a:buNone/>
              <a:defRPr sz="1100"/>
            </a:lvl8pPr>
            <a:lvl9pPr marL="4353520"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5EB0C5-C7CA-4527-B2E0-A919FC3F69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69544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78D6D2-8E91-4093-B6BA-95892F185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9060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85"/>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34" y="274685"/>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4153E8-C545-4754-9A32-EB2212F0AE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61583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21" y="274685"/>
            <a:ext cx="10971372"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81B1C5-8766-414A-B39C-8C20888B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215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975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9"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462" y="4343400"/>
            <a:ext cx="98729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137" y="758952"/>
            <a:ext cx="10057091"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919" y="4455621"/>
            <a:ext cx="10057091"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fld id="{6BE98EC5-BD12-4F09-9922-1CFE08160FE5}" type="datetimeFigureOut">
              <a:rPr lang="en-US" altLang="en-US"/>
              <a:pPr/>
              <a:t>1/9/2024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DAEE7305-B78C-48BC-BEDE-E39EE7AAA99A}" type="slidenum">
              <a:rPr lang="en-US" altLang="en-US"/>
              <a:pPr/>
              <a:t>‹#›</a:t>
            </a:fld>
            <a:endParaRPr lang="en-US" altLang="en-US"/>
          </a:p>
        </p:txBody>
      </p:sp>
    </p:spTree>
    <p:extLst>
      <p:ext uri="{BB962C8B-B14F-4D97-AF65-F5344CB8AC3E}">
        <p14:creationId xmlns:p14="http://schemas.microsoft.com/office/powerpoint/2010/main" val="2714363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435312EA-64A8-4751-852B-9D0640356A4D}" type="datetimeFigureOut">
              <a:rPr lang="en-US" altLang="en-US"/>
              <a:pPr/>
              <a:t>1/9/2024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ADF1EE-C8C3-47FE-B363-8BF36A76C608}" type="slidenum">
              <a:rPr lang="en-US" altLang="en-US"/>
              <a:pPr/>
              <a:t>‹#›</a:t>
            </a:fld>
            <a:endParaRPr lang="en-US" altLang="en-US"/>
          </a:p>
        </p:txBody>
      </p:sp>
    </p:spTree>
    <p:extLst>
      <p:ext uri="{BB962C8B-B14F-4D97-AF65-F5344CB8AC3E}">
        <p14:creationId xmlns:p14="http://schemas.microsoft.com/office/powerpoint/2010/main" val="1052668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9"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462" y="4343400"/>
            <a:ext cx="98729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137" y="758952"/>
            <a:ext cx="10057091"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137" y="4453128"/>
            <a:ext cx="10057091"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p:txBody>
          <a:bodyPr/>
          <a:lstStyle>
            <a:lvl1pPr>
              <a:defRPr/>
            </a:lvl1pPr>
          </a:lstStyle>
          <a:p>
            <a:fld id="{655173E9-4B2A-4B33-9A1F-6F87AA5244B3}" type="datetimeFigureOut">
              <a:rPr lang="en-US" altLang="en-US"/>
              <a:pPr/>
              <a:t>1/9/2024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F359C5B5-85D8-4D72-BA2B-6F16B5774683}" type="slidenum">
              <a:rPr lang="en-US" altLang="en-US"/>
              <a:pPr/>
              <a:t>‹#›</a:t>
            </a:fld>
            <a:endParaRPr lang="en-US" altLang="en-US"/>
          </a:p>
        </p:txBody>
      </p:sp>
    </p:spTree>
    <p:extLst>
      <p:ext uri="{BB962C8B-B14F-4D97-AF65-F5344CB8AC3E}">
        <p14:creationId xmlns:p14="http://schemas.microsoft.com/office/powerpoint/2010/main" val="4214429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137" y="286607"/>
            <a:ext cx="1005709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137" y="1845734"/>
            <a:ext cx="4937117"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124" y="1845742"/>
            <a:ext cx="4937117"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1AC354DC-03DC-497F-ADFE-6B91A5817102}" type="datetimeFigureOut">
              <a:rPr lang="en-US" altLang="en-US"/>
              <a:pPr/>
              <a:t>1/9/2024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B0C4A35-C045-4CCA-8CE1-031FC30D654F}" type="slidenum">
              <a:rPr lang="en-US" altLang="en-US"/>
              <a:pPr/>
              <a:t>‹#›</a:t>
            </a:fld>
            <a:endParaRPr lang="en-US" altLang="en-US"/>
          </a:p>
        </p:txBody>
      </p:sp>
    </p:spTree>
    <p:extLst>
      <p:ext uri="{BB962C8B-B14F-4D97-AF65-F5344CB8AC3E}">
        <p14:creationId xmlns:p14="http://schemas.microsoft.com/office/powerpoint/2010/main" val="3107796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137" y="286607"/>
            <a:ext cx="1005709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137" y="1846052"/>
            <a:ext cx="493711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137" y="2582334"/>
            <a:ext cx="4937117"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124" y="1846052"/>
            <a:ext cx="493711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124" y="2582334"/>
            <a:ext cx="4937117"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CF5673D3-C64B-4C13-A17B-4992C02F5E1E}" type="datetimeFigureOut">
              <a:rPr lang="en-US" altLang="en-US"/>
              <a:pPr/>
              <a:t>1/9/2024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67E665E-EE84-4040-B2CF-C12AB794F746}" type="slidenum">
              <a:rPr lang="en-US" altLang="en-US"/>
              <a:pPr/>
              <a:t>‹#›</a:t>
            </a:fld>
            <a:endParaRPr lang="en-US" altLang="en-US"/>
          </a:p>
        </p:txBody>
      </p:sp>
    </p:spTree>
    <p:extLst>
      <p:ext uri="{BB962C8B-B14F-4D97-AF65-F5344CB8AC3E}">
        <p14:creationId xmlns:p14="http://schemas.microsoft.com/office/powerpoint/2010/main" val="1696211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0787A240-282C-4C2A-B1C4-7A6863BB2F5C}" type="datetimeFigureOut">
              <a:rPr lang="en-US" altLang="en-US"/>
              <a:pPr/>
              <a:t>1/9/2024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107B85EE-4075-49DC-9ABB-82CBA66DEC59}" type="slidenum">
              <a:rPr lang="en-US" altLang="en-US"/>
              <a:pPr/>
              <a:t>‹#›</a:t>
            </a:fld>
            <a:endParaRPr lang="en-US" altLang="en-US"/>
          </a:p>
        </p:txBody>
      </p:sp>
    </p:spTree>
    <p:extLst>
      <p:ext uri="{BB962C8B-B14F-4D97-AF65-F5344CB8AC3E}">
        <p14:creationId xmlns:p14="http://schemas.microsoft.com/office/powerpoint/2010/main" val="3852133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9"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fld id="{581F98FF-48A2-4A24-966A-67358A29F1D7}" type="datetimeFigureOut">
              <a:rPr lang="en-US" altLang="en-US"/>
              <a:pPr/>
              <a:t>1/9/2024</a:t>
            </a:fld>
            <a:endParaRPr lang="en-US" altLang="en-US"/>
          </a:p>
        </p:txBody>
      </p:sp>
      <p:sp>
        <p:nvSpPr>
          <p:cNvPr id="5" name="Footer Placeholder 7"/>
          <p:cNvSpPr>
            <a:spLocks noGrp="1"/>
          </p:cNvSpPr>
          <p:nvPr>
            <p:ph type="ftr" sz="quarter" idx="11"/>
          </p:nvPr>
        </p:nvSpPr>
        <p:spPr/>
        <p:txBody>
          <a:bodyPr/>
          <a:lstStyle>
            <a:lvl1pPr>
              <a:defRPr/>
            </a:lvl1pPr>
          </a:lstStyle>
          <a:p>
            <a:endParaRPr lang="en-US" altLang="en-US"/>
          </a:p>
        </p:txBody>
      </p:sp>
      <p:sp>
        <p:nvSpPr>
          <p:cNvPr id="6" name="Slide Number Placeholder 8"/>
          <p:cNvSpPr>
            <a:spLocks noGrp="1"/>
          </p:cNvSpPr>
          <p:nvPr>
            <p:ph type="sldNum" sz="quarter" idx="12"/>
          </p:nvPr>
        </p:nvSpPr>
        <p:spPr/>
        <p:txBody>
          <a:bodyPr/>
          <a:lstStyle>
            <a:lvl1pPr>
              <a:defRPr/>
            </a:lvl1pPr>
          </a:lstStyle>
          <a:p>
            <a:fld id="{946A541B-A72F-4B51-8A87-16848B92FFF4}" type="slidenum">
              <a:rPr lang="en-US" altLang="en-US"/>
              <a:pPr/>
              <a:t>‹#›</a:t>
            </a:fld>
            <a:endParaRPr lang="en-US" altLang="en-US"/>
          </a:p>
        </p:txBody>
      </p:sp>
    </p:spTree>
    <p:extLst>
      <p:ext uri="{BB962C8B-B14F-4D97-AF65-F5344CB8AC3E}">
        <p14:creationId xmlns:p14="http://schemas.microsoft.com/office/powerpoint/2010/main" val="3511993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 y="0"/>
            <a:ext cx="40507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93" y="0"/>
            <a:ext cx="634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154" y="594359"/>
            <a:ext cx="3199983"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058" y="731520"/>
            <a:ext cx="667832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154" y="2926080"/>
            <a:ext cx="3199983"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607" y="6459575"/>
            <a:ext cx="2617977" cy="365125"/>
          </a:xfrm>
        </p:spPr>
        <p:txBody>
          <a:bodyPr/>
          <a:lstStyle>
            <a:lvl1pPr>
              <a:defRPr/>
            </a:lvl1pPr>
          </a:lstStyle>
          <a:p>
            <a:fld id="{3C78E4D6-2542-4D1B-AFDB-4F755397830A}" type="datetimeFigureOut">
              <a:rPr lang="en-US" altLang="en-US"/>
              <a:pPr/>
              <a:t>1/9/2024</a:t>
            </a:fld>
            <a:endParaRPr lang="en-US" altLang="en-US"/>
          </a:p>
        </p:txBody>
      </p:sp>
      <p:sp>
        <p:nvSpPr>
          <p:cNvPr id="8" name="Footer Placeholder 5"/>
          <p:cNvSpPr>
            <a:spLocks noGrp="1"/>
          </p:cNvSpPr>
          <p:nvPr>
            <p:ph type="ftr" sz="quarter" idx="11"/>
          </p:nvPr>
        </p:nvSpPr>
        <p:spPr>
          <a:xfrm>
            <a:off x="4799975" y="6459575"/>
            <a:ext cx="4647595" cy="365125"/>
          </a:xfrm>
        </p:spPr>
        <p:txBody>
          <a:bodyPr/>
          <a:lstStyle>
            <a:lvl1pPr algn="l">
              <a:defRPr>
                <a:solidFill>
                  <a:schemeClr val="tx2"/>
                </a:solidFill>
              </a:defRPr>
            </a:lvl1pPr>
          </a:lstStyle>
          <a:p>
            <a:endParaRPr lang="en-US" altLang="en-US">
              <a:solidFill>
                <a:srgbClr val="637052"/>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88CFA12B-39EF-4EA1-A916-38B875B5A2B0}" type="slidenum">
              <a:rPr lang="en-US" altLang="en-US">
                <a:solidFill>
                  <a:srgbClr val="637052"/>
                </a:solidFill>
              </a:rPr>
              <a:pPr/>
              <a:t>‹#›</a:t>
            </a:fld>
            <a:endParaRPr lang="en-US" altLang="en-US">
              <a:solidFill>
                <a:srgbClr val="637052"/>
              </a:solidFill>
            </a:endParaRPr>
          </a:p>
        </p:txBody>
      </p:sp>
    </p:spTree>
    <p:extLst>
      <p:ext uri="{BB962C8B-B14F-4D97-AF65-F5344CB8AC3E}">
        <p14:creationId xmlns:p14="http://schemas.microsoft.com/office/powerpoint/2010/main" val="4168297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 y="4953000"/>
            <a:ext cx="12188297"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 y="4914900"/>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137" y="5074920"/>
            <a:ext cx="10118043"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0398"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137" y="5907024"/>
            <a:ext cx="10118043"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lvl1pPr>
              <a:defRPr/>
            </a:lvl1pPr>
          </a:lstStyle>
          <a:p>
            <a:fld id="{2F207CE2-2B77-4B4C-B49B-76B888277B54}" type="datetimeFigureOut">
              <a:rPr lang="en-US" altLang="en-US"/>
              <a:pPr/>
              <a:t>1/9/2024</a:t>
            </a:fld>
            <a:endParaRPr lang="en-US" altLang="en-US"/>
          </a:p>
        </p:txBody>
      </p:sp>
      <p:sp>
        <p:nvSpPr>
          <p:cNvPr id="8" name="Footer Placeholder 5"/>
          <p:cNvSpPr>
            <a:spLocks noGrp="1"/>
          </p:cNvSpPr>
          <p:nvPr>
            <p:ph type="ftr" sz="quarter" idx="11"/>
          </p:nvPr>
        </p:nvSpPr>
        <p:spPr/>
        <p:txBody>
          <a:bodyPr/>
          <a:lstStyle>
            <a:lvl1pPr>
              <a:defRPr/>
            </a:lvl1pPr>
          </a:lstStyle>
          <a:p>
            <a:endParaRPr lang="en-US" altLang="en-US"/>
          </a:p>
        </p:txBody>
      </p:sp>
      <p:sp>
        <p:nvSpPr>
          <p:cNvPr id="9" name="Slide Number Placeholder 6"/>
          <p:cNvSpPr>
            <a:spLocks noGrp="1"/>
          </p:cNvSpPr>
          <p:nvPr>
            <p:ph type="sldNum" sz="quarter" idx="12"/>
          </p:nvPr>
        </p:nvSpPr>
        <p:spPr/>
        <p:txBody>
          <a:bodyPr/>
          <a:lstStyle>
            <a:lvl1pPr>
              <a:defRPr/>
            </a:lvl1pPr>
          </a:lstStyle>
          <a:p>
            <a:fld id="{6D9AFECE-9770-480E-958D-9B7AE33845A3}" type="slidenum">
              <a:rPr lang="en-US" altLang="en-US"/>
              <a:pPr/>
              <a:t>‹#›</a:t>
            </a:fld>
            <a:endParaRPr lang="en-US" altLang="en-US"/>
          </a:p>
        </p:txBody>
      </p:sp>
    </p:spTree>
    <p:extLst>
      <p:ext uri="{BB962C8B-B14F-4D97-AF65-F5344CB8AC3E}">
        <p14:creationId xmlns:p14="http://schemas.microsoft.com/office/powerpoint/2010/main" val="210982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78B802AC-3003-44E5-9B59-C04EBC6313D7}" type="datetimeFigureOut">
              <a:rPr lang="en-US" altLang="en-US"/>
              <a:pPr/>
              <a:t>1/9/2024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2E7A49D-180B-4072-9041-552593205897}" type="slidenum">
              <a:rPr lang="en-US" altLang="en-US"/>
              <a:pPr/>
              <a:t>‹#›</a:t>
            </a:fld>
            <a:endParaRPr lang="en-US" altLang="en-US"/>
          </a:p>
        </p:txBody>
      </p:sp>
    </p:spTree>
    <p:extLst>
      <p:ext uri="{BB962C8B-B14F-4D97-AF65-F5344CB8AC3E}">
        <p14:creationId xmlns:p14="http://schemas.microsoft.com/office/powerpoint/2010/main" val="292537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9"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3766" y="414816"/>
            <a:ext cx="2628558"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00" y="414779"/>
            <a:ext cx="7733293"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fld id="{238B8B0F-DD67-4117-92CF-39329AF22184}" type="datetimeFigureOut">
              <a:rPr lang="en-US" altLang="en-US"/>
              <a:pPr/>
              <a:t>1/9/2024</a:t>
            </a:fld>
            <a:endParaRPr lang="en-US" altLang="en-US"/>
          </a:p>
        </p:txBody>
      </p:sp>
      <p:sp>
        <p:nvSpPr>
          <p:cNvPr id="7" name="Footer Placeholder 4"/>
          <p:cNvSpPr>
            <a:spLocks noGrp="1"/>
          </p:cNvSpPr>
          <p:nvPr>
            <p:ph type="ftr" sz="quarter" idx="11"/>
          </p:nvPr>
        </p:nvSpPr>
        <p:spPr/>
        <p:txBody>
          <a:bodyPr/>
          <a:lstStyle>
            <a:lvl1pPr>
              <a:defRPr/>
            </a:lvl1pPr>
          </a:lstStyle>
          <a:p>
            <a:endParaRPr lang="en-US" altLang="en-US"/>
          </a:p>
        </p:txBody>
      </p:sp>
      <p:sp>
        <p:nvSpPr>
          <p:cNvPr id="8" name="Slide Number Placeholder 5"/>
          <p:cNvSpPr>
            <a:spLocks noGrp="1"/>
          </p:cNvSpPr>
          <p:nvPr>
            <p:ph type="sldNum" sz="quarter" idx="12"/>
          </p:nvPr>
        </p:nvSpPr>
        <p:spPr/>
        <p:txBody>
          <a:bodyPr/>
          <a:lstStyle>
            <a:lvl1pPr>
              <a:defRPr/>
            </a:lvl1pPr>
          </a:lstStyle>
          <a:p>
            <a:fld id="{C4D9866F-3B71-46F3-9626-1D76068A8008}" type="slidenum">
              <a:rPr lang="en-US" altLang="en-US"/>
              <a:pPr/>
              <a:t>‹#›</a:t>
            </a:fld>
            <a:endParaRPr lang="en-US" altLang="en-US"/>
          </a:p>
        </p:txBody>
      </p:sp>
    </p:spTree>
    <p:extLst>
      <p:ext uri="{BB962C8B-B14F-4D97-AF65-F5344CB8AC3E}">
        <p14:creationId xmlns:p14="http://schemas.microsoft.com/office/powerpoint/2010/main" val="2383496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902089" y="2679192"/>
            <a:ext cx="5095593"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2743" y="2679192"/>
            <a:ext cx="5095593"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endParaRPr lang="en-US"/>
          </a:p>
        </p:txBody>
      </p:sp>
      <p:sp>
        <p:nvSpPr>
          <p:cNvPr id="6" name="Footer Placeholder 4"/>
          <p:cNvSpPr>
            <a:spLocks noGrp="1"/>
          </p:cNvSpPr>
          <p:nvPr>
            <p:ph type="ftr" sz="quarter" idx="16"/>
          </p:nvPr>
        </p:nvSpPr>
        <p:spPr/>
        <p:txBody>
          <a:bodyPr/>
          <a:lstStyle>
            <a:lvl1pPr>
              <a:defRPr/>
            </a:lvl1pPr>
          </a:lstStyle>
          <a:p>
            <a:endParaRPr lang="en-US"/>
          </a:p>
        </p:txBody>
      </p:sp>
      <p:sp>
        <p:nvSpPr>
          <p:cNvPr id="7" name="Slide Number Placeholder 5"/>
          <p:cNvSpPr>
            <a:spLocks noGrp="1"/>
          </p:cNvSpPr>
          <p:nvPr>
            <p:ph type="sldNum" sz="quarter" idx="17"/>
          </p:nvPr>
        </p:nvSpPr>
        <p:spPr/>
        <p:txBody>
          <a:bodyPr/>
          <a:lstStyle>
            <a:lvl1pPr>
              <a:defRPr/>
            </a:lvl1pPr>
          </a:lstStyle>
          <a:p>
            <a:fld id="{B76513C4-A839-44B3-8A33-C2E642C465A0}" type="slidenum">
              <a:rPr lang="en-US" altLang="en-US"/>
              <a:pPr/>
              <a:t>‹#›</a:t>
            </a:fld>
            <a:endParaRPr lang="en-US" altLang="en-US"/>
          </a:p>
        </p:txBody>
      </p:sp>
    </p:spTree>
    <p:extLst>
      <p:ext uri="{BB962C8B-B14F-4D97-AF65-F5344CB8AC3E}">
        <p14:creationId xmlns:p14="http://schemas.microsoft.com/office/powerpoint/2010/main" val="227327893"/>
      </p:ext>
    </p:extLst>
  </p:cSld>
  <p:clrMapOvr>
    <a:masterClrMapping/>
  </p:clrMapOvr>
  <p:transition spd="med">
    <p:whee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副标题 2"/>
          <p:cNvSpPr txBox="1">
            <a:spLocks/>
          </p:cNvSpPr>
          <p:nvPr userDrawn="1"/>
        </p:nvSpPr>
        <p:spPr>
          <a:xfrm>
            <a:off x="6438075" y="4581525"/>
            <a:ext cx="4827489" cy="928688"/>
          </a:xfrm>
          <a:prstGeom prst="rect">
            <a:avLst/>
          </a:prstGeom>
        </p:spPr>
        <p:txBody>
          <a:bodyPr>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fontAlgn="base">
              <a:lnSpc>
                <a:spcPct val="80000"/>
              </a:lnSpc>
              <a:spcBef>
                <a:spcPts val="1000"/>
              </a:spcBef>
              <a:spcAft>
                <a:spcPct val="0"/>
              </a:spcAft>
              <a:buFont typeface="Arial" pitchFamily="34" charset="0"/>
              <a:buNone/>
            </a:pPr>
            <a:r>
              <a:rPr lang="zh-CN" altLang="en-US" sz="1300" smtClean="0">
                <a:solidFill>
                  <a:prstClr val="white"/>
                </a:solidFill>
                <a:latin typeface="等线" pitchFamily="2" charset="-122"/>
              </a:rPr>
              <a:t>感谢您下载包图网平台上提供的</a:t>
            </a:r>
            <a:r>
              <a:rPr lang="en-US" altLang="zh-CN" sz="1300" smtClean="0">
                <a:solidFill>
                  <a:prstClr val="white"/>
                </a:solidFill>
                <a:latin typeface="等线" pitchFamily="2" charset="-122"/>
              </a:rPr>
              <a:t>PPT</a:t>
            </a:r>
            <a:r>
              <a:rPr lang="zh-CN" altLang="en-US" sz="1300" smtClean="0">
                <a:solidFill>
                  <a:prstClr val="white"/>
                </a:solidFill>
                <a:latin typeface="等线" pitchFamily="2" charset="-122"/>
              </a:rPr>
              <a:t>作品，为了您和包图网以及原创作者的利益，请勿复制、传播、销售，否则将承担法律责任！包图网将对作品进行维权，按照传播下载次数进行十倍索取赔偿！</a:t>
            </a:r>
            <a:r>
              <a:rPr lang="en-US" altLang="zh-CN" sz="1300" smtClean="0">
                <a:solidFill>
                  <a:prstClr val="white"/>
                </a:solidFill>
                <a:latin typeface="等线" pitchFamily="2" charset="-122"/>
              </a:rPr>
              <a:t>Ibaotu.com</a:t>
            </a:r>
            <a:endParaRPr lang="zh-CN" altLang="en-US" sz="1300" smtClean="0">
              <a:solidFill>
                <a:prstClr val="white"/>
              </a:solidFill>
              <a:latin typeface="等线" pitchFamily="2" charset="-122"/>
            </a:endParaRPr>
          </a:p>
        </p:txBody>
      </p:sp>
      <p:pic>
        <p:nvPicPr>
          <p:cNvPr id="3" name="图片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338517"/>
      </p:ext>
    </p:extLst>
  </p:cSld>
  <p:clrMapOvr>
    <a:masterClrMapping/>
  </p:clrMapOvr>
  <p:transition spd="slow" advTm="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462" y="4343400"/>
            <a:ext cx="98729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137" y="758952"/>
            <a:ext cx="10057091"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919" y="4455621"/>
            <a:ext cx="10057091"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fld id="{6BE98EC5-BD12-4F09-9922-1CFE08160FE5}" type="datetimeFigureOut">
              <a:rPr lang="en-US" altLang="en-US"/>
              <a:pPr/>
              <a:t>1/9/2024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DAEE7305-B78C-48BC-BEDE-E39EE7AAA99A}" type="slidenum">
              <a:rPr lang="en-US" altLang="en-US"/>
              <a:pPr/>
              <a:t>‹#›</a:t>
            </a:fld>
            <a:endParaRPr lang="en-US" altLang="en-US"/>
          </a:p>
        </p:txBody>
      </p:sp>
    </p:spTree>
    <p:extLst>
      <p:ext uri="{BB962C8B-B14F-4D97-AF65-F5344CB8AC3E}">
        <p14:creationId xmlns:p14="http://schemas.microsoft.com/office/powerpoint/2010/main" val="2019150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435312EA-64A8-4751-852B-9D0640356A4D}" type="datetimeFigureOut">
              <a:rPr lang="en-US" altLang="en-US"/>
              <a:pPr/>
              <a:t>1/9/2024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ADF1EE-C8C3-47FE-B363-8BF36A76C608}" type="slidenum">
              <a:rPr lang="en-US" altLang="en-US"/>
              <a:pPr/>
              <a:t>‹#›</a:t>
            </a:fld>
            <a:endParaRPr lang="en-US" altLang="en-US"/>
          </a:p>
        </p:txBody>
      </p:sp>
    </p:spTree>
    <p:extLst>
      <p:ext uri="{BB962C8B-B14F-4D97-AF65-F5344CB8AC3E}">
        <p14:creationId xmlns:p14="http://schemas.microsoft.com/office/powerpoint/2010/main" val="1444162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462" y="4343400"/>
            <a:ext cx="98729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137" y="758952"/>
            <a:ext cx="10057091"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137" y="4453128"/>
            <a:ext cx="10057091"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p:txBody>
          <a:bodyPr/>
          <a:lstStyle>
            <a:lvl1pPr>
              <a:defRPr/>
            </a:lvl1pPr>
          </a:lstStyle>
          <a:p>
            <a:fld id="{655173E9-4B2A-4B33-9A1F-6F87AA5244B3}" type="datetimeFigureOut">
              <a:rPr lang="en-US" altLang="en-US"/>
              <a:pPr/>
              <a:t>1/9/2024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F359C5B5-85D8-4D72-BA2B-6F16B5774683}" type="slidenum">
              <a:rPr lang="en-US" altLang="en-US"/>
              <a:pPr/>
              <a:t>‹#›</a:t>
            </a:fld>
            <a:endParaRPr lang="en-US" altLang="en-US"/>
          </a:p>
        </p:txBody>
      </p:sp>
    </p:spTree>
    <p:extLst>
      <p:ext uri="{BB962C8B-B14F-4D97-AF65-F5344CB8AC3E}">
        <p14:creationId xmlns:p14="http://schemas.microsoft.com/office/powerpoint/2010/main" val="998659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137" y="286607"/>
            <a:ext cx="1005709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137" y="1845734"/>
            <a:ext cx="4937117"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124" y="1845742"/>
            <a:ext cx="4937117"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1AC354DC-03DC-497F-ADFE-6B91A5817102}" type="datetimeFigureOut">
              <a:rPr lang="en-US" altLang="en-US"/>
              <a:pPr/>
              <a:t>1/9/2024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B0C4A35-C045-4CCA-8CE1-031FC30D654F}" type="slidenum">
              <a:rPr lang="en-US" altLang="en-US"/>
              <a:pPr/>
              <a:t>‹#›</a:t>
            </a:fld>
            <a:endParaRPr lang="en-US" altLang="en-US"/>
          </a:p>
        </p:txBody>
      </p:sp>
    </p:spTree>
    <p:extLst>
      <p:ext uri="{BB962C8B-B14F-4D97-AF65-F5344CB8AC3E}">
        <p14:creationId xmlns:p14="http://schemas.microsoft.com/office/powerpoint/2010/main" val="19804861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137" y="286607"/>
            <a:ext cx="1005709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137" y="1846052"/>
            <a:ext cx="493711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137" y="2582334"/>
            <a:ext cx="4937117"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124" y="1846052"/>
            <a:ext cx="493711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124" y="2582334"/>
            <a:ext cx="4937117"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CF5673D3-C64B-4C13-A17B-4992C02F5E1E}" type="datetimeFigureOut">
              <a:rPr lang="en-US" altLang="en-US"/>
              <a:pPr/>
              <a:t>1/9/2024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67E665E-EE84-4040-B2CF-C12AB794F746}" type="slidenum">
              <a:rPr lang="en-US" altLang="en-US"/>
              <a:pPr/>
              <a:t>‹#›</a:t>
            </a:fld>
            <a:endParaRPr lang="en-US" altLang="en-US"/>
          </a:p>
        </p:txBody>
      </p:sp>
    </p:spTree>
    <p:extLst>
      <p:ext uri="{BB962C8B-B14F-4D97-AF65-F5344CB8AC3E}">
        <p14:creationId xmlns:p14="http://schemas.microsoft.com/office/powerpoint/2010/main" val="3975718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0787A240-282C-4C2A-B1C4-7A6863BB2F5C}" type="datetimeFigureOut">
              <a:rPr lang="en-US" altLang="en-US"/>
              <a:pPr/>
              <a:t>1/9/2024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107B85EE-4075-49DC-9ABB-82CBA66DEC59}" type="slidenum">
              <a:rPr lang="en-US" altLang="en-US"/>
              <a:pPr/>
              <a:t>‹#›</a:t>
            </a:fld>
            <a:endParaRPr lang="en-US" altLang="en-US"/>
          </a:p>
        </p:txBody>
      </p:sp>
    </p:spTree>
    <p:extLst>
      <p:ext uri="{BB962C8B-B14F-4D97-AF65-F5344CB8AC3E}">
        <p14:creationId xmlns:p14="http://schemas.microsoft.com/office/powerpoint/2010/main" val="1461374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6"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fld id="{581F98FF-48A2-4A24-966A-67358A29F1D7}" type="datetimeFigureOut">
              <a:rPr lang="en-US" altLang="en-US"/>
              <a:pPr/>
              <a:t>1/9/2024</a:t>
            </a:fld>
            <a:endParaRPr lang="en-US" altLang="en-US"/>
          </a:p>
        </p:txBody>
      </p:sp>
      <p:sp>
        <p:nvSpPr>
          <p:cNvPr id="5" name="Footer Placeholder 7"/>
          <p:cNvSpPr>
            <a:spLocks noGrp="1"/>
          </p:cNvSpPr>
          <p:nvPr>
            <p:ph type="ftr" sz="quarter" idx="11"/>
          </p:nvPr>
        </p:nvSpPr>
        <p:spPr/>
        <p:txBody>
          <a:bodyPr/>
          <a:lstStyle>
            <a:lvl1pPr>
              <a:defRPr/>
            </a:lvl1pPr>
          </a:lstStyle>
          <a:p>
            <a:endParaRPr lang="en-US" altLang="en-US"/>
          </a:p>
        </p:txBody>
      </p:sp>
      <p:sp>
        <p:nvSpPr>
          <p:cNvPr id="6" name="Slide Number Placeholder 8"/>
          <p:cNvSpPr>
            <a:spLocks noGrp="1"/>
          </p:cNvSpPr>
          <p:nvPr>
            <p:ph type="sldNum" sz="quarter" idx="12"/>
          </p:nvPr>
        </p:nvSpPr>
        <p:spPr/>
        <p:txBody>
          <a:bodyPr/>
          <a:lstStyle>
            <a:lvl1pPr>
              <a:defRPr/>
            </a:lvl1pPr>
          </a:lstStyle>
          <a:p>
            <a:fld id="{946A541B-A72F-4B51-8A87-16848B92FFF4}" type="slidenum">
              <a:rPr lang="en-US" altLang="en-US"/>
              <a:pPr/>
              <a:t>‹#›</a:t>
            </a:fld>
            <a:endParaRPr lang="en-US" altLang="en-US"/>
          </a:p>
        </p:txBody>
      </p:sp>
    </p:spTree>
    <p:extLst>
      <p:ext uri="{BB962C8B-B14F-4D97-AF65-F5344CB8AC3E}">
        <p14:creationId xmlns:p14="http://schemas.microsoft.com/office/powerpoint/2010/main" val="120321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708"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2513" y="98750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708"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36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8" y="0"/>
            <a:ext cx="40507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93" y="0"/>
            <a:ext cx="634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154" y="594359"/>
            <a:ext cx="3199983"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055" y="731520"/>
            <a:ext cx="667832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154" y="2926080"/>
            <a:ext cx="3199983"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607" y="6459571"/>
            <a:ext cx="2617977" cy="365125"/>
          </a:xfrm>
        </p:spPr>
        <p:txBody>
          <a:bodyPr/>
          <a:lstStyle>
            <a:lvl1pPr>
              <a:defRPr/>
            </a:lvl1pPr>
          </a:lstStyle>
          <a:p>
            <a:fld id="{3C78E4D6-2542-4D1B-AFDB-4F755397830A}" type="datetimeFigureOut">
              <a:rPr lang="en-US" altLang="en-US"/>
              <a:pPr/>
              <a:t>1/9/2024</a:t>
            </a:fld>
            <a:endParaRPr lang="en-US" altLang="en-US"/>
          </a:p>
        </p:txBody>
      </p:sp>
      <p:sp>
        <p:nvSpPr>
          <p:cNvPr id="8" name="Footer Placeholder 5"/>
          <p:cNvSpPr>
            <a:spLocks noGrp="1"/>
          </p:cNvSpPr>
          <p:nvPr>
            <p:ph type="ftr" sz="quarter" idx="11"/>
          </p:nvPr>
        </p:nvSpPr>
        <p:spPr>
          <a:xfrm>
            <a:off x="4799975" y="6459571"/>
            <a:ext cx="4647595" cy="365125"/>
          </a:xfrm>
        </p:spPr>
        <p:txBody>
          <a:bodyPr/>
          <a:lstStyle>
            <a:lvl1pPr algn="l">
              <a:defRPr>
                <a:solidFill>
                  <a:schemeClr val="tx2"/>
                </a:solidFill>
              </a:defRPr>
            </a:lvl1pPr>
          </a:lstStyle>
          <a:p>
            <a:endParaRPr lang="en-US" altLang="en-US">
              <a:solidFill>
                <a:srgbClr val="637052"/>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88CFA12B-39EF-4EA1-A916-38B875B5A2B0}" type="slidenum">
              <a:rPr lang="en-US" altLang="en-US">
                <a:solidFill>
                  <a:srgbClr val="637052"/>
                </a:solidFill>
              </a:rPr>
              <a:pPr/>
              <a:t>‹#›</a:t>
            </a:fld>
            <a:endParaRPr lang="en-US" altLang="en-US">
              <a:solidFill>
                <a:srgbClr val="637052"/>
              </a:solidFill>
            </a:endParaRPr>
          </a:p>
        </p:txBody>
      </p:sp>
    </p:spTree>
    <p:extLst>
      <p:ext uri="{BB962C8B-B14F-4D97-AF65-F5344CB8AC3E}">
        <p14:creationId xmlns:p14="http://schemas.microsoft.com/office/powerpoint/2010/main" val="2489156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6" y="4953000"/>
            <a:ext cx="12188297"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6" y="4914900"/>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137" y="5074920"/>
            <a:ext cx="10118043"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0398"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137" y="5907024"/>
            <a:ext cx="10118043"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lvl1pPr>
              <a:defRPr/>
            </a:lvl1pPr>
          </a:lstStyle>
          <a:p>
            <a:fld id="{2F207CE2-2B77-4B4C-B49B-76B888277B54}" type="datetimeFigureOut">
              <a:rPr lang="en-US" altLang="en-US"/>
              <a:pPr/>
              <a:t>1/9/2024</a:t>
            </a:fld>
            <a:endParaRPr lang="en-US" altLang="en-US"/>
          </a:p>
        </p:txBody>
      </p:sp>
      <p:sp>
        <p:nvSpPr>
          <p:cNvPr id="8" name="Footer Placeholder 5"/>
          <p:cNvSpPr>
            <a:spLocks noGrp="1"/>
          </p:cNvSpPr>
          <p:nvPr>
            <p:ph type="ftr" sz="quarter" idx="11"/>
          </p:nvPr>
        </p:nvSpPr>
        <p:spPr/>
        <p:txBody>
          <a:bodyPr/>
          <a:lstStyle>
            <a:lvl1pPr>
              <a:defRPr/>
            </a:lvl1pPr>
          </a:lstStyle>
          <a:p>
            <a:endParaRPr lang="en-US" altLang="en-US"/>
          </a:p>
        </p:txBody>
      </p:sp>
      <p:sp>
        <p:nvSpPr>
          <p:cNvPr id="9" name="Slide Number Placeholder 6"/>
          <p:cNvSpPr>
            <a:spLocks noGrp="1"/>
          </p:cNvSpPr>
          <p:nvPr>
            <p:ph type="sldNum" sz="quarter" idx="12"/>
          </p:nvPr>
        </p:nvSpPr>
        <p:spPr/>
        <p:txBody>
          <a:bodyPr/>
          <a:lstStyle>
            <a:lvl1pPr>
              <a:defRPr/>
            </a:lvl1pPr>
          </a:lstStyle>
          <a:p>
            <a:fld id="{6D9AFECE-9770-480E-958D-9B7AE33845A3}" type="slidenum">
              <a:rPr lang="en-US" altLang="en-US"/>
              <a:pPr/>
              <a:t>‹#›</a:t>
            </a:fld>
            <a:endParaRPr lang="en-US" altLang="en-US"/>
          </a:p>
        </p:txBody>
      </p:sp>
    </p:spTree>
    <p:extLst>
      <p:ext uri="{BB962C8B-B14F-4D97-AF65-F5344CB8AC3E}">
        <p14:creationId xmlns:p14="http://schemas.microsoft.com/office/powerpoint/2010/main" val="899381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78B802AC-3003-44E5-9B59-C04EBC6313D7}" type="datetimeFigureOut">
              <a:rPr lang="en-US" altLang="en-US"/>
              <a:pPr/>
              <a:t>1/9/2024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2E7A49D-180B-4072-9041-552593205897}" type="slidenum">
              <a:rPr lang="en-US" altLang="en-US"/>
              <a:pPr/>
              <a:t>‹#›</a:t>
            </a:fld>
            <a:endParaRPr lang="en-US" altLang="en-US"/>
          </a:p>
        </p:txBody>
      </p:sp>
    </p:spTree>
    <p:extLst>
      <p:ext uri="{BB962C8B-B14F-4D97-AF65-F5344CB8AC3E}">
        <p14:creationId xmlns:p14="http://schemas.microsoft.com/office/powerpoint/2010/main" val="2166551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6" y="6400800"/>
            <a:ext cx="1218618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 y="6334125"/>
            <a:ext cx="12188297"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3766" y="414812"/>
            <a:ext cx="2628558"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97" y="414779"/>
            <a:ext cx="7733293"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fld id="{238B8B0F-DD67-4117-92CF-39329AF22184}" type="datetimeFigureOut">
              <a:rPr lang="en-US" altLang="en-US"/>
              <a:pPr/>
              <a:t>1/9/2024</a:t>
            </a:fld>
            <a:endParaRPr lang="en-US" altLang="en-US"/>
          </a:p>
        </p:txBody>
      </p:sp>
      <p:sp>
        <p:nvSpPr>
          <p:cNvPr id="7" name="Footer Placeholder 4"/>
          <p:cNvSpPr>
            <a:spLocks noGrp="1"/>
          </p:cNvSpPr>
          <p:nvPr>
            <p:ph type="ftr" sz="quarter" idx="11"/>
          </p:nvPr>
        </p:nvSpPr>
        <p:spPr/>
        <p:txBody>
          <a:bodyPr/>
          <a:lstStyle>
            <a:lvl1pPr>
              <a:defRPr/>
            </a:lvl1pPr>
          </a:lstStyle>
          <a:p>
            <a:endParaRPr lang="en-US" altLang="en-US"/>
          </a:p>
        </p:txBody>
      </p:sp>
      <p:sp>
        <p:nvSpPr>
          <p:cNvPr id="8" name="Slide Number Placeholder 5"/>
          <p:cNvSpPr>
            <a:spLocks noGrp="1"/>
          </p:cNvSpPr>
          <p:nvPr>
            <p:ph type="sldNum" sz="quarter" idx="12"/>
          </p:nvPr>
        </p:nvSpPr>
        <p:spPr/>
        <p:txBody>
          <a:bodyPr/>
          <a:lstStyle>
            <a:lvl1pPr>
              <a:defRPr/>
            </a:lvl1pPr>
          </a:lstStyle>
          <a:p>
            <a:fld id="{C4D9866F-3B71-46F3-9626-1D76068A8008}" type="slidenum">
              <a:rPr lang="en-US" altLang="en-US"/>
              <a:pPr/>
              <a:t>‹#›</a:t>
            </a:fld>
            <a:endParaRPr lang="en-US" altLang="en-US"/>
          </a:p>
        </p:txBody>
      </p:sp>
    </p:spTree>
    <p:extLst>
      <p:ext uri="{BB962C8B-B14F-4D97-AF65-F5344CB8AC3E}">
        <p14:creationId xmlns:p14="http://schemas.microsoft.com/office/powerpoint/2010/main" val="4301678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902089" y="2679192"/>
            <a:ext cx="5095593"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2743" y="2679192"/>
            <a:ext cx="5095593"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endParaRPr lang="en-US"/>
          </a:p>
        </p:txBody>
      </p:sp>
      <p:sp>
        <p:nvSpPr>
          <p:cNvPr id="6" name="Footer Placeholder 4"/>
          <p:cNvSpPr>
            <a:spLocks noGrp="1"/>
          </p:cNvSpPr>
          <p:nvPr>
            <p:ph type="ftr" sz="quarter" idx="16"/>
          </p:nvPr>
        </p:nvSpPr>
        <p:spPr/>
        <p:txBody>
          <a:bodyPr/>
          <a:lstStyle>
            <a:lvl1pPr>
              <a:defRPr/>
            </a:lvl1pPr>
          </a:lstStyle>
          <a:p>
            <a:endParaRPr lang="en-US"/>
          </a:p>
        </p:txBody>
      </p:sp>
      <p:sp>
        <p:nvSpPr>
          <p:cNvPr id="7" name="Slide Number Placeholder 5"/>
          <p:cNvSpPr>
            <a:spLocks noGrp="1"/>
          </p:cNvSpPr>
          <p:nvPr>
            <p:ph type="sldNum" sz="quarter" idx="17"/>
          </p:nvPr>
        </p:nvSpPr>
        <p:spPr/>
        <p:txBody>
          <a:bodyPr/>
          <a:lstStyle>
            <a:lvl1pPr>
              <a:defRPr/>
            </a:lvl1pPr>
          </a:lstStyle>
          <a:p>
            <a:fld id="{B76513C4-A839-44B3-8A33-C2E642C465A0}" type="slidenum">
              <a:rPr lang="en-US" altLang="en-US"/>
              <a:pPr/>
              <a:t>‹#›</a:t>
            </a:fld>
            <a:endParaRPr lang="en-US" altLang="en-US"/>
          </a:p>
        </p:txBody>
      </p:sp>
    </p:spTree>
    <p:extLst>
      <p:ext uri="{BB962C8B-B14F-4D97-AF65-F5344CB8AC3E}">
        <p14:creationId xmlns:p14="http://schemas.microsoft.com/office/powerpoint/2010/main" val="2013848918"/>
      </p:ext>
    </p:extLst>
  </p:cSld>
  <p:clrMapOvr>
    <a:masterClrMapping/>
  </p:clrMapOvr>
  <p:transition spd="med">
    <p:whee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副标题 2"/>
          <p:cNvSpPr txBox="1">
            <a:spLocks/>
          </p:cNvSpPr>
          <p:nvPr userDrawn="1"/>
        </p:nvSpPr>
        <p:spPr>
          <a:xfrm>
            <a:off x="6438075" y="4581525"/>
            <a:ext cx="4827489" cy="928688"/>
          </a:xfrm>
          <a:prstGeom prst="rect">
            <a:avLst/>
          </a:prstGeom>
        </p:spPr>
        <p:txBody>
          <a:bodyPr>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fontAlgn="base">
              <a:lnSpc>
                <a:spcPct val="80000"/>
              </a:lnSpc>
              <a:spcBef>
                <a:spcPts val="1000"/>
              </a:spcBef>
              <a:spcAft>
                <a:spcPct val="0"/>
              </a:spcAft>
              <a:buFont typeface="Arial" pitchFamily="34" charset="0"/>
              <a:buNone/>
            </a:pPr>
            <a:r>
              <a:rPr lang="zh-CN" altLang="en-US" sz="1300" smtClean="0">
                <a:solidFill>
                  <a:prstClr val="white"/>
                </a:solidFill>
                <a:latin typeface="等线" pitchFamily="2" charset="-122"/>
              </a:rPr>
              <a:t>感谢您下载包图网平台上提供的</a:t>
            </a:r>
            <a:r>
              <a:rPr lang="en-US" altLang="zh-CN" sz="1300" smtClean="0">
                <a:solidFill>
                  <a:prstClr val="white"/>
                </a:solidFill>
                <a:latin typeface="等线" pitchFamily="2" charset="-122"/>
              </a:rPr>
              <a:t>PPT</a:t>
            </a:r>
            <a:r>
              <a:rPr lang="zh-CN" altLang="en-US" sz="1300" smtClean="0">
                <a:solidFill>
                  <a:prstClr val="white"/>
                </a:solidFill>
                <a:latin typeface="等线" pitchFamily="2" charset="-122"/>
              </a:rPr>
              <a:t>作品，为了您和包图网以及原创作者的利益，请勿复制、传播、销售，否则将承担法律责任！包图网将对作品进行维权，按照传播下载次数进行十倍索取赔偿！</a:t>
            </a:r>
            <a:r>
              <a:rPr lang="en-US" altLang="zh-CN" sz="1300" smtClean="0">
                <a:solidFill>
                  <a:prstClr val="white"/>
                </a:solidFill>
                <a:latin typeface="等线" pitchFamily="2" charset="-122"/>
              </a:rPr>
              <a:t>Ibaotu.com</a:t>
            </a:r>
            <a:endParaRPr lang="zh-CN" altLang="en-US" sz="1300" smtClean="0">
              <a:solidFill>
                <a:prstClr val="white"/>
              </a:solidFill>
              <a:latin typeface="等线" pitchFamily="2" charset="-122"/>
            </a:endParaRPr>
          </a:p>
        </p:txBody>
      </p:sp>
      <p:pic>
        <p:nvPicPr>
          <p:cNvPr id="3" name="图片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40144"/>
      </p:ext>
    </p:extLst>
  </p:cSld>
  <p:clrMapOvr>
    <a:masterClrMapping/>
  </p:clrMapOvr>
  <p:transition spd="slow"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3802" y="3602038"/>
            <a:ext cx="914281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093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47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54" y="1709764"/>
            <a:ext cx="10514231"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754" y="4589489"/>
            <a:ext cx="10514231"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584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5625"/>
            <a:ext cx="518092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5625"/>
            <a:ext cx="518092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472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 y="2004"/>
            <a:ext cx="12183293" cy="6853994"/>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708"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2513" y="987506"/>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708"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3231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91" y="365129"/>
            <a:ext cx="10514231"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680" y="1681163"/>
            <a:ext cx="515711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680" y="2505075"/>
            <a:ext cx="51571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409" y="1681163"/>
            <a:ext cx="518251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1409" y="2505075"/>
            <a:ext cx="518251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529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1983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906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91" y="457200"/>
            <a:ext cx="3931725"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2513" y="987451"/>
            <a:ext cx="6171397"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691" y="2057400"/>
            <a:ext cx="39317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8320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91" y="457200"/>
            <a:ext cx="3931725"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2513" y="987451"/>
            <a:ext cx="6171397"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691" y="2057400"/>
            <a:ext cx="39317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708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163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5" y="365125"/>
            <a:ext cx="2628558"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2" y="365125"/>
            <a:ext cx="7733293"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ABE16-5659-4F6B-9444-4CB0A4CBE64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EB8B9-5F43-4BA7-9C45-0F18ACD919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302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533" y="1600206"/>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6"/>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FE5586-2B8C-44EF-97F3-BCC64A5A81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64454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3802" y="1122363"/>
            <a:ext cx="914281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596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99949" y="4252913"/>
            <a:ext cx="914281" cy="914400"/>
          </a:xfrm>
        </p:spPr>
        <p:txBody>
          <a:bodyPr/>
          <a:lstStyle/>
          <a:p>
            <a:endParaRPr lang="en-US"/>
          </a:p>
        </p:txBody>
      </p:sp>
    </p:spTree>
    <p:extLst>
      <p:ext uri="{BB962C8B-B14F-4D97-AF65-F5344CB8AC3E}">
        <p14:creationId xmlns:p14="http://schemas.microsoft.com/office/powerpoint/2010/main" val="71073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0.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20"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20"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20" y="635643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43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43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09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09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098" y="635636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36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36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6882876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3" name="Google Shape;13;p25"/>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4" name="Google Shape;14;p25"/>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914400">
              <a:buClr>
                <a:srgbClr val="000000"/>
              </a:buClr>
              <a:buFont typeface="Arial"/>
              <a:buNone/>
            </a:pPr>
            <a:fld id="{00000000-1234-1234-1234-123412341234}" type="slidenum">
              <a:rPr lang="en-US" kern="0"/>
              <a:pPr defTabSz="914400">
                <a:buClr>
                  <a:srgbClr val="000000"/>
                </a:buClr>
                <a:buFont typeface="Arial"/>
                <a:buNone/>
              </a:pPr>
              <a:t>‹#›</a:t>
            </a:fld>
            <a:endParaRPr kern="0"/>
          </a:p>
        </p:txBody>
      </p:sp>
    </p:spTree>
    <p:extLst>
      <p:ext uri="{BB962C8B-B14F-4D97-AF65-F5344CB8AC3E}">
        <p14:creationId xmlns:p14="http://schemas.microsoft.com/office/powerpoint/2010/main" val="3898229225"/>
      </p:ext>
    </p:extLst>
  </p:cSld>
  <p:clrMap bg1="lt1" tx1="dk1" bg2="dk2" tx2="lt2" accent1="accent1" accent2="accent2" accent3="accent3" accent4="accent4" accent5="accent5" accent6="accent6" hlink="hlink" folHlink="folHlink"/>
  <p:sldLayoutIdLst>
    <p:sldLayoutId id="2147483967" r:id="rId1"/>
    <p:sldLayoutId id="2147483968" r:id="rId2"/>
    <p:sldLayoutId id="214748396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16"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16"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16" y="6356423"/>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423"/>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423"/>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0897396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15"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15"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15" y="6356417"/>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417"/>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417"/>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0745245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03"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03"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03" y="6356397"/>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1/9/2024</a:t>
            </a:fld>
            <a:endParaRPr lang="en-US"/>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397"/>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397"/>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407040856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21" y="274638"/>
            <a:ext cx="10971372" cy="1143000"/>
          </a:xfrm>
          <a:prstGeom prst="rect">
            <a:avLst/>
          </a:prstGeom>
          <a:noFill/>
          <a:ln w="9525">
            <a:noFill/>
            <a:miter lim="800000"/>
            <a:headEnd/>
            <a:tailEnd/>
          </a:ln>
        </p:spPr>
        <p:txBody>
          <a:bodyPr vert="horz" wrap="square" lIns="108838" tIns="54419" rIns="108838" bIns="5441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521" y="1600206"/>
            <a:ext cx="10971372" cy="4525963"/>
          </a:xfrm>
          <a:prstGeom prst="rect">
            <a:avLst/>
          </a:prstGeom>
          <a:noFill/>
          <a:ln w="9525">
            <a:noFill/>
            <a:miter lim="800000"/>
            <a:headEnd/>
            <a:tailEnd/>
          </a:ln>
        </p:spPr>
        <p:txBody>
          <a:bodyPr vert="horz" wrap="square" lIns="108838" tIns="54419" rIns="108838" bIns="544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4564" name="Rectangle 4"/>
          <p:cNvSpPr>
            <a:spLocks noGrp="1" noChangeArrowheads="1"/>
          </p:cNvSpPr>
          <p:nvPr>
            <p:ph type="dt" sz="half" idx="2"/>
          </p:nvPr>
        </p:nvSpPr>
        <p:spPr bwMode="auto">
          <a:xfrm>
            <a:off x="609521" y="6245225"/>
            <a:ext cx="2844430" cy="476250"/>
          </a:xfrm>
          <a:prstGeom prst="rect">
            <a:avLst/>
          </a:prstGeom>
          <a:noFill/>
          <a:ln w="9525">
            <a:noFill/>
            <a:miter lim="800000"/>
            <a:headEnd/>
            <a:tailEnd/>
          </a:ln>
          <a:effectLst/>
        </p:spPr>
        <p:txBody>
          <a:bodyPr vert="horz" wrap="square" lIns="108838" tIns="54419" rIns="108838" bIns="54419" numCol="1" anchor="t" anchorCtr="0" compatLnSpc="1">
            <a:prstTxWarp prst="textNoShape">
              <a:avLst/>
            </a:prstTxWarp>
          </a:bodyPr>
          <a:lstStyle>
            <a:lvl1pPr>
              <a:defRPr sz="1700"/>
            </a:lvl1pPr>
          </a:lstStyle>
          <a:p>
            <a:pPr defTabSz="914400" fontAlgn="base">
              <a:spcBef>
                <a:spcPct val="0"/>
              </a:spcBef>
              <a:spcAft>
                <a:spcPct val="0"/>
              </a:spcAft>
              <a:defRPr/>
            </a:pPr>
            <a:endParaRPr lang="en-US">
              <a:solidFill>
                <a:srgbClr val="000000"/>
              </a:solidFill>
            </a:endParaRPr>
          </a:p>
        </p:txBody>
      </p:sp>
      <p:sp>
        <p:nvSpPr>
          <p:cNvPr id="834565" name="Rectangle 5"/>
          <p:cNvSpPr>
            <a:spLocks noGrp="1" noChangeArrowheads="1"/>
          </p:cNvSpPr>
          <p:nvPr>
            <p:ph type="ftr" sz="quarter" idx="3"/>
          </p:nvPr>
        </p:nvSpPr>
        <p:spPr bwMode="auto">
          <a:xfrm>
            <a:off x="4165070" y="6245225"/>
            <a:ext cx="3860297" cy="476250"/>
          </a:xfrm>
          <a:prstGeom prst="rect">
            <a:avLst/>
          </a:prstGeom>
          <a:noFill/>
          <a:ln w="9525">
            <a:noFill/>
            <a:miter lim="800000"/>
            <a:headEnd/>
            <a:tailEnd/>
          </a:ln>
          <a:effectLst/>
        </p:spPr>
        <p:txBody>
          <a:bodyPr vert="horz" wrap="square" lIns="108838" tIns="54419" rIns="108838" bIns="54419" numCol="1" anchor="t" anchorCtr="0" compatLnSpc="1">
            <a:prstTxWarp prst="textNoShape">
              <a:avLst/>
            </a:prstTxWarp>
          </a:bodyPr>
          <a:lstStyle>
            <a:lvl1pPr algn="ctr">
              <a:defRPr sz="1700"/>
            </a:lvl1pPr>
          </a:lstStyle>
          <a:p>
            <a:pPr defTabSz="914400" fontAlgn="base">
              <a:spcBef>
                <a:spcPct val="0"/>
              </a:spcBef>
              <a:spcAft>
                <a:spcPct val="0"/>
              </a:spcAft>
              <a:defRPr/>
            </a:pPr>
            <a:endParaRPr lang="en-US">
              <a:solidFill>
                <a:srgbClr val="000000"/>
              </a:solidFill>
            </a:endParaRPr>
          </a:p>
        </p:txBody>
      </p:sp>
      <p:sp>
        <p:nvSpPr>
          <p:cNvPr id="834566" name="Rectangle 6"/>
          <p:cNvSpPr>
            <a:spLocks noGrp="1" noChangeArrowheads="1"/>
          </p:cNvSpPr>
          <p:nvPr>
            <p:ph type="sldNum" sz="quarter" idx="4"/>
          </p:nvPr>
        </p:nvSpPr>
        <p:spPr bwMode="auto">
          <a:xfrm>
            <a:off x="8736463" y="6245225"/>
            <a:ext cx="2844430" cy="476250"/>
          </a:xfrm>
          <a:prstGeom prst="rect">
            <a:avLst/>
          </a:prstGeom>
          <a:noFill/>
          <a:ln w="9525">
            <a:noFill/>
            <a:miter lim="800000"/>
            <a:headEnd/>
            <a:tailEnd/>
          </a:ln>
          <a:effectLst/>
        </p:spPr>
        <p:txBody>
          <a:bodyPr vert="horz" wrap="square" lIns="108838" tIns="54419" rIns="108838" bIns="54419" numCol="1" anchor="t" anchorCtr="0" compatLnSpc="1">
            <a:prstTxWarp prst="textNoShape">
              <a:avLst/>
            </a:prstTxWarp>
          </a:bodyPr>
          <a:lstStyle>
            <a:lvl1pPr algn="r">
              <a:defRPr sz="1700"/>
            </a:lvl1pPr>
          </a:lstStyle>
          <a:p>
            <a:pPr defTabSz="914400" fontAlgn="base">
              <a:spcBef>
                <a:spcPct val="0"/>
              </a:spcBef>
              <a:spcAft>
                <a:spcPct val="0"/>
              </a:spcAft>
              <a:defRPr/>
            </a:pPr>
            <a:fld id="{5BFA7843-62A6-444B-A205-193F3F178F32}"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6734295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4190" algn="ctr" rtl="0" fontAlgn="base">
        <a:spcBef>
          <a:spcPct val="0"/>
        </a:spcBef>
        <a:spcAft>
          <a:spcPct val="0"/>
        </a:spcAft>
        <a:defRPr sz="5200">
          <a:solidFill>
            <a:schemeClr val="tx2"/>
          </a:solidFill>
          <a:latin typeface="Arial" charset="0"/>
        </a:defRPr>
      </a:lvl6pPr>
      <a:lvl7pPr marL="1088380" algn="ctr" rtl="0" fontAlgn="base">
        <a:spcBef>
          <a:spcPct val="0"/>
        </a:spcBef>
        <a:spcAft>
          <a:spcPct val="0"/>
        </a:spcAft>
        <a:defRPr sz="5200">
          <a:solidFill>
            <a:schemeClr val="tx2"/>
          </a:solidFill>
          <a:latin typeface="Arial" charset="0"/>
        </a:defRPr>
      </a:lvl7pPr>
      <a:lvl8pPr marL="1632570" algn="ctr" rtl="0" fontAlgn="base">
        <a:spcBef>
          <a:spcPct val="0"/>
        </a:spcBef>
        <a:spcAft>
          <a:spcPct val="0"/>
        </a:spcAft>
        <a:defRPr sz="5200">
          <a:solidFill>
            <a:schemeClr val="tx2"/>
          </a:solidFill>
          <a:latin typeface="Arial" charset="0"/>
        </a:defRPr>
      </a:lvl8pPr>
      <a:lvl9pPr marL="2176760" algn="ctr" rtl="0" fontAlgn="base">
        <a:spcBef>
          <a:spcPct val="0"/>
        </a:spcBef>
        <a:spcAft>
          <a:spcPct val="0"/>
        </a:spcAft>
        <a:defRPr sz="5200">
          <a:solidFill>
            <a:schemeClr val="tx2"/>
          </a:solidFill>
          <a:latin typeface="Arial" charset="0"/>
        </a:defRPr>
      </a:lvl9pPr>
    </p:titleStyle>
    <p:bodyStyle>
      <a:lvl1pPr marL="408143" indent="-408143" algn="l" rtl="0" eaLnBrk="0" fontAlgn="base" hangingPunct="0">
        <a:spcBef>
          <a:spcPct val="20000"/>
        </a:spcBef>
        <a:spcAft>
          <a:spcPct val="0"/>
        </a:spcAft>
        <a:buChar char="•"/>
        <a:defRPr sz="3900">
          <a:solidFill>
            <a:schemeClr val="tx1"/>
          </a:solidFill>
          <a:latin typeface="+mn-lt"/>
          <a:ea typeface="+mn-ea"/>
          <a:cs typeface="+mn-cs"/>
        </a:defRPr>
      </a:lvl1pPr>
      <a:lvl2pPr marL="884309" indent="-340119" algn="l" rtl="0" eaLnBrk="0" fontAlgn="base" hangingPunct="0">
        <a:spcBef>
          <a:spcPct val="20000"/>
        </a:spcBef>
        <a:spcAft>
          <a:spcPct val="0"/>
        </a:spcAft>
        <a:buChar char="–"/>
        <a:defRPr sz="3400">
          <a:solidFill>
            <a:schemeClr val="tx1"/>
          </a:solidFill>
          <a:latin typeface="+mn-lt"/>
        </a:defRPr>
      </a:lvl2pPr>
      <a:lvl3pPr marL="1360475" indent="-272095" algn="l" rtl="0" eaLnBrk="0" fontAlgn="base" hangingPunct="0">
        <a:spcBef>
          <a:spcPct val="20000"/>
        </a:spcBef>
        <a:spcAft>
          <a:spcPct val="0"/>
        </a:spcAft>
        <a:buChar char="•"/>
        <a:defRPr sz="2900">
          <a:solidFill>
            <a:schemeClr val="tx1"/>
          </a:solidFill>
          <a:latin typeface="+mn-lt"/>
        </a:defRPr>
      </a:lvl3pPr>
      <a:lvl4pPr marL="1904665" indent="-272095" algn="l" rtl="0" eaLnBrk="0" fontAlgn="base" hangingPunct="0">
        <a:spcBef>
          <a:spcPct val="20000"/>
        </a:spcBef>
        <a:spcAft>
          <a:spcPct val="0"/>
        </a:spcAft>
        <a:buChar char="–"/>
        <a:defRPr sz="2400">
          <a:solidFill>
            <a:schemeClr val="tx1"/>
          </a:solidFill>
          <a:latin typeface="+mn-lt"/>
        </a:defRPr>
      </a:lvl4pPr>
      <a:lvl5pPr marL="2448855" indent="-272095" algn="l" rtl="0" eaLnBrk="0" fontAlgn="base" hangingPunct="0">
        <a:spcBef>
          <a:spcPct val="20000"/>
        </a:spcBef>
        <a:spcAft>
          <a:spcPct val="0"/>
        </a:spcAft>
        <a:buChar char="»"/>
        <a:defRPr sz="2400">
          <a:solidFill>
            <a:schemeClr val="tx1"/>
          </a:solidFill>
          <a:latin typeface="+mn-lt"/>
        </a:defRPr>
      </a:lvl5pPr>
      <a:lvl6pPr marL="2993045" indent="-272095" algn="l" rtl="0" fontAlgn="base">
        <a:spcBef>
          <a:spcPct val="20000"/>
        </a:spcBef>
        <a:spcAft>
          <a:spcPct val="0"/>
        </a:spcAft>
        <a:buChar char="»"/>
        <a:defRPr sz="2400">
          <a:solidFill>
            <a:schemeClr val="tx1"/>
          </a:solidFill>
          <a:latin typeface="+mn-lt"/>
        </a:defRPr>
      </a:lvl6pPr>
      <a:lvl7pPr marL="3537235" indent="-272095" algn="l" rtl="0" fontAlgn="base">
        <a:spcBef>
          <a:spcPct val="20000"/>
        </a:spcBef>
        <a:spcAft>
          <a:spcPct val="0"/>
        </a:spcAft>
        <a:buChar char="»"/>
        <a:defRPr sz="2400">
          <a:solidFill>
            <a:schemeClr val="tx1"/>
          </a:solidFill>
          <a:latin typeface="+mn-lt"/>
        </a:defRPr>
      </a:lvl7pPr>
      <a:lvl8pPr marL="4081425" indent="-272095" algn="l" rtl="0" fontAlgn="base">
        <a:spcBef>
          <a:spcPct val="20000"/>
        </a:spcBef>
        <a:spcAft>
          <a:spcPct val="0"/>
        </a:spcAft>
        <a:buChar char="»"/>
        <a:defRPr sz="2400">
          <a:solidFill>
            <a:schemeClr val="tx1"/>
          </a:solidFill>
          <a:latin typeface="+mn-lt"/>
        </a:defRPr>
      </a:lvl8pPr>
      <a:lvl9pPr marL="4625615" indent="-27209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8380" rtl="0" eaLnBrk="1" latinLnBrk="0" hangingPunct="1">
        <a:defRPr sz="2200" kern="1200">
          <a:solidFill>
            <a:schemeClr val="tx1"/>
          </a:solidFill>
          <a:latin typeface="+mn-lt"/>
          <a:ea typeface="+mn-ea"/>
          <a:cs typeface="+mn-cs"/>
        </a:defRPr>
      </a:lvl1pPr>
      <a:lvl2pPr marL="544190" algn="l" defTabSz="1088380" rtl="0" eaLnBrk="1" latinLnBrk="0" hangingPunct="1">
        <a:defRPr sz="2200" kern="1200">
          <a:solidFill>
            <a:schemeClr val="tx1"/>
          </a:solidFill>
          <a:latin typeface="+mn-lt"/>
          <a:ea typeface="+mn-ea"/>
          <a:cs typeface="+mn-cs"/>
        </a:defRPr>
      </a:lvl2pPr>
      <a:lvl3pPr marL="1088380" algn="l" defTabSz="1088380" rtl="0" eaLnBrk="1" latinLnBrk="0" hangingPunct="1">
        <a:defRPr sz="2200" kern="1200">
          <a:solidFill>
            <a:schemeClr val="tx1"/>
          </a:solidFill>
          <a:latin typeface="+mn-lt"/>
          <a:ea typeface="+mn-ea"/>
          <a:cs typeface="+mn-cs"/>
        </a:defRPr>
      </a:lvl3pPr>
      <a:lvl4pPr marL="1632570" algn="l" defTabSz="1088380" rtl="0" eaLnBrk="1" latinLnBrk="0" hangingPunct="1">
        <a:defRPr sz="2200" kern="1200">
          <a:solidFill>
            <a:schemeClr val="tx1"/>
          </a:solidFill>
          <a:latin typeface="+mn-lt"/>
          <a:ea typeface="+mn-ea"/>
          <a:cs typeface="+mn-cs"/>
        </a:defRPr>
      </a:lvl4pPr>
      <a:lvl5pPr marL="2176760" algn="l" defTabSz="1088380" rtl="0" eaLnBrk="1" latinLnBrk="0" hangingPunct="1">
        <a:defRPr sz="2200" kern="1200">
          <a:solidFill>
            <a:schemeClr val="tx1"/>
          </a:solidFill>
          <a:latin typeface="+mn-lt"/>
          <a:ea typeface="+mn-ea"/>
          <a:cs typeface="+mn-cs"/>
        </a:defRPr>
      </a:lvl5pPr>
      <a:lvl6pPr marL="2720950" algn="l" defTabSz="1088380" rtl="0" eaLnBrk="1" latinLnBrk="0" hangingPunct="1">
        <a:defRPr sz="2200" kern="1200">
          <a:solidFill>
            <a:schemeClr val="tx1"/>
          </a:solidFill>
          <a:latin typeface="+mn-lt"/>
          <a:ea typeface="+mn-ea"/>
          <a:cs typeface="+mn-cs"/>
        </a:defRPr>
      </a:lvl6pPr>
      <a:lvl7pPr marL="3265140" algn="l" defTabSz="1088380" rtl="0" eaLnBrk="1" latinLnBrk="0" hangingPunct="1">
        <a:defRPr sz="2200" kern="1200">
          <a:solidFill>
            <a:schemeClr val="tx1"/>
          </a:solidFill>
          <a:latin typeface="+mn-lt"/>
          <a:ea typeface="+mn-ea"/>
          <a:cs typeface="+mn-cs"/>
        </a:defRPr>
      </a:lvl7pPr>
      <a:lvl8pPr marL="3809330" algn="l" defTabSz="1088380" rtl="0" eaLnBrk="1" latinLnBrk="0" hangingPunct="1">
        <a:defRPr sz="2200" kern="1200">
          <a:solidFill>
            <a:schemeClr val="tx1"/>
          </a:solidFill>
          <a:latin typeface="+mn-lt"/>
          <a:ea typeface="+mn-ea"/>
          <a:cs typeface="+mn-cs"/>
        </a:defRPr>
      </a:lvl8pPr>
      <a:lvl9pPr marL="4353520" algn="l" defTabSz="1088380"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12" y="-1512888"/>
            <a:ext cx="1219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en-US" smtClean="0">
                <a:solidFill>
                  <a:srgbClr val="CFCFCF"/>
                </a:solidFill>
              </a:rPr>
              <a:t>www.9slide.vn</a:t>
            </a:r>
          </a:p>
        </p:txBody>
      </p:sp>
      <p:sp>
        <p:nvSpPr>
          <p:cNvPr id="7" name="Rectangle 6"/>
          <p:cNvSpPr/>
          <p:nvPr/>
        </p:nvSpPr>
        <p:spPr>
          <a:xfrm>
            <a:off x="12" y="6400800"/>
            <a:ext cx="12190413"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162"/>
            <a:ext cx="12190413"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290" y="287341"/>
            <a:ext cx="10057091"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30" name="Text Placeholder 2"/>
          <p:cNvSpPr>
            <a:spLocks noGrp="1"/>
          </p:cNvSpPr>
          <p:nvPr>
            <p:ph type="body" idx="1"/>
          </p:nvPr>
        </p:nvSpPr>
        <p:spPr bwMode="auto">
          <a:xfrm>
            <a:off x="1096290" y="1846266"/>
            <a:ext cx="10057091"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96304" y="6459575"/>
            <a:ext cx="2471945"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FFFFFF"/>
                </a:solidFill>
              </a:defRPr>
            </a:lvl1pPr>
          </a:lstStyle>
          <a:p>
            <a:pPr fontAlgn="base">
              <a:spcBef>
                <a:spcPct val="0"/>
              </a:spcBef>
              <a:spcAft>
                <a:spcPct val="0"/>
              </a:spcAft>
            </a:pPr>
            <a:fld id="{AE0A4520-3F6A-4497-9EAD-E6565004B4ED}" type="datetimeFigureOut">
              <a:rPr lang="en-US" altLang="en-US" smtClean="0"/>
              <a:pPr fontAlgn="base">
                <a:spcBef>
                  <a:spcPct val="0"/>
                </a:spcBef>
                <a:spcAft>
                  <a:spcPct val="0"/>
                </a:spcAft>
              </a:pPr>
              <a:t>1/9/2024</a:t>
            </a:fld>
            <a:endParaRPr lang="en-US" altLang="en-US" smtClean="0"/>
          </a:p>
        </p:txBody>
      </p:sp>
      <p:sp>
        <p:nvSpPr>
          <p:cNvPr id="5" name="Footer Placeholder 4"/>
          <p:cNvSpPr>
            <a:spLocks noGrp="1"/>
          </p:cNvSpPr>
          <p:nvPr>
            <p:ph type="ftr" sz="quarter" idx="3"/>
          </p:nvPr>
        </p:nvSpPr>
        <p:spPr>
          <a:xfrm>
            <a:off x="3686774" y="6459575"/>
            <a:ext cx="4821139"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FFFFFF"/>
                </a:solidFill>
              </a:defRPr>
            </a:lvl1pPr>
          </a:lstStyle>
          <a:p>
            <a:pPr fontAlgn="base">
              <a:spcBef>
                <a:spcPct val="0"/>
              </a:spcBef>
              <a:spcAft>
                <a:spcPct val="0"/>
              </a:spcAft>
            </a:pPr>
            <a:endParaRPr lang="en-US" altLang="en-US" smtClean="0"/>
          </a:p>
        </p:txBody>
      </p:sp>
      <p:sp>
        <p:nvSpPr>
          <p:cNvPr id="6" name="Slide Number Placeholder 5"/>
          <p:cNvSpPr>
            <a:spLocks noGrp="1"/>
          </p:cNvSpPr>
          <p:nvPr>
            <p:ph type="sldNum" sz="quarter" idx="4"/>
          </p:nvPr>
        </p:nvSpPr>
        <p:spPr>
          <a:xfrm>
            <a:off x="9898363" y="6459575"/>
            <a:ext cx="13121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fontAlgn="base">
              <a:spcBef>
                <a:spcPct val="0"/>
              </a:spcBef>
              <a:spcAft>
                <a:spcPct val="0"/>
              </a:spcAft>
            </a:pPr>
            <a:fld id="{93AA5FFE-2249-4934-9AE6-7BE949309EBB}" type="slidenum">
              <a:rPr lang="en-US" altLang="en-US" smtClean="0"/>
              <a:pPr fontAlgn="base">
                <a:spcBef>
                  <a:spcPct val="0"/>
                </a:spcBef>
                <a:spcAft>
                  <a:spcPct val="0"/>
                </a:spcAft>
              </a:pPr>
              <a:t>‹#›</a:t>
            </a:fld>
            <a:endParaRPr lang="en-US" altLang="en-US" smtClean="0"/>
          </a:p>
        </p:txBody>
      </p:sp>
      <p:cxnSp>
        <p:nvCxnSpPr>
          <p:cNvPr id="10" name="Straight Connector 9"/>
          <p:cNvCxnSpPr/>
          <p:nvPr/>
        </p:nvCxnSpPr>
        <p:spPr>
          <a:xfrm>
            <a:off x="1193644" y="1738313"/>
            <a:ext cx="99660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12736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12" y="-1512888"/>
            <a:ext cx="1219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en-US" smtClean="0">
                <a:solidFill>
                  <a:srgbClr val="CFCFCF"/>
                </a:solidFill>
              </a:rPr>
              <a:t>www.9slide.vn</a:t>
            </a:r>
          </a:p>
        </p:txBody>
      </p:sp>
      <p:sp>
        <p:nvSpPr>
          <p:cNvPr id="7" name="Rectangle 6"/>
          <p:cNvSpPr/>
          <p:nvPr/>
        </p:nvSpPr>
        <p:spPr>
          <a:xfrm>
            <a:off x="12" y="6400800"/>
            <a:ext cx="12190413"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158"/>
            <a:ext cx="12190413"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290" y="287341"/>
            <a:ext cx="10057091"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30" name="Text Placeholder 2"/>
          <p:cNvSpPr>
            <a:spLocks noGrp="1"/>
          </p:cNvSpPr>
          <p:nvPr>
            <p:ph type="body" idx="1"/>
          </p:nvPr>
        </p:nvSpPr>
        <p:spPr bwMode="auto">
          <a:xfrm>
            <a:off x="1096290" y="1846266"/>
            <a:ext cx="10057091"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96304" y="6459571"/>
            <a:ext cx="2471945"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FFFFFF"/>
                </a:solidFill>
              </a:defRPr>
            </a:lvl1pPr>
          </a:lstStyle>
          <a:p>
            <a:pPr fontAlgn="base">
              <a:spcBef>
                <a:spcPct val="0"/>
              </a:spcBef>
              <a:spcAft>
                <a:spcPct val="0"/>
              </a:spcAft>
            </a:pPr>
            <a:fld id="{AE0A4520-3F6A-4497-9EAD-E6565004B4ED}" type="datetimeFigureOut">
              <a:rPr lang="en-US" altLang="en-US" smtClean="0"/>
              <a:pPr fontAlgn="base">
                <a:spcBef>
                  <a:spcPct val="0"/>
                </a:spcBef>
                <a:spcAft>
                  <a:spcPct val="0"/>
                </a:spcAft>
              </a:pPr>
              <a:t>1/9/2024</a:t>
            </a:fld>
            <a:endParaRPr lang="en-US" altLang="en-US" smtClean="0"/>
          </a:p>
        </p:txBody>
      </p:sp>
      <p:sp>
        <p:nvSpPr>
          <p:cNvPr id="5" name="Footer Placeholder 4"/>
          <p:cNvSpPr>
            <a:spLocks noGrp="1"/>
          </p:cNvSpPr>
          <p:nvPr>
            <p:ph type="ftr" sz="quarter" idx="3"/>
          </p:nvPr>
        </p:nvSpPr>
        <p:spPr>
          <a:xfrm>
            <a:off x="3686771" y="6459571"/>
            <a:ext cx="4821139"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FFFFFF"/>
                </a:solidFill>
              </a:defRPr>
            </a:lvl1pPr>
          </a:lstStyle>
          <a:p>
            <a:pPr fontAlgn="base">
              <a:spcBef>
                <a:spcPct val="0"/>
              </a:spcBef>
              <a:spcAft>
                <a:spcPct val="0"/>
              </a:spcAft>
            </a:pPr>
            <a:endParaRPr lang="en-US" altLang="en-US" smtClean="0"/>
          </a:p>
        </p:txBody>
      </p:sp>
      <p:sp>
        <p:nvSpPr>
          <p:cNvPr id="6" name="Slide Number Placeholder 5"/>
          <p:cNvSpPr>
            <a:spLocks noGrp="1"/>
          </p:cNvSpPr>
          <p:nvPr>
            <p:ph type="sldNum" sz="quarter" idx="4"/>
          </p:nvPr>
        </p:nvSpPr>
        <p:spPr>
          <a:xfrm>
            <a:off x="9898363" y="6459571"/>
            <a:ext cx="13121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fontAlgn="base">
              <a:spcBef>
                <a:spcPct val="0"/>
              </a:spcBef>
              <a:spcAft>
                <a:spcPct val="0"/>
              </a:spcAft>
            </a:pPr>
            <a:fld id="{93AA5FFE-2249-4934-9AE6-7BE949309EBB}" type="slidenum">
              <a:rPr lang="en-US" altLang="en-US" smtClean="0"/>
              <a:pPr fontAlgn="base">
                <a:spcBef>
                  <a:spcPct val="0"/>
                </a:spcBef>
                <a:spcAft>
                  <a:spcPct val="0"/>
                </a:spcAft>
              </a:pPr>
              <a:t>‹#›</a:t>
            </a:fld>
            <a:endParaRPr lang="en-US" altLang="en-US" smtClean="0"/>
          </a:p>
        </p:txBody>
      </p:sp>
      <p:cxnSp>
        <p:nvCxnSpPr>
          <p:cNvPr id="10" name="Straight Connector 9"/>
          <p:cNvCxnSpPr/>
          <p:nvPr/>
        </p:nvCxnSpPr>
        <p:spPr>
          <a:xfrm>
            <a:off x="1193644" y="1738313"/>
            <a:ext cx="99660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50290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3" y="365129"/>
            <a:ext cx="10514231"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103" y="1825625"/>
            <a:ext cx="10514231"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103" y="6356376"/>
            <a:ext cx="274284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fld id="{C4CABE16-5659-4F6B-9444-4CB0A4CBE64F}" type="datetimeFigureOut">
              <a:rPr lang="en-US" smtClean="0">
                <a:solidFill>
                  <a:prstClr val="black">
                    <a:tint val="75000"/>
                  </a:prstClr>
                </a:solidFill>
              </a:rPr>
              <a:pPr defTabSz="914400"/>
              <a:t>1/9/2024</a:t>
            </a:fld>
            <a:endParaRPr lang="en-US">
              <a:solidFill>
                <a:prstClr val="black">
                  <a:tint val="75000"/>
                </a:prstClr>
              </a:solidFill>
            </a:endParaRPr>
          </a:p>
        </p:txBody>
      </p:sp>
      <p:sp>
        <p:nvSpPr>
          <p:cNvPr id="5" name="Footer Placeholder 4"/>
          <p:cNvSpPr>
            <a:spLocks noGrp="1"/>
          </p:cNvSpPr>
          <p:nvPr>
            <p:ph type="ftr" sz="quarter" idx="3"/>
          </p:nvPr>
        </p:nvSpPr>
        <p:spPr>
          <a:xfrm>
            <a:off x="4038075" y="6356376"/>
            <a:ext cx="411426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376"/>
            <a:ext cx="2742843"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D2DEB8B9-5F43-4BA7-9C45-0F18ACD9195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96106396"/>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103"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103" y="1825625"/>
            <a:ext cx="1051423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103" y="635637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3C39D9B-1707-4BC2-A8DF-A9A95A2D1DDF}" type="datetimeFigureOut">
              <a:rPr lang="en-US" smtClean="0">
                <a:solidFill>
                  <a:prstClr val="black">
                    <a:tint val="75000"/>
                  </a:prstClr>
                </a:solidFill>
                <a:cs typeface="Arial"/>
                <a:sym typeface="Arial"/>
              </a:rPr>
              <a:pPr defTabSz="914400"/>
              <a:t>1/10/2024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075" y="635637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09479" y="635637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E4F7387-1A44-43D0-A42C-0F5D255AB470}" type="slidenum">
              <a:rPr lang="en-US" smtClean="0">
                <a:solidFill>
                  <a:prstClr val="black">
                    <a:tint val="75000"/>
                  </a:prstClr>
                </a:solidFill>
                <a:cs typeface="Arial"/>
                <a:sym typeface="Arial"/>
              </a:rPr>
              <a:pPr defTabSz="914400"/>
              <a:t>‹#›</a:t>
            </a:fld>
            <a:endParaRPr lang="en-US">
              <a:solidFill>
                <a:prstClr val="black">
                  <a:tint val="75000"/>
                </a:prstClr>
              </a:solidFill>
              <a:cs typeface="Arial"/>
              <a:sym typeface="Aria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0219" y="-14085"/>
            <a:ext cx="1223546" cy="1041991"/>
          </a:xfrm>
          <a:prstGeom prst="rect">
            <a:avLst/>
          </a:prstGeom>
        </p:spPr>
      </p:pic>
    </p:spTree>
    <p:extLst>
      <p:ext uri="{BB962C8B-B14F-4D97-AF65-F5344CB8AC3E}">
        <p14:creationId xmlns:p14="http://schemas.microsoft.com/office/powerpoint/2010/main" val="34395401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54.xml"/><Relationship Id="rId6" Type="http://schemas.openxmlformats.org/officeDocument/2006/relationships/image" Target="../media/image16.gif"/><Relationship Id="rId5" Type="http://schemas.openxmlformats.org/officeDocument/2006/relationships/image" Target="../media/image15.wmf"/><Relationship Id="rId4" Type="http://schemas.openxmlformats.org/officeDocument/2006/relationships/image" Target="../media/image1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3.mp3"/><Relationship Id="rId7" Type="http://schemas.openxmlformats.org/officeDocument/2006/relationships/slideLayout" Target="../slideLayouts/slideLayout2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gif"/><Relationship Id="rId5" Type="http://schemas.microsoft.com/office/2007/relationships/media" Target="../media/media4.mp3"/><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3.mp3"/><Relationship Id="rId7"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slideLayout" Target="../slideLayouts/slideLayout29.xml"/><Relationship Id="rId4" Type="http://schemas.openxmlformats.org/officeDocument/2006/relationships/audio" Target="../media/media3.mp3"/><Relationship Id="rId9" Type="http://schemas.openxmlformats.org/officeDocument/2006/relationships/image" Target="../media/image40.gif"/></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3.mp3"/><Relationship Id="rId7"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slideLayout" Target="../slideLayouts/slideLayout29.xml"/><Relationship Id="rId10" Type="http://schemas.openxmlformats.org/officeDocument/2006/relationships/image" Target="../media/image39.gif"/><Relationship Id="rId4" Type="http://schemas.openxmlformats.org/officeDocument/2006/relationships/audio" Target="../media/media3.mp3"/><Relationship Id="rId9" Type="http://schemas.openxmlformats.org/officeDocument/2006/relationships/image" Target="../media/image40.gif"/></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85.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image" Target="../media/image54.png"/><Relationship Id="rId10" Type="http://schemas.openxmlformats.org/officeDocument/2006/relationships/slide" Target="slide12.xml"/><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9.xml"/><Relationship Id="rId5" Type="http://schemas.openxmlformats.org/officeDocument/2006/relationships/image" Target="../media/image26.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5.wmf"/><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uombay"/>
          <p:cNvPicPr>
            <a:picLocks noChangeAspect="1" noChangeArrowheads="1" noCrop="1"/>
          </p:cNvPicPr>
          <p:nvPr/>
        </p:nvPicPr>
        <p:blipFill>
          <a:blip r:embed="rId2"/>
          <a:srcRect/>
          <a:stretch>
            <a:fillRect/>
          </a:stretch>
        </p:blipFill>
        <p:spPr bwMode="auto">
          <a:xfrm flipV="1">
            <a:off x="406347" y="0"/>
            <a:ext cx="12190413" cy="838200"/>
          </a:xfrm>
          <a:prstGeom prst="rect">
            <a:avLst/>
          </a:prstGeom>
          <a:noFill/>
          <a:ln w="9525">
            <a:noFill/>
            <a:miter lim="800000"/>
            <a:headEnd/>
            <a:tailEnd/>
          </a:ln>
        </p:spPr>
      </p:pic>
      <p:pic>
        <p:nvPicPr>
          <p:cNvPr id="8" name="Picture 4" descr="Buombay"/>
          <p:cNvPicPr>
            <a:picLocks noChangeAspect="1" noChangeArrowheads="1" noCrop="1"/>
          </p:cNvPicPr>
          <p:nvPr/>
        </p:nvPicPr>
        <p:blipFill>
          <a:blip r:embed="rId2"/>
          <a:srcRect/>
          <a:stretch>
            <a:fillRect/>
          </a:stretch>
        </p:blipFill>
        <p:spPr bwMode="auto">
          <a:xfrm rot="10800000" flipV="1">
            <a:off x="13" y="6019800"/>
            <a:ext cx="12190413" cy="838200"/>
          </a:xfrm>
          <a:prstGeom prst="rect">
            <a:avLst/>
          </a:prstGeom>
          <a:noFill/>
          <a:ln w="9525">
            <a:noFill/>
            <a:miter lim="800000"/>
            <a:headEnd/>
            <a:tailEnd/>
          </a:ln>
        </p:spPr>
      </p:pic>
      <p:pic>
        <p:nvPicPr>
          <p:cNvPr id="9" name="Picture 4" descr="Buombay"/>
          <p:cNvPicPr>
            <a:picLocks noChangeAspect="1" noChangeArrowheads="1" noCrop="1"/>
          </p:cNvPicPr>
          <p:nvPr/>
        </p:nvPicPr>
        <p:blipFill>
          <a:blip r:embed="rId2"/>
          <a:srcRect/>
          <a:stretch>
            <a:fillRect/>
          </a:stretch>
        </p:blipFill>
        <p:spPr bwMode="auto">
          <a:xfrm rot="16200000" flipV="1">
            <a:off x="-3124240" y="3124243"/>
            <a:ext cx="6858000" cy="609521"/>
          </a:xfrm>
          <a:prstGeom prst="rect">
            <a:avLst/>
          </a:prstGeom>
          <a:noFill/>
          <a:ln w="9525">
            <a:noFill/>
            <a:miter lim="800000"/>
            <a:headEnd/>
            <a:tailEnd/>
          </a:ln>
        </p:spPr>
      </p:pic>
      <p:pic>
        <p:nvPicPr>
          <p:cNvPr id="10" name="Picture 4" descr="Buombay"/>
          <p:cNvPicPr>
            <a:picLocks noChangeAspect="1" noChangeArrowheads="1" noCrop="1"/>
          </p:cNvPicPr>
          <p:nvPr/>
        </p:nvPicPr>
        <p:blipFill>
          <a:blip r:embed="rId2"/>
          <a:srcRect/>
          <a:stretch>
            <a:fillRect/>
          </a:stretch>
        </p:blipFill>
        <p:spPr bwMode="auto">
          <a:xfrm rot="5400000" flipV="1">
            <a:off x="8456655" y="3352842"/>
            <a:ext cx="6858000" cy="609521"/>
          </a:xfrm>
          <a:prstGeom prst="rect">
            <a:avLst/>
          </a:prstGeom>
          <a:noFill/>
          <a:ln w="9525">
            <a:noFill/>
            <a:miter lim="800000"/>
            <a:headEnd/>
            <a:tailEnd/>
          </a:ln>
        </p:spPr>
      </p:pic>
      <p:pic>
        <p:nvPicPr>
          <p:cNvPr id="4104" name="Picture 4" descr="XMASCA~1"/>
          <p:cNvPicPr>
            <a:picLocks noChangeAspect="1" noChangeArrowheads="1" noCrop="1"/>
          </p:cNvPicPr>
          <p:nvPr/>
        </p:nvPicPr>
        <p:blipFill>
          <a:blip r:embed="rId3"/>
          <a:srcRect/>
          <a:stretch>
            <a:fillRect/>
          </a:stretch>
        </p:blipFill>
        <p:spPr bwMode="auto">
          <a:xfrm>
            <a:off x="4888865" y="5867400"/>
            <a:ext cx="2628558" cy="1143000"/>
          </a:xfrm>
          <a:prstGeom prst="rect">
            <a:avLst/>
          </a:prstGeom>
          <a:noFill/>
          <a:ln w="9525">
            <a:noFill/>
            <a:miter lim="800000"/>
            <a:headEnd/>
            <a:tailEnd/>
          </a:ln>
        </p:spPr>
      </p:pic>
      <p:pic>
        <p:nvPicPr>
          <p:cNvPr id="4105" name="Picture 6" descr="F:\HINH ANH\HinhDong\Hoa\h14.gif"/>
          <p:cNvPicPr>
            <a:picLocks noChangeAspect="1" noChangeArrowheads="1" noCrop="1"/>
          </p:cNvPicPr>
          <p:nvPr/>
        </p:nvPicPr>
        <p:blipFill>
          <a:blip r:embed="rId4"/>
          <a:srcRect/>
          <a:stretch>
            <a:fillRect/>
          </a:stretch>
        </p:blipFill>
        <p:spPr bwMode="auto">
          <a:xfrm rot="-1069637">
            <a:off x="-162950" y="5661027"/>
            <a:ext cx="1513220" cy="1371600"/>
          </a:xfrm>
          <a:prstGeom prst="rect">
            <a:avLst/>
          </a:prstGeom>
          <a:noFill/>
          <a:ln w="9525">
            <a:noFill/>
            <a:miter lim="800000"/>
            <a:headEnd/>
            <a:tailEnd/>
          </a:ln>
        </p:spPr>
      </p:pic>
      <p:pic>
        <p:nvPicPr>
          <p:cNvPr id="4106" name="Picture 6" descr="F:\HINH ANH\HinhDong\Hoa\h14.gif"/>
          <p:cNvPicPr>
            <a:picLocks noChangeAspect="1" noChangeArrowheads="1" noCrop="1"/>
          </p:cNvPicPr>
          <p:nvPr/>
        </p:nvPicPr>
        <p:blipFill>
          <a:blip r:embed="rId4"/>
          <a:srcRect/>
          <a:stretch>
            <a:fillRect/>
          </a:stretch>
        </p:blipFill>
        <p:spPr bwMode="auto">
          <a:xfrm rot="10020752">
            <a:off x="10852869" y="20638"/>
            <a:ext cx="1513220" cy="1371600"/>
          </a:xfrm>
          <a:prstGeom prst="rect">
            <a:avLst/>
          </a:prstGeom>
          <a:noFill/>
          <a:ln w="9525">
            <a:noFill/>
            <a:miter lim="800000"/>
            <a:headEnd/>
            <a:tailEnd/>
          </a:ln>
        </p:spPr>
      </p:pic>
      <p:pic>
        <p:nvPicPr>
          <p:cNvPr id="4107" name="Picture 6" descr="F:\HINH ANH\HinhDong\Hoa\h14.gif"/>
          <p:cNvPicPr>
            <a:picLocks noChangeAspect="1" noChangeArrowheads="1" noCrop="1"/>
          </p:cNvPicPr>
          <p:nvPr/>
        </p:nvPicPr>
        <p:blipFill>
          <a:blip r:embed="rId4"/>
          <a:srcRect/>
          <a:stretch>
            <a:fillRect/>
          </a:stretch>
        </p:blipFill>
        <p:spPr bwMode="auto">
          <a:xfrm rot="-6619011">
            <a:off x="10788230" y="5464294"/>
            <a:ext cx="1136650" cy="1828562"/>
          </a:xfrm>
          <a:prstGeom prst="rect">
            <a:avLst/>
          </a:prstGeom>
          <a:noFill/>
          <a:ln w="9525">
            <a:noFill/>
            <a:miter lim="800000"/>
            <a:headEnd/>
            <a:tailEnd/>
          </a:ln>
        </p:spPr>
      </p:pic>
      <p:pic>
        <p:nvPicPr>
          <p:cNvPr id="4108" name="Picture 6" descr="F:\HINH ANH\HinhDong\Hoa\h14.gif"/>
          <p:cNvPicPr>
            <a:picLocks noChangeAspect="1" noChangeArrowheads="1" noCrop="1"/>
          </p:cNvPicPr>
          <p:nvPr/>
        </p:nvPicPr>
        <p:blipFill>
          <a:blip r:embed="rId4"/>
          <a:srcRect/>
          <a:stretch>
            <a:fillRect/>
          </a:stretch>
        </p:blipFill>
        <p:spPr bwMode="auto">
          <a:xfrm rot="5164617">
            <a:off x="306564" y="-254673"/>
            <a:ext cx="1135063" cy="1828563"/>
          </a:xfrm>
          <a:prstGeom prst="rect">
            <a:avLst/>
          </a:prstGeom>
          <a:noFill/>
          <a:ln w="9525">
            <a:noFill/>
            <a:miter lim="800000"/>
            <a:headEnd/>
            <a:tailEnd/>
          </a:ln>
        </p:spPr>
      </p:pic>
      <p:pic>
        <p:nvPicPr>
          <p:cNvPr id="13"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7938819" y="4323501"/>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10063988" y="2587861"/>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4605068" y="4379469"/>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593702" y="4141935"/>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770383" y="1023796"/>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9123382" y="869866"/>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5504512" y="1612758"/>
            <a:ext cx="1881236" cy="13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01942" y="3492960"/>
            <a:ext cx="9802404" cy="1200329"/>
          </a:xfrm>
          <a:prstGeom prst="rect">
            <a:avLst/>
          </a:prstGeom>
        </p:spPr>
        <p:txBody>
          <a:bodyPr wrap="square">
            <a:prstTxWarp prst="textButton">
              <a:avLst/>
            </a:prstTxWarp>
            <a:spAutoFit/>
          </a:bodyPr>
          <a:lstStyle/>
          <a:p>
            <a:pPr lvl="0" algn="ctr" defTabSz="914400" eaLnBrk="0" fontAlgn="base" hangingPunct="0">
              <a:spcBef>
                <a:spcPct val="0"/>
              </a:spcBef>
              <a:spcAft>
                <a:spcPct val="0"/>
              </a:spcAft>
            </a:pPr>
            <a:r>
              <a:rPr lang="en-US" sz="8000" b="1"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KÍNH CHÀO QUÝ THẦY CÔ VÀ CÁC EM </a:t>
            </a:r>
            <a:endParaRPr lang="en-US" sz="8000" b="1" kern="10" dirty="0" smtClean="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a:p>
            <a:pPr lvl="0" algn="ctr" defTabSz="914400" eaLnBrk="0" fontAlgn="base" hangingPunct="0">
              <a:spcBef>
                <a:spcPct val="0"/>
              </a:spcBef>
              <a:spcAft>
                <a:spcPct val="0"/>
              </a:spcAft>
            </a:pPr>
            <a:r>
              <a:rPr lang="en-US" sz="8000" b="1" kern="10" dirty="0" smtClean="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HỌC </a:t>
            </a:r>
            <a:r>
              <a:rPr lang="en-US" sz="8000" b="1"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SINH LỚP </a:t>
            </a:r>
            <a:r>
              <a:rPr lang="en-US" sz="8000" b="1" kern="10" dirty="0" smtClean="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2B</a:t>
            </a:r>
            <a:endParaRPr lang="en-US" sz="8000" b="1"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5" name="TextBox 4"/>
          <p:cNvSpPr txBox="1"/>
          <p:nvPr/>
        </p:nvSpPr>
        <p:spPr>
          <a:xfrm>
            <a:off x="2474938" y="642518"/>
            <a:ext cx="6886114" cy="1077218"/>
          </a:xfrm>
          <a:prstGeom prst="rect">
            <a:avLst/>
          </a:prstGeom>
          <a:noFill/>
        </p:spPr>
        <p:txBody>
          <a:bodyPr wrap="square" rtlCol="0">
            <a:spAutoFit/>
          </a:bodyPr>
          <a:lstStyle/>
          <a:p>
            <a:pPr algn="ctr"/>
            <a:r>
              <a:rPr lang="en-US" sz="3200" b="1" dirty="0" smtClean="0">
                <a:latin typeface="Times" pitchFamily="18" charset="0"/>
              </a:rPr>
              <a:t>PHÒNG GD&amp;ĐT HUYỆN TÂY SƠN</a:t>
            </a:r>
          </a:p>
          <a:p>
            <a:pPr algn="ctr"/>
            <a:r>
              <a:rPr lang="en-US" sz="3200" b="1" dirty="0" smtClean="0">
                <a:latin typeface="Times" pitchFamily="18" charset="0"/>
              </a:rPr>
              <a:t>TRƯỜNG TIỂU HỌC TÂY AN</a:t>
            </a:r>
            <a:endParaRPr lang="en-US" sz="3200" b="1" dirty="0">
              <a:latin typeface="Times" pitchFamily="18" charset="0"/>
            </a:endParaRPr>
          </a:p>
        </p:txBody>
      </p:sp>
      <p:sp>
        <p:nvSpPr>
          <p:cNvPr id="6" name="Rectangle 5"/>
          <p:cNvSpPr/>
          <p:nvPr/>
        </p:nvSpPr>
        <p:spPr>
          <a:xfrm>
            <a:off x="6008914" y="5703560"/>
            <a:ext cx="3879460" cy="461665"/>
          </a:xfrm>
          <a:prstGeom prst="rect">
            <a:avLst/>
          </a:prstGeom>
        </p:spPr>
        <p:txBody>
          <a:bodyPr wrap="none">
            <a:spAutoFit/>
          </a:bodyPr>
          <a:lstStyle/>
          <a:p>
            <a:pPr lvl="0" defTabSz="914400" fontAlgn="base">
              <a:spcBef>
                <a:spcPct val="50000"/>
              </a:spcBef>
              <a:spcAft>
                <a:spcPct val="0"/>
              </a:spcAft>
            </a:pPr>
            <a:r>
              <a:rPr lang="en-US" altLang="en-US" sz="2400" b="1" dirty="0" err="1">
                <a:solidFill>
                  <a:srgbClr val="000000"/>
                </a:solidFill>
                <a:latin typeface="Times New Roman" pitchFamily="18" charset="0"/>
              </a:rPr>
              <a:t>Giáo</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viên</a:t>
            </a:r>
            <a:r>
              <a:rPr lang="en-US" altLang="en-US" sz="2400" b="1" dirty="0">
                <a:solidFill>
                  <a:srgbClr val="000000"/>
                </a:solidFill>
                <a:latin typeface="Times New Roman" pitchFamily="18" charset="0"/>
              </a:rPr>
              <a:t>: </a:t>
            </a:r>
            <a:r>
              <a:rPr lang="en-US" altLang="en-US" sz="2400" b="1" dirty="0" err="1" smtClean="0">
                <a:solidFill>
                  <a:srgbClr val="000000"/>
                </a:solidFill>
                <a:latin typeface="Times New Roman" pitchFamily="18" charset="0"/>
              </a:rPr>
              <a:t>Đặng</a:t>
            </a:r>
            <a:r>
              <a:rPr lang="en-US" altLang="en-US" sz="2400" b="1" dirty="0" smtClean="0">
                <a:solidFill>
                  <a:srgbClr val="000000"/>
                </a:solidFill>
                <a:latin typeface="Times New Roman" pitchFamily="18" charset="0"/>
              </a:rPr>
              <a:t> </a:t>
            </a:r>
            <a:r>
              <a:rPr lang="en-US" altLang="en-US" sz="2400" b="1" dirty="0" err="1" smtClean="0">
                <a:solidFill>
                  <a:srgbClr val="000000"/>
                </a:solidFill>
                <a:latin typeface="Times New Roman" pitchFamily="18" charset="0"/>
              </a:rPr>
              <a:t>Thị</a:t>
            </a:r>
            <a:r>
              <a:rPr lang="en-US" altLang="en-US" sz="2400" b="1" dirty="0" smtClean="0">
                <a:solidFill>
                  <a:srgbClr val="000000"/>
                </a:solidFill>
                <a:latin typeface="Times New Roman" pitchFamily="18" charset="0"/>
              </a:rPr>
              <a:t> Mai Ly</a:t>
            </a:r>
            <a:endParaRPr lang="en-US" altLang="en-US" sz="2400" b="1" dirty="0">
              <a:solidFill>
                <a:srgbClr val="000000"/>
              </a:solidFill>
              <a:latin typeface="Times New Roman" pitchFamily="18" charset="0"/>
            </a:endParaRPr>
          </a:p>
        </p:txBody>
      </p:sp>
      <p:pic>
        <p:nvPicPr>
          <p:cNvPr id="23" name="Picture 47" descr="bluestars[1]"/>
          <p:cNvPicPr>
            <a:picLocks noChangeAspect="1" noChangeArrowheads="1" noCrop="1"/>
          </p:cNvPicPr>
          <p:nvPr/>
        </p:nvPicPr>
        <p:blipFill>
          <a:blip r:embed="rId6">
            <a:lum contrast="100000"/>
          </a:blip>
          <a:srcRect/>
          <a:stretch>
            <a:fillRect/>
          </a:stretch>
        </p:blipFill>
        <p:spPr bwMode="auto">
          <a:xfrm>
            <a:off x="1523898" y="2602642"/>
            <a:ext cx="1009650" cy="893763"/>
          </a:xfrm>
          <a:prstGeom prst="rect">
            <a:avLst/>
          </a:prstGeom>
          <a:noFill/>
          <a:ln w="9525">
            <a:noFill/>
            <a:miter lim="800000"/>
            <a:headEnd/>
            <a:tailEnd/>
          </a:ln>
        </p:spPr>
      </p:pic>
      <p:pic>
        <p:nvPicPr>
          <p:cNvPr id="24" name="Picture 52" descr="bluestars[1]"/>
          <p:cNvPicPr>
            <a:picLocks noChangeAspect="1" noChangeArrowheads="1" noCrop="1"/>
          </p:cNvPicPr>
          <p:nvPr/>
        </p:nvPicPr>
        <p:blipFill>
          <a:blip r:embed="rId6">
            <a:lum contrast="100000"/>
          </a:blip>
          <a:srcRect/>
          <a:stretch>
            <a:fillRect/>
          </a:stretch>
        </p:blipFill>
        <p:spPr bwMode="auto">
          <a:xfrm>
            <a:off x="3799125" y="2061915"/>
            <a:ext cx="1009650" cy="893763"/>
          </a:xfrm>
          <a:prstGeom prst="rect">
            <a:avLst/>
          </a:prstGeom>
          <a:noFill/>
          <a:ln w="9525">
            <a:noFill/>
            <a:miter lim="800000"/>
            <a:headEnd/>
            <a:tailEnd/>
          </a:ln>
        </p:spPr>
      </p:pic>
      <p:pic>
        <p:nvPicPr>
          <p:cNvPr id="25" name="Picture 55" descr="bluestars[1]"/>
          <p:cNvPicPr>
            <a:picLocks noChangeAspect="1" noChangeArrowheads="1" noCrop="1"/>
          </p:cNvPicPr>
          <p:nvPr/>
        </p:nvPicPr>
        <p:blipFill>
          <a:blip r:embed="rId6">
            <a:lum contrast="100000"/>
          </a:blip>
          <a:srcRect/>
          <a:stretch>
            <a:fillRect/>
          </a:stretch>
        </p:blipFill>
        <p:spPr bwMode="auto">
          <a:xfrm>
            <a:off x="2260876" y="5095126"/>
            <a:ext cx="1009650" cy="893763"/>
          </a:xfrm>
          <a:prstGeom prst="rect">
            <a:avLst/>
          </a:prstGeom>
          <a:noFill/>
          <a:ln w="9525">
            <a:noFill/>
            <a:miter lim="800000"/>
            <a:headEnd/>
            <a:tailEnd/>
          </a:ln>
        </p:spPr>
      </p:pic>
      <p:pic>
        <p:nvPicPr>
          <p:cNvPr id="26" name="Picture 51" descr="bluestars[1]"/>
          <p:cNvPicPr>
            <a:picLocks noChangeAspect="1" noChangeArrowheads="1" noCrop="1"/>
          </p:cNvPicPr>
          <p:nvPr/>
        </p:nvPicPr>
        <p:blipFill>
          <a:blip r:embed="rId6">
            <a:lum contrast="100000"/>
          </a:blip>
          <a:srcRect/>
          <a:stretch>
            <a:fillRect/>
          </a:stretch>
        </p:blipFill>
        <p:spPr bwMode="auto">
          <a:xfrm>
            <a:off x="3464789" y="5147287"/>
            <a:ext cx="1009650" cy="893763"/>
          </a:xfrm>
          <a:prstGeom prst="rect">
            <a:avLst/>
          </a:prstGeom>
          <a:noFill/>
          <a:ln w="9525">
            <a:noFill/>
            <a:miter lim="800000"/>
            <a:headEnd/>
            <a:tailEnd/>
          </a:ln>
        </p:spPr>
      </p:pic>
      <p:pic>
        <p:nvPicPr>
          <p:cNvPr id="27" name="Picture 36" descr="bluestars[1]"/>
          <p:cNvPicPr>
            <a:picLocks noChangeAspect="1" noChangeArrowheads="1" noCrop="1"/>
          </p:cNvPicPr>
          <p:nvPr/>
        </p:nvPicPr>
        <p:blipFill>
          <a:blip r:embed="rId6">
            <a:lum contrast="100000"/>
          </a:blip>
          <a:srcRect/>
          <a:stretch>
            <a:fillRect/>
          </a:stretch>
        </p:blipFill>
        <p:spPr bwMode="auto">
          <a:xfrm>
            <a:off x="10613845" y="5040629"/>
            <a:ext cx="1009650" cy="893763"/>
          </a:xfrm>
          <a:prstGeom prst="rect">
            <a:avLst/>
          </a:prstGeom>
          <a:noFill/>
          <a:ln w="9525">
            <a:noFill/>
            <a:miter lim="800000"/>
            <a:headEnd/>
            <a:tailEnd/>
          </a:ln>
        </p:spPr>
      </p:pic>
      <p:pic>
        <p:nvPicPr>
          <p:cNvPr id="28" name="Picture 44" descr="bluestars[1]"/>
          <p:cNvPicPr>
            <a:picLocks noChangeAspect="1" noChangeArrowheads="1" noCrop="1"/>
          </p:cNvPicPr>
          <p:nvPr/>
        </p:nvPicPr>
        <p:blipFill>
          <a:blip r:embed="rId6">
            <a:lum contrast="100000"/>
          </a:blip>
          <a:srcRect/>
          <a:stretch>
            <a:fillRect/>
          </a:stretch>
        </p:blipFill>
        <p:spPr bwMode="auto">
          <a:xfrm>
            <a:off x="8047276" y="2302788"/>
            <a:ext cx="1009650" cy="893763"/>
          </a:xfrm>
          <a:prstGeom prst="rect">
            <a:avLst/>
          </a:prstGeom>
          <a:noFill/>
          <a:ln w="9525">
            <a:noFill/>
            <a:miter lim="800000"/>
            <a:headEnd/>
            <a:tailEnd/>
          </a:ln>
        </p:spPr>
      </p:pic>
    </p:spTree>
    <p:extLst>
      <p:ext uri="{BB962C8B-B14F-4D97-AF65-F5344CB8AC3E}">
        <p14:creationId xmlns:p14="http://schemas.microsoft.com/office/powerpoint/2010/main" val="28542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7A6CBD8-0BD4-4397-A566-06094B55B7C6}"/>
              </a:ext>
            </a:extLst>
          </p:cNvPr>
          <p:cNvSpPr/>
          <p:nvPr/>
        </p:nvSpPr>
        <p:spPr>
          <a:xfrm>
            <a:off x="4015476" y="534187"/>
            <a:ext cx="3201517" cy="523220"/>
          </a:xfrm>
          <a:prstGeom prst="rect">
            <a:avLst/>
          </a:prstGeom>
        </p:spPr>
        <p:txBody>
          <a:bodyPr wrap="none">
            <a:spAutoFit/>
          </a:bodyPr>
          <a:lstStyle/>
          <a:p>
            <a:pPr>
              <a:defRPr/>
            </a:pPr>
            <a:r>
              <a:rPr lang="en-US" sz="2800" b="1">
                <a:solidFill>
                  <a:srgbClr val="FF0000"/>
                </a:solidFill>
                <a:cs typeface="Times New Roman" pitchFamily="18" charset="0"/>
              </a:rPr>
              <a:t>Bồ câu tung cánh</a:t>
            </a:r>
            <a:endParaRPr lang="vi-VN" sz="2800" b="1" dirty="0">
              <a:solidFill>
                <a:srgbClr val="FF0000"/>
              </a:solidFill>
              <a:cs typeface="Times New Roman" panose="02020603050405020304" pitchFamily="18" charset="0"/>
            </a:endParaRPr>
          </a:p>
        </p:txBody>
      </p:sp>
      <p:sp>
        <p:nvSpPr>
          <p:cNvPr id="8" name="Rectangle 7">
            <a:extLst>
              <a:ext uri="{FF2B5EF4-FFF2-40B4-BE49-F238E27FC236}">
                <a16:creationId xmlns="" xmlns:a16="http://schemas.microsoft.com/office/drawing/2014/main" id="{4B9F64D0-14D1-4D8C-A60E-D17BB12DF31C}"/>
              </a:ext>
            </a:extLst>
          </p:cNvPr>
          <p:cNvSpPr/>
          <p:nvPr/>
        </p:nvSpPr>
        <p:spPr>
          <a:xfrm>
            <a:off x="691118" y="917316"/>
            <a:ext cx="11280126" cy="5986254"/>
          </a:xfrm>
          <a:prstGeom prst="rect">
            <a:avLst/>
          </a:prstGeom>
        </p:spPr>
        <p:txBody>
          <a:bodyPr wrap="square">
            <a:spAutoFit/>
          </a:bodyPr>
          <a:lstStyle/>
          <a:p>
            <a:pPr indent="457200">
              <a:defRPr/>
            </a:pPr>
            <a:r>
              <a:rPr lang="vi-VN" sz="2800" dirty="0">
                <a:solidFill>
                  <a:prstClr val="black"/>
                </a:solidFill>
                <a:cs typeface="Times New Roman" pitchFamily="18" charset="0"/>
              </a:rPr>
              <a:t> </a:t>
            </a:r>
            <a:r>
              <a:rPr lang="vi-VN" sz="2600" dirty="0">
                <a:solidFill>
                  <a:prstClr val="black"/>
                </a:solidFill>
              </a:rPr>
              <a:t>1</a:t>
            </a:r>
            <a:r>
              <a:rPr lang="vi-VN" sz="2400" dirty="0">
                <a:solidFill>
                  <a:prstClr val="black"/>
                </a:solidFill>
              </a:rPr>
              <a:t>.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p>
          <a:p>
            <a:pPr indent="457200">
              <a:defRPr/>
            </a:pPr>
            <a:r>
              <a:rPr lang="vi-VN" sz="2400" dirty="0">
                <a:solidFill>
                  <a:prstClr val="black"/>
                </a:solidFill>
              </a:rPr>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indent="515938">
              <a:defRPr/>
            </a:pPr>
            <a:r>
              <a:rPr lang="vi-VN" sz="2400" dirty="0">
                <a:solidFill>
                  <a:prstClr val="black"/>
                </a:solidFill>
              </a:rPr>
              <a:t>3. Sau này, mặc dù đã có những phương tiện thông tin liên lạc hiện đại, ở một số nước, người ta vẫn sử dụng bưu điện chim bồ câu. Bưu điện này có hẳn một loại tem riêng.</a:t>
            </a:r>
          </a:p>
          <a:p>
            <a:pPr algn="r">
              <a:defRPr/>
            </a:pPr>
            <a:r>
              <a:rPr lang="vi-VN" sz="2400" dirty="0">
                <a:solidFill>
                  <a:prstClr val="black"/>
                </a:solidFill>
              </a:rPr>
              <a:t>Theo sách </a:t>
            </a:r>
            <a:r>
              <a:rPr lang="vi-VN" sz="2400" i="1" dirty="0">
                <a:solidFill>
                  <a:prstClr val="black"/>
                </a:solidFill>
              </a:rPr>
              <a:t>Những con vật bầu bạn tuổi thơ</a:t>
            </a:r>
            <a:endParaRPr lang="vi-VN" sz="2400" dirty="0">
              <a:solidFill>
                <a:prstClr val="black"/>
              </a:solidFill>
            </a:endParaRPr>
          </a:p>
          <a:p>
            <a:pPr>
              <a:defRPr/>
            </a:pPr>
            <a:r>
              <a:rPr lang="vi-VN" sz="2600" dirty="0">
                <a:solidFill>
                  <a:prstClr val="black"/>
                </a:solidFill>
              </a:rPr>
              <a:t/>
            </a:r>
            <a:br>
              <a:rPr lang="vi-VN" sz="2600" dirty="0">
                <a:solidFill>
                  <a:prstClr val="black"/>
                </a:solidFill>
              </a:rPr>
            </a:br>
            <a:r>
              <a:rPr lang="vi-VN" dirty="0">
                <a:solidFill>
                  <a:prstClr val="black"/>
                </a:solidFill>
              </a:rPr>
              <a:t/>
            </a:r>
            <a:br>
              <a:rPr lang="vi-VN" dirty="0">
                <a:solidFill>
                  <a:prstClr val="black"/>
                </a:solidFill>
              </a:rPr>
            </a:br>
            <a:endParaRPr lang="vi-VN" sz="2300" dirty="0">
              <a:solidFill>
                <a:prstClr val="black"/>
              </a:solidFill>
              <a:cs typeface="Times New Roman" pitchFamily="18" charset="0"/>
            </a:endParaRPr>
          </a:p>
        </p:txBody>
      </p:sp>
    </p:spTree>
    <p:extLst>
      <p:ext uri="{BB962C8B-B14F-4D97-AF65-F5344CB8AC3E}">
        <p14:creationId xmlns:p14="http://schemas.microsoft.com/office/powerpoint/2010/main" val="780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96"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614249F1-F075-4BD9-A20D-7D09F6A79962}"/>
              </a:ext>
            </a:extLst>
          </p:cNvPr>
          <p:cNvSpPr/>
          <p:nvPr/>
        </p:nvSpPr>
        <p:spPr>
          <a:xfrm>
            <a:off x="-126995" y="393181"/>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7" name="Rectangle 6">
            <a:extLst>
              <a:ext uri="{FF2B5EF4-FFF2-40B4-BE49-F238E27FC236}">
                <a16:creationId xmlns="" xmlns:a16="http://schemas.microsoft.com/office/drawing/2014/main" id="{3D5FBF49-3FB5-41C4-B842-8ABA6B34502D}"/>
              </a:ext>
            </a:extLst>
          </p:cNvPr>
          <p:cNvSpPr/>
          <p:nvPr/>
        </p:nvSpPr>
        <p:spPr>
          <a:xfrm>
            <a:off x="2371948" y="4469624"/>
            <a:ext cx="4795768" cy="2308324"/>
          </a:xfrm>
          <a:prstGeom prst="rect">
            <a:avLst/>
          </a:prstGeom>
        </p:spPr>
        <p:txBody>
          <a:bodyPr wrap="square">
            <a:spAutoFit/>
          </a:bodyPr>
          <a:lstStyle/>
          <a:p>
            <a:pPr defTabSz="914309"/>
            <a:r>
              <a:rPr lang="en-US" sz="2400" b="1">
                <a:solidFill>
                  <a:srgbClr val="FF0000"/>
                </a:solidFill>
                <a:latin typeface="UTM Avo"/>
                <a:cs typeface="Times New Roman" pitchFamily="18" charset="0"/>
              </a:rPr>
              <a:t>Nguyễn Chích (1382 – 1448)</a:t>
            </a:r>
            <a:r>
              <a:rPr lang="vi-VN" sz="2400" b="1">
                <a:solidFill>
                  <a:srgbClr val="FF0000"/>
                </a:solidFill>
                <a:cs typeface="Times New Roman" pitchFamily="18" charset="0"/>
              </a:rPr>
              <a:t>:</a:t>
            </a:r>
            <a:r>
              <a:rPr lang="en-US" sz="2400" b="1">
                <a:solidFill>
                  <a:srgbClr val="FF0000"/>
                </a:solidFill>
                <a:latin typeface="UTM Avo"/>
                <a:cs typeface="Times New Roman" pitchFamily="18" charset="0"/>
              </a:rPr>
              <a:t> </a:t>
            </a:r>
            <a:r>
              <a:rPr lang="en-US" sz="2400">
                <a:solidFill>
                  <a:prstClr val="black"/>
                </a:solidFill>
                <a:latin typeface="UTM Avo"/>
                <a:cs typeface="Times New Roman" pitchFamily="18" charset="0"/>
              </a:rPr>
              <a:t>một vị tướng nổi tiếng trong cuộc khởi nghĩa Lam Sơn do Lê Lợi lãnh đạo, đánh đuổi quân Minh (Trung Quốc), giải phóng đất nước.</a:t>
            </a:r>
            <a:endParaRPr lang="vi-VN" sz="2800" dirty="0">
              <a:solidFill>
                <a:prstClr val="black"/>
              </a:solidFill>
              <a:cs typeface="Times New Roman" pitchFamily="18" charset="0"/>
            </a:endParaRPr>
          </a:p>
        </p:txBody>
      </p:sp>
      <p:pic>
        <p:nvPicPr>
          <p:cNvPr id="2" name="Picture 1">
            <a:extLst>
              <a:ext uri="{FF2B5EF4-FFF2-40B4-BE49-F238E27FC236}">
                <a16:creationId xmlns="" xmlns:a16="http://schemas.microsoft.com/office/drawing/2014/main" id="{8145F8A9-3ADC-49D5-A6A5-12C77A38DE83}"/>
              </a:ext>
            </a:extLst>
          </p:cNvPr>
          <p:cNvPicPr>
            <a:picLocks noChangeAspect="1"/>
          </p:cNvPicPr>
          <p:nvPr/>
        </p:nvPicPr>
        <p:blipFill>
          <a:blip r:embed="rId3"/>
          <a:stretch>
            <a:fillRect/>
          </a:stretch>
        </p:blipFill>
        <p:spPr>
          <a:xfrm>
            <a:off x="2637919" y="1559042"/>
            <a:ext cx="4263826" cy="27398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 xmlns:a16="http://schemas.microsoft.com/office/drawing/2014/main" id="{F80C09C0-06C9-443E-8E7B-4ACEB16C98E2}"/>
              </a:ext>
            </a:extLst>
          </p:cNvPr>
          <p:cNvSpPr/>
          <p:nvPr/>
        </p:nvSpPr>
        <p:spPr>
          <a:xfrm>
            <a:off x="8273320" y="4576208"/>
            <a:ext cx="3518361" cy="1569660"/>
          </a:xfrm>
          <a:prstGeom prst="rect">
            <a:avLst/>
          </a:prstGeom>
        </p:spPr>
        <p:txBody>
          <a:bodyPr wrap="square">
            <a:spAutoFit/>
          </a:bodyPr>
          <a:lstStyle/>
          <a:p>
            <a:pPr defTabSz="914309"/>
            <a:r>
              <a:rPr lang="en-US" sz="2400" b="1">
                <a:solidFill>
                  <a:srgbClr val="FF0000"/>
                </a:solidFill>
                <a:latin typeface="UTM Avo"/>
                <a:cs typeface="Times New Roman" pitchFamily="18" charset="0"/>
              </a:rPr>
              <a:t>Diều: </a:t>
            </a:r>
            <a:r>
              <a:rPr lang="en-US" sz="2400">
                <a:latin typeface="UTM Avo"/>
                <a:cs typeface="Times New Roman" pitchFamily="18" charset="0"/>
              </a:rPr>
              <a:t>bộ phận chứa thức ăn, phình ra ở đoạn dưới cổ các loài chim.</a:t>
            </a:r>
            <a:endParaRPr lang="vi-VN" sz="2400" dirty="0">
              <a:cs typeface="Times New Roman" pitchFamily="18" charset="0"/>
            </a:endParaRPr>
          </a:p>
        </p:txBody>
      </p:sp>
      <p:pic>
        <p:nvPicPr>
          <p:cNvPr id="12" name="Picture 11">
            <a:extLst>
              <a:ext uri="{FF2B5EF4-FFF2-40B4-BE49-F238E27FC236}">
                <a16:creationId xmlns="" xmlns:a16="http://schemas.microsoft.com/office/drawing/2014/main" id="{46D354E8-1964-41EF-8215-F2973E9A4FE2}"/>
              </a:ext>
            </a:extLst>
          </p:cNvPr>
          <p:cNvPicPr>
            <a:picLocks noChangeAspect="1"/>
          </p:cNvPicPr>
          <p:nvPr/>
        </p:nvPicPr>
        <p:blipFill>
          <a:blip r:embed="rId4"/>
          <a:stretch>
            <a:fillRect/>
          </a:stretch>
        </p:blipFill>
        <p:spPr>
          <a:xfrm>
            <a:off x="8155859" y="1792637"/>
            <a:ext cx="3414084" cy="2272668"/>
          </a:xfrm>
          <a:prstGeom prst="ellipse">
            <a:avLst/>
          </a:prstGeom>
          <a:ln w="952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Oval 8">
            <a:extLst>
              <a:ext uri="{FF2B5EF4-FFF2-40B4-BE49-F238E27FC236}">
                <a16:creationId xmlns=""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105982-5A3B-443A-A6F8-4E9513BC91A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03BCA069-8583-471D-AE1C-C64EF6E526F8}"/>
              </a:ext>
            </a:extLst>
          </p:cNvPr>
          <p:cNvPicPr>
            <a:picLocks noGrp="1" noChangeAspect="1"/>
          </p:cNvPicPr>
          <p:nvPr>
            <p:ph idx="1"/>
          </p:nvPr>
        </p:nvPicPr>
        <p:blipFill rotWithShape="1">
          <a:blip r:embed="rId2"/>
          <a:srcRect l="37626" t="9700" r="6874" b="11316"/>
          <a:stretch/>
        </p:blipFill>
        <p:spPr>
          <a:xfrm>
            <a:off x="18" y="22353"/>
            <a:ext cx="12334441" cy="7200993"/>
          </a:xfrm>
          <a:prstGeom prst="rect">
            <a:avLst/>
          </a:prstGeom>
        </p:spPr>
      </p:pic>
      <p:sp>
        <p:nvSpPr>
          <p:cNvPr id="7" name="Rectangle 6">
            <a:extLst>
              <a:ext uri="{FF2B5EF4-FFF2-40B4-BE49-F238E27FC236}">
                <a16:creationId xmlns="" xmlns:a16="http://schemas.microsoft.com/office/drawing/2014/main" id="{47A6CBD8-0BD4-4397-A566-06094B55B7C6}"/>
              </a:ext>
            </a:extLst>
          </p:cNvPr>
          <p:cNvSpPr/>
          <p:nvPr/>
        </p:nvSpPr>
        <p:spPr>
          <a:xfrm>
            <a:off x="4015476" y="534187"/>
            <a:ext cx="3201517" cy="523220"/>
          </a:xfrm>
          <a:prstGeom prst="rect">
            <a:avLst/>
          </a:prstGeom>
        </p:spPr>
        <p:txBody>
          <a:bodyPr wrap="none">
            <a:spAutoFit/>
          </a:bodyPr>
          <a:lstStyle/>
          <a:p>
            <a:r>
              <a:rPr lang="en-US" sz="2800" b="1">
                <a:solidFill>
                  <a:srgbClr val="FF0000"/>
                </a:solidFill>
                <a:cs typeface="Times New Roman" pitchFamily="18" charset="0"/>
              </a:rPr>
              <a:t>Bồ câu tung cánh</a:t>
            </a:r>
            <a:endParaRPr lang="vi-VN" sz="2800" b="1" dirty="0">
              <a:solidFill>
                <a:srgbClr val="FF0000"/>
              </a:solidFill>
              <a:cs typeface="Times New Roman" panose="02020603050405020304" pitchFamily="18" charset="0"/>
            </a:endParaRPr>
          </a:p>
        </p:txBody>
      </p:sp>
      <p:sp>
        <p:nvSpPr>
          <p:cNvPr id="8" name="Rectangle 7">
            <a:extLst>
              <a:ext uri="{FF2B5EF4-FFF2-40B4-BE49-F238E27FC236}">
                <a16:creationId xmlns="" xmlns:a16="http://schemas.microsoft.com/office/drawing/2014/main" id="{4B9F64D0-14D1-4D8C-A60E-D17BB12DF31C}"/>
              </a:ext>
            </a:extLst>
          </p:cNvPr>
          <p:cNvSpPr/>
          <p:nvPr/>
        </p:nvSpPr>
        <p:spPr>
          <a:xfrm>
            <a:off x="587880" y="1237088"/>
            <a:ext cx="11280126" cy="5986254"/>
          </a:xfrm>
          <a:prstGeom prst="rect">
            <a:avLst/>
          </a:prstGeom>
        </p:spPr>
        <p:txBody>
          <a:bodyPr wrap="square">
            <a:spAutoFit/>
          </a:bodyPr>
          <a:lstStyle/>
          <a:p>
            <a:pPr indent="457200" algn="just"/>
            <a:r>
              <a:rPr lang="vi-VN" sz="2800" dirty="0">
                <a:solidFill>
                  <a:prstClr val="black"/>
                </a:solidFill>
                <a:cs typeface="Times New Roman" pitchFamily="18" charset="0"/>
              </a:rPr>
              <a:t> </a:t>
            </a:r>
            <a:r>
              <a:rPr lang="vi-VN" sz="2600" dirty="0">
                <a:solidFill>
                  <a:prstClr val="black"/>
                </a:solidFill>
              </a:rPr>
              <a:t>1</a:t>
            </a:r>
            <a:r>
              <a:rPr lang="vi-VN" sz="2400" dirty="0">
                <a:solidFill>
                  <a:prstClr val="black"/>
                </a:solidFill>
              </a:rPr>
              <a:t>.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p>
          <a:p>
            <a:pPr indent="457200" algn="just"/>
            <a:r>
              <a:rPr lang="vi-VN" sz="2400" dirty="0">
                <a:solidFill>
                  <a:prstClr val="black"/>
                </a:solidFill>
              </a:rPr>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indent="515938" algn="just"/>
            <a:r>
              <a:rPr lang="vi-VN" sz="2400" dirty="0">
                <a:solidFill>
                  <a:prstClr val="black"/>
                </a:solidFill>
              </a:rPr>
              <a:t>3. Sau này, mặc dù đã có những phương tiện thông tin liên lạc hiện đại, ở một số nước, người ta vẫn sử dụng bưu điện chim bồ câu. Bưu điện này có hẳn một loại tem riêng.</a:t>
            </a:r>
          </a:p>
          <a:p>
            <a:pPr algn="r"/>
            <a:r>
              <a:rPr lang="vi-VN" sz="2400" dirty="0">
                <a:solidFill>
                  <a:prstClr val="black"/>
                </a:solidFill>
              </a:rPr>
              <a:t>Theo sách </a:t>
            </a:r>
            <a:r>
              <a:rPr lang="vi-VN" sz="2400" i="1" dirty="0">
                <a:solidFill>
                  <a:prstClr val="black"/>
                </a:solidFill>
              </a:rPr>
              <a:t>Những con vật bầu bạn tuổi thơ</a:t>
            </a:r>
            <a:endParaRPr lang="vi-VN" sz="2400" dirty="0">
              <a:solidFill>
                <a:prstClr val="black"/>
              </a:solidFill>
            </a:endParaRPr>
          </a:p>
          <a:p>
            <a:r>
              <a:rPr lang="vi-VN" sz="2600" dirty="0">
                <a:solidFill>
                  <a:prstClr val="black"/>
                </a:solidFill>
              </a:rPr>
              <a:t/>
            </a:r>
            <a:br>
              <a:rPr lang="vi-VN" sz="2600" dirty="0">
                <a:solidFill>
                  <a:prstClr val="black"/>
                </a:solidFill>
              </a:rPr>
            </a:br>
            <a:r>
              <a:rPr lang="vi-VN" dirty="0">
                <a:solidFill>
                  <a:prstClr val="black"/>
                </a:solidFill>
              </a:rPr>
              <a:t/>
            </a:r>
            <a:br>
              <a:rPr lang="vi-VN" dirty="0">
                <a:solidFill>
                  <a:prstClr val="black"/>
                </a:solidFill>
              </a:rPr>
            </a:br>
            <a:endParaRPr lang="vi-VN" sz="2300" dirty="0">
              <a:solidFill>
                <a:prstClr val="black"/>
              </a:solidFill>
              <a:cs typeface="Times New Roman" pitchFamily="18" charset="0"/>
            </a:endParaRPr>
          </a:p>
        </p:txBody>
      </p:sp>
      <p:pic>
        <p:nvPicPr>
          <p:cNvPr id="10" name="Picture 9">
            <a:extLst>
              <a:ext uri="{FF2B5EF4-FFF2-40B4-BE49-F238E27FC236}">
                <a16:creationId xmlns="" xmlns:a16="http://schemas.microsoft.com/office/drawing/2014/main" id="{F7AB4B90-F179-4419-BBBA-36A33FA97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53" y="151564"/>
            <a:ext cx="1137927" cy="1288466"/>
          </a:xfrm>
          <a:prstGeom prst="rect">
            <a:avLst/>
          </a:prstGeom>
        </p:spPr>
      </p:pic>
    </p:spTree>
    <p:extLst>
      <p:ext uri="{BB962C8B-B14F-4D97-AF65-F5344CB8AC3E}">
        <p14:creationId xmlns:p14="http://schemas.microsoft.com/office/powerpoint/2010/main" val="17994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0AF6A02-1082-4239-8F62-4F2C730EEB9E}"/>
              </a:ext>
            </a:extLst>
          </p:cNvPr>
          <p:cNvPicPr>
            <a:picLocks noChangeAspect="1"/>
          </p:cNvPicPr>
          <p:nvPr/>
        </p:nvPicPr>
        <p:blipFill>
          <a:blip r:embed="rId2"/>
          <a:stretch>
            <a:fillRect/>
          </a:stretch>
        </p:blipFill>
        <p:spPr>
          <a:xfrm>
            <a:off x="3023420" y="1202744"/>
            <a:ext cx="6005056" cy="4776057"/>
          </a:xfrm>
          <a:prstGeom prst="rect">
            <a:avLst/>
          </a:prstGeom>
        </p:spPr>
      </p:pic>
      <p:sp>
        <p:nvSpPr>
          <p:cNvPr id="10" name="Rectangle 9">
            <a:extLst>
              <a:ext uri="{FF2B5EF4-FFF2-40B4-BE49-F238E27FC236}">
                <a16:creationId xmlns="" xmlns:a16="http://schemas.microsoft.com/office/drawing/2014/main" id="{1B31CC8B-ABEF-4847-94C3-C9CE9426FE77}"/>
              </a:ext>
            </a:extLst>
          </p:cNvPr>
          <p:cNvSpPr/>
          <p:nvPr/>
        </p:nvSpPr>
        <p:spPr>
          <a:xfrm>
            <a:off x="4165706" y="3373372"/>
            <a:ext cx="4051118" cy="830997"/>
          </a:xfrm>
          <a:prstGeom prst="rect">
            <a:avLst/>
          </a:prstGeom>
          <a:noFill/>
        </p:spPr>
        <p:txBody>
          <a:bodyPr wrap="square" lIns="91440" tIns="45720" rIns="91440" bIns="45720">
            <a:spAutoFit/>
          </a:bodyPr>
          <a:lstStyle/>
          <a:p>
            <a:pPr algn="ct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87" y="3373413"/>
            <a:ext cx="3549247" cy="3312889"/>
          </a:xfrm>
          <a:prstGeom prst="rect">
            <a:avLst/>
          </a:prstGeom>
        </p:spPr>
      </p:pic>
      <p:pic>
        <p:nvPicPr>
          <p:cNvPr id="12" name="54">
            <a:extLst>
              <a:ext uri="{FF2B5EF4-FFF2-40B4-BE49-F238E27FC236}">
                <a16:creationId xmlns=""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509"/>
            <a:ext cx="3592090" cy="3265537"/>
          </a:xfrm>
          <a:prstGeom prst="rect">
            <a:avLst/>
          </a:prstGeom>
        </p:spPr>
      </p:pic>
      <p:pic>
        <p:nvPicPr>
          <p:cNvPr id="13" name="42">
            <a:extLst>
              <a:ext uri="{FF2B5EF4-FFF2-40B4-BE49-F238E27FC236}">
                <a16:creationId xmlns=""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B838AD-6888-4BE8-8D56-7E5E60CFFFED}"/>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F5A91355-7C22-4FD2-A980-EA1BD081B765}"/>
              </a:ext>
            </a:extLst>
          </p:cNvPr>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930234CF-D9C2-4D19-BEC2-3E5C7ADBC4A1}"/>
              </a:ext>
            </a:extLst>
          </p:cNvPr>
          <p:cNvPicPr>
            <a:picLocks noChangeAspect="1"/>
          </p:cNvPicPr>
          <p:nvPr/>
        </p:nvPicPr>
        <p:blipFill rotWithShape="1">
          <a:blip r:embed="rId4"/>
          <a:srcRect t="7931"/>
          <a:stretch/>
        </p:blipFill>
        <p:spPr>
          <a:xfrm>
            <a:off x="12" y="456521"/>
            <a:ext cx="12190413" cy="6401041"/>
          </a:xfrm>
          <a:prstGeom prst="rect">
            <a:avLst/>
          </a:prstGeom>
        </p:spPr>
      </p:pic>
      <p:sp>
        <p:nvSpPr>
          <p:cNvPr id="6" name="Rectangle 5">
            <a:extLst>
              <a:ext uri="{FF2B5EF4-FFF2-40B4-BE49-F238E27FC236}">
                <a16:creationId xmlns="" xmlns:a16="http://schemas.microsoft.com/office/drawing/2014/main" id="{9E473BA2-C0C2-4FFB-82E5-E64AAA71F18B}"/>
              </a:ext>
            </a:extLst>
          </p:cNvPr>
          <p:cNvSpPr/>
          <p:nvPr/>
        </p:nvSpPr>
        <p:spPr>
          <a:xfrm>
            <a:off x="916212" y="990963"/>
            <a:ext cx="10511187" cy="1446409"/>
          </a:xfrm>
          <a:prstGeom prst="rect">
            <a:avLst/>
          </a:prstGeom>
          <a:noFill/>
        </p:spPr>
        <p:txBody>
          <a:bodyPr wrap="non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799"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rPr>
              <a:t>Bồ câu </a:t>
            </a:r>
            <a:r>
              <a:rPr lang="vi-VN" sz="8799"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rPr>
              <a:t>thông </a:t>
            </a:r>
            <a:r>
              <a:rPr lang="vi-VN" sz="8799"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rPr>
              <a:t>minh</a:t>
            </a:r>
            <a:endParaRPr lang="en-US" sz="8799"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endParaRPr>
          </a:p>
        </p:txBody>
      </p:sp>
      <p:pic>
        <p:nvPicPr>
          <p:cNvPr id="9" name="crystal">
            <a:hlinkClick r:id="" action="ppaction://media"/>
            <a:extLst>
              <a:ext uri="{FF2B5EF4-FFF2-40B4-BE49-F238E27FC236}">
                <a16:creationId xmlns="" xmlns:a16="http://schemas.microsoft.com/office/drawing/2014/main"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94773" y="2669836"/>
            <a:ext cx="457200" cy="457200"/>
          </a:xfrm>
          <a:prstGeom prst="rect">
            <a:avLst/>
          </a:prstGeom>
        </p:spPr>
      </p:pic>
      <p:pic>
        <p:nvPicPr>
          <p:cNvPr id="10" name="Picture 9">
            <a:extLst>
              <a:ext uri="{FF2B5EF4-FFF2-40B4-BE49-F238E27FC236}">
                <a16:creationId xmlns="" xmlns:a16="http://schemas.microsoft.com/office/drawing/2014/main" id="{F39DB1FB-2D44-4C7C-ACB6-2DFF0ADB4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284" y="2684484"/>
            <a:ext cx="4762500" cy="3810000"/>
          </a:xfrm>
          <a:prstGeom prst="rect">
            <a:avLst/>
          </a:prstGeom>
        </p:spPr>
      </p:pic>
      <p:pic>
        <p:nvPicPr>
          <p:cNvPr id="12" name="Picture 11">
            <a:extLst>
              <a:ext uri="{FF2B5EF4-FFF2-40B4-BE49-F238E27FC236}">
                <a16:creationId xmlns="" xmlns:a16="http://schemas.microsoft.com/office/drawing/2014/main" id="{BCC5C552-B06F-411C-9677-9723AAFC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2694" y="2080440"/>
            <a:ext cx="4390266" cy="3482331"/>
          </a:xfrm>
          <a:prstGeom prst="rect">
            <a:avLst/>
          </a:prstGeom>
        </p:spPr>
      </p:pic>
    </p:spTree>
    <p:extLst>
      <p:ext uri="{BB962C8B-B14F-4D97-AF65-F5344CB8AC3E}">
        <p14:creationId xmlns:p14="http://schemas.microsoft.com/office/powerpoint/2010/main" val="2244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46883-25D1-4382-BDDF-AABCE1D78ABA}"/>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85E55A02-BCB2-4A63-B938-B53C5BD4CAE4}"/>
              </a:ext>
            </a:extLst>
          </p:cNvPr>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4845A2AA-A3C3-442B-967A-DF297234D769}"/>
              </a:ext>
            </a:extLst>
          </p:cNvPr>
          <p:cNvPicPr>
            <a:picLocks noChangeAspect="1"/>
          </p:cNvPicPr>
          <p:nvPr/>
        </p:nvPicPr>
        <p:blipFill>
          <a:blip r:embed="rId8"/>
          <a:stretch>
            <a:fillRect/>
          </a:stretch>
        </p:blipFill>
        <p:spPr>
          <a:xfrm>
            <a:off x="-6326" y="444421"/>
            <a:ext cx="12190413" cy="8116060"/>
          </a:xfrm>
          <a:prstGeom prst="rect">
            <a:avLst/>
          </a:prstGeom>
        </p:spPr>
      </p:pic>
      <p:pic>
        <p:nvPicPr>
          <p:cNvPr id="8" name="Tieng-yeah-tre-con-www_nhacchuongvui_com.mp3">
            <a:hlinkClick r:id="" action="ppaction://media"/>
            <a:extLst>
              <a:ext uri="{FF2B5EF4-FFF2-40B4-BE49-F238E27FC236}">
                <a16:creationId xmlns="" xmlns:a16="http://schemas.microsoft.com/office/drawing/2014/main" id="{5A2EB0D5-FABB-4B6E-9A9A-1721EF6F8C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27488" y="2678944"/>
            <a:ext cx="457200" cy="457200"/>
          </a:xfrm>
          <a:prstGeom prst="rect">
            <a:avLst/>
          </a:prstGeom>
        </p:spPr>
      </p:pic>
      <p:sp>
        <p:nvSpPr>
          <p:cNvPr id="15" name="Rectangle 14">
            <a:extLst>
              <a:ext uri="{FF2B5EF4-FFF2-40B4-BE49-F238E27FC236}">
                <a16:creationId xmlns="" xmlns:a16="http://schemas.microsoft.com/office/drawing/2014/main" id="{A3432B49-7366-44C8-8273-FA2A51E74E94}"/>
              </a:ext>
            </a:extLst>
          </p:cNvPr>
          <p:cNvSpPr/>
          <p:nvPr/>
        </p:nvSpPr>
        <p:spPr>
          <a:xfrm>
            <a:off x="2263514" y="2029053"/>
            <a:ext cx="9753560" cy="3293209"/>
          </a:xfrm>
          <a:prstGeom prst="rect">
            <a:avLst/>
          </a:prstGeom>
        </p:spPr>
        <p:txBody>
          <a:bodyPr wrap="square">
            <a:spAutoFit/>
          </a:bodyPr>
          <a:lstStyle/>
          <a:p>
            <a:pPr>
              <a:lnSpc>
                <a:spcPct val="150000"/>
              </a:lnSpc>
            </a:pPr>
            <a:r>
              <a:rPr lang="vi-VN" sz="2800" dirty="0">
                <a:latin typeface="+mj-lt"/>
                <a:cs typeface="Times New Roman" pitchFamily="18" charset="0"/>
              </a:rPr>
              <a:t> 	</a:t>
            </a:r>
            <a:r>
              <a:rPr lang="en-US" sz="3200" dirty="0" smtClean="0">
                <a:latin typeface="+mj-lt"/>
                <a:cs typeface="Times New Roman" pitchFamily="18" charset="0"/>
              </a:rPr>
              <a:t> </a:t>
            </a:r>
            <a:r>
              <a:rPr lang="en-US" sz="3200" dirty="0" err="1">
                <a:cs typeface="Times New Roman" pitchFamily="18" charset="0"/>
              </a:rPr>
              <a:t>Chim</a:t>
            </a:r>
            <a:r>
              <a:rPr lang="en-US" sz="3200" dirty="0">
                <a:cs typeface="Times New Roman" pitchFamily="18" charset="0"/>
              </a:rPr>
              <a:t> </a:t>
            </a:r>
            <a:r>
              <a:rPr lang="en-US" sz="3200" dirty="0" err="1">
                <a:cs typeface="Times New Roman" pitchFamily="18" charset="0"/>
              </a:rPr>
              <a:t>bố</a:t>
            </a:r>
            <a:r>
              <a:rPr lang="en-US" sz="3200" dirty="0">
                <a:cs typeface="Times New Roman" pitchFamily="18" charset="0"/>
              </a:rPr>
              <a:t>, </a:t>
            </a:r>
            <a:r>
              <a:rPr lang="en-US" sz="3200" dirty="0" err="1">
                <a:cs typeface="Times New Roman" pitchFamily="18" charset="0"/>
              </a:rPr>
              <a:t>mẹ</a:t>
            </a:r>
            <a:r>
              <a:rPr lang="en-US" sz="3200" dirty="0">
                <a:cs typeface="Times New Roman" pitchFamily="18" charset="0"/>
              </a:rPr>
              <a:t> </a:t>
            </a:r>
            <a:r>
              <a:rPr lang="en-US" sz="3200" dirty="0" err="1">
                <a:cs typeface="Times New Roman" pitchFamily="18" charset="0"/>
              </a:rPr>
              <a:t>thay</a:t>
            </a:r>
            <a:r>
              <a:rPr lang="en-US" sz="3200" dirty="0">
                <a:cs typeface="Times New Roman" pitchFamily="18" charset="0"/>
              </a:rPr>
              <a:t> </a:t>
            </a:r>
            <a:r>
              <a:rPr lang="en-US" sz="3200" dirty="0" err="1">
                <a:cs typeface="Times New Roman" pitchFamily="18" charset="0"/>
              </a:rPr>
              <a:t>nhau</a:t>
            </a:r>
            <a:r>
              <a:rPr lang="en-US" sz="3200" dirty="0">
                <a:cs typeface="Times New Roman" pitchFamily="18" charset="0"/>
              </a:rPr>
              <a:t> </a:t>
            </a:r>
            <a:r>
              <a:rPr lang="en-US" sz="3200" dirty="0" err="1">
                <a:cs typeface="Times New Roman" pitchFamily="18" charset="0"/>
              </a:rPr>
              <a:t>ấp</a:t>
            </a:r>
            <a:r>
              <a:rPr lang="en-US" sz="3200" dirty="0">
                <a:cs typeface="Times New Roman" pitchFamily="18" charset="0"/>
              </a:rPr>
              <a:t> </a:t>
            </a:r>
            <a:r>
              <a:rPr lang="en-US" sz="3200" dirty="0" err="1">
                <a:cs typeface="Times New Roman" pitchFamily="18" charset="0"/>
              </a:rPr>
              <a:t>trứng</a:t>
            </a:r>
            <a:r>
              <a:rPr lang="en-US" sz="3200" dirty="0">
                <a:cs typeface="Times New Roman" pitchFamily="18" charset="0"/>
              </a:rPr>
              <a:t>. Khi con ra </a:t>
            </a:r>
            <a:r>
              <a:rPr lang="en-US" sz="3200" dirty="0" err="1">
                <a:cs typeface="Times New Roman" pitchFamily="18" charset="0"/>
              </a:rPr>
              <a:t>đời</a:t>
            </a:r>
            <a:r>
              <a:rPr lang="en-US" sz="3200" dirty="0">
                <a:cs typeface="Times New Roman" pitchFamily="18" charset="0"/>
              </a:rPr>
              <a:t>, </a:t>
            </a:r>
            <a:r>
              <a:rPr lang="en-US" sz="3200" dirty="0" err="1">
                <a:cs typeface="Times New Roman" pitchFamily="18" charset="0"/>
              </a:rPr>
              <a:t>chim</a:t>
            </a:r>
            <a:r>
              <a:rPr lang="en-US" sz="3200" dirty="0">
                <a:cs typeface="Times New Roman" pitchFamily="18" charset="0"/>
              </a:rPr>
              <a:t> </a:t>
            </a:r>
            <a:r>
              <a:rPr lang="en-US" sz="3200" dirty="0" err="1">
                <a:cs typeface="Times New Roman" pitchFamily="18" charset="0"/>
              </a:rPr>
              <a:t>bố</a:t>
            </a:r>
            <a:r>
              <a:rPr lang="en-US" sz="3200" dirty="0">
                <a:cs typeface="Times New Roman" pitchFamily="18" charset="0"/>
              </a:rPr>
              <a:t>, </a:t>
            </a:r>
            <a:r>
              <a:rPr lang="en-US" sz="3200" dirty="0" err="1">
                <a:cs typeface="Times New Roman" pitchFamily="18" charset="0"/>
              </a:rPr>
              <a:t>chim</a:t>
            </a:r>
            <a:r>
              <a:rPr lang="en-US" sz="3200" dirty="0">
                <a:cs typeface="Times New Roman" pitchFamily="18" charset="0"/>
              </a:rPr>
              <a:t> </a:t>
            </a:r>
            <a:r>
              <a:rPr lang="en-US" sz="3200" dirty="0" err="1">
                <a:cs typeface="Times New Roman" pitchFamily="18" charset="0"/>
              </a:rPr>
              <a:t>mẹ</a:t>
            </a:r>
            <a:r>
              <a:rPr lang="en-US" sz="3200" dirty="0">
                <a:cs typeface="Times New Roman" pitchFamily="18" charset="0"/>
              </a:rPr>
              <a:t> </a:t>
            </a:r>
            <a:r>
              <a:rPr lang="en-US" sz="3200" dirty="0" err="1">
                <a:cs typeface="Times New Roman" pitchFamily="18" charset="0"/>
              </a:rPr>
              <a:t>mớm</a:t>
            </a:r>
            <a:r>
              <a:rPr lang="en-US" sz="3200" dirty="0">
                <a:cs typeface="Times New Roman" pitchFamily="18" charset="0"/>
              </a:rPr>
              <a:t> </a:t>
            </a:r>
            <a:r>
              <a:rPr lang="en-US" sz="3200" dirty="0" err="1">
                <a:cs typeface="Times New Roman" pitchFamily="18" charset="0"/>
              </a:rPr>
              <a:t>sữa</a:t>
            </a:r>
            <a:r>
              <a:rPr lang="en-US" sz="3200" dirty="0">
                <a:cs typeface="Times New Roman" pitchFamily="18" charset="0"/>
              </a:rPr>
              <a:t> </a:t>
            </a:r>
            <a:r>
              <a:rPr lang="en-US" sz="3200" dirty="0" err="1">
                <a:cs typeface="Times New Roman" pitchFamily="18" charset="0"/>
              </a:rPr>
              <a:t>chứa</a:t>
            </a:r>
            <a:r>
              <a:rPr lang="en-US" sz="3200" dirty="0">
                <a:cs typeface="Times New Roman" pitchFamily="18" charset="0"/>
              </a:rPr>
              <a:t> </a:t>
            </a:r>
            <a:r>
              <a:rPr lang="en-US" sz="3200" dirty="0" err="1">
                <a:cs typeface="Times New Roman" pitchFamily="18" charset="0"/>
              </a:rPr>
              <a:t>trong</a:t>
            </a:r>
            <a:r>
              <a:rPr lang="en-US" sz="3200" dirty="0">
                <a:cs typeface="Times New Roman" pitchFamily="18" charset="0"/>
              </a:rPr>
              <a:t> </a:t>
            </a:r>
            <a:r>
              <a:rPr lang="en-US" sz="3200" dirty="0" err="1">
                <a:cs typeface="Times New Roman" pitchFamily="18" charset="0"/>
              </a:rPr>
              <a:t>diều</a:t>
            </a:r>
            <a:r>
              <a:rPr lang="en-US" sz="3200" dirty="0">
                <a:cs typeface="Times New Roman" pitchFamily="18" charset="0"/>
              </a:rPr>
              <a:t> </a:t>
            </a:r>
            <a:r>
              <a:rPr lang="en-US" sz="3200" dirty="0" err="1">
                <a:cs typeface="Times New Roman" pitchFamily="18" charset="0"/>
              </a:rPr>
              <a:t>nuôi</a:t>
            </a:r>
            <a:r>
              <a:rPr lang="en-US" sz="3200" dirty="0">
                <a:cs typeface="Times New Roman" pitchFamily="18" charset="0"/>
              </a:rPr>
              <a:t> con.</a:t>
            </a:r>
            <a:endParaRPr lang="vi-VN" sz="3200" dirty="0">
              <a:cs typeface="Times New Roman" pitchFamily="18" charset="0"/>
            </a:endParaRPr>
          </a:p>
          <a:p>
            <a:pPr>
              <a:lnSpc>
                <a:spcPct val="200000"/>
              </a:lnSpc>
            </a:pPr>
            <a:endParaRPr lang="en-US" sz="3200" dirty="0">
              <a:latin typeface="+mj-lt"/>
              <a:cs typeface="Times New Roman" pitchFamily="18" charset="0"/>
            </a:endParaRPr>
          </a:p>
        </p:txBody>
      </p:sp>
      <p:pic>
        <p:nvPicPr>
          <p:cNvPr id="18" name="Tieng-tinh-tinh-www_nhacchuongvui_com.mp3">
            <a:hlinkClick r:id="" action="ppaction://media"/>
            <a:extLst>
              <a:ext uri="{FF2B5EF4-FFF2-40B4-BE49-F238E27FC236}">
                <a16:creationId xmlns="" xmlns:a16="http://schemas.microsoft.com/office/drawing/2014/main" id="{EA128E24-65E1-4212-8F1A-B986C715B70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42001" y="1858322"/>
            <a:ext cx="609521" cy="609521"/>
          </a:xfrm>
          <a:prstGeom prst="rect">
            <a:avLst/>
          </a:prstGeom>
        </p:spPr>
      </p:pic>
      <p:pic>
        <p:nvPicPr>
          <p:cNvPr id="20" name="Tieng-vit-keu-www_tiengdong_com.mp3">
            <a:hlinkClick r:id="" action="ppaction://media"/>
            <a:extLst>
              <a:ext uri="{FF2B5EF4-FFF2-40B4-BE49-F238E27FC236}">
                <a16:creationId xmlns="" xmlns:a16="http://schemas.microsoft.com/office/drawing/2014/main" id="{383C14C1-7ECF-453A-A113-8662AFC4DAB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3561041" y="3892976"/>
            <a:ext cx="609521" cy="609521"/>
          </a:xfrm>
          <a:prstGeom prst="rect">
            <a:avLst/>
          </a:prstGeom>
        </p:spPr>
      </p:pic>
      <p:sp>
        <p:nvSpPr>
          <p:cNvPr id="25" name="Flowchart: Alternate Process 24">
            <a:extLst>
              <a:ext uri="{FF2B5EF4-FFF2-40B4-BE49-F238E27FC236}">
                <a16:creationId xmlns="" xmlns:a16="http://schemas.microsoft.com/office/drawing/2014/main" id="{88E100F5-4CE5-4EE0-A2F0-0A64816E299D}"/>
              </a:ext>
            </a:extLst>
          </p:cNvPr>
          <p:cNvSpPr/>
          <p:nvPr/>
        </p:nvSpPr>
        <p:spPr>
          <a:xfrm>
            <a:off x="2616318" y="528010"/>
            <a:ext cx="7891021" cy="154864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 xmlns:a16="http://schemas.microsoft.com/office/drawing/2014/main" id="{8FD0821A-890C-49C6-A46E-DB5D18AF25BB}"/>
              </a:ext>
            </a:extLst>
          </p:cNvPr>
          <p:cNvSpPr txBox="1"/>
          <p:nvPr/>
        </p:nvSpPr>
        <p:spPr>
          <a:xfrm>
            <a:off x="2794354" y="617071"/>
            <a:ext cx="7713011" cy="1077218"/>
          </a:xfrm>
          <a:prstGeom prst="rect">
            <a:avLst/>
          </a:prstGeom>
          <a:noFill/>
        </p:spPr>
        <p:txBody>
          <a:bodyPr wrap="square" rtlCol="0">
            <a:spAutoFit/>
          </a:bodyPr>
          <a:lstStyle/>
          <a:p>
            <a:pPr indent="465138"/>
            <a:r>
              <a:rPr lang="en-US" sz="3200" dirty="0">
                <a:solidFill>
                  <a:srgbClr val="0000FF"/>
                </a:solidFill>
                <a:cs typeface="Times New Roman" pitchFamily="18" charset="0"/>
              </a:rPr>
              <a:t>1. </a:t>
            </a:r>
            <a:r>
              <a:rPr lang="en-US" sz="3200" dirty="0" err="1">
                <a:solidFill>
                  <a:srgbClr val="0000FF"/>
                </a:solidFill>
                <a:cs typeface="Times New Roman" pitchFamily="18" charset="0"/>
              </a:rPr>
              <a:t>Chim</a:t>
            </a:r>
            <a:r>
              <a:rPr lang="en-US" sz="3200" dirty="0">
                <a:solidFill>
                  <a:srgbClr val="0000FF"/>
                </a:solidFill>
                <a:cs typeface="Times New Roman" pitchFamily="18" charset="0"/>
              </a:rPr>
              <a:t> </a:t>
            </a:r>
            <a:r>
              <a:rPr lang="en-US" sz="3200" dirty="0" err="1">
                <a:solidFill>
                  <a:srgbClr val="0000FF"/>
                </a:solidFill>
                <a:cs typeface="Times New Roman" pitchFamily="18" charset="0"/>
              </a:rPr>
              <a:t>bồ</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câu</a:t>
            </a:r>
            <a:r>
              <a:rPr lang="en-US" sz="3200" dirty="0">
                <a:solidFill>
                  <a:srgbClr val="0000FF"/>
                </a:solidFill>
                <a:cs typeface="Times New Roman" pitchFamily="18" charset="0"/>
              </a:rPr>
              <a:t> </a:t>
            </a:r>
            <a:r>
              <a:rPr lang="en-US" sz="3200" dirty="0" err="1">
                <a:solidFill>
                  <a:srgbClr val="0000FF"/>
                </a:solidFill>
                <a:cs typeface="Times New Roman" pitchFamily="18" charset="0"/>
              </a:rPr>
              <a:t>ấp</a:t>
            </a:r>
            <a:r>
              <a:rPr lang="en-US" sz="3200" dirty="0">
                <a:solidFill>
                  <a:srgbClr val="0000FF"/>
                </a:solidFill>
                <a:cs typeface="Times New Roman" pitchFamily="18" charset="0"/>
              </a:rPr>
              <a:t> </a:t>
            </a:r>
            <a:r>
              <a:rPr lang="en-US" sz="3200" dirty="0" err="1">
                <a:solidFill>
                  <a:srgbClr val="0000FF"/>
                </a:solidFill>
                <a:cs typeface="Times New Roman" pitchFamily="18" charset="0"/>
              </a:rPr>
              <a:t>trứng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nuôi</a:t>
            </a:r>
            <a:r>
              <a:rPr lang="en-US" sz="3200" dirty="0">
                <a:solidFill>
                  <a:srgbClr val="0000FF"/>
                </a:solidFill>
                <a:cs typeface="Times New Roman" pitchFamily="18" charset="0"/>
              </a:rPr>
              <a:t> con </a:t>
            </a:r>
            <a:r>
              <a:rPr lang="en-US" sz="3200" dirty="0" err="1">
                <a:solidFill>
                  <a:srgbClr val="0000FF"/>
                </a:solidFill>
                <a:cs typeface="Times New Roman" pitchFamily="18" charset="0"/>
              </a:rPr>
              <a:t>mới</a:t>
            </a:r>
            <a:r>
              <a:rPr lang="en-US" sz="3200" dirty="0">
                <a:solidFill>
                  <a:srgbClr val="0000FF"/>
                </a:solidFill>
                <a:cs typeface="Times New Roman" pitchFamily="18" charset="0"/>
              </a:rPr>
              <a:t> </a:t>
            </a:r>
            <a:r>
              <a:rPr lang="en-US" sz="3200" dirty="0" err="1">
                <a:solidFill>
                  <a:srgbClr val="0000FF"/>
                </a:solidFill>
                <a:cs typeface="Times New Roman" pitchFamily="18" charset="0"/>
              </a:rPr>
              <a:t>nở</a:t>
            </a:r>
            <a:r>
              <a:rPr lang="en-US" sz="3200" dirty="0">
                <a:solidFill>
                  <a:srgbClr val="0000FF"/>
                </a:solidFill>
                <a:cs typeface="Times New Roman" pitchFamily="18" charset="0"/>
              </a:rPr>
              <a:t> </a:t>
            </a:r>
            <a:r>
              <a:rPr lang="en-US" sz="3200" dirty="0" err="1">
                <a:solidFill>
                  <a:srgbClr val="0000FF"/>
                </a:solidFill>
                <a:cs typeface="Times New Roman" pitchFamily="18" charset="0"/>
              </a:rPr>
              <a:t>như</a:t>
            </a:r>
            <a:r>
              <a:rPr lang="en-US" sz="3200" dirty="0">
                <a:solidFill>
                  <a:srgbClr val="0000FF"/>
                </a:solidFill>
                <a:cs typeface="Times New Roman" pitchFamily="18" charset="0"/>
              </a:rPr>
              <a:t> </a:t>
            </a:r>
            <a:r>
              <a:rPr lang="en-US" sz="3200" dirty="0" err="1">
                <a:solidFill>
                  <a:srgbClr val="0000FF"/>
                </a:solidFill>
                <a:cs typeface="Times New Roman" pitchFamily="18" charset="0"/>
              </a:rPr>
              <a:t>thế</a:t>
            </a:r>
            <a:r>
              <a:rPr lang="en-US" sz="3200" dirty="0">
                <a:solidFill>
                  <a:srgbClr val="0000FF"/>
                </a:solidFill>
                <a:cs typeface="Times New Roman" pitchFamily="18" charset="0"/>
              </a:rPr>
              <a:t> </a:t>
            </a:r>
            <a:r>
              <a:rPr lang="en-US" sz="3200" dirty="0" err="1">
                <a:solidFill>
                  <a:srgbClr val="0000FF"/>
                </a:solidFill>
                <a:cs typeface="Times New Roman" pitchFamily="18" charset="0"/>
              </a:rPr>
              <a:t>nào</a:t>
            </a:r>
            <a:r>
              <a:rPr lang="en-US" sz="3200" dirty="0">
                <a:solidFill>
                  <a:srgbClr val="0000FF"/>
                </a:solidFill>
                <a:cs typeface="Times New Roman" pitchFamily="18" charset="0"/>
              </a:rPr>
              <a:t>?</a:t>
            </a:r>
            <a:r>
              <a:rPr lang="vi-VN" sz="3200" dirty="0">
                <a:solidFill>
                  <a:srgbClr val="0000FF"/>
                </a:solidFill>
                <a:cs typeface="Times New Roman" pitchFamily="18" charset="0"/>
              </a:rPr>
              <a:t> </a:t>
            </a:r>
            <a:endParaRPr lang="en-US" sz="3200" dirty="0">
              <a:solidFill>
                <a:srgbClr val="0000FF"/>
              </a:solidFill>
              <a:cs typeface="Times New Roman" pitchFamily="18" charset="0"/>
            </a:endParaRPr>
          </a:p>
        </p:txBody>
      </p:sp>
      <p:pic>
        <p:nvPicPr>
          <p:cNvPr id="30" name="Picture 29">
            <a:extLst>
              <a:ext uri="{FF2B5EF4-FFF2-40B4-BE49-F238E27FC236}">
                <a16:creationId xmlns="" xmlns:a16="http://schemas.microsoft.com/office/drawing/2014/main" id="{8D3C58D6-05D8-4E05-A9DD-31711BD901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430" y="3549634"/>
            <a:ext cx="3699600" cy="2959680"/>
          </a:xfrm>
          <a:prstGeom prst="rect">
            <a:avLst/>
          </a:prstGeom>
        </p:spPr>
      </p:pic>
    </p:spTree>
    <p:extLst>
      <p:ext uri="{BB962C8B-B14F-4D97-AF65-F5344CB8AC3E}">
        <p14:creationId xmlns:p14="http://schemas.microsoft.com/office/powerpoint/2010/main" val="110619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422" fill="hold"/>
                                        <p:tgtEl>
                                          <p:spTgt spid="18"/>
                                        </p:tgtEl>
                                      </p:cBhvr>
                                    </p:cmd>
                                  </p:childTnLst>
                                </p:cTn>
                              </p:par>
                              <p:par>
                                <p:cTn id="11" presetID="1" presetClass="mediacall" presetSubtype="0" fill="hold" nodeType="withEffect">
                                  <p:stCondLst>
                                    <p:cond delay="0"/>
                                  </p:stCondLst>
                                  <p:childTnLst>
                                    <p:cmd type="call" cmd="playFrom(0.0)">
                                      <p:cBhvr>
                                        <p:cTn id="12" dur="4414" fill="hold"/>
                                        <p:tgtEl>
                                          <p:spTgt spid="8"/>
                                        </p:tgtEl>
                                      </p:cBhvr>
                                    </p:cmd>
                                  </p:childTnLst>
                                </p:cTn>
                              </p:par>
                              <p:par>
                                <p:cTn id="13" presetID="42" presetClass="path" presetSubtype="0" accel="50000" decel="50000" fill="hold" nodeType="withEffect">
                                  <p:stCondLst>
                                    <p:cond delay="0"/>
                                  </p:stCondLst>
                                  <p:childTnLst>
                                    <p:animMotion origin="layout" path="M 3.73616E-6 -3.33333E-6 L 1.05065 -0.59722 " pathEditMode="relative" rAng="0" ptsTypes="AA">
                                      <p:cBhvr>
                                        <p:cTn id="14" dur="2000" fill="hold"/>
                                        <p:tgtEl>
                                          <p:spTgt spid="30"/>
                                        </p:tgtEl>
                                        <p:attrNameLst>
                                          <p:attrName>ppt_x</p:attrName>
                                          <p:attrName>ppt_y</p:attrName>
                                        </p:attrNameLst>
                                      </p:cBhvr>
                                      <p:rCtr x="52533" y="-2986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18"/>
                </p:tgtEl>
              </p:cMediaNode>
            </p:audio>
            <p:audio>
              <p:cMediaNode vol="80000">
                <p:cTn id="17" repeatCount="indefinite" fill="hold" display="0">
                  <p:stCondLst>
                    <p:cond delay="indefinite"/>
                  </p:stCondLst>
                  <p:endCondLst>
                    <p:cond evt="onStopAudio" delay="0">
                      <p:tgtEl>
                        <p:sldTgt/>
                      </p:tgtEl>
                    </p:cond>
                    <p:cond evt="onNext" delay="0">
                      <p:tgtEl>
                        <p:sldTgt/>
                      </p:tgtEl>
                    </p:cond>
                  </p:endCondLst>
                </p:cTn>
                <p:tgtEl>
                  <p:spTgt spid="20"/>
                </p:tgtEl>
              </p:cMediaNode>
            </p:audio>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BB8F24-4AF4-4DAD-AD48-358A76FEF914}"/>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CDE278B8-8849-4307-B927-3B0D7BBFB2B4}"/>
              </a:ext>
            </a:extLst>
          </p:cNvPr>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7C2F3A7A-AB9F-4CF2-83A9-99CDEADD7049}"/>
              </a:ext>
            </a:extLst>
          </p:cNvPr>
          <p:cNvPicPr>
            <a:picLocks noChangeAspect="1"/>
          </p:cNvPicPr>
          <p:nvPr/>
        </p:nvPicPr>
        <p:blipFill>
          <a:blip r:embed="rId6"/>
          <a:stretch>
            <a:fillRect/>
          </a:stretch>
        </p:blipFill>
        <p:spPr>
          <a:xfrm>
            <a:off x="12" y="413347"/>
            <a:ext cx="12190413" cy="7444293"/>
          </a:xfrm>
          <a:prstGeom prst="rect">
            <a:avLst/>
          </a:prstGeom>
        </p:spPr>
      </p:pic>
      <p:pic>
        <p:nvPicPr>
          <p:cNvPr id="16" name="Tieng-yeah-tre-con-www_nhacchuongvui_com.mp3">
            <a:hlinkClick r:id="" action="ppaction://media"/>
            <a:extLst>
              <a:ext uri="{FF2B5EF4-FFF2-40B4-BE49-F238E27FC236}">
                <a16:creationId xmlns="" xmlns:a16="http://schemas.microsoft.com/office/drawing/2014/main" id="{7A26D514-56A3-4985-9ECA-A06F0950DC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9788" y="2057624"/>
            <a:ext cx="609521" cy="609521"/>
          </a:xfrm>
          <a:prstGeom prst="rect">
            <a:avLst/>
          </a:prstGeom>
        </p:spPr>
      </p:pic>
      <p:sp>
        <p:nvSpPr>
          <p:cNvPr id="12" name="Flowchart: Alternate Process 11">
            <a:extLst>
              <a:ext uri="{FF2B5EF4-FFF2-40B4-BE49-F238E27FC236}">
                <a16:creationId xmlns="" xmlns:a16="http://schemas.microsoft.com/office/drawing/2014/main" id="{3813F088-6809-4362-B4EA-81F1A8473B63}"/>
              </a:ext>
            </a:extLst>
          </p:cNvPr>
          <p:cNvSpPr/>
          <p:nvPr/>
        </p:nvSpPr>
        <p:spPr>
          <a:xfrm>
            <a:off x="2438083" y="528010"/>
            <a:ext cx="8364236" cy="154864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 xmlns:a16="http://schemas.microsoft.com/office/drawing/2014/main" id="{9C3D8D17-B7CA-48EC-A5A9-B3814B8A9380}"/>
              </a:ext>
            </a:extLst>
          </p:cNvPr>
          <p:cNvSpPr txBox="1"/>
          <p:nvPr/>
        </p:nvSpPr>
        <p:spPr>
          <a:xfrm>
            <a:off x="2903360" y="802595"/>
            <a:ext cx="8115935" cy="523220"/>
          </a:xfrm>
          <a:prstGeom prst="rect">
            <a:avLst/>
          </a:prstGeom>
          <a:noFill/>
        </p:spPr>
        <p:txBody>
          <a:bodyPr wrap="square" rtlCol="0">
            <a:spAutoFit/>
          </a:bodyPr>
          <a:lstStyle/>
          <a:p>
            <a:r>
              <a:rPr lang="en-US" sz="2800" dirty="0">
                <a:solidFill>
                  <a:srgbClr val="0000FF"/>
                </a:solidFill>
                <a:cs typeface="Times New Roman" pitchFamily="18" charset="0"/>
              </a:rPr>
              <a:t>2. </a:t>
            </a:r>
            <a:r>
              <a:rPr lang="en-US" sz="2800" dirty="0" err="1">
                <a:solidFill>
                  <a:srgbClr val="0000FF"/>
                </a:solidFill>
                <a:cs typeface="Times New Roman" pitchFamily="18" charset="0"/>
              </a:rPr>
              <a:t>Vì</a:t>
            </a:r>
            <a:r>
              <a:rPr lang="en-US" sz="2800" dirty="0">
                <a:solidFill>
                  <a:srgbClr val="0000FF"/>
                </a:solidFill>
                <a:cs typeface="Times New Roman" pitchFamily="18" charset="0"/>
              </a:rPr>
              <a:t> </a:t>
            </a:r>
            <a:r>
              <a:rPr lang="en-US" sz="2800" dirty="0" err="1">
                <a:solidFill>
                  <a:srgbClr val="0000FF"/>
                </a:solidFill>
                <a:cs typeface="Times New Roman" pitchFamily="18" charset="0"/>
              </a:rPr>
              <a:t>sao</a:t>
            </a:r>
            <a:r>
              <a:rPr lang="en-US" sz="2800" dirty="0">
                <a:solidFill>
                  <a:srgbClr val="0000FF"/>
                </a:solidFill>
                <a:cs typeface="Times New Roman" pitchFamily="18" charset="0"/>
              </a:rPr>
              <a:t> </a:t>
            </a:r>
            <a:r>
              <a:rPr lang="en-US" sz="2800" dirty="0" err="1">
                <a:solidFill>
                  <a:srgbClr val="0000FF"/>
                </a:solidFill>
                <a:cs typeface="Times New Roman" pitchFamily="18" charset="0"/>
              </a:rPr>
              <a:t>người</a:t>
            </a:r>
            <a:r>
              <a:rPr lang="en-US" sz="2800" dirty="0">
                <a:solidFill>
                  <a:srgbClr val="0000FF"/>
                </a:solidFill>
                <a:cs typeface="Times New Roman" pitchFamily="18" charset="0"/>
              </a:rPr>
              <a:t> ta </a:t>
            </a:r>
            <a:r>
              <a:rPr lang="en-US" sz="2800" dirty="0" err="1">
                <a:solidFill>
                  <a:srgbClr val="0000FF"/>
                </a:solidFill>
                <a:cs typeface="Times New Roman" pitchFamily="18" charset="0"/>
              </a:rPr>
              <a:t>dùng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bồ</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câu</a:t>
            </a:r>
            <a:r>
              <a:rPr lang="en-US" sz="2800" dirty="0">
                <a:solidFill>
                  <a:srgbClr val="0000FF"/>
                </a:solidFill>
                <a:cs typeface="Times New Roman" pitchFamily="18" charset="0"/>
              </a:rPr>
              <a:t> </a:t>
            </a:r>
            <a:r>
              <a:rPr lang="en-US" sz="2800" dirty="0" err="1">
                <a:solidFill>
                  <a:srgbClr val="0000FF"/>
                </a:solidFill>
                <a:cs typeface="Times New Roman" pitchFamily="18" charset="0"/>
              </a:rPr>
              <a:t>để</a:t>
            </a:r>
            <a:r>
              <a:rPr lang="en-US" sz="2800" dirty="0">
                <a:solidFill>
                  <a:srgbClr val="0000FF"/>
                </a:solidFill>
                <a:cs typeface="Times New Roman" pitchFamily="18" charset="0"/>
              </a:rPr>
              <a:t> </a:t>
            </a:r>
            <a:r>
              <a:rPr lang="en-US" sz="2800" dirty="0" err="1">
                <a:solidFill>
                  <a:srgbClr val="0000FF"/>
                </a:solidFill>
                <a:cs typeface="Times New Roman" pitchFamily="18" charset="0"/>
              </a:rPr>
              <a:t>đưa</a:t>
            </a:r>
            <a:r>
              <a:rPr lang="en-US" sz="2800" dirty="0">
                <a:solidFill>
                  <a:srgbClr val="0000FF"/>
                </a:solidFill>
                <a:cs typeface="Times New Roman" pitchFamily="18" charset="0"/>
              </a:rPr>
              <a:t> </a:t>
            </a:r>
            <a:r>
              <a:rPr lang="en-US" sz="2800" dirty="0" err="1">
                <a:solidFill>
                  <a:srgbClr val="0000FF"/>
                </a:solidFill>
                <a:cs typeface="Times New Roman" pitchFamily="18" charset="0"/>
              </a:rPr>
              <a:t>thư</a:t>
            </a:r>
            <a:r>
              <a:rPr lang="en-US" sz="2800" dirty="0" smtClean="0">
                <a:solidFill>
                  <a:srgbClr val="0000FF"/>
                </a:solidFill>
                <a:cs typeface="Times New Roman" pitchFamily="18" charset="0"/>
              </a:rPr>
              <a:t>?</a:t>
            </a:r>
            <a:endParaRPr lang="en-US" sz="2800" dirty="0">
              <a:solidFill>
                <a:srgbClr val="0000FF"/>
              </a:solidFill>
              <a:cs typeface="Times New Roman" pitchFamily="18" charset="0"/>
            </a:endParaRPr>
          </a:p>
        </p:txBody>
      </p:sp>
      <p:sp>
        <p:nvSpPr>
          <p:cNvPr id="21" name="Rectangle 20">
            <a:extLst>
              <a:ext uri="{FF2B5EF4-FFF2-40B4-BE49-F238E27FC236}">
                <a16:creationId xmlns="" xmlns:a16="http://schemas.microsoft.com/office/drawing/2014/main" id="{441D3567-3B9C-4C36-A33B-917ADAC6CDB5}"/>
              </a:ext>
            </a:extLst>
          </p:cNvPr>
          <p:cNvSpPr/>
          <p:nvPr/>
        </p:nvSpPr>
        <p:spPr>
          <a:xfrm>
            <a:off x="1366004" y="2416339"/>
            <a:ext cx="10402194" cy="1384995"/>
          </a:xfrm>
          <a:prstGeom prst="rect">
            <a:avLst/>
          </a:prstGeom>
        </p:spPr>
        <p:txBody>
          <a:bodyPr wrap="square">
            <a:spAutoFit/>
          </a:bodyPr>
          <a:lstStyle/>
          <a:p>
            <a:pPr>
              <a:lnSpc>
                <a:spcPct val="150000"/>
              </a:lnSpc>
            </a:pPr>
            <a:r>
              <a:rPr lang="en-US" sz="2800" dirty="0" smtClean="0">
                <a:latin typeface="+mj-lt"/>
                <a:cs typeface="Times New Roman" pitchFamily="18" charset="0"/>
              </a:rPr>
              <a:t> </a:t>
            </a:r>
            <a:r>
              <a:rPr lang="en-US" sz="2800" dirty="0" err="1">
                <a:latin typeface="+mj-lt"/>
                <a:cs typeface="Times New Roman" pitchFamily="18" charset="0"/>
              </a:rPr>
              <a:t>Vì</a:t>
            </a:r>
            <a:r>
              <a:rPr lang="en-US" sz="2800" dirty="0">
                <a:latin typeface="+mj-lt"/>
                <a:cs typeface="Times New Roman" pitchFamily="18" charset="0"/>
              </a:rPr>
              <a:t> </a:t>
            </a:r>
            <a:r>
              <a:rPr lang="en-US" sz="2800" dirty="0" err="1">
                <a:latin typeface="+mj-lt"/>
                <a:cs typeface="Times New Roman" pitchFamily="18" charset="0"/>
              </a:rPr>
              <a:t>bồ</a:t>
            </a:r>
            <a:r>
              <a:rPr lang="en-US" sz="2800" dirty="0">
                <a:latin typeface="+mj-lt"/>
                <a:cs typeface="Times New Roman" pitchFamily="18" charset="0"/>
              </a:rPr>
              <a:t> </a:t>
            </a:r>
            <a:r>
              <a:rPr lang="en-US" sz="2800" dirty="0" err="1">
                <a:latin typeface="+mj-lt"/>
                <a:cs typeface="Times New Roman" pitchFamily="18" charset="0"/>
              </a:rPr>
              <a:t>câu</a:t>
            </a:r>
            <a:r>
              <a:rPr lang="en-US" sz="2800" dirty="0">
                <a:latin typeface="+mj-lt"/>
                <a:cs typeface="Times New Roman" pitchFamily="18" charset="0"/>
              </a:rPr>
              <a:t> </a:t>
            </a:r>
            <a:r>
              <a:rPr lang="en-US" sz="2800" dirty="0" err="1">
                <a:latin typeface="+mj-lt"/>
                <a:cs typeface="Times New Roman" pitchFamily="18" charset="0"/>
              </a:rPr>
              <a:t>rất</a:t>
            </a:r>
            <a:r>
              <a:rPr lang="en-US" sz="2800" dirty="0">
                <a:latin typeface="+mj-lt"/>
                <a:cs typeface="Times New Roman" pitchFamily="18" charset="0"/>
              </a:rPr>
              <a:t> </a:t>
            </a:r>
            <a:r>
              <a:rPr lang="en-US" sz="2800" dirty="0" err="1">
                <a:latin typeface="+mj-lt"/>
                <a:cs typeface="Times New Roman" pitchFamily="18" charset="0"/>
              </a:rPr>
              <a:t>thông</a:t>
            </a:r>
            <a:r>
              <a:rPr lang="en-US" sz="2800" dirty="0">
                <a:latin typeface="+mj-lt"/>
                <a:cs typeface="Times New Roman" pitchFamily="18" charset="0"/>
              </a:rPr>
              <a:t> minh, bay </a:t>
            </a:r>
            <a:r>
              <a:rPr lang="en-US" sz="2800" dirty="0" err="1">
                <a:latin typeface="+mj-lt"/>
                <a:cs typeface="Times New Roman" pitchFamily="18" charset="0"/>
              </a:rPr>
              <a:t>xa</a:t>
            </a:r>
            <a:r>
              <a:rPr lang="en-US" sz="2800" dirty="0">
                <a:latin typeface="+mj-lt"/>
                <a:cs typeface="Times New Roman" pitchFamily="18" charset="0"/>
              </a:rPr>
              <a:t> </a:t>
            </a:r>
            <a:r>
              <a:rPr lang="en-US" sz="2800" dirty="0" err="1">
                <a:latin typeface="+mj-lt"/>
                <a:cs typeface="Times New Roman" pitchFamily="18" charset="0"/>
              </a:rPr>
              <a:t>đến</a:t>
            </a:r>
            <a:r>
              <a:rPr lang="en-US" sz="2800" dirty="0">
                <a:latin typeface="+mj-lt"/>
                <a:cs typeface="Times New Roman" pitchFamily="18" charset="0"/>
              </a:rPr>
              <a:t> </a:t>
            </a:r>
            <a:r>
              <a:rPr lang="en-US" sz="2800" dirty="0" err="1">
                <a:latin typeface="+mj-lt"/>
                <a:cs typeface="Times New Roman" pitchFamily="18" charset="0"/>
              </a:rPr>
              <a:t>đâu</a:t>
            </a:r>
            <a:r>
              <a:rPr lang="en-US" sz="2800" dirty="0">
                <a:latin typeface="+mj-lt"/>
                <a:cs typeface="Times New Roman" pitchFamily="18" charset="0"/>
              </a:rPr>
              <a:t> </a:t>
            </a:r>
            <a:r>
              <a:rPr lang="en-US" sz="2800" dirty="0" err="1">
                <a:latin typeface="+mj-lt"/>
                <a:cs typeface="Times New Roman" pitchFamily="18" charset="0"/>
              </a:rPr>
              <a:t>cũng</a:t>
            </a:r>
            <a:r>
              <a:rPr lang="en-US" sz="2800" dirty="0">
                <a:latin typeface="+mj-lt"/>
                <a:cs typeface="Times New Roman" pitchFamily="18" charset="0"/>
              </a:rPr>
              <a:t> </a:t>
            </a:r>
            <a:r>
              <a:rPr lang="en-US" sz="2800" dirty="0" err="1">
                <a:latin typeface="+mj-lt"/>
                <a:cs typeface="Times New Roman" pitchFamily="18" charset="0"/>
              </a:rPr>
              <a:t>nhớ</a:t>
            </a:r>
            <a:r>
              <a:rPr lang="en-US" sz="2800" dirty="0">
                <a:latin typeface="+mj-lt"/>
                <a:cs typeface="Times New Roman" pitchFamily="18" charset="0"/>
              </a:rPr>
              <a:t> </a:t>
            </a:r>
            <a:r>
              <a:rPr lang="en-US" sz="2800" dirty="0" err="1">
                <a:latin typeface="+mj-lt"/>
                <a:cs typeface="Times New Roman" pitchFamily="18" charset="0"/>
              </a:rPr>
              <a:t>đường</a:t>
            </a:r>
            <a:r>
              <a:rPr lang="en-US" sz="2800" dirty="0">
                <a:latin typeface="+mj-lt"/>
                <a:cs typeface="Times New Roman" pitchFamily="18" charset="0"/>
              </a:rPr>
              <a:t> </a:t>
            </a:r>
            <a:r>
              <a:rPr lang="en-US" sz="2800" dirty="0" err="1">
                <a:latin typeface="+mj-lt"/>
                <a:cs typeface="Times New Roman" pitchFamily="18" charset="0"/>
              </a:rPr>
              <a:t>về</a:t>
            </a:r>
            <a:r>
              <a:rPr lang="en-US" sz="2800" dirty="0">
                <a:latin typeface="+mj-lt"/>
                <a:cs typeface="Times New Roman" pitchFamily="18" charset="0"/>
              </a:rPr>
              <a:t>.</a:t>
            </a:r>
            <a:endParaRPr lang="vi-VN" sz="2800" dirty="0">
              <a:latin typeface="+mj-lt"/>
              <a:cs typeface="Times New Roman" pitchFamily="18" charset="0"/>
            </a:endParaRPr>
          </a:p>
          <a:p>
            <a:pPr>
              <a:lnSpc>
                <a:spcPct val="150000"/>
              </a:lnSpc>
            </a:pPr>
            <a:r>
              <a:rPr lang="vi-VN" sz="2800" dirty="0">
                <a:latin typeface="+mj-lt"/>
                <a:cs typeface="Times New Roman" pitchFamily="18" charset="0"/>
              </a:rPr>
              <a:t>		</a:t>
            </a:r>
            <a:endParaRPr lang="en-US" sz="3200" dirty="0">
              <a:latin typeface="+mj-lt"/>
              <a:cs typeface="Times New Roman" pitchFamily="18" charset="0"/>
            </a:endParaRPr>
          </a:p>
        </p:txBody>
      </p:sp>
      <p:pic>
        <p:nvPicPr>
          <p:cNvPr id="24" name="Tieng-tinh-tinh-www_nhacchuongvui_com.mp3">
            <a:hlinkClick r:id="" action="ppaction://media"/>
            <a:extLst>
              <a:ext uri="{FF2B5EF4-FFF2-40B4-BE49-F238E27FC236}">
                <a16:creationId xmlns="" xmlns:a16="http://schemas.microsoft.com/office/drawing/2014/main" id="{60469BDC-DB4E-42A8-B51D-5FD0014AA28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649141" y="2526652"/>
            <a:ext cx="609521" cy="609521"/>
          </a:xfrm>
          <a:prstGeom prst="rect">
            <a:avLst/>
          </a:prstGeom>
        </p:spPr>
      </p:pic>
      <p:pic>
        <p:nvPicPr>
          <p:cNvPr id="25" name="Picture 24">
            <a:extLst>
              <a:ext uri="{FF2B5EF4-FFF2-40B4-BE49-F238E27FC236}">
                <a16:creationId xmlns="" xmlns:a16="http://schemas.microsoft.com/office/drawing/2014/main" id="{765685F8-9C42-4B77-900C-C3444E52B7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29784" y="191679"/>
            <a:ext cx="3827767" cy="3036160"/>
          </a:xfrm>
          <a:prstGeom prst="rect">
            <a:avLst/>
          </a:prstGeom>
        </p:spPr>
      </p:pic>
    </p:spTree>
    <p:extLst>
      <p:ext uri="{BB962C8B-B14F-4D97-AF65-F5344CB8AC3E}">
        <p14:creationId xmlns:p14="http://schemas.microsoft.com/office/powerpoint/2010/main" val="18384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422" fill="hold"/>
                                        <p:tgtEl>
                                          <p:spTgt spid="24"/>
                                        </p:tgtEl>
                                      </p:cBhvr>
                                    </p:cmd>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94687E-6 4.44444E-6 L -1.01484 0.50138 " pathEditMode="relative" rAng="0" ptsTypes="AA">
                                      <p:cBhvr>
                                        <p:cTn id="14" dur="2000" fill="hold"/>
                                        <p:tgtEl>
                                          <p:spTgt spid="25"/>
                                        </p:tgtEl>
                                        <p:attrNameLst>
                                          <p:attrName>ppt_x</p:attrName>
                                          <p:attrName>ppt_y</p:attrName>
                                        </p:attrNameLst>
                                      </p:cBhvr>
                                      <p:rCtr x="-50749" y="25069"/>
                                    </p:animMotion>
                                  </p:childTnLst>
                                </p:cTn>
                              </p:par>
                              <p:par>
                                <p:cTn id="15" presetID="1" presetClass="mediacall" presetSubtype="0" fill="hold" nodeType="withEffect">
                                  <p:stCondLst>
                                    <p:cond delay="0"/>
                                  </p:stCondLst>
                                  <p:childTnLst>
                                    <p:cmd type="call" cmd="playFrom(0.0)">
                                      <p:cBhvr>
                                        <p:cTn id="16" dur="44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24"/>
                </p:tgtEl>
              </p:cMediaNode>
            </p:audio>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BB8F24-4AF4-4DAD-AD48-358A76FEF914}"/>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CDE278B8-8849-4307-B927-3B0D7BBFB2B4}"/>
              </a:ext>
            </a:extLst>
          </p:cNvPr>
          <p:cNvSpPr>
            <a:spLocks noGrp="1"/>
          </p:cNvSpPr>
          <p:nvPr>
            <p:ph type="body" idx="1"/>
          </p:nvPr>
        </p:nvSpPr>
        <p:spPr/>
        <p:txBody>
          <a:bodyPr/>
          <a:lstStyle/>
          <a:p>
            <a:endParaRPr lang="en-US"/>
          </a:p>
        </p:txBody>
      </p:sp>
      <p:pic>
        <p:nvPicPr>
          <p:cNvPr id="5" name="Picture 4">
            <a:extLst>
              <a:ext uri="{FF2B5EF4-FFF2-40B4-BE49-F238E27FC236}">
                <a16:creationId xmlns="" xmlns:a16="http://schemas.microsoft.com/office/drawing/2014/main" id="{7C2F3A7A-AB9F-4CF2-83A9-99CDEADD7049}"/>
              </a:ext>
            </a:extLst>
          </p:cNvPr>
          <p:cNvPicPr>
            <a:picLocks noChangeAspect="1"/>
          </p:cNvPicPr>
          <p:nvPr/>
        </p:nvPicPr>
        <p:blipFill>
          <a:blip r:embed="rId6"/>
          <a:stretch>
            <a:fillRect/>
          </a:stretch>
        </p:blipFill>
        <p:spPr>
          <a:xfrm>
            <a:off x="12" y="467921"/>
            <a:ext cx="12190413" cy="6444206"/>
          </a:xfrm>
          <a:prstGeom prst="rect">
            <a:avLst/>
          </a:prstGeom>
        </p:spPr>
      </p:pic>
      <p:sp>
        <p:nvSpPr>
          <p:cNvPr id="8" name="Rectangle 7">
            <a:extLst>
              <a:ext uri="{FF2B5EF4-FFF2-40B4-BE49-F238E27FC236}">
                <a16:creationId xmlns="" xmlns:a16="http://schemas.microsoft.com/office/drawing/2014/main" id="{FAD91D5F-66D8-4056-9246-67CECD155932}"/>
              </a:ext>
            </a:extLst>
          </p:cNvPr>
          <p:cNvSpPr/>
          <p:nvPr/>
        </p:nvSpPr>
        <p:spPr>
          <a:xfrm>
            <a:off x="1808265" y="2905194"/>
            <a:ext cx="9211032" cy="1077218"/>
          </a:xfrm>
          <a:prstGeom prst="rect">
            <a:avLst/>
          </a:prstGeom>
        </p:spPr>
        <p:txBody>
          <a:bodyPr wrap="square">
            <a:spAutoFit/>
          </a:bodyPr>
          <a:lstStyle/>
          <a:p>
            <a:pPr algn="ctr"/>
            <a:r>
              <a:rPr lang="en-US" sz="3200" dirty="0" err="1">
                <a:cs typeface="Times New Roman" pitchFamily="18" charset="0"/>
              </a:rPr>
              <a:t>Bồ</a:t>
            </a:r>
            <a:r>
              <a:rPr lang="en-US" sz="3200" dirty="0">
                <a:cs typeface="Times New Roman" pitchFamily="18" charset="0"/>
              </a:rPr>
              <a:t> </a:t>
            </a:r>
            <a:r>
              <a:rPr lang="en-US" sz="3200" dirty="0" err="1">
                <a:cs typeface="Times New Roman" pitchFamily="18" charset="0"/>
              </a:rPr>
              <a:t>câu</a:t>
            </a:r>
            <a:r>
              <a:rPr lang="en-US" sz="3200" dirty="0">
                <a:cs typeface="Times New Roman" pitchFamily="18" charset="0"/>
              </a:rPr>
              <a:t> </a:t>
            </a:r>
            <a:r>
              <a:rPr lang="en-US" sz="3200" dirty="0" err="1">
                <a:cs typeface="Times New Roman" pitchFamily="18" charset="0"/>
              </a:rPr>
              <a:t>đã</a:t>
            </a:r>
            <a:r>
              <a:rPr lang="en-US" sz="3200" dirty="0">
                <a:cs typeface="Times New Roman" pitchFamily="18" charset="0"/>
              </a:rPr>
              <a:t> </a:t>
            </a:r>
            <a:r>
              <a:rPr lang="en-US" sz="3200" dirty="0" err="1">
                <a:cs typeface="Times New Roman" pitchFamily="18" charset="0"/>
              </a:rPr>
              <a:t>giúp</a:t>
            </a:r>
            <a:r>
              <a:rPr lang="en-US" sz="3200" dirty="0">
                <a:cs typeface="Times New Roman" pitchFamily="18" charset="0"/>
              </a:rPr>
              <a:t> </a:t>
            </a:r>
            <a:r>
              <a:rPr lang="en-US" sz="3200" dirty="0" err="1">
                <a:cs typeface="Times New Roman" pitchFamily="18" charset="0"/>
              </a:rPr>
              <a:t>tướng</a:t>
            </a:r>
            <a:r>
              <a:rPr lang="en-US" sz="3200" dirty="0">
                <a:cs typeface="Times New Roman" pitchFamily="18" charset="0"/>
              </a:rPr>
              <a:t> </a:t>
            </a:r>
            <a:r>
              <a:rPr lang="en-US" sz="3200" dirty="0" err="1">
                <a:cs typeface="Times New Roman" pitchFamily="18" charset="0"/>
              </a:rPr>
              <a:t>Nguyễn</a:t>
            </a:r>
            <a:r>
              <a:rPr lang="en-US" sz="3200" dirty="0">
                <a:cs typeface="Times New Roman" pitchFamily="18" charset="0"/>
              </a:rPr>
              <a:t> </a:t>
            </a:r>
            <a:r>
              <a:rPr lang="en-US" sz="3200" dirty="0" err="1">
                <a:cs typeface="Times New Roman" pitchFamily="18" charset="0"/>
              </a:rPr>
              <a:t>Chích</a:t>
            </a:r>
            <a:r>
              <a:rPr lang="en-US" sz="3200" dirty="0">
                <a:cs typeface="Times New Roman" pitchFamily="18" charset="0"/>
              </a:rPr>
              <a:t> </a:t>
            </a:r>
            <a:r>
              <a:rPr lang="en-US" sz="3200" dirty="0" err="1">
                <a:cs typeface="Times New Roman" pitchFamily="18" charset="0"/>
              </a:rPr>
              <a:t>đưa</a:t>
            </a:r>
            <a:r>
              <a:rPr lang="en-US" sz="3200" dirty="0">
                <a:cs typeface="Times New Roman" pitchFamily="18" charset="0"/>
              </a:rPr>
              <a:t> tin, </a:t>
            </a:r>
            <a:r>
              <a:rPr lang="en-US" sz="3200" dirty="0" err="1">
                <a:cs typeface="Times New Roman" pitchFamily="18" charset="0"/>
              </a:rPr>
              <a:t>góp</a:t>
            </a:r>
            <a:r>
              <a:rPr lang="en-US" sz="3200" dirty="0">
                <a:cs typeface="Times New Roman" pitchFamily="18" charset="0"/>
              </a:rPr>
              <a:t> </a:t>
            </a:r>
            <a:r>
              <a:rPr lang="en-US" sz="3200" dirty="0" err="1">
                <a:cs typeface="Times New Roman" pitchFamily="18" charset="0"/>
              </a:rPr>
              <a:t>phần</a:t>
            </a:r>
            <a:r>
              <a:rPr lang="en-US" sz="3200" dirty="0">
                <a:cs typeface="Times New Roman" pitchFamily="18" charset="0"/>
              </a:rPr>
              <a:t> </a:t>
            </a:r>
            <a:r>
              <a:rPr lang="en-US" sz="3200" dirty="0" err="1">
                <a:cs typeface="Times New Roman" pitchFamily="18" charset="0"/>
              </a:rPr>
              <a:t>đánh</a:t>
            </a:r>
            <a:r>
              <a:rPr lang="en-US" sz="3200" dirty="0">
                <a:cs typeface="Times New Roman" pitchFamily="18" charset="0"/>
              </a:rPr>
              <a:t> </a:t>
            </a:r>
            <a:r>
              <a:rPr lang="en-US" sz="3200" dirty="0" err="1">
                <a:cs typeface="Times New Roman" pitchFamily="18" charset="0"/>
              </a:rPr>
              <a:t>thắng</a:t>
            </a:r>
            <a:r>
              <a:rPr lang="en-US" sz="3200" dirty="0">
                <a:cs typeface="Times New Roman" pitchFamily="18" charset="0"/>
              </a:rPr>
              <a:t> </a:t>
            </a:r>
            <a:r>
              <a:rPr lang="en-US" sz="3200" dirty="0" err="1">
                <a:cs typeface="Times New Roman" pitchFamily="18" charset="0"/>
              </a:rPr>
              <a:t>nhiều</a:t>
            </a:r>
            <a:r>
              <a:rPr lang="en-US" sz="3200" dirty="0">
                <a:cs typeface="Times New Roman" pitchFamily="18" charset="0"/>
              </a:rPr>
              <a:t> </a:t>
            </a:r>
            <a:r>
              <a:rPr lang="en-US" sz="3200" dirty="0" err="1">
                <a:cs typeface="Times New Roman" pitchFamily="18" charset="0"/>
              </a:rPr>
              <a:t>trận</a:t>
            </a:r>
            <a:r>
              <a:rPr lang="en-US" sz="3200" dirty="0">
                <a:cs typeface="Times New Roman" pitchFamily="18" charset="0"/>
              </a:rPr>
              <a:t> </a:t>
            </a:r>
            <a:r>
              <a:rPr lang="en-US" sz="3200" dirty="0" err="1">
                <a:cs typeface="Times New Roman" pitchFamily="18" charset="0"/>
              </a:rPr>
              <a:t>quan</a:t>
            </a:r>
            <a:r>
              <a:rPr lang="en-US" sz="3200" dirty="0">
                <a:cs typeface="Times New Roman" pitchFamily="18" charset="0"/>
              </a:rPr>
              <a:t> </a:t>
            </a:r>
            <a:r>
              <a:rPr lang="en-US" sz="3200" dirty="0" err="1">
                <a:cs typeface="Times New Roman" pitchFamily="18" charset="0"/>
              </a:rPr>
              <a:t>trọng</a:t>
            </a:r>
            <a:r>
              <a:rPr lang="en-US" sz="3200" dirty="0">
                <a:cs typeface="Times New Roman" pitchFamily="18" charset="0"/>
              </a:rPr>
              <a:t>.</a:t>
            </a:r>
            <a:endParaRPr lang="vi-VN" sz="3200" dirty="0">
              <a:latin typeface="+mj-lt"/>
              <a:cs typeface="Times New Roman" pitchFamily="18" charset="0"/>
            </a:endParaRPr>
          </a:p>
        </p:txBody>
      </p:sp>
      <p:pic>
        <p:nvPicPr>
          <p:cNvPr id="9" name="Tieng-yeah-tre-con-www_nhacchuongvui_com.mp3">
            <a:hlinkClick r:id="" action="ppaction://media"/>
            <a:extLst>
              <a:ext uri="{FF2B5EF4-FFF2-40B4-BE49-F238E27FC236}">
                <a16:creationId xmlns="" xmlns:a16="http://schemas.microsoft.com/office/drawing/2014/main" id="{55C4B5CE-51CF-4455-8822-5A4AED17D1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9788" y="3545222"/>
            <a:ext cx="609521" cy="609521"/>
          </a:xfrm>
          <a:prstGeom prst="rect">
            <a:avLst/>
          </a:prstGeom>
        </p:spPr>
      </p:pic>
      <p:sp>
        <p:nvSpPr>
          <p:cNvPr id="13" name="Flowchart: Alternate Process 12">
            <a:extLst>
              <a:ext uri="{FF2B5EF4-FFF2-40B4-BE49-F238E27FC236}">
                <a16:creationId xmlns="" xmlns:a16="http://schemas.microsoft.com/office/drawing/2014/main" id="{F3B12AE5-0A42-4D1A-9181-898ADAA410D4}"/>
              </a:ext>
            </a:extLst>
          </p:cNvPr>
          <p:cNvSpPr/>
          <p:nvPr/>
        </p:nvSpPr>
        <p:spPr>
          <a:xfrm>
            <a:off x="2438083" y="528010"/>
            <a:ext cx="8364236" cy="154864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 xmlns:a16="http://schemas.microsoft.com/office/drawing/2014/main" id="{63EBAF4E-1278-4124-B85B-71F9561D3EAC}"/>
              </a:ext>
            </a:extLst>
          </p:cNvPr>
          <p:cNvSpPr txBox="1"/>
          <p:nvPr/>
        </p:nvSpPr>
        <p:spPr>
          <a:xfrm>
            <a:off x="2903361" y="802619"/>
            <a:ext cx="8115935" cy="954107"/>
          </a:xfrm>
          <a:prstGeom prst="rect">
            <a:avLst/>
          </a:prstGeom>
          <a:noFill/>
        </p:spPr>
        <p:txBody>
          <a:bodyPr wrap="square" rtlCol="0">
            <a:spAutoFit/>
          </a:bodyPr>
          <a:lstStyle/>
          <a:p>
            <a:r>
              <a:rPr lang="en-US" sz="2800">
                <a:solidFill>
                  <a:srgbClr val="0000FF"/>
                </a:solidFill>
                <a:cs typeface="Times New Roman" pitchFamily="18" charset="0"/>
              </a:rPr>
              <a:t>3. Bồ câu giúp tướng Nguyễn Chích đánh giặc như thế nào?</a:t>
            </a:r>
            <a:endParaRPr lang="en-US" sz="2800"/>
          </a:p>
        </p:txBody>
      </p:sp>
      <p:pic>
        <p:nvPicPr>
          <p:cNvPr id="15" name="Tieng-tinh-tinh-www_nhacchuongvui_com.mp3">
            <a:hlinkClick r:id="" action="ppaction://media"/>
            <a:extLst>
              <a:ext uri="{FF2B5EF4-FFF2-40B4-BE49-F238E27FC236}">
                <a16:creationId xmlns="" xmlns:a16="http://schemas.microsoft.com/office/drawing/2014/main" id="{8F3B82A0-E06C-46DC-B9D9-4AE5F27F92D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649141" y="2526652"/>
            <a:ext cx="609521" cy="609521"/>
          </a:xfrm>
          <a:prstGeom prst="rect">
            <a:avLst/>
          </a:prstGeom>
        </p:spPr>
      </p:pic>
      <p:pic>
        <p:nvPicPr>
          <p:cNvPr id="17" name="Picture 16">
            <a:extLst>
              <a:ext uri="{FF2B5EF4-FFF2-40B4-BE49-F238E27FC236}">
                <a16:creationId xmlns="" xmlns:a16="http://schemas.microsoft.com/office/drawing/2014/main" id="{DD42935A-AEA9-43FE-ADCF-0B6B10A84F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14555" y="1008526"/>
            <a:ext cx="3827767" cy="3036160"/>
          </a:xfrm>
          <a:prstGeom prst="rect">
            <a:avLst/>
          </a:prstGeom>
        </p:spPr>
      </p:pic>
      <p:pic>
        <p:nvPicPr>
          <p:cNvPr id="19" name="Picture 18">
            <a:extLst>
              <a:ext uri="{FF2B5EF4-FFF2-40B4-BE49-F238E27FC236}">
                <a16:creationId xmlns="" xmlns:a16="http://schemas.microsoft.com/office/drawing/2014/main" id="{F7967EAA-3670-41D6-92EF-C24D30B70B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7527" y="1156224"/>
            <a:ext cx="3468798" cy="2888462"/>
          </a:xfrm>
          <a:prstGeom prst="rect">
            <a:avLst/>
          </a:prstGeom>
        </p:spPr>
      </p:pic>
    </p:spTree>
    <p:extLst>
      <p:ext uri="{BB962C8B-B14F-4D97-AF65-F5344CB8AC3E}">
        <p14:creationId xmlns:p14="http://schemas.microsoft.com/office/powerpoint/2010/main" val="13857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27373E-6 2.96296E-6 L -0.38143 0.46921 " pathEditMode="relative" rAng="0" ptsTypes="AA">
                                      <p:cBhvr>
                                        <p:cTn id="11" dur="2000" fill="hold"/>
                                        <p:tgtEl>
                                          <p:spTgt spid="17"/>
                                        </p:tgtEl>
                                        <p:attrNameLst>
                                          <p:attrName>ppt_x</p:attrName>
                                          <p:attrName>ppt_y</p:attrName>
                                        </p:attrNameLst>
                                      </p:cBhvr>
                                      <p:rCtr x="-19078" y="23449"/>
                                    </p:animMotion>
                                  </p:childTnLst>
                                </p:cTn>
                              </p:par>
                              <p:par>
                                <p:cTn id="12" presetID="42" presetClass="path" presetSubtype="0" accel="50000" decel="50000" fill="hold" nodeType="withEffect">
                                  <p:stCondLst>
                                    <p:cond delay="0"/>
                                  </p:stCondLst>
                                  <p:childTnLst>
                                    <p:animMotion origin="layout" path="M -0.09507 -0.01065 L 0.50267 0.45231 " pathEditMode="relative" rAng="0" ptsTypes="AA">
                                      <p:cBhvr>
                                        <p:cTn id="13" dur="2000" fill="hold"/>
                                        <p:tgtEl>
                                          <p:spTgt spid="19"/>
                                        </p:tgtEl>
                                        <p:attrNameLst>
                                          <p:attrName>ppt_x</p:attrName>
                                          <p:attrName>ppt_y</p:attrName>
                                        </p:attrNameLst>
                                      </p:cBhvr>
                                      <p:rCtr x="29887" y="23148"/>
                                    </p:animMotion>
                                  </p:childTnLst>
                                </p:cTn>
                              </p:par>
                              <p:par>
                                <p:cTn id="14" presetID="1" presetClass="mediacall" presetSubtype="0" fill="hold" nodeType="withEffect">
                                  <p:stCondLst>
                                    <p:cond delay="0"/>
                                  </p:stCondLst>
                                  <p:childTnLst>
                                    <p:cmd type="call" cmd="playFrom(0.0)">
                                      <p:cBhvr>
                                        <p:cTn id="15"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9C4D33-D95C-41F2-8AC8-75E0CC13E20E}"/>
              </a:ext>
            </a:extLst>
          </p:cNvPr>
          <p:cNvPicPr>
            <a:picLocks noChangeAspect="1"/>
          </p:cNvPicPr>
          <p:nvPr/>
        </p:nvPicPr>
        <p:blipFill rotWithShape="1">
          <a:blip r:embed="rId2">
            <a:extLst>
              <a:ext uri="{28A0092B-C50C-407E-A947-70E740481C1C}">
                <a14:useLocalDpi xmlns:a14="http://schemas.microsoft.com/office/drawing/2010/main" val="0"/>
              </a:ext>
            </a:extLst>
          </a:blip>
          <a:srcRect l="15164" t="10568" r="11039" b="58716"/>
          <a:stretch/>
        </p:blipFill>
        <p:spPr>
          <a:xfrm>
            <a:off x="41733" y="604343"/>
            <a:ext cx="5421492" cy="5203369"/>
          </a:xfrm>
          <a:prstGeom prst="ellipse">
            <a:avLst/>
          </a:prstGeom>
          <a:ln>
            <a:noFill/>
          </a:ln>
          <a:effectLst>
            <a:softEdge rad="112500"/>
          </a:effectLst>
        </p:spPr>
      </p:pic>
      <p:sp>
        <p:nvSpPr>
          <p:cNvPr id="5" name="Flowchart: Alternate Process 4">
            <a:extLst>
              <a:ext uri="{FF2B5EF4-FFF2-40B4-BE49-F238E27FC236}">
                <a16:creationId xmlns="" xmlns:a16="http://schemas.microsoft.com/office/drawing/2014/main" id="{E2DAA67D-47F7-4D88-B20E-CD592D23DD68}"/>
              </a:ext>
            </a:extLst>
          </p:cNvPr>
          <p:cNvSpPr/>
          <p:nvPr/>
        </p:nvSpPr>
        <p:spPr>
          <a:xfrm>
            <a:off x="5282398" y="3154896"/>
            <a:ext cx="6866295" cy="2899037"/>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 xmlns:a16="http://schemas.microsoft.com/office/drawing/2014/main" id="{5F2EC9F5-083D-4FB3-A238-28A205028F39}"/>
              </a:ext>
            </a:extLst>
          </p:cNvPr>
          <p:cNvSpPr txBox="1"/>
          <p:nvPr/>
        </p:nvSpPr>
        <p:spPr>
          <a:xfrm>
            <a:off x="5707652" y="1753725"/>
            <a:ext cx="6282813" cy="1077218"/>
          </a:xfrm>
          <a:prstGeom prst="rect">
            <a:avLst/>
          </a:prstGeom>
          <a:solidFill>
            <a:srgbClr val="00B0F0"/>
          </a:solidFill>
        </p:spPr>
        <p:txBody>
          <a:bodyPr wrap="square" rtlCol="0">
            <a:spAutoFit/>
          </a:bodyPr>
          <a:lstStyle/>
          <a:p>
            <a:r>
              <a:rPr lang="en-US" sz="3200">
                <a:cs typeface="Times New Roman" pitchFamily="18" charset="0"/>
              </a:rPr>
              <a:t>Bài đọc giúp em biết thông tin gì về chim bồ câu?</a:t>
            </a:r>
          </a:p>
        </p:txBody>
      </p:sp>
      <p:sp>
        <p:nvSpPr>
          <p:cNvPr id="7" name="TextBox 6">
            <a:extLst>
              <a:ext uri="{FF2B5EF4-FFF2-40B4-BE49-F238E27FC236}">
                <a16:creationId xmlns="" xmlns:a16="http://schemas.microsoft.com/office/drawing/2014/main" id="{4EABFC10-9A70-4D0C-9040-AF1D7CA58995}"/>
              </a:ext>
            </a:extLst>
          </p:cNvPr>
          <p:cNvSpPr txBox="1"/>
          <p:nvPr/>
        </p:nvSpPr>
        <p:spPr>
          <a:xfrm>
            <a:off x="5789564" y="3327130"/>
            <a:ext cx="5979650" cy="2062103"/>
          </a:xfrm>
          <a:prstGeom prst="rect">
            <a:avLst/>
          </a:prstGeom>
          <a:noFill/>
        </p:spPr>
        <p:txBody>
          <a:bodyPr wrap="square" rtlCol="0">
            <a:spAutoFit/>
          </a:bodyPr>
          <a:lstStyle/>
          <a:p>
            <a:pPr algn="just"/>
            <a:r>
              <a:rPr lang="en-US" sz="3200">
                <a:solidFill>
                  <a:schemeClr val="accent1"/>
                </a:solidFill>
                <a:cs typeface="Times New Roman" pitchFamily="18" charset="0"/>
              </a:rPr>
              <a:t>Bài đọc cung cấp những thông tin về tổ tiên của bồ câu; về đặc điểm ấp trứng, nuôi con của bồ câu, sự thông minh của bồ câu.</a:t>
            </a:r>
          </a:p>
        </p:txBody>
      </p:sp>
    </p:spTree>
    <p:extLst>
      <p:ext uri="{BB962C8B-B14F-4D97-AF65-F5344CB8AC3E}">
        <p14:creationId xmlns:p14="http://schemas.microsoft.com/office/powerpoint/2010/main" val="3258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0AF6A02-1082-4239-8F62-4F2C730EEB9E}"/>
              </a:ext>
            </a:extLst>
          </p:cNvPr>
          <p:cNvPicPr>
            <a:picLocks noChangeAspect="1"/>
          </p:cNvPicPr>
          <p:nvPr/>
        </p:nvPicPr>
        <p:blipFill>
          <a:blip r:embed="rId2"/>
          <a:stretch>
            <a:fillRect/>
          </a:stretch>
        </p:blipFill>
        <p:spPr>
          <a:xfrm>
            <a:off x="3042465" y="1204437"/>
            <a:ext cx="6005056" cy="4776057"/>
          </a:xfrm>
          <a:prstGeom prst="rect">
            <a:avLst/>
          </a:prstGeom>
        </p:spPr>
      </p:pic>
      <p:sp>
        <p:nvSpPr>
          <p:cNvPr id="10" name="Rectangle 9">
            <a:extLst>
              <a:ext uri="{FF2B5EF4-FFF2-40B4-BE49-F238E27FC236}">
                <a16:creationId xmlns="" xmlns:a16="http://schemas.microsoft.com/office/drawing/2014/main" id="{1B31CC8B-ABEF-4847-94C3-C9CE9426FE77}"/>
              </a:ext>
            </a:extLst>
          </p:cNvPr>
          <p:cNvSpPr/>
          <p:nvPr/>
        </p:nvSpPr>
        <p:spPr>
          <a:xfrm>
            <a:off x="4175228" y="3373373"/>
            <a:ext cx="4051118" cy="80021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6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6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6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6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87" y="3373413"/>
            <a:ext cx="3549247" cy="3312889"/>
          </a:xfrm>
          <a:prstGeom prst="rect">
            <a:avLst/>
          </a:prstGeom>
        </p:spPr>
      </p:pic>
      <p:pic>
        <p:nvPicPr>
          <p:cNvPr id="12" name="54">
            <a:extLst>
              <a:ext uri="{FF2B5EF4-FFF2-40B4-BE49-F238E27FC236}">
                <a16:creationId xmlns=""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509"/>
            <a:ext cx="3592090" cy="3265537"/>
          </a:xfrm>
          <a:prstGeom prst="rect">
            <a:avLst/>
          </a:prstGeom>
        </p:spPr>
      </p:pic>
      <p:pic>
        <p:nvPicPr>
          <p:cNvPr id="13" name="42">
            <a:extLst>
              <a:ext uri="{FF2B5EF4-FFF2-40B4-BE49-F238E27FC236}">
                <a16:creationId xmlns=""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2196921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UONGVA\Desktop\khung\cartoon-frame-thumb174167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3" y="-228600"/>
            <a:ext cx="13104694" cy="772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941" y="5807075"/>
            <a:ext cx="152380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74545" y="5632450"/>
            <a:ext cx="152380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2327" y="1811184"/>
            <a:ext cx="4249241" cy="4653116"/>
          </a:xfrm>
          <a:prstGeom prst="rect">
            <a:avLst/>
          </a:prstGeom>
        </p:spPr>
      </p:pic>
      <p:pic>
        <p:nvPicPr>
          <p:cNvPr id="7" name="Picture 6">
            <a:extLst>
              <a:ext uri="{FF2B5EF4-FFF2-40B4-BE49-F238E27FC236}">
                <a16:creationId xmlns="" xmlns:a16="http://schemas.microsoft.com/office/drawing/2014/main" id="{D722034E-914D-41E5-A402-597B707343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9754" y="-76200"/>
            <a:ext cx="7487444" cy="8605066"/>
          </a:xfrm>
          <a:prstGeom prst="rect">
            <a:avLst/>
          </a:prstGeom>
        </p:spPr>
      </p:pic>
      <p:sp>
        <p:nvSpPr>
          <p:cNvPr id="2" name="TextBox 1"/>
          <p:cNvSpPr txBox="1"/>
          <p:nvPr/>
        </p:nvSpPr>
        <p:spPr bwMode="auto">
          <a:xfrm>
            <a:off x="6452570" y="2870567"/>
            <a:ext cx="36684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lvl="0" algn="ctr" eaLnBrk="0" fontAlgn="base" hangingPunct="0">
              <a:spcBef>
                <a:spcPct val="0"/>
              </a:spcBef>
              <a:spcAft>
                <a:spcPct val="0"/>
              </a:spcAft>
            </a:pPr>
            <a:r>
              <a:rPr lang="en-GB" sz="6000" b="1" dirty="0" err="1">
                <a:solidFill>
                  <a:srgbClr val="FF0000"/>
                </a:solidFill>
                <a:latin typeface="Times New Roman" pitchFamily="18" charset="0"/>
                <a:cs typeface="Times New Roman" pitchFamily="18" charset="0"/>
              </a:rPr>
              <a:t>Khởi</a:t>
            </a:r>
            <a:r>
              <a:rPr lang="en-GB" sz="6000" b="1" dirty="0">
                <a:solidFill>
                  <a:srgbClr val="FF0000"/>
                </a:solidFill>
                <a:latin typeface="Times New Roman" pitchFamily="18" charset="0"/>
                <a:cs typeface="Times New Roman" pitchFamily="18" charset="0"/>
              </a:rPr>
              <a:t> </a:t>
            </a:r>
            <a:r>
              <a:rPr lang="en-GB" sz="6000" b="1" dirty="0" err="1">
                <a:solidFill>
                  <a:srgbClr val="FF0000"/>
                </a:solidFill>
                <a:latin typeface="Times New Roman" pitchFamily="18" charset="0"/>
                <a:cs typeface="Times New Roman" pitchFamily="18" charset="0"/>
              </a:rPr>
              <a:t>động</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63824"/>
      </p:ext>
    </p:extLst>
  </p:cSld>
  <p:clrMapOvr>
    <a:masterClrMapping/>
  </p:clrMapOvr>
  <p:transition advTm="63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493" y="525645"/>
            <a:ext cx="10771222" cy="3046988"/>
          </a:xfrm>
          <a:prstGeom prst="rect">
            <a:avLst/>
          </a:prstGeom>
        </p:spPr>
        <p:txBody>
          <a:bodyPr wrap="square">
            <a:spAutoFit/>
          </a:bodyPr>
          <a:lstStyle/>
          <a:p>
            <a:pPr>
              <a:lnSpc>
                <a:spcPct val="200000"/>
              </a:lnSpc>
            </a:pPr>
            <a:r>
              <a:rPr lang="en-US" sz="3200" b="1">
                <a:solidFill>
                  <a:prstClr val="black"/>
                </a:solidFill>
                <a:latin typeface="+mj-lt"/>
                <a:cs typeface="Times New Roman" pitchFamily="18" charset="0"/>
              </a:rPr>
              <a:t>1.</a:t>
            </a:r>
            <a:r>
              <a:rPr lang="en-US" sz="3200">
                <a:solidFill>
                  <a:prstClr val="black"/>
                </a:solidFill>
                <a:latin typeface="+mj-lt"/>
                <a:cs typeface="Times New Roman" pitchFamily="18" charset="0"/>
              </a:rPr>
              <a:t> Đặt câu hỏi cho bộ phận câu in đậm:</a:t>
            </a:r>
          </a:p>
          <a:p>
            <a:pPr>
              <a:lnSpc>
                <a:spcPct val="200000"/>
              </a:lnSpc>
            </a:pPr>
            <a:r>
              <a:rPr lang="en-US" sz="3200">
                <a:solidFill>
                  <a:prstClr val="black"/>
                </a:solidFill>
                <a:latin typeface="+mj-lt"/>
                <a:cs typeface="Times New Roman" pitchFamily="18" charset="0"/>
              </a:rPr>
              <a:t>a) </a:t>
            </a:r>
            <a:r>
              <a:rPr lang="en-US" sz="3200" b="1">
                <a:solidFill>
                  <a:prstClr val="black"/>
                </a:solidFill>
                <a:latin typeface="+mj-lt"/>
                <a:cs typeface="Times New Roman" pitchFamily="18" charset="0"/>
              </a:rPr>
              <a:t>Bồ câu </a:t>
            </a:r>
            <a:r>
              <a:rPr lang="en-US" sz="3200">
                <a:solidFill>
                  <a:prstClr val="black"/>
                </a:solidFill>
                <a:latin typeface="+mj-lt"/>
                <a:cs typeface="Times New Roman" pitchFamily="18" charset="0"/>
              </a:rPr>
              <a:t>rất thông minh.</a:t>
            </a:r>
          </a:p>
          <a:p>
            <a:pPr>
              <a:lnSpc>
                <a:spcPct val="200000"/>
              </a:lnSpc>
            </a:pPr>
            <a:r>
              <a:rPr lang="en-US" sz="3200">
                <a:solidFill>
                  <a:prstClr val="black"/>
                </a:solidFill>
                <a:latin typeface="+mj-lt"/>
                <a:cs typeface="Times New Roman" pitchFamily="18" charset="0"/>
              </a:rPr>
              <a:t>b) Bồ câu </a:t>
            </a:r>
            <a:r>
              <a:rPr lang="en-US" sz="3200" b="1">
                <a:solidFill>
                  <a:prstClr val="black"/>
                </a:solidFill>
                <a:latin typeface="+mj-lt"/>
                <a:cs typeface="Times New Roman" pitchFamily="18" charset="0"/>
              </a:rPr>
              <a:t>rất thông minh.</a:t>
            </a:r>
            <a:endParaRPr lang="en-US" sz="3200" b="1" dirty="0">
              <a:solidFill>
                <a:prstClr val="black"/>
              </a:solidFill>
              <a:latin typeface="+mj-lt"/>
              <a:cs typeface="Times New Roman" pitchFamily="18" charset="0"/>
            </a:endParaRPr>
          </a:p>
        </p:txBody>
      </p:sp>
      <p:sp>
        <p:nvSpPr>
          <p:cNvPr id="10" name="TextBox 9">
            <a:extLst>
              <a:ext uri="{FF2B5EF4-FFF2-40B4-BE49-F238E27FC236}">
                <a16:creationId xmlns="" xmlns:a16="http://schemas.microsoft.com/office/drawing/2014/main" id="{CBABDF4B-8FD6-4FA4-AB38-A619570E44FD}"/>
              </a:ext>
            </a:extLst>
          </p:cNvPr>
          <p:cNvSpPr txBox="1"/>
          <p:nvPr/>
        </p:nvSpPr>
        <p:spPr>
          <a:xfrm>
            <a:off x="7015655" y="1820952"/>
            <a:ext cx="5691352" cy="584775"/>
          </a:xfrm>
          <a:prstGeom prst="rect">
            <a:avLst/>
          </a:prstGeom>
          <a:noFill/>
        </p:spPr>
        <p:txBody>
          <a:bodyPr wrap="square" rtlCol="0">
            <a:spAutoFit/>
          </a:bodyPr>
          <a:lstStyle/>
          <a:p>
            <a:r>
              <a:rPr lang="en-US" sz="3200" b="1"/>
              <a:t>Con gì </a:t>
            </a:r>
            <a:r>
              <a:rPr lang="en-US" sz="3200"/>
              <a:t>rất thông minh?</a:t>
            </a:r>
          </a:p>
        </p:txBody>
      </p:sp>
      <p:cxnSp>
        <p:nvCxnSpPr>
          <p:cNvPr id="12" name="Straight Arrow Connector 11">
            <a:extLst>
              <a:ext uri="{FF2B5EF4-FFF2-40B4-BE49-F238E27FC236}">
                <a16:creationId xmlns="" xmlns:a16="http://schemas.microsoft.com/office/drawing/2014/main" id="{B53C6FE3-A2CD-4107-BED8-DE61EC1D056F}"/>
              </a:ext>
            </a:extLst>
          </p:cNvPr>
          <p:cNvCxnSpPr/>
          <p:nvPr/>
        </p:nvCxnSpPr>
        <p:spPr>
          <a:xfrm>
            <a:off x="6274678" y="2129070"/>
            <a:ext cx="5360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137536A6-D7C1-4C49-B0F4-2BBB1C1CA047}"/>
              </a:ext>
            </a:extLst>
          </p:cNvPr>
          <p:cNvSpPr txBox="1"/>
          <p:nvPr/>
        </p:nvSpPr>
        <p:spPr>
          <a:xfrm>
            <a:off x="7015655" y="2859592"/>
            <a:ext cx="5691352" cy="584775"/>
          </a:xfrm>
          <a:prstGeom prst="rect">
            <a:avLst/>
          </a:prstGeom>
          <a:noFill/>
        </p:spPr>
        <p:txBody>
          <a:bodyPr wrap="square" rtlCol="0">
            <a:spAutoFit/>
          </a:bodyPr>
          <a:lstStyle/>
          <a:p>
            <a:r>
              <a:rPr lang="en-US" sz="3200"/>
              <a:t>Bồ câu </a:t>
            </a:r>
            <a:r>
              <a:rPr lang="en-US" sz="3200" b="1"/>
              <a:t>thế nào</a:t>
            </a:r>
            <a:r>
              <a:rPr lang="en-US" sz="3200"/>
              <a:t>?</a:t>
            </a:r>
          </a:p>
        </p:txBody>
      </p:sp>
      <p:cxnSp>
        <p:nvCxnSpPr>
          <p:cNvPr id="14" name="Straight Arrow Connector 13">
            <a:extLst>
              <a:ext uri="{FF2B5EF4-FFF2-40B4-BE49-F238E27FC236}">
                <a16:creationId xmlns="" xmlns:a16="http://schemas.microsoft.com/office/drawing/2014/main" id="{F14E2556-520C-4F29-B027-FF65569DD59A}"/>
              </a:ext>
            </a:extLst>
          </p:cNvPr>
          <p:cNvCxnSpPr/>
          <p:nvPr/>
        </p:nvCxnSpPr>
        <p:spPr>
          <a:xfrm>
            <a:off x="6274678" y="3167699"/>
            <a:ext cx="5360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 xmlns:a16="http://schemas.microsoft.com/office/drawing/2014/main" id="{DF8ADD18-8816-4F6B-B5F4-489389ECB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 y="525645"/>
            <a:ext cx="12010944" cy="6613958"/>
          </a:xfrm>
          <a:prstGeom prst="rect">
            <a:avLst/>
          </a:prstGeom>
        </p:spPr>
      </p:pic>
    </p:spTree>
    <p:extLst>
      <p:ext uri="{BB962C8B-B14F-4D97-AF65-F5344CB8AC3E}">
        <p14:creationId xmlns:p14="http://schemas.microsoft.com/office/powerpoint/2010/main" val="27423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 xmlns:a16="http://schemas.microsoft.com/office/drawing/2014/main" id="{6804F158-630B-4644-940C-E1F993E71A98}"/>
              </a:ext>
            </a:extLst>
          </p:cNvPr>
          <p:cNvPicPr>
            <a:picLocks noChangeAspect="1"/>
          </p:cNvPicPr>
          <p:nvPr/>
        </p:nvPicPr>
        <p:blipFill>
          <a:blip r:embed="rId2"/>
          <a:stretch>
            <a:fillRect/>
          </a:stretch>
        </p:blipFill>
        <p:spPr>
          <a:xfrm>
            <a:off x="-3956" y="0"/>
            <a:ext cx="12194377" cy="6858000"/>
          </a:xfrm>
          <a:prstGeom prst="rect">
            <a:avLst/>
          </a:prstGeom>
        </p:spPr>
      </p:pic>
      <p:pic>
        <p:nvPicPr>
          <p:cNvPr id="4" name="Picture 3">
            <a:hlinkClick r:id="" action="ppaction://noaction"/>
            <a:extLst>
              <a:ext uri="{FF2B5EF4-FFF2-40B4-BE49-F238E27FC236}">
                <a16:creationId xmlns="" xmlns:a16="http://schemas.microsoft.com/office/drawing/2014/main" id="{01EF959E-D5B2-434F-AD0A-D5781CB9BEEB}"/>
              </a:ext>
            </a:extLst>
          </p:cNvPr>
          <p:cNvPicPr>
            <a:picLocks noChangeAspect="1"/>
          </p:cNvPicPr>
          <p:nvPr/>
        </p:nvPicPr>
        <p:blipFill rotWithShape="1">
          <a:blip r:embed="rId3">
            <a:extLst>
              <a:ext uri="{28A0092B-C50C-407E-A947-70E740481C1C}">
                <a14:useLocalDpi xmlns:a14="http://schemas.microsoft.com/office/drawing/2010/main" val="0"/>
              </a:ext>
            </a:extLst>
          </a:blip>
          <a:srcRect t="11241" b="3839"/>
          <a:stretch/>
        </p:blipFill>
        <p:spPr>
          <a:xfrm>
            <a:off x="0" y="0"/>
            <a:ext cx="12190414" cy="6629400"/>
          </a:xfrm>
          <a:prstGeom prst="rect">
            <a:avLst/>
          </a:prstGeom>
        </p:spPr>
      </p:pic>
      <p:sp>
        <p:nvSpPr>
          <p:cNvPr id="6" name="Speech Bubble: Rectangle 5">
            <a:hlinkClick r:id="" action="ppaction://noaction"/>
            <a:extLst>
              <a:ext uri="{FF2B5EF4-FFF2-40B4-BE49-F238E27FC236}">
                <a16:creationId xmlns="" xmlns:a16="http://schemas.microsoft.com/office/drawing/2014/main" id="{88CC3111-4C71-4DD4-897A-A42FBD725E89}"/>
              </a:ext>
            </a:extLst>
          </p:cNvPr>
          <p:cNvSpPr/>
          <p:nvPr/>
        </p:nvSpPr>
        <p:spPr>
          <a:xfrm>
            <a:off x="6364006" y="761091"/>
            <a:ext cx="928133" cy="651164"/>
          </a:xfrm>
          <a:prstGeom prst="wedgeRectCallout">
            <a:avLst>
              <a:gd name="adj1" fmla="val -31281"/>
              <a:gd name="adj2" fmla="val 9251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Gấu</a:t>
            </a:r>
            <a:endParaRPr lang="en-US" sz="2400" b="1" dirty="0">
              <a:solidFill>
                <a:prstClr val="white"/>
              </a:solidFill>
              <a:latin typeface="UTM Avo" panose="02040603050506020204" pitchFamily="18" charset="0"/>
            </a:endParaRPr>
          </a:p>
        </p:txBody>
      </p:sp>
      <p:sp>
        <p:nvSpPr>
          <p:cNvPr id="13" name="Speech Bubble: Rectangle 12">
            <a:hlinkClick r:id="" action="ppaction://noaction"/>
            <a:extLst>
              <a:ext uri="{FF2B5EF4-FFF2-40B4-BE49-F238E27FC236}">
                <a16:creationId xmlns="" xmlns:a16="http://schemas.microsoft.com/office/drawing/2014/main" id="{BE69662B-6167-43E5-8D1F-BE02049C5C81}"/>
              </a:ext>
            </a:extLst>
          </p:cNvPr>
          <p:cNvSpPr/>
          <p:nvPr/>
        </p:nvSpPr>
        <p:spPr>
          <a:xfrm>
            <a:off x="10947761" y="0"/>
            <a:ext cx="1159761" cy="651164"/>
          </a:xfrm>
          <a:prstGeom prst="wedgeRectCallout">
            <a:avLst>
              <a:gd name="adj1" fmla="val -77550"/>
              <a:gd name="adj2" fmla="val 7762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Sư</a:t>
            </a:r>
            <a:r>
              <a:rPr lang="en-US" sz="2400" b="1" dirty="0">
                <a:solidFill>
                  <a:prstClr val="white"/>
                </a:solidFill>
                <a:latin typeface="UTM Avo" panose="02040603050506020204" pitchFamily="18" charset="0"/>
              </a:rPr>
              <a:t> </a:t>
            </a:r>
            <a:r>
              <a:rPr lang="en-US" sz="2400" b="1" dirty="0" err="1">
                <a:solidFill>
                  <a:prstClr val="white"/>
                </a:solidFill>
                <a:latin typeface="UTM Avo" panose="02040603050506020204" pitchFamily="18" charset="0"/>
              </a:rPr>
              <a:t>tử</a:t>
            </a:r>
            <a:endParaRPr lang="en-US" sz="2400" b="1" dirty="0">
              <a:solidFill>
                <a:prstClr val="white"/>
              </a:solidFill>
              <a:latin typeface="UTM Avo" panose="02040603050506020204" pitchFamily="18" charset="0"/>
            </a:endParaRPr>
          </a:p>
        </p:txBody>
      </p:sp>
      <p:sp>
        <p:nvSpPr>
          <p:cNvPr id="14" name="Speech Bubble: Rectangle 13">
            <a:hlinkClick r:id="" action="ppaction://noaction"/>
            <a:extLst>
              <a:ext uri="{FF2B5EF4-FFF2-40B4-BE49-F238E27FC236}">
                <a16:creationId xmlns="" xmlns:a16="http://schemas.microsoft.com/office/drawing/2014/main" id="{DC6B58B1-3364-4975-91D2-5BE4F41CAFD9}"/>
              </a:ext>
            </a:extLst>
          </p:cNvPr>
          <p:cNvSpPr/>
          <p:nvPr/>
        </p:nvSpPr>
        <p:spPr>
          <a:xfrm>
            <a:off x="10677625" y="1842355"/>
            <a:ext cx="1429890" cy="797011"/>
          </a:xfrm>
          <a:prstGeom prst="wedgeRectCallout">
            <a:avLst>
              <a:gd name="adj1" fmla="val -86035"/>
              <a:gd name="adj2" fmla="val 3116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Hươu</a:t>
            </a:r>
            <a:r>
              <a:rPr lang="en-US" sz="2400" b="1" dirty="0">
                <a:solidFill>
                  <a:prstClr val="white"/>
                </a:solidFill>
                <a:latin typeface="UTM Avo" panose="02040603050506020204" pitchFamily="18" charset="0"/>
              </a:rPr>
              <a:t> </a:t>
            </a:r>
            <a:r>
              <a:rPr lang="en-US" sz="2400" b="1" dirty="0" err="1">
                <a:solidFill>
                  <a:prstClr val="white"/>
                </a:solidFill>
                <a:latin typeface="UTM Avo" panose="02040603050506020204" pitchFamily="18" charset="0"/>
              </a:rPr>
              <a:t>cao</a:t>
            </a:r>
            <a:r>
              <a:rPr lang="en-US" sz="2400" b="1" dirty="0">
                <a:solidFill>
                  <a:prstClr val="white"/>
                </a:solidFill>
                <a:latin typeface="UTM Avo" panose="02040603050506020204" pitchFamily="18" charset="0"/>
              </a:rPr>
              <a:t> </a:t>
            </a:r>
            <a:r>
              <a:rPr lang="en-US" sz="2400" b="1" dirty="0" err="1">
                <a:solidFill>
                  <a:prstClr val="white"/>
                </a:solidFill>
                <a:latin typeface="UTM Avo" panose="02040603050506020204" pitchFamily="18" charset="0"/>
              </a:rPr>
              <a:t>cổ</a:t>
            </a:r>
            <a:endParaRPr lang="en-US" sz="2400" b="1" dirty="0">
              <a:solidFill>
                <a:prstClr val="white"/>
              </a:solidFill>
              <a:latin typeface="UTM Avo" panose="02040603050506020204" pitchFamily="18" charset="0"/>
            </a:endParaRPr>
          </a:p>
        </p:txBody>
      </p:sp>
      <p:sp>
        <p:nvSpPr>
          <p:cNvPr id="15" name="Speech Bubble: Rectangle 14">
            <a:hlinkClick r:id="" action="ppaction://noaction"/>
            <a:extLst>
              <a:ext uri="{FF2B5EF4-FFF2-40B4-BE49-F238E27FC236}">
                <a16:creationId xmlns="" xmlns:a16="http://schemas.microsoft.com/office/drawing/2014/main" id="{DC59F8CC-3DC4-42F9-B039-35EB59521E6C}"/>
              </a:ext>
            </a:extLst>
          </p:cNvPr>
          <p:cNvSpPr/>
          <p:nvPr/>
        </p:nvSpPr>
        <p:spPr>
          <a:xfrm>
            <a:off x="1311600" y="746607"/>
            <a:ext cx="928133" cy="651164"/>
          </a:xfrm>
          <a:prstGeom prst="wedgeRectCallout">
            <a:avLst>
              <a:gd name="adj1" fmla="val 140361"/>
              <a:gd name="adj2" fmla="val 6911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Hổ</a:t>
            </a:r>
            <a:endParaRPr lang="en-US" sz="2400" b="1" dirty="0">
              <a:solidFill>
                <a:prstClr val="white"/>
              </a:solidFill>
              <a:latin typeface="UTM Avo" panose="02040603050506020204" pitchFamily="18" charset="0"/>
            </a:endParaRPr>
          </a:p>
        </p:txBody>
      </p:sp>
      <p:sp>
        <p:nvSpPr>
          <p:cNvPr id="16" name="Speech Bubble: Rectangle 15">
            <a:hlinkClick r:id="" action="ppaction://noaction"/>
            <a:extLst>
              <a:ext uri="{FF2B5EF4-FFF2-40B4-BE49-F238E27FC236}">
                <a16:creationId xmlns="" xmlns:a16="http://schemas.microsoft.com/office/drawing/2014/main" id="{D4B3A720-1DA3-4123-9596-66328ABB9FF4}"/>
              </a:ext>
            </a:extLst>
          </p:cNvPr>
          <p:cNvSpPr/>
          <p:nvPr/>
        </p:nvSpPr>
        <p:spPr>
          <a:xfrm>
            <a:off x="-3963" y="2422597"/>
            <a:ext cx="1429890" cy="797011"/>
          </a:xfrm>
          <a:prstGeom prst="wedgeRectCallout">
            <a:avLst>
              <a:gd name="adj1" fmla="val 79457"/>
              <a:gd name="adj2" fmla="val 5209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Bò</a:t>
            </a:r>
            <a:r>
              <a:rPr lang="en-US" sz="2400" b="1" dirty="0">
                <a:solidFill>
                  <a:prstClr val="white"/>
                </a:solidFill>
                <a:latin typeface="UTM Avo" panose="02040603050506020204" pitchFamily="18" charset="0"/>
              </a:rPr>
              <a:t> </a:t>
            </a:r>
            <a:r>
              <a:rPr lang="en-US" sz="2400" b="1" dirty="0" err="1">
                <a:solidFill>
                  <a:prstClr val="white"/>
                </a:solidFill>
                <a:latin typeface="UTM Avo" panose="02040603050506020204" pitchFamily="18" charset="0"/>
              </a:rPr>
              <a:t>và</a:t>
            </a:r>
            <a:r>
              <a:rPr lang="en-US" sz="2400" b="1" dirty="0">
                <a:solidFill>
                  <a:prstClr val="white"/>
                </a:solidFill>
                <a:latin typeface="UTM Avo" panose="02040603050506020204" pitchFamily="18" charset="0"/>
              </a:rPr>
              <a:t> </a:t>
            </a:r>
            <a:r>
              <a:rPr lang="en-US" sz="2400" b="1" dirty="0" err="1">
                <a:solidFill>
                  <a:prstClr val="white"/>
                </a:solidFill>
                <a:latin typeface="UTM Avo" panose="02040603050506020204" pitchFamily="18" charset="0"/>
              </a:rPr>
              <a:t>bê</a:t>
            </a:r>
            <a:endParaRPr lang="en-US" sz="2400" b="1" dirty="0">
              <a:solidFill>
                <a:prstClr val="white"/>
              </a:solidFill>
              <a:latin typeface="UTM Avo" panose="02040603050506020204" pitchFamily="18" charset="0"/>
            </a:endParaRPr>
          </a:p>
        </p:txBody>
      </p:sp>
      <p:sp>
        <p:nvSpPr>
          <p:cNvPr id="17" name="Speech Bubble: Rectangle 16">
            <a:hlinkClick r:id="" action="ppaction://noaction"/>
            <a:extLst>
              <a:ext uri="{FF2B5EF4-FFF2-40B4-BE49-F238E27FC236}">
                <a16:creationId xmlns="" xmlns:a16="http://schemas.microsoft.com/office/drawing/2014/main" id="{FDBECCC8-CBCD-42FC-A879-683D825ED555}"/>
              </a:ext>
            </a:extLst>
          </p:cNvPr>
          <p:cNvSpPr/>
          <p:nvPr/>
        </p:nvSpPr>
        <p:spPr>
          <a:xfrm>
            <a:off x="545858" y="4655745"/>
            <a:ext cx="928133" cy="460490"/>
          </a:xfrm>
          <a:prstGeom prst="wedgeRectCallout">
            <a:avLst>
              <a:gd name="adj1" fmla="val 128421"/>
              <a:gd name="adj2" fmla="val 265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white"/>
                </a:solidFill>
                <a:latin typeface="UTM Avo" panose="02040603050506020204" pitchFamily="18" charset="0"/>
              </a:rPr>
              <a:t>Gà</a:t>
            </a:r>
          </a:p>
        </p:txBody>
      </p:sp>
      <p:sp>
        <p:nvSpPr>
          <p:cNvPr id="18" name="Speech Bubble: Rectangle 17">
            <a:extLst>
              <a:ext uri="{FF2B5EF4-FFF2-40B4-BE49-F238E27FC236}">
                <a16:creationId xmlns="" xmlns:a16="http://schemas.microsoft.com/office/drawing/2014/main" id="{5AC561C0-F519-47B6-9A72-86C7777CEB5E}"/>
              </a:ext>
            </a:extLst>
          </p:cNvPr>
          <p:cNvSpPr/>
          <p:nvPr/>
        </p:nvSpPr>
        <p:spPr>
          <a:xfrm>
            <a:off x="4872955" y="3630699"/>
            <a:ext cx="928133" cy="651164"/>
          </a:xfrm>
          <a:prstGeom prst="wedgeRectCallout">
            <a:avLst>
              <a:gd name="adj1" fmla="val -16356"/>
              <a:gd name="adj2" fmla="val 10528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Vịt</a:t>
            </a:r>
            <a:endParaRPr lang="en-US" sz="2400" b="1" dirty="0">
              <a:solidFill>
                <a:prstClr val="white"/>
              </a:solidFill>
              <a:latin typeface="UTM Avo" panose="02040603050506020204" pitchFamily="18" charset="0"/>
            </a:endParaRPr>
          </a:p>
        </p:txBody>
      </p:sp>
      <p:sp>
        <p:nvSpPr>
          <p:cNvPr id="19" name="Speech Bubble: Rectangle 18">
            <a:hlinkClick r:id="" action="ppaction://noaction"/>
            <a:extLst>
              <a:ext uri="{FF2B5EF4-FFF2-40B4-BE49-F238E27FC236}">
                <a16:creationId xmlns="" xmlns:a16="http://schemas.microsoft.com/office/drawing/2014/main" id="{52D72D78-DF4A-4A9D-A783-A7B046B565C2}"/>
              </a:ext>
            </a:extLst>
          </p:cNvPr>
          <p:cNvSpPr/>
          <p:nvPr/>
        </p:nvSpPr>
        <p:spPr>
          <a:xfrm>
            <a:off x="6730101" y="3510953"/>
            <a:ext cx="928133" cy="651164"/>
          </a:xfrm>
          <a:prstGeom prst="wedgeRectCallout">
            <a:avLst>
              <a:gd name="adj1" fmla="val -31281"/>
              <a:gd name="adj2" fmla="val 92519"/>
            </a:avLst>
          </a:prstGeom>
          <a:solidFill>
            <a:srgbClr val="E51F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Lợn</a:t>
            </a:r>
            <a:endParaRPr lang="en-US" sz="2400" b="1" dirty="0">
              <a:solidFill>
                <a:prstClr val="white"/>
              </a:solidFill>
              <a:latin typeface="UTM Avo" panose="02040603050506020204" pitchFamily="18" charset="0"/>
            </a:endParaRPr>
          </a:p>
        </p:txBody>
      </p:sp>
      <p:sp>
        <p:nvSpPr>
          <p:cNvPr id="20" name="Speech Bubble: Rectangle 19">
            <a:hlinkClick r:id="" action="ppaction://noaction"/>
            <a:extLst>
              <a:ext uri="{FF2B5EF4-FFF2-40B4-BE49-F238E27FC236}">
                <a16:creationId xmlns="" xmlns:a16="http://schemas.microsoft.com/office/drawing/2014/main" id="{1FAFB41B-F5F0-4202-B4B4-3D6D61A8AD16}"/>
              </a:ext>
            </a:extLst>
          </p:cNvPr>
          <p:cNvSpPr/>
          <p:nvPr/>
        </p:nvSpPr>
        <p:spPr>
          <a:xfrm>
            <a:off x="5567935" y="5811730"/>
            <a:ext cx="928133" cy="651164"/>
          </a:xfrm>
          <a:prstGeom prst="wedgeRectCallout">
            <a:avLst>
              <a:gd name="adj1" fmla="val 102754"/>
              <a:gd name="adj2" fmla="val -3639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err="1">
                <a:solidFill>
                  <a:prstClr val="white"/>
                </a:solidFill>
                <a:latin typeface="UTM Avo" panose="02040603050506020204" pitchFamily="18" charset="0"/>
              </a:rPr>
              <a:t>Chó</a:t>
            </a:r>
            <a:endParaRPr lang="en-US" sz="2400" b="1" dirty="0">
              <a:solidFill>
                <a:prstClr val="white"/>
              </a:solidFill>
              <a:latin typeface="UTM Avo" panose="02040603050506020204" pitchFamily="18" charset="0"/>
            </a:endParaRPr>
          </a:p>
        </p:txBody>
      </p:sp>
      <p:sp>
        <p:nvSpPr>
          <p:cNvPr id="22" name="Speech Bubble: Rectangle 21">
            <a:hlinkClick r:id="" action="ppaction://noaction"/>
            <a:extLst>
              <a:ext uri="{FF2B5EF4-FFF2-40B4-BE49-F238E27FC236}">
                <a16:creationId xmlns="" xmlns:a16="http://schemas.microsoft.com/office/drawing/2014/main" id="{12BA314A-64FA-4697-9766-B149BE9CEEDF}"/>
              </a:ext>
            </a:extLst>
          </p:cNvPr>
          <p:cNvSpPr/>
          <p:nvPr/>
        </p:nvSpPr>
        <p:spPr>
          <a:xfrm>
            <a:off x="7864322" y="4162134"/>
            <a:ext cx="1396889" cy="493625"/>
          </a:xfrm>
          <a:prstGeom prst="wedgeRectCallout">
            <a:avLst>
              <a:gd name="adj1" fmla="val 60107"/>
              <a:gd name="adj2" fmla="val 140159"/>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a:solidFill>
                  <a:prstClr val="white"/>
                </a:solidFill>
                <a:latin typeface="UTM Avo" panose="02040603050506020204" pitchFamily="18" charset="0"/>
              </a:rPr>
              <a:t>Bồ câu</a:t>
            </a:r>
          </a:p>
        </p:txBody>
      </p:sp>
    </p:spTree>
    <p:extLst>
      <p:ext uri="{BB962C8B-B14F-4D97-AF65-F5344CB8AC3E}">
        <p14:creationId xmlns:p14="http://schemas.microsoft.com/office/powerpoint/2010/main" val="123687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BD7C8FE-C178-48CE-9813-6E14DCEFE688}"/>
              </a:ext>
            </a:extLst>
          </p:cNvPr>
          <p:cNvPicPr>
            <a:picLocks noChangeAspect="1"/>
          </p:cNvPicPr>
          <p:nvPr/>
        </p:nvPicPr>
        <p:blipFill>
          <a:blip r:embed="rId4"/>
          <a:stretch>
            <a:fillRect/>
          </a:stretch>
        </p:blipFill>
        <p:spPr>
          <a:xfrm>
            <a:off x="267236" y="3863790"/>
            <a:ext cx="3153895" cy="2873712"/>
          </a:xfrm>
          <a:prstGeom prst="rect">
            <a:avLst/>
          </a:prstGeom>
        </p:spPr>
      </p:pic>
      <p:pic>
        <p:nvPicPr>
          <p:cNvPr id="8" name="Picture 7">
            <a:extLst>
              <a:ext uri="{FF2B5EF4-FFF2-40B4-BE49-F238E27FC236}">
                <a16:creationId xmlns="" xmlns:a16="http://schemas.microsoft.com/office/drawing/2014/main" id="{57C8DC43-FFCB-4498-B43E-3ABEB1054B1C}"/>
              </a:ext>
            </a:extLst>
          </p:cNvPr>
          <p:cNvPicPr>
            <a:picLocks noChangeAspect="1"/>
          </p:cNvPicPr>
          <p:nvPr/>
        </p:nvPicPr>
        <p:blipFill>
          <a:blip r:embed="rId5"/>
          <a:stretch>
            <a:fillRect/>
          </a:stretch>
        </p:blipFill>
        <p:spPr>
          <a:xfrm>
            <a:off x="9264814" y="3863790"/>
            <a:ext cx="2925611" cy="2873712"/>
          </a:xfrm>
          <a:prstGeom prst="rect">
            <a:avLst/>
          </a:prstGeom>
        </p:spPr>
      </p:pic>
      <p:sp>
        <p:nvSpPr>
          <p:cNvPr id="9" name="Rectangle 8">
            <a:extLst>
              <a:ext uri="{FF2B5EF4-FFF2-40B4-BE49-F238E27FC236}">
                <a16:creationId xmlns="" xmlns:a16="http://schemas.microsoft.com/office/drawing/2014/main" id="{8FB34A8D-713B-4780-93EB-06E373C4F3C5}"/>
              </a:ext>
            </a:extLst>
          </p:cNvPr>
          <p:cNvSpPr/>
          <p:nvPr/>
        </p:nvSpPr>
        <p:spPr>
          <a:xfrm>
            <a:off x="523055" y="448411"/>
            <a:ext cx="11562920" cy="2062103"/>
          </a:xfrm>
          <a:prstGeom prst="rect">
            <a:avLst/>
          </a:prstGeom>
        </p:spPr>
        <p:txBody>
          <a:bodyPr wrap="square">
            <a:spAutoFit/>
          </a:bodyPr>
          <a:lstStyle/>
          <a:p>
            <a:pPr>
              <a:lnSpc>
                <a:spcPct val="200000"/>
              </a:lnSpc>
            </a:pPr>
            <a:r>
              <a:rPr lang="en-US" sz="3200" b="1">
                <a:solidFill>
                  <a:prstClr val="black"/>
                </a:solidFill>
                <a:latin typeface="+mj-lt"/>
                <a:cs typeface="Times New Roman" pitchFamily="18" charset="0"/>
              </a:rPr>
              <a:t>2.</a:t>
            </a:r>
            <a:r>
              <a:rPr lang="en-US" sz="3200">
                <a:solidFill>
                  <a:prstClr val="black"/>
                </a:solidFill>
                <a:latin typeface="+mj-lt"/>
                <a:cs typeface="Times New Roman" pitchFamily="18" charset="0"/>
              </a:rPr>
              <a:t> Xem hình ở trang 3, hỏi đáp với các bạn về vật nuôi theo mẫu sau:</a:t>
            </a:r>
          </a:p>
        </p:txBody>
      </p:sp>
      <p:sp>
        <p:nvSpPr>
          <p:cNvPr id="10" name="Rounded Rectangular Callout 6">
            <a:extLst>
              <a:ext uri="{FF2B5EF4-FFF2-40B4-BE49-F238E27FC236}">
                <a16:creationId xmlns="" xmlns:a16="http://schemas.microsoft.com/office/drawing/2014/main" id="{66272499-35ED-4D1D-B039-59BF6A298FF5}"/>
              </a:ext>
            </a:extLst>
          </p:cNvPr>
          <p:cNvSpPr/>
          <p:nvPr/>
        </p:nvSpPr>
        <p:spPr>
          <a:xfrm>
            <a:off x="1919268" y="2539202"/>
            <a:ext cx="4175940"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a:noFill/>
                </a:ln>
                <a:solidFill>
                  <a:schemeClr val="accent1"/>
                </a:solidFill>
                <a:effectLst/>
                <a:uLnTx/>
                <a:uFillTx/>
                <a:latin typeface="+mj-lt"/>
                <a:ea typeface="+mn-ea"/>
                <a:cs typeface="Times New Roman" pitchFamily="18" charset="0"/>
              </a:rPr>
              <a:t>Con</a:t>
            </a:r>
            <a:r>
              <a:rPr kumimoji="0" lang="en-US" sz="2800" i="0" u="none" strike="noStrike" kern="0" cap="none" spc="0" normalizeH="0" noProof="0">
                <a:ln>
                  <a:noFill/>
                </a:ln>
                <a:solidFill>
                  <a:schemeClr val="accent1"/>
                </a:solidFill>
                <a:effectLst/>
                <a:uLnTx/>
                <a:uFillTx/>
                <a:latin typeface="+mj-lt"/>
                <a:ea typeface="+mn-ea"/>
                <a:cs typeface="Times New Roman" pitchFamily="18" charset="0"/>
              </a:rPr>
              <a:t> gì </a:t>
            </a:r>
            <a:r>
              <a:rPr kumimoji="0" lang="en-US" sz="2800" b="0" i="0" u="none" strike="noStrike" kern="0" cap="none" spc="0" normalizeH="0" noProof="0">
                <a:ln>
                  <a:noFill/>
                </a:ln>
                <a:effectLst/>
                <a:uLnTx/>
                <a:uFillTx/>
                <a:latin typeface="+mj-lt"/>
                <a:ea typeface="+mn-ea"/>
                <a:cs typeface="Times New Roman" pitchFamily="18" charset="0"/>
              </a:rPr>
              <a:t>lạch bạch,lạch bạch?</a:t>
            </a:r>
            <a:endParaRPr kumimoji="0" lang="en-US" sz="2800" b="0" i="0" u="none" strike="noStrike" kern="0" cap="none" spc="0" normalizeH="0" baseline="0" noProof="0" dirty="0">
              <a:ln>
                <a:noFill/>
              </a:ln>
              <a:effectLst/>
              <a:uLnTx/>
              <a:uFillTx/>
              <a:latin typeface="+mj-lt"/>
              <a:ea typeface="+mn-ea"/>
            </a:endParaRPr>
          </a:p>
        </p:txBody>
      </p:sp>
      <p:sp>
        <p:nvSpPr>
          <p:cNvPr id="11" name="Rounded Rectangular Callout 4">
            <a:extLst>
              <a:ext uri="{FF2B5EF4-FFF2-40B4-BE49-F238E27FC236}">
                <a16:creationId xmlns="" xmlns:a16="http://schemas.microsoft.com/office/drawing/2014/main" id="{67D1CCC0-0A1B-4EE5-B533-C92AF99D4525}"/>
              </a:ext>
            </a:extLst>
          </p:cNvPr>
          <p:cNvSpPr/>
          <p:nvPr/>
        </p:nvSpPr>
        <p:spPr>
          <a:xfrm>
            <a:off x="7777902" y="2505720"/>
            <a:ext cx="3941263" cy="910107"/>
          </a:xfrm>
          <a:prstGeom prst="wedgeRoundRectCallout">
            <a:avLst>
              <a:gd name="adj1" fmla="val 11780"/>
              <a:gd name="adj2" fmla="val 135424"/>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mj-lt"/>
                <a:ea typeface="+mn-ea"/>
              </a:rPr>
              <a:t>Con</a:t>
            </a:r>
            <a:r>
              <a:rPr kumimoji="0" lang="en-US" sz="2800" b="0" i="0" u="none" strike="noStrike" kern="0" cap="none" spc="0" normalizeH="0" noProof="0">
                <a:ln>
                  <a:noFill/>
                </a:ln>
                <a:solidFill>
                  <a:srgbClr val="0070C0"/>
                </a:solidFill>
                <a:effectLst/>
                <a:uLnTx/>
                <a:uFillTx/>
                <a:latin typeface="+mj-lt"/>
                <a:ea typeface="+mn-ea"/>
              </a:rPr>
              <a:t> vịt đi </a:t>
            </a:r>
            <a:r>
              <a:rPr kumimoji="0" lang="en-US" sz="2800" b="0" i="0" u="none" strike="noStrike" kern="0" cap="none" spc="0" normalizeH="0" noProof="0">
                <a:ln>
                  <a:noFill/>
                </a:ln>
                <a:effectLst/>
                <a:uLnTx/>
                <a:uFillTx/>
                <a:latin typeface="+mj-lt"/>
                <a:ea typeface="+mn-ea"/>
              </a:rPr>
              <a:t>lạch bạch, lạch bạch.</a:t>
            </a:r>
            <a:endParaRPr kumimoji="0" lang="en-US" sz="2800" b="0" i="0" u="none" strike="noStrike" kern="0" cap="none" spc="0" normalizeH="0" baseline="0" noProof="0" dirty="0">
              <a:ln>
                <a:noFill/>
              </a:ln>
              <a:effectLst/>
              <a:uLnTx/>
              <a:uFillTx/>
              <a:latin typeface="+mj-lt"/>
              <a:ea typeface="+mn-ea"/>
            </a:endParaRPr>
          </a:p>
        </p:txBody>
      </p:sp>
      <p:sp>
        <p:nvSpPr>
          <p:cNvPr id="12" name="Rounded Rectangular Callout 6">
            <a:extLst>
              <a:ext uri="{FF2B5EF4-FFF2-40B4-BE49-F238E27FC236}">
                <a16:creationId xmlns="" xmlns:a16="http://schemas.microsoft.com/office/drawing/2014/main" id="{EDDF3E54-161E-4873-B82D-736760DF2E4F}"/>
              </a:ext>
            </a:extLst>
          </p:cNvPr>
          <p:cNvSpPr/>
          <p:nvPr/>
        </p:nvSpPr>
        <p:spPr>
          <a:xfrm>
            <a:off x="2654501" y="4228486"/>
            <a:ext cx="3660935" cy="740234"/>
          </a:xfrm>
          <a:prstGeom prst="wedgeRoundRectCallout">
            <a:avLst>
              <a:gd name="adj1" fmla="val -56329"/>
              <a:gd name="adj2" fmla="val 10998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cs typeface="Times New Roman" pitchFamily="18" charset="0"/>
              </a:rPr>
              <a:t>Con vịt</a:t>
            </a:r>
            <a:r>
              <a:rPr kumimoji="0" lang="en-US" sz="2800" b="0" i="0" u="none" strike="noStrike" kern="0" cap="none" spc="0" normalizeH="0" noProof="0">
                <a:ln>
                  <a:noFill/>
                </a:ln>
                <a:effectLst/>
                <a:uLnTx/>
                <a:uFillTx/>
                <a:latin typeface="+mj-lt"/>
                <a:ea typeface="+mn-ea"/>
                <a:cs typeface="Times New Roman" pitchFamily="18" charset="0"/>
              </a:rPr>
              <a:t> đi </a:t>
            </a:r>
            <a:r>
              <a:rPr kumimoji="0" lang="en-US" sz="2800" b="0" i="0" u="none" strike="noStrike" kern="0" cap="none" spc="0" normalizeH="0" noProof="0">
                <a:ln>
                  <a:noFill/>
                </a:ln>
                <a:solidFill>
                  <a:schemeClr val="accent1"/>
                </a:solidFill>
                <a:effectLst/>
                <a:uLnTx/>
                <a:uFillTx/>
                <a:latin typeface="+mj-lt"/>
                <a:ea typeface="+mn-ea"/>
                <a:cs typeface="Times New Roman" pitchFamily="18" charset="0"/>
              </a:rPr>
              <a:t>thế nào</a:t>
            </a:r>
            <a:r>
              <a:rPr kumimoji="0" lang="en-US" sz="2800" b="0" i="0" u="none" strike="noStrike" kern="0" cap="none" spc="0" normalizeH="0" noProof="0">
                <a:ln>
                  <a:noFill/>
                </a:ln>
                <a:effectLst/>
                <a:uLnTx/>
                <a:uFillTx/>
                <a:latin typeface="+mj-lt"/>
                <a:ea typeface="+mn-ea"/>
                <a:cs typeface="Times New Roman" pitchFamily="18" charset="0"/>
              </a:rPr>
              <a:t>?</a:t>
            </a:r>
            <a:endParaRPr kumimoji="0" lang="en-US" sz="2800" b="0" i="0" u="none" strike="noStrike" kern="0" cap="none" spc="0" normalizeH="0" baseline="0" noProof="0" dirty="0">
              <a:ln>
                <a:noFill/>
              </a:ln>
              <a:effectLst/>
              <a:uLnTx/>
              <a:uFillTx/>
              <a:latin typeface="+mj-lt"/>
              <a:ea typeface="+mn-ea"/>
            </a:endParaRPr>
          </a:p>
        </p:txBody>
      </p:sp>
      <p:sp>
        <p:nvSpPr>
          <p:cNvPr id="14" name="Rounded Rectangular Callout 4">
            <a:extLst>
              <a:ext uri="{FF2B5EF4-FFF2-40B4-BE49-F238E27FC236}">
                <a16:creationId xmlns="" xmlns:a16="http://schemas.microsoft.com/office/drawing/2014/main" id="{6A27E670-D029-4508-AE99-15B5965D224D}"/>
              </a:ext>
            </a:extLst>
          </p:cNvPr>
          <p:cNvSpPr/>
          <p:nvPr/>
        </p:nvSpPr>
        <p:spPr>
          <a:xfrm>
            <a:off x="5139571" y="5333415"/>
            <a:ext cx="3941263" cy="910108"/>
          </a:xfrm>
          <a:prstGeom prst="wedgeRoundRectCallout">
            <a:avLst>
              <a:gd name="adj1" fmla="val 74262"/>
              <a:gd name="adj2" fmla="val 29756"/>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a:t>
            </a:r>
            <a:r>
              <a:rPr kumimoji="0" lang="en-US" sz="2800" b="0" i="0" u="none" strike="noStrike" kern="0" cap="none" spc="0" normalizeH="0" noProof="0">
                <a:ln>
                  <a:noFill/>
                </a:ln>
                <a:effectLst/>
                <a:uLnTx/>
                <a:uFillTx/>
                <a:latin typeface="+mj-lt"/>
                <a:ea typeface="+mn-ea"/>
              </a:rPr>
              <a:t> vịt đi </a:t>
            </a:r>
            <a:r>
              <a:rPr kumimoji="0" lang="en-US" sz="2800" b="0" i="0" u="none" strike="noStrike" kern="0" cap="none" spc="0" normalizeH="0" noProof="0">
                <a:ln>
                  <a:noFill/>
                </a:ln>
                <a:solidFill>
                  <a:srgbClr val="0070C0"/>
                </a:solidFill>
                <a:effectLst/>
                <a:uLnTx/>
                <a:uFillTx/>
                <a:latin typeface="+mj-lt"/>
                <a:ea typeface="+mn-ea"/>
              </a:rPr>
              <a:t>lạch bạch, lạch bạch.</a:t>
            </a:r>
            <a:endParaRPr kumimoji="0" lang="en-US" sz="2800" b="0" i="0" u="none" strike="noStrike" kern="0" cap="none" spc="0" normalizeH="0" baseline="0" noProof="0" dirty="0">
              <a:ln>
                <a:noFill/>
              </a:ln>
              <a:solidFill>
                <a:srgbClr val="0070C0"/>
              </a:solidFill>
              <a:effectLst/>
              <a:uLnTx/>
              <a:uFillTx/>
              <a:latin typeface="+mj-lt"/>
              <a:ea typeface="+mn-ea"/>
            </a:endParaRPr>
          </a:p>
        </p:txBody>
      </p:sp>
      <p:sp>
        <p:nvSpPr>
          <p:cNvPr id="16" name="Rounded Rectangular Callout 6">
            <a:extLst>
              <a:ext uri="{FF2B5EF4-FFF2-40B4-BE49-F238E27FC236}">
                <a16:creationId xmlns="" xmlns:a16="http://schemas.microsoft.com/office/drawing/2014/main" id="{39264375-61BA-4E03-A141-F59D0059795E}"/>
              </a:ext>
            </a:extLst>
          </p:cNvPr>
          <p:cNvSpPr/>
          <p:nvPr/>
        </p:nvSpPr>
        <p:spPr>
          <a:xfrm>
            <a:off x="1935034" y="2539202"/>
            <a:ext cx="4175940"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accent1"/>
                </a:solidFill>
                <a:effectLst/>
                <a:uLnTx/>
                <a:uFillTx/>
                <a:latin typeface="+mj-lt"/>
                <a:ea typeface="+mn-ea"/>
              </a:rPr>
              <a:t>Con</a:t>
            </a:r>
            <a:r>
              <a:rPr kumimoji="0" lang="en-US" sz="2800" b="0" i="0" u="none" strike="noStrike" kern="0" cap="none" spc="0" normalizeH="0" noProof="0">
                <a:ln>
                  <a:noFill/>
                </a:ln>
                <a:solidFill>
                  <a:schemeClr val="accent1"/>
                </a:solidFill>
                <a:effectLst/>
                <a:uLnTx/>
                <a:uFillTx/>
                <a:latin typeface="+mj-lt"/>
                <a:ea typeface="+mn-ea"/>
              </a:rPr>
              <a:t> chó </a:t>
            </a:r>
            <a:r>
              <a:rPr kumimoji="0" lang="en-US" sz="2800" b="0" i="0" u="none" strike="noStrike" kern="0" cap="none" spc="0" normalizeH="0" noProof="0">
                <a:ln>
                  <a:noFill/>
                </a:ln>
                <a:effectLst/>
                <a:uLnTx/>
                <a:uFillTx/>
                <a:latin typeface="+mj-lt"/>
                <a:ea typeface="+mn-ea"/>
              </a:rPr>
              <a:t>rất trung thành.</a:t>
            </a:r>
            <a:endParaRPr kumimoji="0" lang="en-US" sz="2800" b="0" i="0" u="none" strike="noStrike" kern="0" cap="none" spc="0" normalizeH="0" baseline="0" noProof="0" dirty="0">
              <a:ln>
                <a:noFill/>
              </a:ln>
              <a:effectLst/>
              <a:uLnTx/>
              <a:uFillTx/>
              <a:latin typeface="+mj-lt"/>
              <a:ea typeface="+mn-ea"/>
            </a:endParaRPr>
          </a:p>
        </p:txBody>
      </p:sp>
      <p:sp>
        <p:nvSpPr>
          <p:cNvPr id="17" name="Rounded Rectangular Callout 4">
            <a:extLst>
              <a:ext uri="{FF2B5EF4-FFF2-40B4-BE49-F238E27FC236}">
                <a16:creationId xmlns="" xmlns:a16="http://schemas.microsoft.com/office/drawing/2014/main" id="{38C2B511-53B4-4D64-BE9B-9CF37DB5F0D0}"/>
              </a:ext>
            </a:extLst>
          </p:cNvPr>
          <p:cNvSpPr/>
          <p:nvPr/>
        </p:nvSpPr>
        <p:spPr>
          <a:xfrm>
            <a:off x="7793668" y="2505720"/>
            <a:ext cx="3941263" cy="910107"/>
          </a:xfrm>
          <a:prstGeom prst="wedgeRoundRectCallout">
            <a:avLst>
              <a:gd name="adj1" fmla="val 11780"/>
              <a:gd name="adj2" fmla="val 135424"/>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mj-lt"/>
                <a:ea typeface="+mn-ea"/>
              </a:rPr>
              <a:t>Con</a:t>
            </a:r>
            <a:r>
              <a:rPr kumimoji="0" lang="en-US" sz="2800" b="0" i="0" u="none" strike="noStrike" kern="0" cap="none" spc="0" normalizeH="0" noProof="0">
                <a:ln>
                  <a:noFill/>
                </a:ln>
                <a:solidFill>
                  <a:srgbClr val="0070C0"/>
                </a:solidFill>
                <a:effectLst/>
                <a:uLnTx/>
                <a:uFillTx/>
                <a:latin typeface="+mj-lt"/>
                <a:ea typeface="+mn-ea"/>
              </a:rPr>
              <a:t> gì </a:t>
            </a:r>
            <a:r>
              <a:rPr kumimoji="0" lang="en-US" sz="2800" b="0" i="0" u="none" strike="noStrike" kern="0" cap="none" spc="0" normalizeH="0" noProof="0">
                <a:ln>
                  <a:noFill/>
                </a:ln>
                <a:effectLst/>
                <a:uLnTx/>
                <a:uFillTx/>
                <a:latin typeface="+mj-lt"/>
                <a:ea typeface="+mn-ea"/>
              </a:rPr>
              <a:t>rất trung thành?</a:t>
            </a:r>
            <a:endParaRPr kumimoji="0" lang="en-US" sz="2800" b="0" i="0" u="none" strike="noStrike" kern="0" cap="none" spc="0" normalizeH="0" baseline="0" noProof="0" dirty="0">
              <a:ln>
                <a:noFill/>
              </a:ln>
              <a:effectLst/>
              <a:uLnTx/>
              <a:uFillTx/>
              <a:latin typeface="+mj-lt"/>
              <a:ea typeface="+mn-ea"/>
            </a:endParaRPr>
          </a:p>
        </p:txBody>
      </p:sp>
      <p:sp>
        <p:nvSpPr>
          <p:cNvPr id="18" name="Rounded Rectangular Callout 6">
            <a:extLst>
              <a:ext uri="{FF2B5EF4-FFF2-40B4-BE49-F238E27FC236}">
                <a16:creationId xmlns="" xmlns:a16="http://schemas.microsoft.com/office/drawing/2014/main" id="{A66B2294-6AF9-40E5-BD99-CA7EE16564EF}"/>
              </a:ext>
            </a:extLst>
          </p:cNvPr>
          <p:cNvSpPr/>
          <p:nvPr/>
        </p:nvSpPr>
        <p:spPr>
          <a:xfrm>
            <a:off x="2643594" y="4081824"/>
            <a:ext cx="3660935" cy="863777"/>
          </a:xfrm>
          <a:prstGeom prst="wedgeRoundRectCallout">
            <a:avLst>
              <a:gd name="adj1" fmla="val -56329"/>
              <a:gd name="adj2" fmla="val 10998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cs typeface="Times New Roman" pitchFamily="18" charset="0"/>
              </a:rPr>
              <a:t>Con chó</a:t>
            </a:r>
            <a:r>
              <a:rPr kumimoji="0" lang="en-US" sz="2800" b="0" i="0" u="none" strike="noStrike" kern="0" cap="none" spc="0" normalizeH="0" noProof="0">
                <a:ln>
                  <a:noFill/>
                </a:ln>
                <a:effectLst/>
                <a:uLnTx/>
                <a:uFillTx/>
                <a:latin typeface="+mj-lt"/>
                <a:ea typeface="+mn-ea"/>
                <a:cs typeface="Times New Roman" pitchFamily="18" charset="0"/>
              </a:rPr>
              <a:t> </a:t>
            </a:r>
            <a:r>
              <a:rPr kumimoji="0" lang="en-US" sz="2800" b="0" i="0" u="none" strike="noStrike" kern="0" cap="none" spc="0" normalizeH="0" noProof="0">
                <a:ln>
                  <a:noFill/>
                </a:ln>
                <a:solidFill>
                  <a:schemeClr val="accent1"/>
                </a:solidFill>
                <a:effectLst/>
                <a:uLnTx/>
                <a:uFillTx/>
                <a:latin typeface="+mj-lt"/>
                <a:ea typeface="+mn-ea"/>
                <a:cs typeface="Times New Roman" pitchFamily="18" charset="0"/>
              </a:rPr>
              <a:t>rất trung thành.</a:t>
            </a:r>
            <a:endParaRPr kumimoji="0" lang="en-US" sz="2800" b="0" i="0" u="none" strike="noStrike" kern="0" cap="none" spc="0" normalizeH="0" baseline="0" noProof="0" dirty="0">
              <a:ln>
                <a:noFill/>
              </a:ln>
              <a:solidFill>
                <a:schemeClr val="accent1"/>
              </a:solidFill>
              <a:effectLst/>
              <a:uLnTx/>
              <a:uFillTx/>
              <a:latin typeface="+mj-lt"/>
              <a:ea typeface="+mn-ea"/>
            </a:endParaRPr>
          </a:p>
        </p:txBody>
      </p:sp>
      <p:sp>
        <p:nvSpPr>
          <p:cNvPr id="19" name="Rounded Rectangular Callout 4">
            <a:extLst>
              <a:ext uri="{FF2B5EF4-FFF2-40B4-BE49-F238E27FC236}">
                <a16:creationId xmlns="" xmlns:a16="http://schemas.microsoft.com/office/drawing/2014/main" id="{9626295C-4D27-4C67-B570-139D56A74249}"/>
              </a:ext>
            </a:extLst>
          </p:cNvPr>
          <p:cNvSpPr/>
          <p:nvPr/>
        </p:nvSpPr>
        <p:spPr>
          <a:xfrm>
            <a:off x="5155338" y="5333415"/>
            <a:ext cx="3941263" cy="910108"/>
          </a:xfrm>
          <a:prstGeom prst="wedgeRoundRectCallout">
            <a:avLst>
              <a:gd name="adj1" fmla="val 74262"/>
              <a:gd name="adj2" fmla="val 29756"/>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 chó</a:t>
            </a:r>
            <a:r>
              <a:rPr kumimoji="0" lang="en-US" sz="2800" b="0" i="0" u="none" strike="noStrike" kern="0" cap="none" spc="0" normalizeH="0" noProof="0">
                <a:ln>
                  <a:noFill/>
                </a:ln>
                <a:effectLst/>
                <a:uLnTx/>
                <a:uFillTx/>
                <a:latin typeface="+mj-lt"/>
                <a:ea typeface="+mn-ea"/>
              </a:rPr>
              <a:t> </a:t>
            </a:r>
            <a:r>
              <a:rPr kumimoji="0" lang="en-US" sz="2800" b="0" i="0" u="none" strike="noStrike" kern="0" cap="none" spc="0" normalizeH="0" noProof="0">
                <a:ln>
                  <a:noFill/>
                </a:ln>
                <a:solidFill>
                  <a:schemeClr val="accent1"/>
                </a:solidFill>
                <a:effectLst/>
                <a:uLnTx/>
                <a:uFillTx/>
                <a:latin typeface="+mj-lt"/>
                <a:ea typeface="+mn-ea"/>
              </a:rPr>
              <a:t>thế nào</a:t>
            </a:r>
            <a:r>
              <a:rPr kumimoji="0" lang="en-US" sz="2800" b="0" i="0" u="none" strike="noStrike" kern="0" cap="none" spc="0" normalizeH="0" noProof="0">
                <a:ln>
                  <a:noFill/>
                </a:ln>
                <a:effectLst/>
                <a:uLnTx/>
                <a:uFillTx/>
                <a:latin typeface="+mj-lt"/>
                <a:ea typeface="+mn-ea"/>
              </a:rPr>
              <a:t>?</a:t>
            </a:r>
            <a:endParaRPr kumimoji="0" lang="en-US" sz="2800" b="0" i="0" u="none" strike="noStrike" kern="0" cap="none" spc="0" normalizeH="0" baseline="0" noProof="0" dirty="0">
              <a:ln>
                <a:noFill/>
              </a:ln>
              <a:solidFill>
                <a:srgbClr val="0070C0"/>
              </a:solidFill>
              <a:effectLst/>
              <a:uLnTx/>
              <a:uFillTx/>
              <a:latin typeface="+mj-lt"/>
              <a:ea typeface="+mn-ea"/>
            </a:endParaRPr>
          </a:p>
        </p:txBody>
      </p:sp>
      <p:pic>
        <p:nvPicPr>
          <p:cNvPr id="24" name="Picture 23">
            <a:extLst>
              <a:ext uri="{FF2B5EF4-FFF2-40B4-BE49-F238E27FC236}">
                <a16:creationId xmlns="" xmlns:a16="http://schemas.microsoft.com/office/drawing/2014/main" id="{1A845CE8-660D-43FB-9E76-D3DFA18E31F7}"/>
              </a:ext>
            </a:extLst>
          </p:cNvPr>
          <p:cNvPicPr>
            <a:picLocks noChangeAspect="1"/>
          </p:cNvPicPr>
          <p:nvPr/>
        </p:nvPicPr>
        <p:blipFill rotWithShape="1">
          <a:blip r:embed="rId6">
            <a:extLst>
              <a:ext uri="{28A0092B-C50C-407E-A947-70E740481C1C}">
                <a14:useLocalDpi xmlns:a14="http://schemas.microsoft.com/office/drawing/2010/main" val="0"/>
              </a:ext>
            </a:extLst>
          </a:blip>
          <a:srcRect b="15734"/>
          <a:stretch/>
        </p:blipFill>
        <p:spPr>
          <a:xfrm>
            <a:off x="6241605" y="3415781"/>
            <a:ext cx="1905000" cy="1605278"/>
          </a:xfrm>
          <a:prstGeom prst="rect">
            <a:avLst/>
          </a:prstGeom>
        </p:spPr>
      </p:pic>
      <p:pic>
        <p:nvPicPr>
          <p:cNvPr id="25" name="Picture 24">
            <a:extLst>
              <a:ext uri="{FF2B5EF4-FFF2-40B4-BE49-F238E27FC236}">
                <a16:creationId xmlns="" xmlns:a16="http://schemas.microsoft.com/office/drawing/2014/main" id="{72D4A470-61EF-4AF6-AAAC-3790872991C3}"/>
              </a:ext>
            </a:extLst>
          </p:cNvPr>
          <p:cNvPicPr>
            <a:picLocks noChangeAspect="1"/>
          </p:cNvPicPr>
          <p:nvPr/>
        </p:nvPicPr>
        <p:blipFill rotWithShape="1">
          <a:blip r:embed="rId6">
            <a:extLst>
              <a:ext uri="{28A0092B-C50C-407E-A947-70E740481C1C}">
                <a14:useLocalDpi xmlns:a14="http://schemas.microsoft.com/office/drawing/2010/main" val="0"/>
              </a:ext>
            </a:extLst>
          </a:blip>
          <a:srcRect b="15734"/>
          <a:stretch/>
        </p:blipFill>
        <p:spPr>
          <a:xfrm>
            <a:off x="5888667" y="2795490"/>
            <a:ext cx="1905000" cy="1605278"/>
          </a:xfrm>
          <a:prstGeom prst="rect">
            <a:avLst/>
          </a:prstGeom>
        </p:spPr>
      </p:pic>
      <p:sp>
        <p:nvSpPr>
          <p:cNvPr id="26" name="Rounded Rectangular Callout 6">
            <a:extLst>
              <a:ext uri="{FF2B5EF4-FFF2-40B4-BE49-F238E27FC236}">
                <a16:creationId xmlns="" xmlns:a16="http://schemas.microsoft.com/office/drawing/2014/main" id="{D96AE455-3319-447E-97B4-D87A337C0FDF}"/>
              </a:ext>
            </a:extLst>
          </p:cNvPr>
          <p:cNvSpPr/>
          <p:nvPr/>
        </p:nvSpPr>
        <p:spPr>
          <a:xfrm>
            <a:off x="1927151" y="2551202"/>
            <a:ext cx="4175940"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accent1"/>
                </a:solidFill>
                <a:effectLst/>
                <a:uLnTx/>
                <a:uFillTx/>
                <a:latin typeface="+mj-lt"/>
                <a:ea typeface="+mn-ea"/>
              </a:rPr>
              <a:t>Con</a:t>
            </a:r>
            <a:r>
              <a:rPr kumimoji="0" lang="en-US" sz="2800" b="0" i="0" u="none" strike="noStrike" kern="0" cap="none" spc="0" normalizeH="0" noProof="0">
                <a:ln>
                  <a:noFill/>
                </a:ln>
                <a:solidFill>
                  <a:schemeClr val="accent1"/>
                </a:solidFill>
                <a:effectLst/>
                <a:uLnTx/>
                <a:uFillTx/>
                <a:latin typeface="+mj-lt"/>
                <a:ea typeface="+mn-ea"/>
              </a:rPr>
              <a:t> gì </a:t>
            </a:r>
            <a:r>
              <a:rPr lang="en-US" sz="2800" kern="0">
                <a:latin typeface="+mj-lt"/>
              </a:rPr>
              <a:t>béo múp míp?</a:t>
            </a:r>
            <a:endParaRPr kumimoji="0" lang="en-US" sz="2800" b="0" i="0" u="none" strike="noStrike" kern="0" cap="none" spc="0" normalizeH="0" baseline="0" noProof="0" dirty="0">
              <a:ln>
                <a:noFill/>
              </a:ln>
              <a:effectLst/>
              <a:uLnTx/>
              <a:uFillTx/>
              <a:latin typeface="+mj-lt"/>
              <a:ea typeface="+mn-ea"/>
            </a:endParaRPr>
          </a:p>
        </p:txBody>
      </p:sp>
      <p:sp>
        <p:nvSpPr>
          <p:cNvPr id="27" name="Rounded Rectangular Callout 4">
            <a:extLst>
              <a:ext uri="{FF2B5EF4-FFF2-40B4-BE49-F238E27FC236}">
                <a16:creationId xmlns="" xmlns:a16="http://schemas.microsoft.com/office/drawing/2014/main" id="{F807DC59-8FCA-4483-B582-C7D81690870F}"/>
              </a:ext>
            </a:extLst>
          </p:cNvPr>
          <p:cNvSpPr/>
          <p:nvPr/>
        </p:nvSpPr>
        <p:spPr>
          <a:xfrm>
            <a:off x="7742778" y="2497181"/>
            <a:ext cx="4175940" cy="910107"/>
          </a:xfrm>
          <a:prstGeom prst="wedgeRoundRectCallout">
            <a:avLst>
              <a:gd name="adj1" fmla="val 11780"/>
              <a:gd name="adj2" fmla="val 135424"/>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mj-lt"/>
                <a:ea typeface="+mn-ea"/>
              </a:rPr>
              <a:t>Con</a:t>
            </a:r>
            <a:r>
              <a:rPr kumimoji="0" lang="en-US" sz="2800" b="0" i="0" u="none" strike="noStrike" kern="0" cap="none" spc="0" normalizeH="0" noProof="0">
                <a:ln>
                  <a:noFill/>
                </a:ln>
                <a:solidFill>
                  <a:srgbClr val="0070C0"/>
                </a:solidFill>
                <a:effectLst/>
                <a:uLnTx/>
                <a:uFillTx/>
                <a:latin typeface="+mj-lt"/>
                <a:ea typeface="+mn-ea"/>
              </a:rPr>
              <a:t> lợn </a:t>
            </a:r>
            <a:r>
              <a:rPr lang="en-US" sz="2800" kern="0">
                <a:latin typeface="+mj-lt"/>
              </a:rPr>
              <a:t>béo múp míp.</a:t>
            </a:r>
            <a:endParaRPr kumimoji="0" lang="en-US" sz="2800" b="0" i="0" u="none" strike="noStrike" kern="0" cap="none" spc="0" normalizeH="0" baseline="0" noProof="0" dirty="0">
              <a:ln>
                <a:noFill/>
              </a:ln>
              <a:effectLst/>
              <a:uLnTx/>
              <a:uFillTx/>
              <a:latin typeface="+mj-lt"/>
              <a:ea typeface="+mn-ea"/>
            </a:endParaRPr>
          </a:p>
        </p:txBody>
      </p:sp>
      <p:sp>
        <p:nvSpPr>
          <p:cNvPr id="28" name="Rounded Rectangular Callout 6">
            <a:extLst>
              <a:ext uri="{FF2B5EF4-FFF2-40B4-BE49-F238E27FC236}">
                <a16:creationId xmlns="" xmlns:a16="http://schemas.microsoft.com/office/drawing/2014/main" id="{054D672F-98BB-470E-A6A0-0BAE7DF51412}"/>
              </a:ext>
            </a:extLst>
          </p:cNvPr>
          <p:cNvSpPr/>
          <p:nvPr/>
        </p:nvSpPr>
        <p:spPr>
          <a:xfrm>
            <a:off x="2595962" y="4157306"/>
            <a:ext cx="3660935" cy="863777"/>
          </a:xfrm>
          <a:prstGeom prst="wedgeRoundRectCallout">
            <a:avLst>
              <a:gd name="adj1" fmla="val -56329"/>
              <a:gd name="adj2" fmla="val 10998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uLnTx/>
                <a:uFillTx/>
                <a:latin typeface="+mj-lt"/>
                <a:ea typeface="+mn-ea"/>
                <a:cs typeface="Times New Roman" pitchFamily="18" charset="0"/>
              </a:rPr>
              <a:t>Con </a:t>
            </a:r>
            <a:r>
              <a:rPr kumimoji="0" lang="en-US" sz="2800" b="0" i="0" u="none" strike="noStrike" kern="0" cap="none" spc="0" normalizeH="0" baseline="0" noProof="0" dirty="0" err="1">
                <a:ln>
                  <a:noFill/>
                </a:ln>
                <a:effectLst/>
                <a:uLnTx/>
                <a:uFillTx/>
                <a:latin typeface="+mj-lt"/>
                <a:ea typeface="+mn-ea"/>
                <a:cs typeface="Times New Roman" pitchFamily="18" charset="0"/>
              </a:rPr>
              <a:t>lợn</a:t>
            </a:r>
            <a:r>
              <a:rPr kumimoji="0" lang="en-US" sz="2800" b="0" i="0" u="none" strike="noStrike" kern="0" cap="none" spc="0" normalizeH="0" noProof="0" dirty="0">
                <a:ln>
                  <a:noFill/>
                </a:ln>
                <a:effectLst/>
                <a:uLnTx/>
                <a:uFillTx/>
                <a:latin typeface="+mj-lt"/>
                <a:ea typeface="+mn-ea"/>
                <a:cs typeface="Times New Roman" pitchFamily="18" charset="0"/>
              </a:rPr>
              <a:t> </a:t>
            </a:r>
            <a:r>
              <a:rPr lang="en-US" sz="2800" kern="0" dirty="0" err="1">
                <a:solidFill>
                  <a:schemeClr val="accent1"/>
                </a:solidFill>
                <a:latin typeface="+mj-lt"/>
                <a:cs typeface="Times New Roman" pitchFamily="18" charset="0"/>
              </a:rPr>
              <a:t>thế</a:t>
            </a:r>
            <a:r>
              <a:rPr lang="en-US" sz="2800" kern="0" dirty="0">
                <a:solidFill>
                  <a:schemeClr val="accent1"/>
                </a:solidFill>
                <a:latin typeface="+mj-lt"/>
                <a:cs typeface="Times New Roman" pitchFamily="18" charset="0"/>
              </a:rPr>
              <a:t> </a:t>
            </a:r>
            <a:r>
              <a:rPr lang="en-US" sz="2800" kern="0" dirty="0" err="1">
                <a:solidFill>
                  <a:schemeClr val="accent1"/>
                </a:solidFill>
                <a:latin typeface="+mj-lt"/>
                <a:cs typeface="Times New Roman" pitchFamily="18" charset="0"/>
              </a:rPr>
              <a:t>nào</a:t>
            </a:r>
            <a:r>
              <a:rPr lang="en-US" sz="2800" kern="0" dirty="0">
                <a:latin typeface="+mj-lt"/>
                <a:cs typeface="Times New Roman" pitchFamily="18" charset="0"/>
              </a:rPr>
              <a:t>?</a:t>
            </a:r>
            <a:endParaRPr kumimoji="0" lang="en-US" sz="2800" b="0" i="0" u="none" strike="noStrike" kern="0" cap="none" spc="0" normalizeH="0" baseline="0" noProof="0" dirty="0">
              <a:ln>
                <a:noFill/>
              </a:ln>
              <a:effectLst/>
              <a:uLnTx/>
              <a:uFillTx/>
              <a:latin typeface="+mj-lt"/>
            </a:endParaRPr>
          </a:p>
        </p:txBody>
      </p:sp>
      <p:sp>
        <p:nvSpPr>
          <p:cNvPr id="29" name="Rounded Rectangular Callout 4">
            <a:extLst>
              <a:ext uri="{FF2B5EF4-FFF2-40B4-BE49-F238E27FC236}">
                <a16:creationId xmlns="" xmlns:a16="http://schemas.microsoft.com/office/drawing/2014/main" id="{9B1FB02E-C95B-4506-A02D-6389C695D646}"/>
              </a:ext>
            </a:extLst>
          </p:cNvPr>
          <p:cNvSpPr/>
          <p:nvPr/>
        </p:nvSpPr>
        <p:spPr>
          <a:xfrm>
            <a:off x="4819016" y="5343681"/>
            <a:ext cx="4361678" cy="910108"/>
          </a:xfrm>
          <a:prstGeom prst="wedgeRoundRectCallout">
            <a:avLst>
              <a:gd name="adj1" fmla="val 74262"/>
              <a:gd name="adj2" fmla="val 29756"/>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 lợn</a:t>
            </a:r>
            <a:r>
              <a:rPr kumimoji="0" lang="en-US" sz="2800" b="0" i="0" u="none" strike="noStrike" kern="0" cap="none" spc="0" normalizeH="0" noProof="0">
                <a:ln>
                  <a:noFill/>
                </a:ln>
                <a:effectLst/>
                <a:uLnTx/>
                <a:uFillTx/>
                <a:latin typeface="+mj-lt"/>
                <a:ea typeface="+mn-ea"/>
              </a:rPr>
              <a:t> </a:t>
            </a:r>
            <a:r>
              <a:rPr lang="en-US" sz="2800" kern="0">
                <a:solidFill>
                  <a:schemeClr val="accent1"/>
                </a:solidFill>
                <a:latin typeface="+mj-lt"/>
              </a:rPr>
              <a:t>béo múp míp.</a:t>
            </a:r>
            <a:endParaRPr kumimoji="0" lang="en-US" sz="2800" b="0" i="0" u="none" strike="noStrike" kern="0" cap="none" spc="0" normalizeH="0" baseline="0" noProof="0" dirty="0">
              <a:ln>
                <a:noFill/>
              </a:ln>
              <a:solidFill>
                <a:srgbClr val="0070C0"/>
              </a:solidFill>
              <a:effectLst/>
              <a:uLnTx/>
              <a:uFillTx/>
              <a:latin typeface="+mj-lt"/>
              <a:ea typeface="+mn-ea"/>
            </a:endParaRPr>
          </a:p>
        </p:txBody>
      </p:sp>
      <p:pic>
        <p:nvPicPr>
          <p:cNvPr id="30" name="Picture 29">
            <a:extLst>
              <a:ext uri="{FF2B5EF4-FFF2-40B4-BE49-F238E27FC236}">
                <a16:creationId xmlns="" xmlns:a16="http://schemas.microsoft.com/office/drawing/2014/main" id="{6DB36084-6BBF-47A2-9489-5BAD17B4CB4B}"/>
              </a:ext>
            </a:extLst>
          </p:cNvPr>
          <p:cNvPicPr>
            <a:picLocks noChangeAspect="1"/>
          </p:cNvPicPr>
          <p:nvPr/>
        </p:nvPicPr>
        <p:blipFill rotWithShape="1">
          <a:blip r:embed="rId6">
            <a:extLst>
              <a:ext uri="{28A0092B-C50C-407E-A947-70E740481C1C}">
                <a14:useLocalDpi xmlns:a14="http://schemas.microsoft.com/office/drawing/2010/main" val="0"/>
              </a:ext>
            </a:extLst>
          </a:blip>
          <a:srcRect b="15734"/>
          <a:stretch/>
        </p:blipFill>
        <p:spPr>
          <a:xfrm>
            <a:off x="6499389" y="3549898"/>
            <a:ext cx="1905000" cy="1605278"/>
          </a:xfrm>
          <a:prstGeom prst="rect">
            <a:avLst/>
          </a:prstGeom>
        </p:spPr>
      </p:pic>
    </p:spTree>
    <p:extLst>
      <p:ext uri="{BB962C8B-B14F-4D97-AF65-F5344CB8AC3E}">
        <p14:creationId xmlns:p14="http://schemas.microsoft.com/office/powerpoint/2010/main" val="36102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anim calcmode="lin" valueType="num">
                                      <p:cBhvr>
                                        <p:cTn id="106" dur="1000" fill="hold"/>
                                        <p:tgtEl>
                                          <p:spTgt spid="26"/>
                                        </p:tgtEl>
                                        <p:attrNameLst>
                                          <p:attrName>ppt_x</p:attrName>
                                        </p:attrNameLst>
                                      </p:cBhvr>
                                      <p:tavLst>
                                        <p:tav tm="0">
                                          <p:val>
                                            <p:strVal val="#ppt_x"/>
                                          </p:val>
                                        </p:tav>
                                        <p:tav tm="100000">
                                          <p:val>
                                            <p:strVal val="#ppt_x"/>
                                          </p:val>
                                        </p:tav>
                                      </p:tavLst>
                                    </p:anim>
                                    <p:anim calcmode="lin" valueType="num">
                                      <p:cBhvr>
                                        <p:cTn id="10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1000"/>
                                        <p:tgtEl>
                                          <p:spTgt spid="27"/>
                                        </p:tgtEl>
                                      </p:cBhvr>
                                    </p:animEffect>
                                    <p:anim calcmode="lin" valueType="num">
                                      <p:cBhvr>
                                        <p:cTn id="113" dur="1000" fill="hold"/>
                                        <p:tgtEl>
                                          <p:spTgt spid="27"/>
                                        </p:tgtEl>
                                        <p:attrNameLst>
                                          <p:attrName>ppt_x</p:attrName>
                                        </p:attrNameLst>
                                      </p:cBhvr>
                                      <p:tavLst>
                                        <p:tav tm="0">
                                          <p:val>
                                            <p:strVal val="#ppt_x"/>
                                          </p:val>
                                        </p:tav>
                                        <p:tav tm="100000">
                                          <p:val>
                                            <p:strVal val="#ppt_x"/>
                                          </p:val>
                                        </p:tav>
                                      </p:tavLst>
                                    </p:anim>
                                    <p:anim calcmode="lin" valueType="num">
                                      <p:cBhvr>
                                        <p:cTn id="1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1000"/>
                                        <p:tgtEl>
                                          <p:spTgt spid="28"/>
                                        </p:tgtEl>
                                      </p:cBhvr>
                                    </p:animEffect>
                                    <p:anim calcmode="lin" valueType="num">
                                      <p:cBhvr>
                                        <p:cTn id="120" dur="1000" fill="hold"/>
                                        <p:tgtEl>
                                          <p:spTgt spid="28"/>
                                        </p:tgtEl>
                                        <p:attrNameLst>
                                          <p:attrName>ppt_x</p:attrName>
                                        </p:attrNameLst>
                                      </p:cBhvr>
                                      <p:tavLst>
                                        <p:tav tm="0">
                                          <p:val>
                                            <p:strVal val="#ppt_x"/>
                                          </p:val>
                                        </p:tav>
                                        <p:tav tm="100000">
                                          <p:val>
                                            <p:strVal val="#ppt_x"/>
                                          </p:val>
                                        </p:tav>
                                      </p:tavLst>
                                    </p:anim>
                                    <p:anim calcmode="lin" valueType="num">
                                      <p:cBhvr>
                                        <p:cTn id="1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1000"/>
                                        <p:tgtEl>
                                          <p:spTgt spid="29"/>
                                        </p:tgtEl>
                                      </p:cBhvr>
                                    </p:animEffect>
                                    <p:anim calcmode="lin" valueType="num">
                                      <p:cBhvr>
                                        <p:cTn id="127" dur="1000" fill="hold"/>
                                        <p:tgtEl>
                                          <p:spTgt spid="29"/>
                                        </p:tgtEl>
                                        <p:attrNameLst>
                                          <p:attrName>ppt_x</p:attrName>
                                        </p:attrNameLst>
                                      </p:cBhvr>
                                      <p:tavLst>
                                        <p:tav tm="0">
                                          <p:val>
                                            <p:strVal val="#ppt_x"/>
                                          </p:val>
                                        </p:tav>
                                        <p:tav tm="100000">
                                          <p:val>
                                            <p:strVal val="#ppt_x"/>
                                          </p:val>
                                        </p:tav>
                                      </p:tavLst>
                                    </p:anim>
                                    <p:anim calcmode="lin" valueType="num">
                                      <p:cBhvr>
                                        <p:cTn id="1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applause.wav"/>
                                        </p:tgtEl>
                                      </p:cMediaNode>
                                    </p:audio>
                                  </p:sub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7"/>
                                        </p:tgtEl>
                                      </p:cBhvr>
                                    </p:animEffect>
                                    <p:set>
                                      <p:cBhvr>
                                        <p:cTn id="140" dur="1" fill="hold">
                                          <p:stCondLst>
                                            <p:cond delay="499"/>
                                          </p:stCondLst>
                                        </p:cTn>
                                        <p:tgtEl>
                                          <p:spTgt spid="2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9"/>
                                        </p:tgtEl>
                                      </p:cBhvr>
                                    </p:animEffect>
                                    <p:set>
                                      <p:cBhvr>
                                        <p:cTn id="146" dur="1" fill="hold">
                                          <p:stCondLst>
                                            <p:cond delay="499"/>
                                          </p:stCondLst>
                                        </p:cTn>
                                        <p:tgtEl>
                                          <p:spTgt spid="29"/>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30"/>
                                        </p:tgtEl>
                                      </p:cBhvr>
                                    </p:animEffect>
                                    <p:set>
                                      <p:cBhvr>
                                        <p:cTn id="14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392"/>
        <p:cNvGrpSpPr/>
        <p:nvPr/>
      </p:nvGrpSpPr>
      <p:grpSpPr>
        <a:xfrm>
          <a:off x="0" y="0"/>
          <a:ext cx="0" cy="0"/>
          <a:chOff x="0" y="0"/>
          <a:chExt cx="0" cy="0"/>
        </a:xfrm>
      </p:grpSpPr>
      <p:sp>
        <p:nvSpPr>
          <p:cNvPr id="393" name="Google Shape;393;p23"/>
          <p:cNvSpPr txBox="1"/>
          <p:nvPr/>
        </p:nvSpPr>
        <p:spPr>
          <a:xfrm>
            <a:off x="1799538" y="1324654"/>
            <a:ext cx="4643966" cy="646331"/>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3600" b="1" u="sng" kern="0" dirty="0" err="1">
                <a:solidFill>
                  <a:srgbClr val="000000"/>
                </a:solidFill>
                <a:latin typeface="Times New Roman"/>
                <a:ea typeface="Times New Roman"/>
                <a:cs typeface="Times New Roman"/>
                <a:sym typeface="Times New Roman"/>
              </a:rPr>
              <a:t>Dặn</a:t>
            </a:r>
            <a:r>
              <a:rPr lang="en-US" sz="3600" b="1" u="sng" kern="0" dirty="0">
                <a:solidFill>
                  <a:srgbClr val="000000"/>
                </a:solidFill>
                <a:latin typeface="Times New Roman"/>
                <a:ea typeface="Times New Roman"/>
                <a:cs typeface="Times New Roman"/>
                <a:sym typeface="Times New Roman"/>
              </a:rPr>
              <a:t> </a:t>
            </a:r>
            <a:r>
              <a:rPr lang="en-US" sz="3600" b="1" u="sng" kern="0" dirty="0" err="1">
                <a:solidFill>
                  <a:srgbClr val="000000"/>
                </a:solidFill>
                <a:latin typeface="Times New Roman"/>
                <a:ea typeface="Times New Roman"/>
                <a:cs typeface="Times New Roman"/>
                <a:sym typeface="Times New Roman"/>
              </a:rPr>
              <a:t>dò</a:t>
            </a:r>
            <a:r>
              <a:rPr lang="en-US" sz="3600" b="1" u="sng" kern="0" dirty="0">
                <a:solidFill>
                  <a:srgbClr val="000000"/>
                </a:solidFill>
                <a:latin typeface="Times New Roman"/>
                <a:ea typeface="Times New Roman"/>
                <a:cs typeface="Times New Roman"/>
                <a:sym typeface="Times New Roman"/>
              </a:rPr>
              <a:t>:</a:t>
            </a:r>
            <a:endParaRPr sz="3600" b="1" u="sng" kern="0" dirty="0">
              <a:solidFill>
                <a:srgbClr val="000000"/>
              </a:solidFill>
              <a:latin typeface="Times New Roman"/>
              <a:ea typeface="Times New Roman"/>
              <a:cs typeface="Times New Roman"/>
              <a:sym typeface="Times New Roman"/>
            </a:endParaRPr>
          </a:p>
        </p:txBody>
      </p:sp>
      <p:sp>
        <p:nvSpPr>
          <p:cNvPr id="3" name="Google Shape;393;p23"/>
          <p:cNvSpPr txBox="1"/>
          <p:nvPr/>
        </p:nvSpPr>
        <p:spPr>
          <a:xfrm>
            <a:off x="1666729" y="2399840"/>
            <a:ext cx="8029682" cy="1754286"/>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3600" b="1" kern="0" dirty="0" smtClean="0">
                <a:solidFill>
                  <a:srgbClr val="000000"/>
                </a:solidFill>
                <a:latin typeface="Times New Roman"/>
                <a:ea typeface="Times New Roman"/>
                <a:cs typeface="Times New Roman"/>
                <a:sym typeface="Times New Roman"/>
              </a:rPr>
              <a:t>- Luyện đọc bài đọc nhiều lần</a:t>
            </a:r>
          </a:p>
          <a:p>
            <a:pPr defTabSz="914400">
              <a:buClr>
                <a:srgbClr val="000000"/>
              </a:buClr>
            </a:pPr>
            <a:r>
              <a:rPr lang="en-US" sz="3600" b="1" kern="0" dirty="0" smtClean="0">
                <a:solidFill>
                  <a:srgbClr val="000000"/>
                </a:solidFill>
                <a:latin typeface="Times New Roman"/>
                <a:ea typeface="Times New Roman"/>
                <a:cs typeface="Times New Roman"/>
                <a:sym typeface="Times New Roman"/>
              </a:rPr>
              <a:t>- </a:t>
            </a:r>
            <a:r>
              <a:rPr lang="en-US" sz="3600" b="1" kern="0" dirty="0" err="1" smtClean="0">
                <a:solidFill>
                  <a:srgbClr val="000000"/>
                </a:solidFill>
                <a:latin typeface="Times New Roman"/>
                <a:ea typeface="Times New Roman"/>
                <a:cs typeface="Times New Roman"/>
                <a:sym typeface="Times New Roman"/>
              </a:rPr>
              <a:t>Hoàn</a:t>
            </a:r>
            <a:r>
              <a:rPr lang="en-US" sz="3600" b="1" kern="0" dirty="0" smtClean="0">
                <a:solidFill>
                  <a:srgbClr val="000000"/>
                </a:solidFill>
                <a:latin typeface="Times New Roman"/>
                <a:ea typeface="Times New Roman"/>
                <a:cs typeface="Times New Roman"/>
                <a:sym typeface="Times New Roman"/>
              </a:rPr>
              <a:t> </a:t>
            </a:r>
            <a:r>
              <a:rPr lang="en-US" sz="3600" b="1" kern="0" dirty="0" smtClean="0">
                <a:solidFill>
                  <a:srgbClr val="000000"/>
                </a:solidFill>
                <a:latin typeface="Times New Roman"/>
                <a:ea typeface="Times New Roman"/>
                <a:cs typeface="Times New Roman"/>
                <a:sym typeface="Times New Roman"/>
              </a:rPr>
              <a:t>thành các bài tập</a:t>
            </a:r>
          </a:p>
          <a:p>
            <a:pPr defTabSz="914400">
              <a:buClr>
                <a:srgbClr val="000000"/>
              </a:buClr>
            </a:pPr>
            <a:endParaRPr sz="3600" b="1"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50783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ml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7947" y="27"/>
            <a:ext cx="11377719" cy="1640951"/>
          </a:xfrm>
          <a:prstGeom prst="rect">
            <a:avLst/>
          </a:prstGeom>
          <a:noFill/>
        </p:spPr>
        <p:txBody>
          <a:bodyPr wrap="none">
            <a:prstTxWarp prst="textChevron">
              <a:avLst>
                <a:gd name="adj" fmla="val 45743"/>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0" hangingPunct="0">
              <a:defRPr/>
            </a:pP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Tiết</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học</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đến</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đây</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là</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kết</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thúc</a:t>
            </a:r>
            <a:r>
              <a:rPr lang="en-US" sz="5400" b="1"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p>
        </p:txBody>
      </p:sp>
      <p:sp>
        <p:nvSpPr>
          <p:cNvPr id="6" name="Rectangle 5"/>
          <p:cNvSpPr/>
          <p:nvPr/>
        </p:nvSpPr>
        <p:spPr>
          <a:xfrm>
            <a:off x="609534" y="5105427"/>
            <a:ext cx="11377719" cy="1640951"/>
          </a:xfrm>
          <a:prstGeom prst="rect">
            <a:avLst/>
          </a:prstGeom>
          <a:noFill/>
        </p:spPr>
        <p:txBody>
          <a:bodyPr wrap="none">
            <a:prstTxWarp prst="textChevron">
              <a:avLst>
                <a:gd name="adj" fmla="val 0"/>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0" hangingPunct="0">
              <a:defRPr/>
            </a:pPr>
            <a:r>
              <a:rPr lang="en-US" sz="5400" b="1" dirty="0" err="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Chúc</a:t>
            </a:r>
            <a:r>
              <a:rPr lang="en-US" sz="5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các</a:t>
            </a:r>
            <a:r>
              <a:rPr lang="en-US" sz="5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em</a:t>
            </a:r>
            <a:r>
              <a:rPr lang="en-US" sz="5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học</a:t>
            </a:r>
            <a:r>
              <a:rPr lang="en-US" sz="5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tập</a:t>
            </a:r>
            <a:r>
              <a:rPr lang="en-US" sz="5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tốt</a:t>
            </a:r>
            <a:r>
              <a:rPr lang="en-US" sz="54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endParaRPr lang="en-US" sz="54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51214898"/>
      </p:ext>
    </p:extLst>
  </p:cSld>
  <p:clrMapOvr>
    <a:masterClrMapping/>
  </p:clrMapOvr>
  <p:transition spd="slow">
    <p:dissolve/>
    <p:sndAc>
      <p:stSnd>
        <p:snd r:embed="rId2" name="click.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5" y="23813"/>
            <a:ext cx="12131154"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7" y="2840038"/>
            <a:ext cx="3094164"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5">
            <a:extLst>
              <a:ext uri="{28A0092B-C50C-407E-A947-70E740481C1C}">
                <a14:useLocalDpi xmlns:a14="http://schemas.microsoft.com/office/drawing/2010/main" val="0"/>
              </a:ext>
            </a:extLst>
          </a:blip>
          <a:srcRect l="13184"/>
          <a:stretch>
            <a:fillRect/>
          </a:stretch>
        </p:blipFill>
        <p:spPr bwMode="auto">
          <a:xfrm>
            <a:off x="10054976" y="171450"/>
            <a:ext cx="2048667"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10"/>
          <p:cNvGrpSpPr>
            <a:grpSpLocks/>
          </p:cNvGrpSpPr>
          <p:nvPr/>
        </p:nvGrpSpPr>
        <p:grpSpPr bwMode="auto">
          <a:xfrm>
            <a:off x="1972489" y="228600"/>
            <a:ext cx="1944964" cy="4656138"/>
            <a:chOff x="2874710" y="1138100"/>
            <a:chExt cx="1182253" cy="3429654"/>
          </a:xfrm>
        </p:grpSpPr>
        <p:pic>
          <p:nvPicPr>
            <p:cNvPr id="26634"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3730">
              <a:off x="2874710" y="1138100"/>
              <a:ext cx="742744" cy="328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图片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2543">
              <a:off x="3318675" y="1278352"/>
              <a:ext cx="738288" cy="328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0" name="图片 6"/>
          <p:cNvPicPr>
            <a:picLocks noChangeAspect="1" noChangeArrowheads="1"/>
          </p:cNvPicPr>
          <p:nvPr/>
        </p:nvPicPr>
        <p:blipFill>
          <a:blip r:embed="rId8">
            <a:extLst>
              <a:ext uri="{28A0092B-C50C-407E-A947-70E740481C1C}">
                <a14:useLocalDpi xmlns:a14="http://schemas.microsoft.com/office/drawing/2010/main" val="0"/>
              </a:ext>
            </a:extLst>
          </a:blip>
          <a:srcRect b="16762"/>
          <a:stretch>
            <a:fillRect/>
          </a:stretch>
        </p:blipFill>
        <p:spPr bwMode="auto">
          <a:xfrm>
            <a:off x="29630" y="6132548"/>
            <a:ext cx="1213115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9"/>
          <a:stretch>
            <a:fillRect/>
          </a:stretch>
        </p:blipFill>
        <p:spPr>
          <a:xfrm rot="21193763">
            <a:off x="3633845" y="1092200"/>
            <a:ext cx="6971392" cy="4179888"/>
          </a:xfrm>
          <a:prstGeom prst="rect">
            <a:avLst/>
          </a:prstGeom>
          <a:effectLst>
            <a:outerShdw blurRad="50800" dist="38100" dir="5400000" algn="t" rotWithShape="0">
              <a:prstClr val="black">
                <a:alpha val="40000"/>
              </a:prstClr>
            </a:outerShdw>
          </a:effectLst>
        </p:spPr>
      </p:pic>
      <p:sp>
        <p:nvSpPr>
          <p:cNvPr id="2" name="文本框 1"/>
          <p:cNvSpPr txBox="1"/>
          <p:nvPr/>
        </p:nvSpPr>
        <p:spPr>
          <a:xfrm>
            <a:off x="4620915" y="2127268"/>
            <a:ext cx="4980283" cy="1107996"/>
          </a:xfrm>
          <a:prstGeom prst="rect">
            <a:avLst/>
          </a:prstGeom>
          <a:noFill/>
        </p:spPr>
        <p:txBody>
          <a:bodyPr wrap="square">
            <a:spAutoFit/>
          </a:bodyPr>
          <a:lstStyle/>
          <a:p>
            <a:pPr algn="ctr">
              <a:defRPr/>
            </a:pPr>
            <a:r>
              <a:rPr lang="en-US" altLang="zh-CN" sz="6600" b="1" dirty="0" err="1">
                <a:ln w="9525">
                  <a:solidFill>
                    <a:prstClr val="white"/>
                  </a:solidFill>
                  <a:prstDash val="solid"/>
                </a:ln>
                <a:solidFill>
                  <a:srgbClr val="FF0000"/>
                </a:solidFill>
                <a:ea typeface="微软雅黑" panose="020B0503020204020204" pitchFamily="34" charset="-122"/>
                <a:cs typeface="Times New Roman" panose="02020603050405020304" pitchFamily="18" charset="0"/>
              </a:rPr>
              <a:t>Chào</a:t>
            </a:r>
            <a:r>
              <a:rPr lang="en-US" altLang="zh-CN" sz="6600" b="1" dirty="0">
                <a:ln w="9525">
                  <a:solidFill>
                    <a:prstClr val="white"/>
                  </a:solidFill>
                  <a:prstDash val="solid"/>
                </a:ln>
                <a:solidFill>
                  <a:srgbClr val="FF0000"/>
                </a:solidFill>
                <a:ea typeface="微软雅黑" panose="020B0503020204020204" pitchFamily="34" charset="-122"/>
                <a:cs typeface="Times New Roman" panose="02020603050405020304" pitchFamily="18" charset="0"/>
              </a:rPr>
              <a:t> </a:t>
            </a:r>
            <a:r>
              <a:rPr lang="vi-VN" altLang="zh-CN" sz="6600" b="1" dirty="0">
                <a:ln w="9525">
                  <a:solidFill>
                    <a:prstClr val="white"/>
                  </a:solidFill>
                  <a:prstDash val="solid"/>
                </a:ln>
                <a:solidFill>
                  <a:srgbClr val="FF0000"/>
                </a:solidFill>
                <a:latin typeface="Calibri" pitchFamily="34" charset="0"/>
                <a:ea typeface="微软雅黑" panose="020B0503020204020204" pitchFamily="34" charset="-122"/>
                <a:cs typeface="Times New Roman" panose="02020603050405020304" pitchFamily="18" charset="0"/>
              </a:rPr>
              <a:t> các </a:t>
            </a:r>
            <a:r>
              <a:rPr lang="en-US" altLang="zh-CN" sz="6600" b="1" dirty="0" err="1" smtClean="0">
                <a:ln w="9525">
                  <a:solidFill>
                    <a:prstClr val="white"/>
                  </a:solidFill>
                  <a:prstDash val="solid"/>
                </a:ln>
                <a:solidFill>
                  <a:srgbClr val="FF0000"/>
                </a:solidFill>
                <a:latin typeface="Calibri" pitchFamily="34" charset="0"/>
                <a:ea typeface="微软雅黑" panose="020B0503020204020204" pitchFamily="34" charset="-122"/>
                <a:cs typeface="Times New Roman" panose="02020603050405020304" pitchFamily="18" charset="0"/>
              </a:rPr>
              <a:t>em</a:t>
            </a:r>
            <a:r>
              <a:rPr lang="vi-VN" altLang="zh-CN" sz="6600" b="1" dirty="0" smtClean="0">
                <a:ln w="9525">
                  <a:solidFill>
                    <a:prstClr val="white"/>
                  </a:solidFill>
                  <a:prstDash val="solid"/>
                </a:ln>
                <a:solidFill>
                  <a:srgbClr val="FF0000"/>
                </a:solidFill>
                <a:latin typeface="Calibri" pitchFamily="34" charset="0"/>
                <a:ea typeface="微软雅黑" panose="020B0503020204020204" pitchFamily="34" charset="-122"/>
                <a:cs typeface="Times New Roman" panose="02020603050405020304" pitchFamily="18" charset="0"/>
              </a:rPr>
              <a:t>!</a:t>
            </a:r>
            <a:endParaRPr lang="vi-VN" altLang="zh-CN" sz="6600" b="1" dirty="0">
              <a:ln w="9525">
                <a:solidFill>
                  <a:prstClr val="white"/>
                </a:solidFill>
                <a:prstDash val="solid"/>
              </a:ln>
              <a:solidFill>
                <a:srgbClr val="FF0000"/>
              </a:solidFill>
              <a:latin typeface="Calibri" pitchFamily="34" charset="0"/>
              <a:ea typeface="微软雅黑" panose="020B0503020204020204" pitchFamily="34" charset="-122"/>
              <a:cs typeface="Times New Roman" panose="02020603050405020304" pitchFamily="18" charset="0"/>
            </a:endParaRPr>
          </a:p>
        </p:txBody>
      </p:sp>
      <p:pic>
        <p:nvPicPr>
          <p:cNvPr id="18" name="Picture 17">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43337" y="3889410"/>
            <a:ext cx="3030672"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7870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52"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par>
                                <p:cTn id="18" presetID="2" presetClass="entr" presetSubtype="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par>
                                <p:cTn id="22" presetID="42" presetClass="entr" presetSubtype="0" fill="hold" nodeType="withEffect">
                                  <p:stCondLst>
                                    <p:cond delay="2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caro xan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32" y="35"/>
            <a:ext cx="11987239"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1820096" y="511203"/>
            <a:ext cx="10175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en-US" altLang="en-US" sz="3200" b="1" dirty="0" smtClean="0">
                <a:solidFill>
                  <a:prstClr val="white"/>
                </a:solidFill>
                <a:latin typeface="HP001 4 hàng" pitchFamily="34" charset="0"/>
              </a:rPr>
              <a:t>    </a:t>
            </a:r>
            <a:r>
              <a:rPr lang="en-US" altLang="en-US" sz="3200" b="1" dirty="0" err="1" smtClean="0">
                <a:solidFill>
                  <a:prstClr val="white"/>
                </a:solidFill>
                <a:latin typeface="HP001 4 hàng" pitchFamily="34" charset="0"/>
              </a:rPr>
              <a:t>Thứ</a:t>
            </a:r>
            <a:r>
              <a:rPr lang="en-US" altLang="en-US" sz="3200" b="1" dirty="0" smtClean="0">
                <a:solidFill>
                  <a:prstClr val="white"/>
                </a:solidFill>
                <a:latin typeface="HP001 4 hàng" pitchFamily="34" charset="0"/>
              </a:rPr>
              <a:t> </a:t>
            </a:r>
            <a:r>
              <a:rPr lang="en-US" altLang="en-US" sz="3200" b="1" dirty="0" err="1" smtClean="0">
                <a:solidFill>
                  <a:prstClr val="white"/>
                </a:solidFill>
                <a:latin typeface="HP001 4 hàng" pitchFamily="34" charset="0"/>
              </a:rPr>
              <a:t>tư</a:t>
            </a:r>
            <a:r>
              <a:rPr lang="en-US" altLang="en-US" sz="3200" b="1" dirty="0" smtClean="0">
                <a:solidFill>
                  <a:prstClr val="white"/>
                </a:solidFill>
                <a:latin typeface="HP001 4 hàng" pitchFamily="34" charset="0"/>
              </a:rPr>
              <a:t> </a:t>
            </a:r>
            <a:r>
              <a:rPr lang="en-US" altLang="en-US" sz="3200" b="1" dirty="0" err="1" smtClean="0">
                <a:solidFill>
                  <a:prstClr val="white"/>
                </a:solidFill>
                <a:latin typeface="HP001 4 hàng" pitchFamily="34" charset="0"/>
              </a:rPr>
              <a:t>ngày</a:t>
            </a:r>
            <a:r>
              <a:rPr lang="en-US" altLang="en-US" sz="3200" b="1" dirty="0" smtClean="0">
                <a:solidFill>
                  <a:prstClr val="white"/>
                </a:solidFill>
                <a:latin typeface="HP001 4 hàng" pitchFamily="34" charset="0"/>
              </a:rPr>
              <a:t> </a:t>
            </a:r>
            <a:r>
              <a:rPr lang="en-US" altLang="en-US" sz="3200" b="1" dirty="0" smtClean="0">
                <a:solidFill>
                  <a:prstClr val="white"/>
                </a:solidFill>
                <a:latin typeface="HP001 4 hàng" pitchFamily="34" charset="0"/>
              </a:rPr>
              <a:t>10 </a:t>
            </a:r>
            <a:r>
              <a:rPr lang="en-US" altLang="en-US" sz="3200" b="1" dirty="0" err="1" smtClean="0">
                <a:solidFill>
                  <a:prstClr val="white"/>
                </a:solidFill>
                <a:latin typeface="HP001 4 hàng" pitchFamily="34" charset="0"/>
              </a:rPr>
              <a:t>tháng</a:t>
            </a:r>
            <a:r>
              <a:rPr lang="en-US" altLang="en-US" sz="3200" b="1" dirty="0" smtClean="0">
                <a:solidFill>
                  <a:prstClr val="white"/>
                </a:solidFill>
                <a:latin typeface="HP001 4 hàng" pitchFamily="34" charset="0"/>
              </a:rPr>
              <a:t> </a:t>
            </a:r>
            <a:r>
              <a:rPr lang="en-US" altLang="en-US" sz="3200" b="1" dirty="0" smtClean="0">
                <a:solidFill>
                  <a:prstClr val="white"/>
                </a:solidFill>
                <a:latin typeface="HP001 4 hàng" pitchFamily="34" charset="0"/>
              </a:rPr>
              <a:t>01 </a:t>
            </a:r>
            <a:r>
              <a:rPr lang="en-US" altLang="en-US" sz="3200" b="1" dirty="0" err="1" smtClean="0">
                <a:solidFill>
                  <a:prstClr val="white"/>
                </a:solidFill>
                <a:latin typeface="HP001 4 hàng" pitchFamily="34" charset="0"/>
              </a:rPr>
              <a:t>năm</a:t>
            </a:r>
            <a:r>
              <a:rPr lang="en-US" altLang="en-US" sz="3200" b="1" dirty="0" smtClean="0">
                <a:solidFill>
                  <a:prstClr val="white"/>
                </a:solidFill>
                <a:latin typeface="HP001 4 hàng" pitchFamily="34" charset="0"/>
              </a:rPr>
              <a:t> </a:t>
            </a:r>
            <a:r>
              <a:rPr lang="en-US" altLang="en-US" sz="3200" b="1" dirty="0" smtClean="0">
                <a:solidFill>
                  <a:prstClr val="white"/>
                </a:solidFill>
                <a:latin typeface="HP001 4 hàng" pitchFamily="34" charset="0"/>
              </a:rPr>
              <a:t>2024</a:t>
            </a:r>
            <a:endParaRPr lang="en-US" altLang="en-US" sz="3200" b="1" dirty="0" smtClean="0">
              <a:solidFill>
                <a:prstClr val="white"/>
              </a:solidFill>
              <a:latin typeface="HP001 4 hàng" pitchFamily="34" charset="0"/>
            </a:endParaRPr>
          </a:p>
        </p:txBody>
      </p:sp>
      <p:sp>
        <p:nvSpPr>
          <p:cNvPr id="15365" name="TextBox 4"/>
          <p:cNvSpPr txBox="1">
            <a:spLocks noChangeArrowheads="1"/>
          </p:cNvSpPr>
          <p:nvPr/>
        </p:nvSpPr>
        <p:spPr bwMode="auto">
          <a:xfrm>
            <a:off x="2460172" y="1802467"/>
            <a:ext cx="81751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en-US" altLang="en-US" sz="4400" b="1" dirty="0" smtClean="0">
                <a:solidFill>
                  <a:srgbClr val="FFFF00"/>
                </a:solidFill>
                <a:latin typeface="HP001 4 hàng" pitchFamily="34" charset="0"/>
              </a:rPr>
              <a:t>  </a:t>
            </a:r>
            <a:r>
              <a:rPr lang="en-US" altLang="en-US" sz="4400" b="1" dirty="0" err="1" smtClean="0">
                <a:solidFill>
                  <a:srgbClr val="FFFF00"/>
                </a:solidFill>
                <a:latin typeface="HP001 4 hàng" pitchFamily="34" charset="0"/>
              </a:rPr>
              <a:t>Bài</a:t>
            </a:r>
            <a:r>
              <a:rPr lang="en-US" altLang="en-US" sz="4400" b="1" dirty="0" smtClean="0">
                <a:solidFill>
                  <a:srgbClr val="FFFF00"/>
                </a:solidFill>
                <a:latin typeface="HP001 4 hàng" pitchFamily="34" charset="0"/>
              </a:rPr>
              <a:t> </a:t>
            </a:r>
            <a:r>
              <a:rPr lang="en-US" altLang="en-US" sz="4400" b="1" dirty="0" err="1" smtClean="0">
                <a:solidFill>
                  <a:srgbClr val="FFFF00"/>
                </a:solidFill>
                <a:latin typeface="HP001 4 hàng" pitchFamily="34" charset="0"/>
              </a:rPr>
              <a:t>đọc</a:t>
            </a:r>
            <a:r>
              <a:rPr lang="en-US" altLang="en-US" sz="4400" b="1" dirty="0" smtClean="0">
                <a:solidFill>
                  <a:srgbClr val="FFFF00"/>
                </a:solidFill>
                <a:latin typeface="HP001 4 hàng" pitchFamily="34" charset="0"/>
              </a:rPr>
              <a:t> 2: </a:t>
            </a:r>
            <a:r>
              <a:rPr lang="en-US" altLang="en-US" sz="4400" b="1" dirty="0" err="1" smtClean="0">
                <a:solidFill>
                  <a:srgbClr val="FFFF00"/>
                </a:solidFill>
                <a:latin typeface="HP001 4 hàng" pitchFamily="34" charset="0"/>
              </a:rPr>
              <a:t>Bồ</a:t>
            </a:r>
            <a:r>
              <a:rPr lang="en-US" altLang="en-US" sz="4400" b="1" dirty="0" smtClean="0">
                <a:solidFill>
                  <a:srgbClr val="FFFF00"/>
                </a:solidFill>
                <a:latin typeface="HP001 4 hàng" pitchFamily="34" charset="0"/>
              </a:rPr>
              <a:t> </a:t>
            </a:r>
            <a:r>
              <a:rPr lang="en-US" altLang="en-US" sz="4400" b="1" dirty="0" err="1" smtClean="0">
                <a:solidFill>
                  <a:srgbClr val="FFFF00"/>
                </a:solidFill>
                <a:latin typeface="HP001 4 hàng" pitchFamily="34" charset="0"/>
              </a:rPr>
              <a:t>câu</a:t>
            </a:r>
            <a:r>
              <a:rPr lang="en-US" altLang="en-US" sz="4400" b="1" dirty="0" smtClean="0">
                <a:solidFill>
                  <a:srgbClr val="FFFF00"/>
                </a:solidFill>
                <a:latin typeface="HP001 4 hàng" pitchFamily="34" charset="0"/>
              </a:rPr>
              <a:t> </a:t>
            </a:r>
            <a:r>
              <a:rPr lang="en-US" altLang="en-US" sz="4400" b="1" dirty="0" err="1" smtClean="0">
                <a:solidFill>
                  <a:srgbClr val="FFFF00"/>
                </a:solidFill>
                <a:latin typeface="HP001 4 hàng" pitchFamily="34" charset="0"/>
              </a:rPr>
              <a:t>tung</a:t>
            </a:r>
            <a:r>
              <a:rPr lang="en-US" altLang="en-US" sz="4400" b="1" dirty="0" smtClean="0">
                <a:solidFill>
                  <a:srgbClr val="FFFF00"/>
                </a:solidFill>
                <a:latin typeface="HP001 4 hàng" pitchFamily="34" charset="0"/>
              </a:rPr>
              <a:t> </a:t>
            </a:r>
            <a:r>
              <a:rPr lang="en-US" altLang="en-US" sz="4400" b="1" dirty="0" err="1" smtClean="0">
                <a:solidFill>
                  <a:srgbClr val="FFFF00"/>
                </a:solidFill>
                <a:latin typeface="HP001 4 hàng" pitchFamily="34" charset="0"/>
              </a:rPr>
              <a:t>cánh</a:t>
            </a:r>
            <a:endParaRPr lang="en-US" altLang="en-US" sz="4400" b="1" dirty="0" smtClean="0">
              <a:solidFill>
                <a:srgbClr val="FFFF00"/>
              </a:solidFill>
              <a:latin typeface="HP001 4 hàng" pitchFamily="34" charset="0"/>
            </a:endParaRPr>
          </a:p>
        </p:txBody>
      </p:sp>
      <p:sp>
        <p:nvSpPr>
          <p:cNvPr id="15366" name="TextBox 4"/>
          <p:cNvSpPr txBox="1">
            <a:spLocks noChangeArrowheads="1"/>
          </p:cNvSpPr>
          <p:nvPr/>
        </p:nvSpPr>
        <p:spPr bwMode="auto">
          <a:xfrm>
            <a:off x="4572011" y="1047779"/>
            <a:ext cx="25146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en-US" altLang="en-US" sz="3200" b="1" dirty="0" smtClean="0">
                <a:solidFill>
                  <a:prstClr val="white"/>
                </a:solidFill>
                <a:latin typeface="HP001 4 hàng" pitchFamily="34" charset="0"/>
              </a:rPr>
              <a:t>  </a:t>
            </a:r>
            <a:r>
              <a:rPr lang="en-US" altLang="en-US" sz="3200" b="1" u="sng" dirty="0" err="1" smtClean="0">
                <a:solidFill>
                  <a:prstClr val="white"/>
                </a:solidFill>
                <a:latin typeface="HP001 4 hàng" pitchFamily="34" charset="0"/>
              </a:rPr>
              <a:t>Tiếng</a:t>
            </a:r>
            <a:r>
              <a:rPr lang="en-US" altLang="en-US" sz="3200" b="1" u="sng" dirty="0" smtClean="0">
                <a:solidFill>
                  <a:prstClr val="white"/>
                </a:solidFill>
                <a:latin typeface="HP001 4 hàng" pitchFamily="34" charset="0"/>
              </a:rPr>
              <a:t> </a:t>
            </a:r>
            <a:r>
              <a:rPr lang="en-US" altLang="en-US" sz="3200" b="1" u="sng" dirty="0" err="1" smtClean="0">
                <a:solidFill>
                  <a:prstClr val="white"/>
                </a:solidFill>
                <a:latin typeface="HP001 4 hàng" pitchFamily="34" charset="0"/>
              </a:rPr>
              <a:t>Việt</a:t>
            </a:r>
            <a:r>
              <a:rPr lang="en-US" altLang="en-US" sz="3200" b="1" dirty="0" smtClean="0">
                <a:solidFill>
                  <a:prstClr val="white"/>
                </a:solidFill>
                <a:latin typeface="HP001 4 hàng" pitchFamily="34" charset="0"/>
              </a:rPr>
              <a:t> </a:t>
            </a:r>
            <a:endParaRPr lang="en-US" altLang="en-US" sz="3200" b="1" dirty="0" smtClean="0">
              <a:solidFill>
                <a:prstClr val="white"/>
              </a:solidFill>
              <a:latin typeface="HP001 4 hàng" pitchFamily="34" charset="0"/>
            </a:endParaRPr>
          </a:p>
        </p:txBody>
      </p:sp>
    </p:spTree>
    <p:extLst>
      <p:ext uri="{BB962C8B-B14F-4D97-AF65-F5344CB8AC3E}">
        <p14:creationId xmlns:p14="http://schemas.microsoft.com/office/powerpoint/2010/main" val="325775177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ED0D76A-0B28-4793-BA8D-6805C33AAEBC}"/>
              </a:ext>
            </a:extLst>
          </p:cNvPr>
          <p:cNvSpPr>
            <a:spLocks noGrp="1"/>
          </p:cNvSpPr>
          <p:nvPr>
            <p:ph type="title"/>
          </p:nvPr>
        </p:nvSpPr>
        <p:spPr>
          <a:xfrm>
            <a:off x="321913" y="439322"/>
            <a:ext cx="10514231" cy="1325563"/>
          </a:xfrm>
        </p:spPr>
        <p:txBody>
          <a:bodyPr/>
          <a:lstStyle/>
          <a:p>
            <a:endParaRPr lang="en-US"/>
          </a:p>
        </p:txBody>
      </p:sp>
      <p:pic>
        <p:nvPicPr>
          <p:cNvPr id="7" name="Picture 6">
            <a:extLst>
              <a:ext uri="{FF2B5EF4-FFF2-40B4-BE49-F238E27FC236}">
                <a16:creationId xmlns="" xmlns:a16="http://schemas.microsoft.com/office/drawing/2014/main" id="{5C1EDC7A-D64C-4567-A7A2-8DF42202AB94}"/>
              </a:ext>
            </a:extLst>
          </p:cNvPr>
          <p:cNvPicPr>
            <a:picLocks noChangeAspect="1"/>
          </p:cNvPicPr>
          <p:nvPr/>
        </p:nvPicPr>
        <p:blipFill>
          <a:blip r:embed="rId2"/>
          <a:stretch>
            <a:fillRect/>
          </a:stretch>
        </p:blipFill>
        <p:spPr>
          <a:xfrm>
            <a:off x="12" y="427704"/>
            <a:ext cx="12190413" cy="6430296"/>
          </a:xfrm>
          <a:prstGeom prst="rect">
            <a:avLst/>
          </a:prstGeom>
        </p:spPr>
      </p:pic>
      <p:sp>
        <p:nvSpPr>
          <p:cNvPr id="8" name="Title 4">
            <a:extLst>
              <a:ext uri="{FF2B5EF4-FFF2-40B4-BE49-F238E27FC236}">
                <a16:creationId xmlns="" xmlns:a16="http://schemas.microsoft.com/office/drawing/2014/main" id="{35D1BF24-76CA-4563-959A-F281F9EC668C}"/>
              </a:ext>
            </a:extLst>
          </p:cNvPr>
          <p:cNvSpPr txBox="1">
            <a:spLocks/>
          </p:cNvSpPr>
          <p:nvPr/>
        </p:nvSpPr>
        <p:spPr>
          <a:xfrm>
            <a:off x="838103" y="262342"/>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cs typeface="Times New Roman" pitchFamily="18" charset="0"/>
              </a:rPr>
              <a:t/>
            </a:r>
            <a:br>
              <a:rPr lang="en-US" b="1">
                <a:cs typeface="Times New Roman" pitchFamily="18" charset="0"/>
              </a:rPr>
            </a:br>
            <a:r>
              <a:rPr lang="en-US" b="1">
                <a:cs typeface="Times New Roman" pitchFamily="18" charset="0"/>
              </a:rPr>
              <a:t>        </a:t>
            </a:r>
            <a:r>
              <a:rPr lang="en-US" b="1">
                <a:solidFill>
                  <a:srgbClr val="FF0000"/>
                </a:solidFill>
                <a:cs typeface="Times New Roman" pitchFamily="18" charset="0"/>
              </a:rPr>
              <a:t>Bài đọc 2: Bồ câu tung cánh</a:t>
            </a:r>
            <a:endParaRPr lang="en-US" b="1" dirty="0">
              <a:solidFill>
                <a:srgbClr val="FF0000"/>
              </a:solidFill>
              <a:cs typeface="Times New Roman" pitchFamily="18" charset="0"/>
            </a:endParaRPr>
          </a:p>
        </p:txBody>
      </p:sp>
      <p:pic>
        <p:nvPicPr>
          <p:cNvPr id="10" name="Picture 9">
            <a:extLst>
              <a:ext uri="{FF2B5EF4-FFF2-40B4-BE49-F238E27FC236}">
                <a16:creationId xmlns="" xmlns:a16="http://schemas.microsoft.com/office/drawing/2014/main" id="{E7E71EA7-3B35-4D0D-B8EA-44D5107A6011}"/>
              </a:ext>
            </a:extLst>
          </p:cNvPr>
          <p:cNvPicPr>
            <a:picLocks noChangeAspect="1"/>
          </p:cNvPicPr>
          <p:nvPr/>
        </p:nvPicPr>
        <p:blipFill rotWithShape="1">
          <a:blip r:embed="rId3">
            <a:extLst>
              <a:ext uri="{28A0092B-C50C-407E-A947-70E740481C1C}">
                <a14:useLocalDpi xmlns:a14="http://schemas.microsoft.com/office/drawing/2010/main" val="0"/>
              </a:ext>
            </a:extLst>
          </a:blip>
          <a:srcRect l="15164" t="10568" r="11039" b="58716"/>
          <a:stretch/>
        </p:blipFill>
        <p:spPr>
          <a:xfrm>
            <a:off x="2872682" y="1764885"/>
            <a:ext cx="6079590" cy="5093161"/>
          </a:xfrm>
          <a:prstGeom prst="ellipse">
            <a:avLst/>
          </a:prstGeom>
          <a:ln>
            <a:noFill/>
          </a:ln>
          <a:effectLst>
            <a:softEdge rad="112500"/>
          </a:effectLst>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1270" y="-2681142"/>
            <a:ext cx="6858000" cy="12220284"/>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2922"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sym typeface="Arial"/>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sym typeface="Arial"/>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sym typeface="Arial"/>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sym typeface="Arial"/>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sym typeface="Arial"/>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3533" y="3632913"/>
            <a:ext cx="2263000"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1771" y="2524966"/>
            <a:ext cx="5491761" cy="1323391"/>
          </a:xfrm>
          <a:prstGeom prst="rect">
            <a:avLst/>
          </a:prstGeom>
          <a:noFill/>
        </p:spPr>
        <p:txBody>
          <a:bodyPr wrap="square" lIns="91391" tIns="45696" rIns="91391" bIns="45696" rtlCol="0">
            <a:spAutoFit/>
          </a:bodyPr>
          <a:lstStyle/>
          <a:p>
            <a:pPr algn="ctr" defTabSz="914400">
              <a:defRPr/>
            </a:pPr>
            <a:r>
              <a:rPr lang="en-US" sz="8000" dirty="0" err="1">
                <a:solidFill>
                  <a:prstClr val="black"/>
                </a:solidFill>
                <a:latin typeface="Arial-Rounded" pitchFamily="34" charset="0"/>
                <a:ea typeface="Arial-Rounded" pitchFamily="34" charset="0"/>
                <a:cs typeface="Arial-Rounded" pitchFamily="34" charset="0"/>
                <a:sym typeface="Arial"/>
              </a:rPr>
              <a:t>Đọc</a:t>
            </a:r>
            <a:endParaRPr lang="en-US" sz="8000" dirty="0">
              <a:solidFill>
                <a:prstClr val="black"/>
              </a:solidFill>
              <a:latin typeface="Arial-Rounded" pitchFamily="34" charset="0"/>
              <a:ea typeface="Arial-Rounded" pitchFamily="34" charset="0"/>
              <a:cs typeface="Arial-Rounded" pitchFamily="34" charset="0"/>
              <a:sym typeface="Arial"/>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7" y="51066"/>
            <a:ext cx="1213127"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2000">
                <a:solidFill>
                  <a:prstClr val="white"/>
                </a:solidFill>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ltLang="zh-CN" sz="4400" b="1" dirty="0">
                  <a:solidFill>
                    <a:srgbClr val="ED2F6A"/>
                  </a:solidFill>
                  <a:cs typeface="+mn-ea"/>
                  <a:sym typeface="+mn-lt"/>
                </a:rPr>
                <a:t>1</a:t>
              </a:r>
              <a:endParaRPr lang="zh-CN" altLang="en-US" sz="4400" b="1" dirty="0">
                <a:solidFill>
                  <a:srgbClr val="ED2F6A"/>
                </a:solidFill>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zh-CN" altLang="en-US" sz="2000">
                <a:solidFill>
                  <a:prstClr val="black"/>
                </a:solidFill>
                <a:cs typeface="+mn-ea"/>
                <a:sym typeface="+mn-lt"/>
              </a:endParaRPr>
            </a:p>
          </p:txBody>
        </p:sp>
      </p:grpSp>
      <p:pic>
        <p:nvPicPr>
          <p:cNvPr id="17" name="Picture 16">
            <a:extLst>
              <a:ext uri="{FF2B5EF4-FFF2-40B4-BE49-F238E27FC236}">
                <a16:creationId xmlns:a16="http://schemas.microsoft.com/office/drawing/2014/main" xmlns="" id="{962C4B9B-9921-4752-9523-7B8D8DABB0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9" y="5911463"/>
            <a:ext cx="1269343"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25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105982-5A3B-443A-A6F8-4E9513BC91A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03BCA069-8583-471D-AE1C-C64EF6E526F8}"/>
              </a:ext>
            </a:extLst>
          </p:cNvPr>
          <p:cNvPicPr>
            <a:picLocks noGrp="1" noChangeAspect="1"/>
          </p:cNvPicPr>
          <p:nvPr>
            <p:ph idx="1"/>
          </p:nvPr>
        </p:nvPicPr>
        <p:blipFill rotWithShape="1">
          <a:blip r:embed="rId2"/>
          <a:srcRect l="37626" t="9700" r="6874" b="11316"/>
          <a:stretch/>
        </p:blipFill>
        <p:spPr>
          <a:xfrm>
            <a:off x="18" y="22353"/>
            <a:ext cx="12334441" cy="7200993"/>
          </a:xfrm>
          <a:prstGeom prst="rect">
            <a:avLst/>
          </a:prstGeom>
        </p:spPr>
      </p:pic>
      <p:sp>
        <p:nvSpPr>
          <p:cNvPr id="7" name="Rectangle 6">
            <a:extLst>
              <a:ext uri="{FF2B5EF4-FFF2-40B4-BE49-F238E27FC236}">
                <a16:creationId xmlns="" xmlns:a16="http://schemas.microsoft.com/office/drawing/2014/main" id="{47A6CBD8-0BD4-4397-A566-06094B55B7C6}"/>
              </a:ext>
            </a:extLst>
          </p:cNvPr>
          <p:cNvSpPr/>
          <p:nvPr/>
        </p:nvSpPr>
        <p:spPr>
          <a:xfrm>
            <a:off x="4015476" y="534187"/>
            <a:ext cx="3201517" cy="523220"/>
          </a:xfrm>
          <a:prstGeom prst="rect">
            <a:avLst/>
          </a:prstGeom>
        </p:spPr>
        <p:txBody>
          <a:bodyPr wrap="none">
            <a:spAutoFit/>
          </a:bodyPr>
          <a:lstStyle/>
          <a:p>
            <a:r>
              <a:rPr lang="en-US" sz="2800" b="1">
                <a:solidFill>
                  <a:srgbClr val="FF0000"/>
                </a:solidFill>
                <a:cs typeface="Times New Roman" pitchFamily="18" charset="0"/>
              </a:rPr>
              <a:t>Bồ câu tung cánh</a:t>
            </a:r>
            <a:endParaRPr lang="vi-VN" sz="2800" b="1" dirty="0">
              <a:solidFill>
                <a:srgbClr val="FF0000"/>
              </a:solidFill>
              <a:cs typeface="Times New Roman" panose="02020603050405020304" pitchFamily="18" charset="0"/>
            </a:endParaRPr>
          </a:p>
        </p:txBody>
      </p:sp>
      <p:sp>
        <p:nvSpPr>
          <p:cNvPr id="8" name="Rectangle 7">
            <a:extLst>
              <a:ext uri="{FF2B5EF4-FFF2-40B4-BE49-F238E27FC236}">
                <a16:creationId xmlns="" xmlns:a16="http://schemas.microsoft.com/office/drawing/2014/main" id="{4B9F64D0-14D1-4D8C-A60E-D17BB12DF31C}"/>
              </a:ext>
            </a:extLst>
          </p:cNvPr>
          <p:cNvSpPr/>
          <p:nvPr/>
        </p:nvSpPr>
        <p:spPr>
          <a:xfrm>
            <a:off x="587880" y="1237088"/>
            <a:ext cx="11280126" cy="5986254"/>
          </a:xfrm>
          <a:prstGeom prst="rect">
            <a:avLst/>
          </a:prstGeom>
        </p:spPr>
        <p:txBody>
          <a:bodyPr wrap="square">
            <a:spAutoFit/>
          </a:bodyPr>
          <a:lstStyle/>
          <a:p>
            <a:pPr indent="457200" algn="just"/>
            <a:r>
              <a:rPr lang="vi-VN" sz="2800" dirty="0">
                <a:latin typeface="+mj-lt"/>
                <a:cs typeface="Times New Roman" pitchFamily="18" charset="0"/>
              </a:rPr>
              <a:t> </a:t>
            </a:r>
            <a:r>
              <a:rPr lang="vi-VN" sz="2600" dirty="0">
                <a:latin typeface="+mj-lt"/>
              </a:rPr>
              <a:t>1</a:t>
            </a:r>
            <a:r>
              <a:rPr lang="vi-VN" sz="2400" dirty="0">
                <a:latin typeface="+mj-lt"/>
              </a:rPr>
              <a:t>.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p>
          <a:p>
            <a:pPr indent="457200" algn="just"/>
            <a:r>
              <a:rPr lang="vi-VN" sz="2400" dirty="0">
                <a:latin typeface="+mj-lt"/>
              </a:rPr>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indent="515938" algn="just"/>
            <a:r>
              <a:rPr lang="vi-VN" sz="2400" dirty="0">
                <a:latin typeface="+mj-lt"/>
              </a:rPr>
              <a:t>3. Sau này, mặc dù đã có những phương tiện thông tin liên lạc hiện đại, ở một số nước, người ta vẫn sử dụng bưu điện chim bồ câu. Bưu điện này có hẳn một loại tem riêng.</a:t>
            </a:r>
          </a:p>
          <a:p>
            <a:pPr algn="r"/>
            <a:r>
              <a:rPr lang="vi-VN" sz="2400" dirty="0"/>
              <a:t>Theo sách </a:t>
            </a:r>
            <a:r>
              <a:rPr lang="vi-VN" sz="2400" i="1" dirty="0"/>
              <a:t>Những con vật bầu bạn tuổi thơ</a:t>
            </a:r>
            <a:endParaRPr lang="vi-VN" sz="2400" dirty="0"/>
          </a:p>
          <a:p>
            <a:r>
              <a:rPr lang="vi-VN" sz="2600" dirty="0"/>
              <a:t/>
            </a:r>
            <a:br>
              <a:rPr lang="vi-VN" sz="2600" dirty="0"/>
            </a:br>
            <a:r>
              <a:rPr lang="vi-VN" dirty="0"/>
              <a:t/>
            </a:r>
            <a:br>
              <a:rPr lang="vi-VN" dirty="0"/>
            </a:br>
            <a:endParaRPr lang="vi-VN" sz="2300" dirty="0">
              <a:cs typeface="Times New Roman" pitchFamily="18" charset="0"/>
            </a:endParaRPr>
          </a:p>
        </p:txBody>
      </p:sp>
      <p:pic>
        <p:nvPicPr>
          <p:cNvPr id="10" name="Picture 9">
            <a:extLst>
              <a:ext uri="{FF2B5EF4-FFF2-40B4-BE49-F238E27FC236}">
                <a16:creationId xmlns="" xmlns:a16="http://schemas.microsoft.com/office/drawing/2014/main" id="{F7AB4B90-F179-4419-BBBA-36A33FA97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53" y="151564"/>
            <a:ext cx="1137927" cy="1288466"/>
          </a:xfrm>
          <a:prstGeom prst="rect">
            <a:avLst/>
          </a:prstGeom>
        </p:spPr>
      </p:pic>
    </p:spTree>
    <p:extLst>
      <p:ext uri="{BB962C8B-B14F-4D97-AF65-F5344CB8AC3E}">
        <p14:creationId xmlns:p14="http://schemas.microsoft.com/office/powerpoint/2010/main" val="22939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Terminator 12">
            <a:extLst>
              <a:ext uri="{FF2B5EF4-FFF2-40B4-BE49-F238E27FC236}">
                <a16:creationId xmlns="" xmlns:a16="http://schemas.microsoft.com/office/drawing/2014/main" id="{36026B5D-B80D-4889-87C4-E1DBC8B4F1FC}"/>
              </a:ext>
            </a:extLst>
          </p:cNvPr>
          <p:cNvSpPr/>
          <p:nvPr/>
        </p:nvSpPr>
        <p:spPr>
          <a:xfrm>
            <a:off x="109476" y="28141"/>
            <a:ext cx="3028135" cy="576685"/>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LUYỆN ĐỌC</a:t>
            </a:r>
          </a:p>
        </p:txBody>
      </p:sp>
      <p:pic>
        <p:nvPicPr>
          <p:cNvPr id="28" name="Picture 27">
            <a:extLst>
              <a:ext uri="{FF2B5EF4-FFF2-40B4-BE49-F238E27FC236}">
                <a16:creationId xmlns="" xmlns:a16="http://schemas.microsoft.com/office/drawing/2014/main" id="{85E94BE6-8463-4A63-B075-8EED8DE0E64A}"/>
              </a:ext>
            </a:extLst>
          </p:cNvPr>
          <p:cNvPicPr>
            <a:picLocks noChangeAspect="1"/>
          </p:cNvPicPr>
          <p:nvPr/>
        </p:nvPicPr>
        <p:blipFill rotWithShape="1">
          <a:blip r:embed="rId3">
            <a:extLst>
              <a:ext uri="{28A0092B-C50C-407E-A947-70E740481C1C}">
                <a14:useLocalDpi xmlns:a14="http://schemas.microsoft.com/office/drawing/2010/main" val="0"/>
              </a:ext>
            </a:extLst>
          </a:blip>
          <a:srcRect l="15164" t="10568" r="11039" b="58716"/>
          <a:stretch/>
        </p:blipFill>
        <p:spPr>
          <a:xfrm>
            <a:off x="7881580" y="681284"/>
            <a:ext cx="4308859" cy="3872225"/>
          </a:xfrm>
          <a:prstGeom prst="ellipse">
            <a:avLst/>
          </a:prstGeom>
          <a:ln>
            <a:noFill/>
          </a:ln>
          <a:effectLst>
            <a:softEdge rad="112500"/>
          </a:effectLst>
        </p:spPr>
      </p:pic>
      <p:sp>
        <p:nvSpPr>
          <p:cNvPr id="2" name="Rectangle 1"/>
          <p:cNvSpPr/>
          <p:nvPr/>
        </p:nvSpPr>
        <p:spPr>
          <a:xfrm>
            <a:off x="734517" y="889791"/>
            <a:ext cx="2148345" cy="584775"/>
          </a:xfrm>
          <a:prstGeom prst="rect">
            <a:avLst/>
          </a:prstGeom>
        </p:spPr>
        <p:txBody>
          <a:bodyPr wrap="none">
            <a:spAutoFit/>
          </a:bodyPr>
          <a:lstStyle/>
          <a:p>
            <a:r>
              <a:rPr lang="en-US" sz="2400" dirty="0" smtClean="0">
                <a:solidFill>
                  <a:prstClr val="black"/>
                </a:solidFill>
              </a:rPr>
              <a:t>- </a:t>
            </a:r>
            <a:r>
              <a:rPr lang="vi-VN" sz="3200" dirty="0" smtClean="0">
                <a:solidFill>
                  <a:prstClr val="black"/>
                </a:solidFill>
              </a:rPr>
              <a:t>chim </a:t>
            </a:r>
            <a:r>
              <a:rPr lang="vi-VN" sz="3200" dirty="0">
                <a:solidFill>
                  <a:prstClr val="black"/>
                </a:solidFill>
              </a:rPr>
              <a:t>non </a:t>
            </a:r>
            <a:endParaRPr lang="en-US" sz="3200" dirty="0"/>
          </a:p>
        </p:txBody>
      </p:sp>
      <p:sp>
        <p:nvSpPr>
          <p:cNvPr id="3" name="Rectangle 2"/>
          <p:cNvSpPr/>
          <p:nvPr/>
        </p:nvSpPr>
        <p:spPr>
          <a:xfrm>
            <a:off x="734933" y="1543188"/>
            <a:ext cx="2489784" cy="584775"/>
          </a:xfrm>
          <a:prstGeom prst="rect">
            <a:avLst/>
          </a:prstGeom>
        </p:spPr>
        <p:txBody>
          <a:bodyPr wrap="none">
            <a:spAutoFit/>
          </a:bodyPr>
          <a:lstStyle/>
          <a:p>
            <a:r>
              <a:rPr lang="en-US" sz="2400" dirty="0" smtClean="0">
                <a:solidFill>
                  <a:prstClr val="black"/>
                </a:solidFill>
              </a:rPr>
              <a:t>- </a:t>
            </a:r>
            <a:r>
              <a:rPr lang="vi-VN" sz="3200" dirty="0" smtClean="0">
                <a:solidFill>
                  <a:prstClr val="black"/>
                </a:solidFill>
              </a:rPr>
              <a:t>huấn </a:t>
            </a:r>
            <a:r>
              <a:rPr lang="vi-VN" sz="3200" dirty="0">
                <a:solidFill>
                  <a:prstClr val="black"/>
                </a:solidFill>
              </a:rPr>
              <a:t>luyện </a:t>
            </a:r>
            <a:endParaRPr lang="en-US" sz="3200" dirty="0"/>
          </a:p>
        </p:txBody>
      </p:sp>
      <p:sp>
        <p:nvSpPr>
          <p:cNvPr id="6" name="Rectangle 5"/>
          <p:cNvSpPr/>
          <p:nvPr/>
        </p:nvSpPr>
        <p:spPr>
          <a:xfrm>
            <a:off x="785012" y="2094176"/>
            <a:ext cx="1762021" cy="584775"/>
          </a:xfrm>
          <a:prstGeom prst="rect">
            <a:avLst/>
          </a:prstGeom>
        </p:spPr>
        <p:txBody>
          <a:bodyPr wrap="none">
            <a:spAutoFit/>
          </a:bodyPr>
          <a:lstStyle/>
          <a:p>
            <a:r>
              <a:rPr lang="en-US" sz="2400" dirty="0" smtClean="0">
                <a:solidFill>
                  <a:prstClr val="black"/>
                </a:solidFill>
              </a:rPr>
              <a:t>- </a:t>
            </a:r>
            <a:r>
              <a:rPr lang="vi-VN" sz="3200" dirty="0" smtClean="0">
                <a:solidFill>
                  <a:prstClr val="black"/>
                </a:solidFill>
              </a:rPr>
              <a:t>liên </a:t>
            </a:r>
            <a:r>
              <a:rPr lang="vi-VN" sz="3200" dirty="0">
                <a:solidFill>
                  <a:prstClr val="black"/>
                </a:solidFill>
              </a:rPr>
              <a:t>lạc </a:t>
            </a:r>
            <a:endParaRPr lang="en-US" sz="3200" dirty="0"/>
          </a:p>
        </p:txBody>
      </p:sp>
      <p:sp>
        <p:nvSpPr>
          <p:cNvPr id="7" name="Rectangle 6"/>
          <p:cNvSpPr/>
          <p:nvPr/>
        </p:nvSpPr>
        <p:spPr>
          <a:xfrm>
            <a:off x="4104005" y="951346"/>
            <a:ext cx="2343911" cy="584775"/>
          </a:xfrm>
          <a:prstGeom prst="rect">
            <a:avLst/>
          </a:prstGeom>
        </p:spPr>
        <p:txBody>
          <a:bodyPr wrap="none">
            <a:spAutoFit/>
          </a:bodyPr>
          <a:lstStyle/>
          <a:p>
            <a:r>
              <a:rPr lang="en-US" sz="2400" dirty="0" smtClean="0">
                <a:solidFill>
                  <a:prstClr val="black"/>
                </a:solidFill>
              </a:rPr>
              <a:t> - </a:t>
            </a:r>
            <a:r>
              <a:rPr lang="vi-VN" sz="3200" dirty="0" smtClean="0">
                <a:solidFill>
                  <a:prstClr val="black"/>
                </a:solidFill>
              </a:rPr>
              <a:t>mớm </a:t>
            </a:r>
            <a:r>
              <a:rPr lang="vi-VN" sz="3200" dirty="0">
                <a:solidFill>
                  <a:prstClr val="black"/>
                </a:solidFill>
              </a:rPr>
              <a:t>sữa </a:t>
            </a:r>
            <a:endParaRPr lang="en-US" sz="3200" dirty="0"/>
          </a:p>
        </p:txBody>
      </p:sp>
      <p:sp>
        <p:nvSpPr>
          <p:cNvPr id="8" name="Rectangle 7"/>
          <p:cNvSpPr/>
          <p:nvPr/>
        </p:nvSpPr>
        <p:spPr>
          <a:xfrm>
            <a:off x="4266620" y="2094176"/>
            <a:ext cx="2052165" cy="584775"/>
          </a:xfrm>
          <a:prstGeom prst="rect">
            <a:avLst/>
          </a:prstGeom>
        </p:spPr>
        <p:txBody>
          <a:bodyPr wrap="none">
            <a:spAutoFit/>
          </a:bodyPr>
          <a:lstStyle/>
          <a:p>
            <a:r>
              <a:rPr lang="en-US" sz="3200" dirty="0" smtClean="0">
                <a:solidFill>
                  <a:prstClr val="black"/>
                </a:solidFill>
              </a:rPr>
              <a:t>- </a:t>
            </a:r>
            <a:r>
              <a:rPr lang="vi-VN" sz="3200" dirty="0" smtClean="0">
                <a:solidFill>
                  <a:prstClr val="black"/>
                </a:solidFill>
              </a:rPr>
              <a:t>sử </a:t>
            </a:r>
            <a:r>
              <a:rPr lang="vi-VN" sz="3200" dirty="0">
                <a:solidFill>
                  <a:prstClr val="black"/>
                </a:solidFill>
              </a:rPr>
              <a:t>dụng </a:t>
            </a:r>
            <a:endParaRPr lang="en-US" sz="3200" dirty="0"/>
          </a:p>
        </p:txBody>
      </p:sp>
      <p:sp>
        <p:nvSpPr>
          <p:cNvPr id="9" name="Rectangle 8"/>
          <p:cNvSpPr/>
          <p:nvPr/>
        </p:nvSpPr>
        <p:spPr>
          <a:xfrm>
            <a:off x="4104005" y="1536099"/>
            <a:ext cx="1992853" cy="584775"/>
          </a:xfrm>
          <a:prstGeom prst="rect">
            <a:avLst/>
          </a:prstGeom>
        </p:spPr>
        <p:txBody>
          <a:bodyPr wrap="none">
            <a:spAutoFit/>
          </a:bodyPr>
          <a:lstStyle/>
          <a:p>
            <a:r>
              <a:rPr lang="en-US" sz="2400" dirty="0">
                <a:solidFill>
                  <a:prstClr val="black"/>
                </a:solidFill>
              </a:rPr>
              <a:t> </a:t>
            </a:r>
            <a:r>
              <a:rPr lang="en-US" sz="2800" dirty="0" smtClean="0">
                <a:solidFill>
                  <a:prstClr val="black"/>
                </a:solidFill>
              </a:rPr>
              <a:t>- </a:t>
            </a:r>
            <a:r>
              <a:rPr lang="vi-VN" sz="3200" dirty="0" smtClean="0">
                <a:solidFill>
                  <a:prstClr val="black"/>
                </a:solidFill>
              </a:rPr>
              <a:t>Sau </a:t>
            </a:r>
            <a:r>
              <a:rPr lang="vi-VN" sz="3200" dirty="0">
                <a:solidFill>
                  <a:prstClr val="black"/>
                </a:solidFill>
              </a:rPr>
              <a:t>này</a:t>
            </a:r>
            <a:endParaRPr lang="en-US" sz="3200" dirty="0"/>
          </a:p>
        </p:txBody>
      </p:sp>
      <p:pic>
        <p:nvPicPr>
          <p:cNvPr id="32" name="Picture 2" descr="Premium Vector | Kid boy thinking face">
            <a:extLst>
              <a:ext uri="{FF2B5EF4-FFF2-40B4-BE49-F238E27FC236}">
                <a16:creationId xmlns="" xmlns:a16="http://schemas.microsoft.com/office/drawing/2014/main" id="{BCE07E8F-F3DF-41B4-974B-B7CDFDD629B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p:blipFill>
        <p:spPr bwMode="auto">
          <a:xfrm>
            <a:off x="-123481" y="2947265"/>
            <a:ext cx="2153510" cy="34980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loating Island Vector Illustration Low Poly Stock Vector (Royalty Free)  482589238">
            <a:extLst>
              <a:ext uri="{FF2B5EF4-FFF2-40B4-BE49-F238E27FC236}">
                <a16:creationId xmlns="" xmlns:a16="http://schemas.microsoft.com/office/drawing/2014/main" id="{B1C4E54E-249F-49C5-9F09-D2589B97E97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p:blipFill>
        <p:spPr bwMode="auto">
          <a:xfrm>
            <a:off x="-123481" y="5576945"/>
            <a:ext cx="6182579" cy="1451171"/>
          </a:xfrm>
          <a:prstGeom prst="rect">
            <a:avLst/>
          </a:prstGeom>
          <a:noFill/>
          <a:extLst>
            <a:ext uri="{909E8E84-426E-40DD-AFC4-6F175D3DCCD1}">
              <a14:hiddenFill xmlns:a14="http://schemas.microsoft.com/office/drawing/2010/main">
                <a:solidFill>
                  <a:srgbClr val="FFFFFF"/>
                </a:solidFill>
              </a14:hiddenFill>
            </a:ext>
          </a:extLst>
        </p:spPr>
      </p:pic>
      <p:sp>
        <p:nvSpPr>
          <p:cNvPr id="40" name="Thought Bubble: Cloud 6">
            <a:extLst>
              <a:ext uri="{FF2B5EF4-FFF2-40B4-BE49-F238E27FC236}">
                <a16:creationId xmlns="" xmlns:a16="http://schemas.microsoft.com/office/drawing/2014/main" id="{2614CDCE-32DF-4D43-9690-3AC9B21A5075}"/>
              </a:ext>
            </a:extLst>
          </p:cNvPr>
          <p:cNvSpPr/>
          <p:nvPr/>
        </p:nvSpPr>
        <p:spPr>
          <a:xfrm>
            <a:off x="1761999" y="2947289"/>
            <a:ext cx="762000" cy="877501"/>
          </a:xfrm>
          <a:prstGeom prst="cloudCallout">
            <a:avLst>
              <a:gd name="adj1" fmla="val -59488"/>
              <a:gd name="adj2" fmla="val 102485"/>
            </a:avLst>
          </a:prstGeom>
          <a:solidFill>
            <a:sysClr val="window" lastClr="FFFFFF">
              <a:lumMod val="95000"/>
            </a:sysClr>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41" name="Picture 14" descr="Firewrk8"/>
          <p:cNvPicPr>
            <a:picLocks noChangeAspect="1" noChangeArrowheads="1"/>
          </p:cNvPicPr>
          <p:nvPr/>
        </p:nvPicPr>
        <p:blipFill>
          <a:blip r:embed="rId6">
            <a:lum bright="6000" contrast="30000"/>
          </a:blip>
          <a:srcRect/>
          <a:stretch>
            <a:fillRect/>
          </a:stretch>
        </p:blipFill>
        <p:spPr bwMode="auto">
          <a:xfrm>
            <a:off x="5760698" y="4234527"/>
            <a:ext cx="1905000" cy="1523999"/>
          </a:xfrm>
          <a:prstGeom prst="rect">
            <a:avLst/>
          </a:prstGeom>
          <a:noFill/>
          <a:ln w="9525">
            <a:noFill/>
            <a:miter lim="800000"/>
            <a:headEnd/>
            <a:tailEnd/>
          </a:ln>
        </p:spPr>
      </p:pic>
      <p:pic>
        <p:nvPicPr>
          <p:cNvPr id="42" name="Picture 41" descr="Firewrk8"/>
          <p:cNvPicPr>
            <a:picLocks noChangeAspect="1" noChangeArrowheads="1"/>
          </p:cNvPicPr>
          <p:nvPr/>
        </p:nvPicPr>
        <p:blipFill>
          <a:blip r:embed="rId6">
            <a:lum bright="6000" contrast="30000"/>
          </a:blip>
          <a:srcRect/>
          <a:stretch>
            <a:fillRect/>
          </a:stretch>
        </p:blipFill>
        <p:spPr bwMode="auto">
          <a:xfrm>
            <a:off x="8251371" y="4594097"/>
            <a:ext cx="1905000" cy="1523999"/>
          </a:xfrm>
          <a:prstGeom prst="rect">
            <a:avLst/>
          </a:prstGeom>
          <a:noFill/>
          <a:ln w="9525">
            <a:noFill/>
            <a:miter lim="800000"/>
            <a:headEnd/>
            <a:tailEnd/>
          </a:ln>
        </p:spPr>
      </p:pic>
    </p:spTree>
    <p:extLst>
      <p:ext uri="{BB962C8B-B14F-4D97-AF65-F5344CB8AC3E}">
        <p14:creationId xmlns:p14="http://schemas.microsoft.com/office/powerpoint/2010/main" val="356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3" grpId="0"/>
      <p:bldP spid="6" grpId="0"/>
      <p:bldP spid="7" grpId="0"/>
      <p:bldP spid="8" grpId="0"/>
      <p:bldP spid="9" grpId="0"/>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7A6CBD8-0BD4-4397-A566-06094B55B7C6}"/>
              </a:ext>
            </a:extLst>
          </p:cNvPr>
          <p:cNvSpPr/>
          <p:nvPr/>
        </p:nvSpPr>
        <p:spPr>
          <a:xfrm>
            <a:off x="4015476" y="534187"/>
            <a:ext cx="3201517" cy="523220"/>
          </a:xfrm>
          <a:prstGeom prst="rect">
            <a:avLst/>
          </a:prstGeom>
        </p:spPr>
        <p:txBody>
          <a:bodyPr wrap="none">
            <a:spAutoFit/>
          </a:bodyPr>
          <a:lstStyle/>
          <a:p>
            <a:pPr>
              <a:defRPr/>
            </a:pPr>
            <a:r>
              <a:rPr lang="en-US" sz="2800" b="1">
                <a:solidFill>
                  <a:srgbClr val="FF0000"/>
                </a:solidFill>
                <a:cs typeface="Times New Roman" pitchFamily="18" charset="0"/>
              </a:rPr>
              <a:t>Bồ câu tung cánh</a:t>
            </a:r>
            <a:endParaRPr lang="vi-VN" sz="2800" b="1" dirty="0">
              <a:solidFill>
                <a:srgbClr val="FF0000"/>
              </a:solidFill>
              <a:cs typeface="Times New Roman" panose="02020603050405020304" pitchFamily="18" charset="0"/>
            </a:endParaRPr>
          </a:p>
        </p:txBody>
      </p:sp>
      <p:sp>
        <p:nvSpPr>
          <p:cNvPr id="8" name="Rectangle 7">
            <a:extLst>
              <a:ext uri="{FF2B5EF4-FFF2-40B4-BE49-F238E27FC236}">
                <a16:creationId xmlns="" xmlns:a16="http://schemas.microsoft.com/office/drawing/2014/main" id="{4B9F64D0-14D1-4D8C-A60E-D17BB12DF31C}"/>
              </a:ext>
            </a:extLst>
          </p:cNvPr>
          <p:cNvSpPr/>
          <p:nvPr/>
        </p:nvSpPr>
        <p:spPr>
          <a:xfrm>
            <a:off x="691118" y="917316"/>
            <a:ext cx="11280126" cy="5986254"/>
          </a:xfrm>
          <a:prstGeom prst="rect">
            <a:avLst/>
          </a:prstGeom>
        </p:spPr>
        <p:txBody>
          <a:bodyPr wrap="square">
            <a:spAutoFit/>
          </a:bodyPr>
          <a:lstStyle/>
          <a:p>
            <a:pPr indent="457200">
              <a:defRPr/>
            </a:pPr>
            <a:r>
              <a:rPr lang="vi-VN" sz="2800" dirty="0">
                <a:solidFill>
                  <a:prstClr val="black"/>
                </a:solidFill>
                <a:cs typeface="Times New Roman" pitchFamily="18" charset="0"/>
              </a:rPr>
              <a:t> </a:t>
            </a:r>
            <a:r>
              <a:rPr lang="vi-VN" sz="2600" dirty="0">
                <a:solidFill>
                  <a:prstClr val="black"/>
                </a:solidFill>
              </a:rPr>
              <a:t>1</a:t>
            </a:r>
            <a:r>
              <a:rPr lang="vi-VN" sz="2400" dirty="0">
                <a:solidFill>
                  <a:prstClr val="black"/>
                </a:solidFill>
              </a:rPr>
              <a:t>.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p>
          <a:p>
            <a:pPr indent="457200">
              <a:defRPr/>
            </a:pPr>
            <a:r>
              <a:rPr lang="vi-VN" sz="2400" dirty="0">
                <a:solidFill>
                  <a:prstClr val="black"/>
                </a:solidFill>
              </a:rPr>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indent="515938">
              <a:defRPr/>
            </a:pPr>
            <a:r>
              <a:rPr lang="vi-VN" sz="2400" dirty="0">
                <a:solidFill>
                  <a:prstClr val="black"/>
                </a:solidFill>
              </a:rPr>
              <a:t>3. Sau này, mặc dù đã có những phương tiện thông tin liên lạc hiện đại, ở một số nước, người ta vẫn sử dụng bưu điện chim bồ câu. Bưu điện này có hẳn một loại tem riêng.</a:t>
            </a:r>
          </a:p>
          <a:p>
            <a:pPr algn="r">
              <a:defRPr/>
            </a:pPr>
            <a:r>
              <a:rPr lang="vi-VN" sz="2400" dirty="0">
                <a:solidFill>
                  <a:prstClr val="black"/>
                </a:solidFill>
              </a:rPr>
              <a:t>Theo sách </a:t>
            </a:r>
            <a:r>
              <a:rPr lang="vi-VN" sz="2400" i="1" dirty="0">
                <a:solidFill>
                  <a:prstClr val="black"/>
                </a:solidFill>
              </a:rPr>
              <a:t>Những con vật bầu bạn tuổi thơ</a:t>
            </a:r>
            <a:endParaRPr lang="vi-VN" sz="2400" dirty="0">
              <a:solidFill>
                <a:prstClr val="black"/>
              </a:solidFill>
            </a:endParaRPr>
          </a:p>
          <a:p>
            <a:pPr>
              <a:defRPr/>
            </a:pPr>
            <a:r>
              <a:rPr lang="vi-VN" sz="2600" dirty="0">
                <a:solidFill>
                  <a:prstClr val="black"/>
                </a:solidFill>
              </a:rPr>
              <a:t/>
            </a:r>
            <a:br>
              <a:rPr lang="vi-VN" sz="2600" dirty="0">
                <a:solidFill>
                  <a:prstClr val="black"/>
                </a:solidFill>
              </a:rPr>
            </a:br>
            <a:r>
              <a:rPr lang="vi-VN" dirty="0">
                <a:solidFill>
                  <a:prstClr val="black"/>
                </a:solidFill>
              </a:rPr>
              <a:t/>
            </a:r>
            <a:br>
              <a:rPr lang="vi-VN" dirty="0">
                <a:solidFill>
                  <a:prstClr val="black"/>
                </a:solidFill>
              </a:rPr>
            </a:br>
            <a:endParaRPr lang="vi-VN" sz="2300" dirty="0">
              <a:solidFill>
                <a:prstClr val="black"/>
              </a:solidFill>
              <a:cs typeface="Times New Roman" pitchFamily="18" charset="0"/>
            </a:endParaRPr>
          </a:p>
        </p:txBody>
      </p:sp>
      <p:sp>
        <p:nvSpPr>
          <p:cNvPr id="9" name="Flowchart: Terminator 8">
            <a:extLst>
              <a:ext uri="{FF2B5EF4-FFF2-40B4-BE49-F238E27FC236}">
                <a16:creationId xmlns="" xmlns:a16="http://schemas.microsoft.com/office/drawing/2014/main" id="{BC580842-5B76-4DE2-9238-04304C52045A}"/>
              </a:ext>
            </a:extLst>
          </p:cNvPr>
          <p:cNvSpPr/>
          <p:nvPr/>
        </p:nvSpPr>
        <p:spPr>
          <a:xfrm>
            <a:off x="376929" y="5888206"/>
            <a:ext cx="5020982" cy="838881"/>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cs typeface="Times New Roman" panose="02020603050405020304" pitchFamily="18" charset="0"/>
              </a:rPr>
              <a:t>BÀI ĐỌC CHIA LÀM </a:t>
            </a:r>
            <a:r>
              <a:rPr lang="en-US" sz="2400" b="1">
                <a:solidFill>
                  <a:prstClr val="white"/>
                </a:solidFill>
                <a:cs typeface="Times New Roman" panose="02020603050405020304" pitchFamily="18" charset="0"/>
              </a:rPr>
              <a:t>MẤY ĐOẠN?</a:t>
            </a:r>
            <a:endParaRPr lang="en-US" sz="2400" b="1" dirty="0">
              <a:solidFill>
                <a:prstClr val="white"/>
              </a:solidFill>
              <a:cs typeface="Times New Roman" panose="02020603050405020304" pitchFamily="18" charset="0"/>
            </a:endParaRPr>
          </a:p>
        </p:txBody>
      </p:sp>
      <p:cxnSp>
        <p:nvCxnSpPr>
          <p:cNvPr id="12" name="Straight Connector 11">
            <a:extLst>
              <a:ext uri="{FF2B5EF4-FFF2-40B4-BE49-F238E27FC236}">
                <a16:creationId xmlns="" xmlns:a16="http://schemas.microsoft.com/office/drawing/2014/main" id="{DF45AFB3-C9A3-44D7-ABDF-34BE3B60B6C3}"/>
              </a:ext>
            </a:extLst>
          </p:cNvPr>
          <p:cNvCxnSpPr>
            <a:cxnSpLocks/>
          </p:cNvCxnSpPr>
          <p:nvPr/>
        </p:nvCxnSpPr>
        <p:spPr>
          <a:xfrm>
            <a:off x="691118" y="1049126"/>
            <a:ext cx="0" cy="144963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1C6A91A2-76CE-43DF-9D97-E879E1BCC0EE}"/>
              </a:ext>
            </a:extLst>
          </p:cNvPr>
          <p:cNvCxnSpPr>
            <a:cxnSpLocks/>
          </p:cNvCxnSpPr>
          <p:nvPr/>
        </p:nvCxnSpPr>
        <p:spPr>
          <a:xfrm>
            <a:off x="691118" y="2582399"/>
            <a:ext cx="0" cy="163503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68E1DF66-E454-46DE-AF9F-EF7A2D515C47}"/>
              </a:ext>
            </a:extLst>
          </p:cNvPr>
          <p:cNvCxnSpPr>
            <a:cxnSpLocks/>
          </p:cNvCxnSpPr>
          <p:nvPr/>
        </p:nvCxnSpPr>
        <p:spPr>
          <a:xfrm>
            <a:off x="691118" y="4308817"/>
            <a:ext cx="0" cy="136752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 xmlns:a16="http://schemas.microsoft.com/office/drawing/2014/main" id="{DA6C61A7-B7DB-428B-A635-B550614296DF}"/>
              </a:ext>
            </a:extLst>
          </p:cNvPr>
          <p:cNvSpPr/>
          <p:nvPr/>
        </p:nvSpPr>
        <p:spPr>
          <a:xfrm>
            <a:off x="1148828" y="99865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white"/>
                </a:solidFill>
                <a:cs typeface="Times New Roman" pitchFamily="18" charset="0"/>
              </a:rPr>
              <a:t>1</a:t>
            </a:r>
            <a:endParaRPr lang="vi-VN" sz="3200" b="1" dirty="0">
              <a:solidFill>
                <a:prstClr val="white"/>
              </a:solidFill>
              <a:cs typeface="Times New Roman" pitchFamily="18" charset="0"/>
            </a:endParaRPr>
          </a:p>
        </p:txBody>
      </p:sp>
      <p:sp>
        <p:nvSpPr>
          <p:cNvPr id="16" name="Oval 15">
            <a:extLst>
              <a:ext uri="{FF2B5EF4-FFF2-40B4-BE49-F238E27FC236}">
                <a16:creationId xmlns="" xmlns:a16="http://schemas.microsoft.com/office/drawing/2014/main" id="{49ED7C7E-CC5B-4C54-96DC-1D25BF8AA372}"/>
              </a:ext>
            </a:extLst>
          </p:cNvPr>
          <p:cNvSpPr/>
          <p:nvPr/>
        </p:nvSpPr>
        <p:spPr>
          <a:xfrm>
            <a:off x="1082051" y="2461053"/>
            <a:ext cx="429397" cy="446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white"/>
                </a:solidFill>
                <a:cs typeface="Times New Roman" pitchFamily="18" charset="0"/>
              </a:rPr>
              <a:t>2</a:t>
            </a:r>
          </a:p>
        </p:txBody>
      </p:sp>
      <p:sp>
        <p:nvSpPr>
          <p:cNvPr id="17" name="Oval 16">
            <a:extLst>
              <a:ext uri="{FF2B5EF4-FFF2-40B4-BE49-F238E27FC236}">
                <a16:creationId xmlns="" xmlns:a16="http://schemas.microsoft.com/office/drawing/2014/main" id="{A8CFD82C-C838-45F3-9C7F-74C586F7F13A}"/>
              </a:ext>
            </a:extLst>
          </p:cNvPr>
          <p:cNvSpPr/>
          <p:nvPr/>
        </p:nvSpPr>
        <p:spPr>
          <a:xfrm>
            <a:off x="1148828" y="4325247"/>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cs typeface="Times New Roman" pitchFamily="18" charset="0"/>
              </a:rPr>
              <a:t>3</a:t>
            </a:r>
            <a:endParaRPr lang="vi-VN" sz="2400" b="1" dirty="0">
              <a:solidFill>
                <a:prstClr val="white"/>
              </a:solidFill>
              <a:cs typeface="Times New Roman" pitchFamily="18" charset="0"/>
            </a:endParaRPr>
          </a:p>
        </p:txBody>
      </p:sp>
      <p:sp>
        <p:nvSpPr>
          <p:cNvPr id="18" name="Flowchart: Terminator 17">
            <a:extLst>
              <a:ext uri="{FF2B5EF4-FFF2-40B4-BE49-F238E27FC236}">
                <a16:creationId xmlns="" xmlns:a16="http://schemas.microsoft.com/office/drawing/2014/main" id="{6267BCFB-4222-4175-9281-C8D25F3C00B7}"/>
              </a:ext>
            </a:extLst>
          </p:cNvPr>
          <p:cNvSpPr/>
          <p:nvPr/>
        </p:nvSpPr>
        <p:spPr>
          <a:xfrm>
            <a:off x="1005874" y="459890"/>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cs typeface="Times New Roman" panose="02020603050405020304" pitchFamily="18" charset="0"/>
              </a:rPr>
              <a:t>ĐỌC ĐOẠN</a:t>
            </a:r>
          </a:p>
        </p:txBody>
      </p:sp>
    </p:spTree>
    <p:extLst>
      <p:ext uri="{BB962C8B-B14F-4D97-AF65-F5344CB8AC3E}">
        <p14:creationId xmlns:p14="http://schemas.microsoft.com/office/powerpoint/2010/main" val="34230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7A6CBD8-0BD4-4397-A566-06094B55B7C6}"/>
              </a:ext>
            </a:extLst>
          </p:cNvPr>
          <p:cNvSpPr/>
          <p:nvPr/>
        </p:nvSpPr>
        <p:spPr>
          <a:xfrm>
            <a:off x="4015476" y="534187"/>
            <a:ext cx="3201517" cy="523220"/>
          </a:xfrm>
          <a:prstGeom prst="rect">
            <a:avLst/>
          </a:prstGeom>
        </p:spPr>
        <p:txBody>
          <a:bodyPr wrap="none">
            <a:spAutoFit/>
          </a:bodyPr>
          <a:lstStyle/>
          <a:p>
            <a:pPr>
              <a:defRPr/>
            </a:pPr>
            <a:r>
              <a:rPr lang="en-US" sz="2800" b="1">
                <a:solidFill>
                  <a:srgbClr val="FF0000"/>
                </a:solidFill>
                <a:cs typeface="Times New Roman" pitchFamily="18" charset="0"/>
              </a:rPr>
              <a:t>Bồ câu tung cánh</a:t>
            </a:r>
            <a:endParaRPr lang="vi-VN" sz="2800" b="1" dirty="0">
              <a:solidFill>
                <a:srgbClr val="FF0000"/>
              </a:solidFill>
              <a:cs typeface="Times New Roman" panose="02020603050405020304" pitchFamily="18" charset="0"/>
            </a:endParaRPr>
          </a:p>
        </p:txBody>
      </p:sp>
      <p:sp>
        <p:nvSpPr>
          <p:cNvPr id="8" name="Rectangle 7">
            <a:extLst>
              <a:ext uri="{FF2B5EF4-FFF2-40B4-BE49-F238E27FC236}">
                <a16:creationId xmlns="" xmlns:a16="http://schemas.microsoft.com/office/drawing/2014/main" id="{4B9F64D0-14D1-4D8C-A60E-D17BB12DF31C}"/>
              </a:ext>
            </a:extLst>
          </p:cNvPr>
          <p:cNvSpPr/>
          <p:nvPr/>
        </p:nvSpPr>
        <p:spPr>
          <a:xfrm>
            <a:off x="691118" y="917316"/>
            <a:ext cx="11280126" cy="5986254"/>
          </a:xfrm>
          <a:prstGeom prst="rect">
            <a:avLst/>
          </a:prstGeom>
        </p:spPr>
        <p:txBody>
          <a:bodyPr wrap="square">
            <a:spAutoFit/>
          </a:bodyPr>
          <a:lstStyle/>
          <a:p>
            <a:pPr indent="457200">
              <a:defRPr/>
            </a:pPr>
            <a:r>
              <a:rPr lang="vi-VN" sz="2800" dirty="0">
                <a:solidFill>
                  <a:prstClr val="black"/>
                </a:solidFill>
                <a:cs typeface="Times New Roman" pitchFamily="18" charset="0"/>
              </a:rPr>
              <a:t> </a:t>
            </a:r>
            <a:r>
              <a:rPr lang="vi-VN" sz="2600" dirty="0">
                <a:solidFill>
                  <a:prstClr val="black"/>
                </a:solidFill>
              </a:rPr>
              <a:t>1</a:t>
            </a:r>
            <a:r>
              <a:rPr lang="vi-VN" sz="2400" dirty="0">
                <a:solidFill>
                  <a:prstClr val="black"/>
                </a:solidFill>
              </a:rPr>
              <a:t>. Tổ tiên bồ câu nhà là loài bồ câu núi chuyên làm tổ trên vách đá. Bồ câu được con người đưa về nuôi từ cách đây năm nghìn năm. Mỗi năm, bồ câu đẻ nhiều lứa, mỗi lứa hai trứng. Bồ câu bố mẹ thay nhau ấp trứng. </a:t>
            </a:r>
            <a:r>
              <a:rPr lang="vi-VN" sz="2400" dirty="0">
                <a:solidFill>
                  <a:srgbClr val="0070C0"/>
                </a:solidFill>
              </a:rPr>
              <a:t>Khi chim non mới ra đời, bố mẹ không mớm mồi mà mớm sữa chứa trong diều cho con</a:t>
            </a:r>
            <a:r>
              <a:rPr lang="vi-VN" sz="2400" dirty="0">
                <a:solidFill>
                  <a:prstClr val="black"/>
                </a:solidFill>
              </a:rPr>
              <a:t>.</a:t>
            </a:r>
          </a:p>
          <a:p>
            <a:pPr indent="457200">
              <a:defRPr/>
            </a:pPr>
            <a:r>
              <a:rPr lang="vi-VN" sz="2400" dirty="0">
                <a:solidFill>
                  <a:prstClr val="black"/>
                </a:solidFill>
              </a:rPr>
              <a:t>2. Bồ câu rất thông minh. Chúng có thể bay xa tới một nghìn tám trăm ki-lô-mét, nhưng dù bay xa đến đâu, chúng vẫn nhớ đường về. Vì thế, từ xưa, người ta đã huấn luyện bồ câu để đưa thư. </a:t>
            </a:r>
            <a:r>
              <a:rPr lang="vi-VN" sz="2400" dirty="0">
                <a:solidFill>
                  <a:srgbClr val="7030A0"/>
                </a:solidFill>
              </a:rPr>
              <a:t>Ở nước ta, trong cuộc khởi nghĩa Lam Sơn chống quân Minh, tướng Nguyễn Chích đã dùng bồ câu đưa tin, góp phần đánh thắng nhiều trận quan trọng.</a:t>
            </a:r>
          </a:p>
          <a:p>
            <a:pPr indent="515938">
              <a:defRPr/>
            </a:pPr>
            <a:r>
              <a:rPr lang="vi-VN" sz="2400" dirty="0">
                <a:solidFill>
                  <a:prstClr val="black"/>
                </a:solidFill>
              </a:rPr>
              <a:t>3. </a:t>
            </a:r>
            <a:r>
              <a:rPr lang="vi-VN" sz="2400" dirty="0">
                <a:solidFill>
                  <a:srgbClr val="FF0000"/>
                </a:solidFill>
              </a:rPr>
              <a:t>Sau này, mặc dù đã có những phương tiện thông tin liên lạc hiện đại, ở một số nước, người ta vẫn sử dụng bưu điện chim bồ câu</a:t>
            </a:r>
            <a:r>
              <a:rPr lang="vi-VN" sz="2400" dirty="0">
                <a:solidFill>
                  <a:prstClr val="black"/>
                </a:solidFill>
              </a:rPr>
              <a:t>. Bưu điện này có hẳn một loại tem riêng.</a:t>
            </a:r>
          </a:p>
          <a:p>
            <a:pPr algn="r">
              <a:defRPr/>
            </a:pPr>
            <a:r>
              <a:rPr lang="vi-VN" sz="2400" dirty="0">
                <a:solidFill>
                  <a:prstClr val="black"/>
                </a:solidFill>
              </a:rPr>
              <a:t>Theo sách </a:t>
            </a:r>
            <a:r>
              <a:rPr lang="vi-VN" sz="2400" i="1" dirty="0">
                <a:solidFill>
                  <a:prstClr val="black"/>
                </a:solidFill>
              </a:rPr>
              <a:t>Những con vật bầu bạn tuổi thơ</a:t>
            </a:r>
            <a:endParaRPr lang="vi-VN" sz="2400" dirty="0">
              <a:solidFill>
                <a:prstClr val="black"/>
              </a:solidFill>
            </a:endParaRPr>
          </a:p>
          <a:p>
            <a:pPr>
              <a:defRPr/>
            </a:pPr>
            <a:r>
              <a:rPr lang="vi-VN" sz="2600" dirty="0">
                <a:solidFill>
                  <a:prstClr val="black"/>
                </a:solidFill>
              </a:rPr>
              <a:t/>
            </a:r>
            <a:br>
              <a:rPr lang="vi-VN" sz="2600" dirty="0">
                <a:solidFill>
                  <a:prstClr val="black"/>
                </a:solidFill>
              </a:rPr>
            </a:br>
            <a:r>
              <a:rPr lang="vi-VN" dirty="0">
                <a:solidFill>
                  <a:prstClr val="black"/>
                </a:solidFill>
              </a:rPr>
              <a:t/>
            </a:r>
            <a:br>
              <a:rPr lang="vi-VN" dirty="0">
                <a:solidFill>
                  <a:prstClr val="black"/>
                </a:solidFill>
              </a:rPr>
            </a:br>
            <a:endParaRPr lang="vi-VN" sz="2300" dirty="0">
              <a:solidFill>
                <a:prstClr val="black"/>
              </a:solidFill>
              <a:cs typeface="Times New Roman" pitchFamily="18" charset="0"/>
            </a:endParaRPr>
          </a:p>
        </p:txBody>
      </p:sp>
      <p:cxnSp>
        <p:nvCxnSpPr>
          <p:cNvPr id="21" name="Straight Connector 20">
            <a:extLst>
              <a:ext uri="{FF2B5EF4-FFF2-40B4-BE49-F238E27FC236}">
                <a16:creationId xmlns:a16="http://schemas.microsoft.com/office/drawing/2014/main" xmlns="" id="{D5E6F6B9-0E31-44B0-B4BC-5D828E1FD20F}"/>
              </a:ext>
            </a:extLst>
          </p:cNvPr>
          <p:cNvCxnSpPr/>
          <p:nvPr/>
        </p:nvCxnSpPr>
        <p:spPr>
          <a:xfrm flipH="1">
            <a:off x="1595288" y="208878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5E6F6B9-0E31-44B0-B4BC-5D828E1FD20F}"/>
              </a:ext>
            </a:extLst>
          </p:cNvPr>
          <p:cNvCxnSpPr/>
          <p:nvPr/>
        </p:nvCxnSpPr>
        <p:spPr>
          <a:xfrm flipH="1">
            <a:off x="6784714" y="206574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5E6F6B9-0E31-44B0-B4BC-5D828E1FD20F}"/>
              </a:ext>
            </a:extLst>
          </p:cNvPr>
          <p:cNvCxnSpPr/>
          <p:nvPr/>
        </p:nvCxnSpPr>
        <p:spPr>
          <a:xfrm flipH="1">
            <a:off x="7216993" y="311204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5E6F6B9-0E31-44B0-B4BC-5D828E1FD20F}"/>
              </a:ext>
            </a:extLst>
          </p:cNvPr>
          <p:cNvCxnSpPr/>
          <p:nvPr/>
        </p:nvCxnSpPr>
        <p:spPr>
          <a:xfrm flipH="1">
            <a:off x="3162831" y="355001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5E6F6B9-0E31-44B0-B4BC-5D828E1FD20F}"/>
              </a:ext>
            </a:extLst>
          </p:cNvPr>
          <p:cNvCxnSpPr/>
          <p:nvPr/>
        </p:nvCxnSpPr>
        <p:spPr>
          <a:xfrm flipH="1">
            <a:off x="9422116" y="3571784"/>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5E6F6B9-0E31-44B0-B4BC-5D828E1FD20F}"/>
              </a:ext>
            </a:extLst>
          </p:cNvPr>
          <p:cNvCxnSpPr/>
          <p:nvPr/>
        </p:nvCxnSpPr>
        <p:spPr>
          <a:xfrm flipH="1">
            <a:off x="2835052" y="429858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5E6F6B9-0E31-44B0-B4BC-5D828E1FD20F}"/>
              </a:ext>
            </a:extLst>
          </p:cNvPr>
          <p:cNvCxnSpPr/>
          <p:nvPr/>
        </p:nvCxnSpPr>
        <p:spPr>
          <a:xfrm flipH="1">
            <a:off x="10946116" y="423327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D5E6F6B9-0E31-44B0-B4BC-5D828E1FD20F}"/>
              </a:ext>
            </a:extLst>
          </p:cNvPr>
          <p:cNvCxnSpPr/>
          <p:nvPr/>
        </p:nvCxnSpPr>
        <p:spPr>
          <a:xfrm flipH="1">
            <a:off x="1933389" y="458161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5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ircle(in)">
                                      <p:cBhvr>
                                        <p:cTn id="33" dur="2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lgn="ctr" eaLnBrk="1" hangingPunct="1">
          <a:spcBef>
            <a:spcPct val="50000"/>
          </a:spcBef>
          <a:defRPr sz="4000" dirty="0" smtClean="0">
            <a:solidFill>
              <a:srgbClr val="FF0000"/>
            </a:solidFill>
            <a:latin typeface="Times New Roman" pitchFamily="18" charset="0"/>
            <a:cs typeface="Times New Roman" pitchFamily="18" charset="0"/>
          </a:defRPr>
        </a:defPPr>
      </a:lstStyle>
    </a:txDef>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7.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lgn="ctr" eaLnBrk="1" hangingPunct="1">
          <a:spcBef>
            <a:spcPct val="50000"/>
          </a:spcBef>
          <a:defRPr sz="4000" dirty="0" smtClean="0">
            <a:solidFill>
              <a:srgbClr val="FF0000"/>
            </a:solidFill>
            <a:latin typeface="Times New Roman" pitchFamily="18" charset="0"/>
            <a:cs typeface="Times New Roman" pitchFamily="18" charset="0"/>
          </a:defRPr>
        </a:defPPr>
      </a:lstStyle>
    </a:txDef>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1535</Words>
  <Application>Microsoft Office PowerPoint</Application>
  <PresentationFormat>Custom</PresentationFormat>
  <Paragraphs>108</Paragraphs>
  <Slides>25</Slides>
  <Notes>6</Notes>
  <HiddenSlides>0</HiddenSlides>
  <MMClips>8</MMClips>
  <ScaleCrop>false</ScaleCrop>
  <HeadingPairs>
    <vt:vector size="4" baseType="variant">
      <vt:variant>
        <vt:lpstr>Theme</vt:lpstr>
      </vt:variant>
      <vt:variant>
        <vt:i4>11</vt:i4>
      </vt:variant>
      <vt:variant>
        <vt:lpstr>Slide Titles</vt:lpstr>
      </vt:variant>
      <vt:variant>
        <vt:i4>25</vt:i4>
      </vt:variant>
    </vt:vector>
  </HeadingPairs>
  <TitlesOfParts>
    <vt:vector size="36" baseType="lpstr">
      <vt:lpstr>Office Theme</vt:lpstr>
      <vt:lpstr>2_Office Theme</vt:lpstr>
      <vt:lpstr>3_Office Theme</vt:lpstr>
      <vt:lpstr>5_Office Theme</vt:lpstr>
      <vt:lpstr>Default Design</vt:lpstr>
      <vt:lpstr>Retrospect</vt:lpstr>
      <vt:lpstr>1_Retrospect</vt:lpstr>
      <vt:lpstr>4_Office Theme</vt:lpstr>
      <vt:lpstr>6_Office Theme</vt:lpstr>
      <vt:lpstr>1_Office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2024-01-09T20:43:52Z</dcterms:modified>
</cp:coreProperties>
</file>