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986" autoAdjust="0"/>
    <p:restoredTop sz="94660"/>
  </p:normalViewPr>
  <p:slideViewPr>
    <p:cSldViewPr snapToGrid="0">
      <p:cViewPr>
        <p:scale>
          <a:sx n="70" d="100"/>
          <a:sy n="70" d="100"/>
        </p:scale>
        <p:origin x="402"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xmlns=""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xmlns=""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xmlns=""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a16="http://schemas.microsoft.com/office/drawing/2014/main" xmlns=""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a16="http://schemas.microsoft.com/office/drawing/2014/main" xmlns=""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xmlns=""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xmlns=""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xmlns=""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xmlns=""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xmlns=""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xmlns=""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xmlns=""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xmlns=""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xmlns=""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xmlns=""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xmlns=""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xmlns=""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xmlns=""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xmlns=""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xmlns=""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xmlns=""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xmlns=""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xmlns=""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a16="http://schemas.microsoft.com/office/drawing/2014/main" xmlns=""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a16="http://schemas.microsoft.com/office/drawing/2014/main" xmlns=""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a16="http://schemas.microsoft.com/office/drawing/2014/main" xmlns=""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a16="http://schemas.microsoft.com/office/drawing/2014/main" xmlns=""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a16="http://schemas.microsoft.com/office/drawing/2014/main" xmlns=""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extLst>
      <p:ext uri="{BB962C8B-B14F-4D97-AF65-F5344CB8AC3E}">
        <p14:creationId xmlns:p14="http://schemas.microsoft.com/office/powerpoint/2010/main" xmlns=""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xmlns=""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xmlns=""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a16="http://schemas.microsoft.com/office/drawing/2014/main" xmlns=""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xmlns=""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a16="http://schemas.microsoft.com/office/drawing/2014/main" xmlns=""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a16="http://schemas.microsoft.com/office/drawing/2014/main" xmlns=""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a16="http://schemas.microsoft.com/office/drawing/2014/main" xmlns=""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a16="http://schemas.microsoft.com/office/drawing/2014/main" xmlns=""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a16="http://schemas.microsoft.com/office/drawing/2014/main" xmlns=""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a16="http://schemas.microsoft.com/office/drawing/2014/main" xmlns=""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a16="http://schemas.microsoft.com/office/drawing/2014/main" xmlns=""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a16="http://schemas.microsoft.com/office/drawing/2014/main" xmlns=""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a16="http://schemas.microsoft.com/office/drawing/2014/main" xmlns=""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a16="http://schemas.microsoft.com/office/drawing/2014/main" xmlns=""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a16="http://schemas.microsoft.com/office/drawing/2014/main" xmlns=""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xmlns=""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xmlns=""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xmlns=""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xmlns=""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xmlns=""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xmlns=""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xmlns=""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xmlns="" id="{360D851D-F2F6-0A43-A41E-9569BD38041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xmlns=""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a16="http://schemas.microsoft.com/office/drawing/2014/main" xmlns=""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xmlns=""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xmlns=""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xmlns="" id="{360D851D-F2F6-0A43-A41E-9569BD38041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xmlns=""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a16="http://schemas.microsoft.com/office/drawing/2014/main" xmlns=""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xmlns=""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xmlns=""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xmlns=""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xmlns=""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a16="http://schemas.microsoft.com/office/drawing/2014/main" xmlns=""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xmlns=""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xmlns=""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xmlns=""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xmlns=""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xmlns=""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xmlns=""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xmlns=""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xmlns=""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xmlns=""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xmlns=""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xmlns=""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xmlns=""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xmlns=""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xmlns=""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xmlns=""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xmlns=""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xmlns=""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xmlns=""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xmlns=""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xmlns=""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xmlns=""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xmlns=""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xmlns=""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xmlns=""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xmlns=""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xmlns=""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xmlns=""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xmlns=""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xmlns=""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xmlns=""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xmlns="">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xmlns=""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xmlns=""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xmlns=""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xmlns=""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xmlns=""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xmlns="">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xmlns=""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xmlns=""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xmlns="">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xmlns=""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xmlns=""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xmlns=""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xmlns=""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xmlns=""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xmlns=""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1" name="Rounded Rectangle 10">
              <a:extLst>
                <a:ext uri="{FF2B5EF4-FFF2-40B4-BE49-F238E27FC236}">
                  <a16:creationId xmlns:a16="http://schemas.microsoft.com/office/drawing/2014/main" xmlns=""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2" name="Rounded Rectangle 11">
              <a:extLst>
                <a:ext uri="{FF2B5EF4-FFF2-40B4-BE49-F238E27FC236}">
                  <a16:creationId xmlns:a16="http://schemas.microsoft.com/office/drawing/2014/main" xmlns=""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3" name="Rounded Rectangle 12">
              <a:extLst>
                <a:ext uri="{FF2B5EF4-FFF2-40B4-BE49-F238E27FC236}">
                  <a16:creationId xmlns:a16="http://schemas.microsoft.com/office/drawing/2014/main" xmlns=""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14" name="Rounded Rectangle 13">
            <a:extLst>
              <a:ext uri="{FF2B5EF4-FFF2-40B4-BE49-F238E27FC236}">
                <a16:creationId xmlns:a16="http://schemas.microsoft.com/office/drawing/2014/main" xmlns=""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28</a:t>
            </a:r>
          </a:p>
        </p:txBody>
      </p:sp>
      <p:sp>
        <p:nvSpPr>
          <p:cNvPr id="15" name="Rounded Rectangle 14">
            <a:extLst>
              <a:ext uri="{FF2B5EF4-FFF2-40B4-BE49-F238E27FC236}">
                <a16:creationId xmlns:a16="http://schemas.microsoft.com/office/drawing/2014/main" xmlns=""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6" name="Rounded Rectangle 15">
            <a:extLst>
              <a:ext uri="{FF2B5EF4-FFF2-40B4-BE49-F238E27FC236}">
                <a16:creationId xmlns:a16="http://schemas.microsoft.com/office/drawing/2014/main" xmlns=""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
        <p:nvSpPr>
          <p:cNvPr id="17" name="Rounded Rectangle 16">
            <a:extLst>
              <a:ext uri="{FF2B5EF4-FFF2-40B4-BE49-F238E27FC236}">
                <a16:creationId xmlns:a16="http://schemas.microsoft.com/office/drawing/2014/main" xmlns=""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pic>
        <p:nvPicPr>
          <p:cNvPr id="18" name="Picture 17">
            <a:extLst>
              <a:ext uri="{FF2B5EF4-FFF2-40B4-BE49-F238E27FC236}">
                <a16:creationId xmlns:a16="http://schemas.microsoft.com/office/drawing/2014/main" xmlns="" id="{8E494AF0-3B3D-AC4F-9FD3-09680E741C3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xmlns=""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xmlns=""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9000"/>
                      </a14:imgEffect>
                    </a14:imgLayer>
                  </a14:imgProps>
                </a:ext>
                <a:ext uri="{28A0092B-C50C-407E-A947-70E740481C1C}">
                  <a14:useLocalDpi xmlns:a14="http://schemas.microsoft.com/office/drawing/2010/main" xmlns=""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xmlns=""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9000"/>
                      </a14:imgEffect>
                    </a14:imgLayer>
                  </a14:imgProps>
                </a:ext>
                <a:ext uri="{28A0092B-C50C-407E-A947-70E740481C1C}">
                  <a14:useLocalDpi xmlns:a14="http://schemas.microsoft.com/office/drawing/2010/main" xmlns=""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xmlns=""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9000"/>
                      </a14:imgEffect>
                    </a14:imgLayer>
                  </a14:imgProps>
                </a:ext>
                <a:ext uri="{28A0092B-C50C-407E-A947-70E740481C1C}">
                  <a14:useLocalDpi xmlns:a14="http://schemas.microsoft.com/office/drawing/2010/main" xmlns=""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xmlns=""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xmlns=""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xmlns=""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xmlns=""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x-none" sz="2800" dirty="0"/>
              <a:t>a) Những phép tính nào dưới đây có cùng kết quả?</a:t>
            </a:r>
          </a:p>
        </p:txBody>
      </p:sp>
      <p:sp>
        <p:nvSpPr>
          <p:cNvPr id="10" name="TextBox 9">
            <a:extLst>
              <a:ext uri="{FF2B5EF4-FFF2-40B4-BE49-F238E27FC236}">
                <a16:creationId xmlns:a16="http://schemas.microsoft.com/office/drawing/2014/main" xmlns=""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x-none" sz="3600" dirty="0">
                <a:solidFill>
                  <a:srgbClr val="FF0000"/>
                </a:solidFill>
              </a:rPr>
              <a:t>90</a:t>
            </a:r>
          </a:p>
        </p:txBody>
      </p:sp>
      <p:sp>
        <p:nvSpPr>
          <p:cNvPr id="37" name="TextBox 36">
            <a:extLst>
              <a:ext uri="{FF2B5EF4-FFF2-40B4-BE49-F238E27FC236}">
                <a16:creationId xmlns:a16="http://schemas.microsoft.com/office/drawing/2014/main" xmlns=""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38" name="TextBox 37">
            <a:extLst>
              <a:ext uri="{FF2B5EF4-FFF2-40B4-BE49-F238E27FC236}">
                <a16:creationId xmlns:a16="http://schemas.microsoft.com/office/drawing/2014/main" xmlns=""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43" name="Oval 42">
            <a:extLst>
              <a:ext uri="{FF2B5EF4-FFF2-40B4-BE49-F238E27FC236}">
                <a16:creationId xmlns:a16="http://schemas.microsoft.com/office/drawing/2014/main" xmlns=""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a16="http://schemas.microsoft.com/office/drawing/2014/main" xmlns=""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a16="http://schemas.microsoft.com/office/drawing/2014/main" xmlns=""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x-none" sz="2800" dirty="0"/>
              <a:t>b) </a:t>
            </a:r>
            <a:r>
              <a:rPr lang="vi-VN" sz="2800" dirty="0"/>
              <a:t>Phép tính nào dưới đây có kết quả bé nhất</a:t>
            </a:r>
            <a:r>
              <a:rPr lang="x-none" sz="2800" dirty="0"/>
              <a:t>?</a:t>
            </a:r>
          </a:p>
        </p:txBody>
      </p:sp>
      <p:pic>
        <p:nvPicPr>
          <p:cNvPr id="13" name="Picture 12">
            <a:extLst>
              <a:ext uri="{FF2B5EF4-FFF2-40B4-BE49-F238E27FC236}">
                <a16:creationId xmlns:a16="http://schemas.microsoft.com/office/drawing/2014/main" xmlns="" id="{A0604A74-A72F-884E-A904-21EE550904E7}"/>
              </a:ext>
            </a:extLst>
          </p:cNvPr>
          <p:cNvPicPr>
            <a:picLocks noChangeAspect="1"/>
          </p:cNvPicPr>
          <p:nvPr/>
        </p:nvPicPr>
        <p:blipFill>
          <a:blip r:embed="rId7">
            <a:extLst>
              <a:ext uri="{BEBA8EAE-BF5A-486C-A8C5-ECC9F3942E4B}">
                <a14:imgProps xmlns:a14="http://schemas.microsoft.com/office/drawing/2010/main" xmlns="">
                  <a14:imgLayer r:embed="rId8">
                    <a14:imgEffect>
                      <a14:sharpenSoften amount="30000"/>
                    </a14:imgEffect>
                  </a14:imgLayer>
                </a14:imgProps>
              </a:ext>
              <a:ext uri="{28A0092B-C50C-407E-A947-70E740481C1C}">
                <a14:useLocalDpi xmlns:a14="http://schemas.microsoft.com/office/drawing/2010/main" xmlns=""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xmlns=""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x-none" sz="3600" dirty="0">
                <a:solidFill>
                  <a:srgbClr val="FF0000"/>
                </a:solidFill>
              </a:rPr>
              <a:t>36</a:t>
            </a:r>
          </a:p>
        </p:txBody>
      </p:sp>
      <p:sp>
        <p:nvSpPr>
          <p:cNvPr id="73" name="TextBox 72">
            <a:extLst>
              <a:ext uri="{FF2B5EF4-FFF2-40B4-BE49-F238E27FC236}">
                <a16:creationId xmlns:a16="http://schemas.microsoft.com/office/drawing/2014/main" xmlns=""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x-none" sz="3600" dirty="0">
                <a:solidFill>
                  <a:srgbClr val="FF0000"/>
                </a:solidFill>
              </a:rPr>
              <a:t>34</a:t>
            </a:r>
          </a:p>
        </p:txBody>
      </p:sp>
      <p:sp>
        <p:nvSpPr>
          <p:cNvPr id="74" name="TextBox 73">
            <a:extLst>
              <a:ext uri="{FF2B5EF4-FFF2-40B4-BE49-F238E27FC236}">
                <a16:creationId xmlns:a16="http://schemas.microsoft.com/office/drawing/2014/main" xmlns=""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x-none" sz="3600" dirty="0">
                <a:solidFill>
                  <a:srgbClr val="FF0000"/>
                </a:solidFill>
              </a:rPr>
              <a:t>59</a:t>
            </a:r>
          </a:p>
        </p:txBody>
      </p:sp>
      <p:sp>
        <p:nvSpPr>
          <p:cNvPr id="75" name="Oval 74">
            <a:extLst>
              <a:ext uri="{FF2B5EF4-FFF2-40B4-BE49-F238E27FC236}">
                <a16:creationId xmlns:a16="http://schemas.microsoft.com/office/drawing/2014/main" xmlns=""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xmlns=""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a:extLst>
              <a:ext uri="{FF2B5EF4-FFF2-40B4-BE49-F238E27FC236}">
                <a16:creationId xmlns:a16="http://schemas.microsoft.com/office/drawing/2014/main" xmlns=""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xmlns=""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5A657462-77FE-7344-A5ED-8906FD453BC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xmlns=""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x-none" sz="3200" dirty="0"/>
              <a:t>Số?</a:t>
            </a:r>
          </a:p>
        </p:txBody>
      </p:sp>
      <p:grpSp>
        <p:nvGrpSpPr>
          <p:cNvPr id="14" name="Group 13">
            <a:extLst>
              <a:ext uri="{FF2B5EF4-FFF2-40B4-BE49-F238E27FC236}">
                <a16:creationId xmlns:a16="http://schemas.microsoft.com/office/drawing/2014/main" xmlns=""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xmlns=""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x-none" sz="4400" dirty="0"/>
            </a:p>
            <a:p>
              <a:pPr>
                <a:lnSpc>
                  <a:spcPct val="200000"/>
                </a:lnSpc>
              </a:pPr>
              <a:r>
                <a:rPr lang="en-US" sz="4400" dirty="0"/>
                <a:t>c) 50 +        = 70		d) 80 -         = 40</a:t>
              </a:r>
              <a:endParaRPr lang="x-none" sz="4400" dirty="0"/>
            </a:p>
          </p:txBody>
        </p:sp>
        <p:sp>
          <p:nvSpPr>
            <p:cNvPr id="10" name="Rounded Rectangle 9">
              <a:extLst>
                <a:ext uri="{FF2B5EF4-FFF2-40B4-BE49-F238E27FC236}">
                  <a16:creationId xmlns:a16="http://schemas.microsoft.com/office/drawing/2014/main" xmlns=""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1" name="Rounded Rectangle 10">
              <a:extLst>
                <a:ext uri="{FF2B5EF4-FFF2-40B4-BE49-F238E27FC236}">
                  <a16:creationId xmlns:a16="http://schemas.microsoft.com/office/drawing/2014/main" xmlns=""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2" name="Rounded Rectangle 11">
              <a:extLst>
                <a:ext uri="{FF2B5EF4-FFF2-40B4-BE49-F238E27FC236}">
                  <a16:creationId xmlns:a16="http://schemas.microsoft.com/office/drawing/2014/main" xmlns=""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3" name="Rounded Rectangle 12">
              <a:extLst>
                <a:ext uri="{FF2B5EF4-FFF2-40B4-BE49-F238E27FC236}">
                  <a16:creationId xmlns:a16="http://schemas.microsoft.com/office/drawing/2014/main" xmlns=""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grpSp>
      <p:sp>
        <p:nvSpPr>
          <p:cNvPr id="15" name="Rounded Rectangle 14">
            <a:extLst>
              <a:ext uri="{FF2B5EF4-FFF2-40B4-BE49-F238E27FC236}">
                <a16:creationId xmlns:a16="http://schemas.microsoft.com/office/drawing/2014/main" xmlns=""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6" name="Rounded Rectangle 15">
            <a:extLst>
              <a:ext uri="{FF2B5EF4-FFF2-40B4-BE49-F238E27FC236}">
                <a16:creationId xmlns:a16="http://schemas.microsoft.com/office/drawing/2014/main" xmlns=""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20</a:t>
            </a:r>
          </a:p>
        </p:txBody>
      </p:sp>
      <p:sp>
        <p:nvSpPr>
          <p:cNvPr id="17" name="Rounded Rectangle 16">
            <a:extLst>
              <a:ext uri="{FF2B5EF4-FFF2-40B4-BE49-F238E27FC236}">
                <a16:creationId xmlns:a16="http://schemas.microsoft.com/office/drawing/2014/main" xmlns=""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8" name="Rounded Rectangle 17">
            <a:extLst>
              <a:ext uri="{FF2B5EF4-FFF2-40B4-BE49-F238E27FC236}">
                <a16:creationId xmlns:a16="http://schemas.microsoft.com/office/drawing/2014/main" xmlns=""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40</a:t>
            </a:r>
          </a:p>
        </p:txBody>
      </p:sp>
      <p:grpSp>
        <p:nvGrpSpPr>
          <p:cNvPr id="19" name="Group 18">
            <a:extLst>
              <a:ext uri="{FF2B5EF4-FFF2-40B4-BE49-F238E27FC236}">
                <a16:creationId xmlns:a16="http://schemas.microsoft.com/office/drawing/2014/main" xmlns=""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xmlns=""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a16="http://schemas.microsoft.com/office/drawing/2014/main" xmlns="" id="{609207D7-DB23-A748-A1C8-D648CBA106F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xmlns=""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x-none" sz="4400" dirty="0"/>
          </a:p>
        </p:txBody>
      </p:sp>
      <p:sp>
        <p:nvSpPr>
          <p:cNvPr id="22" name="TextBox 21">
            <a:extLst>
              <a:ext uri="{FF2B5EF4-FFF2-40B4-BE49-F238E27FC236}">
                <a16:creationId xmlns:a16="http://schemas.microsoft.com/office/drawing/2014/main" xmlns=""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xmlns=""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xmlns=""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xmlns=""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23</a:t>
            </a:r>
          </a:p>
        </p:txBody>
      </p:sp>
      <p:sp>
        <p:nvSpPr>
          <p:cNvPr id="33" name="Rounded Rectangle 32">
            <a:extLst>
              <a:ext uri="{FF2B5EF4-FFF2-40B4-BE49-F238E27FC236}">
                <a16:creationId xmlns:a16="http://schemas.microsoft.com/office/drawing/2014/main" xmlns=""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47</a:t>
            </a:r>
          </a:p>
        </p:txBody>
      </p:sp>
    </p:spTree>
    <p:extLst>
      <p:ext uri="{BB962C8B-B14F-4D97-AF65-F5344CB8AC3E}">
        <p14:creationId xmlns:p14="http://schemas.microsoft.com/office/powerpoint/2010/main" xmlns=""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xmlns=""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x-none" sz="2400" dirty="0"/>
          </a:p>
        </p:txBody>
      </p:sp>
      <p:grpSp>
        <p:nvGrpSpPr>
          <p:cNvPr id="8" name="Group 7">
            <a:extLst>
              <a:ext uri="{FF2B5EF4-FFF2-40B4-BE49-F238E27FC236}">
                <a16:creationId xmlns:a16="http://schemas.microsoft.com/office/drawing/2014/main" xmlns=""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xmlns=""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xmlns=""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a16="http://schemas.microsoft.com/office/drawing/2014/main" xmlns=""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a16="http://schemas.microsoft.com/office/drawing/2014/main" xmlns=""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a16="http://schemas.microsoft.com/office/drawing/2014/main" xmlns=""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a16="http://schemas.microsoft.com/office/drawing/2014/main" xmlns=""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96</a:t>
            </a:r>
          </a:p>
        </p:txBody>
      </p:sp>
      <p:sp>
        <p:nvSpPr>
          <p:cNvPr id="15" name="Rounded Rectangle 14">
            <a:extLst>
              <a:ext uri="{FF2B5EF4-FFF2-40B4-BE49-F238E27FC236}">
                <a16:creationId xmlns:a16="http://schemas.microsoft.com/office/drawing/2014/main" xmlns=""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63</a:t>
            </a:r>
          </a:p>
        </p:txBody>
      </p:sp>
      <p:sp>
        <p:nvSpPr>
          <p:cNvPr id="16" name="Rounded Rectangle 15">
            <a:extLst>
              <a:ext uri="{FF2B5EF4-FFF2-40B4-BE49-F238E27FC236}">
                <a16:creationId xmlns:a16="http://schemas.microsoft.com/office/drawing/2014/main" xmlns=""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sp>
        <p:nvSpPr>
          <p:cNvPr id="17" name="Rounded Rectangle 16">
            <a:extLst>
              <a:ext uri="{FF2B5EF4-FFF2-40B4-BE49-F238E27FC236}">
                <a16:creationId xmlns:a16="http://schemas.microsoft.com/office/drawing/2014/main" xmlns=""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pic>
        <p:nvPicPr>
          <p:cNvPr id="18" name="Picture 17">
            <a:extLst>
              <a:ext uri="{FF2B5EF4-FFF2-40B4-BE49-F238E27FC236}">
                <a16:creationId xmlns:a16="http://schemas.microsoft.com/office/drawing/2014/main" xmlns="" id="{E8E1E050-A069-8944-B591-79DBA19C85F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xmlns=""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DDDE9E9C-4ABA-E242-8C10-397B197E021C}"/>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xmlns=""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x-none" sz="3200" dirty="0"/>
              <a:t>Số?</a:t>
            </a:r>
          </a:p>
        </p:txBody>
      </p:sp>
      <p:grpSp>
        <p:nvGrpSpPr>
          <p:cNvPr id="43" name="Group 42">
            <a:extLst>
              <a:ext uri="{FF2B5EF4-FFF2-40B4-BE49-F238E27FC236}">
                <a16:creationId xmlns:a16="http://schemas.microsoft.com/office/drawing/2014/main" xmlns=""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xmlns=""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xmlns=""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12</a:t>
                </a:r>
              </a:p>
            </p:txBody>
          </p:sp>
          <p:sp>
            <p:nvSpPr>
              <p:cNvPr id="8" name="Oval 7">
                <a:extLst>
                  <a:ext uri="{FF2B5EF4-FFF2-40B4-BE49-F238E27FC236}">
                    <a16:creationId xmlns:a16="http://schemas.microsoft.com/office/drawing/2014/main" xmlns=""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4</a:t>
                </a:r>
              </a:p>
            </p:txBody>
          </p:sp>
          <p:sp>
            <p:nvSpPr>
              <p:cNvPr id="9" name="Oval 8">
                <a:extLst>
                  <a:ext uri="{FF2B5EF4-FFF2-40B4-BE49-F238E27FC236}">
                    <a16:creationId xmlns:a16="http://schemas.microsoft.com/office/drawing/2014/main" xmlns=""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a:t>
                </a:r>
              </a:p>
            </p:txBody>
          </p:sp>
          <p:cxnSp>
            <p:nvCxnSpPr>
              <p:cNvPr id="11" name="Straight Connector 10">
                <a:extLst>
                  <a:ext uri="{FF2B5EF4-FFF2-40B4-BE49-F238E27FC236}">
                    <a16:creationId xmlns:a16="http://schemas.microsoft.com/office/drawing/2014/main" xmlns=""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xmlns=""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x-none" sz="3200" dirty="0"/>
                <a:t>19</a:t>
              </a:r>
            </a:p>
          </p:txBody>
        </p:sp>
      </p:grpSp>
      <p:grpSp>
        <p:nvGrpSpPr>
          <p:cNvPr id="36" name="Group 35">
            <a:extLst>
              <a:ext uri="{FF2B5EF4-FFF2-40B4-BE49-F238E27FC236}">
                <a16:creationId xmlns:a16="http://schemas.microsoft.com/office/drawing/2014/main" xmlns=""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xmlns=""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xmlns=""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10</a:t>
                </a:r>
              </a:p>
            </p:txBody>
          </p:sp>
          <p:sp>
            <p:nvSpPr>
              <p:cNvPr id="20" name="Oval 19">
                <a:extLst>
                  <a:ext uri="{FF2B5EF4-FFF2-40B4-BE49-F238E27FC236}">
                    <a16:creationId xmlns:a16="http://schemas.microsoft.com/office/drawing/2014/main" xmlns=""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13</a:t>
                </a:r>
              </a:p>
            </p:txBody>
          </p:sp>
          <p:sp>
            <p:nvSpPr>
              <p:cNvPr id="21" name="Oval 20">
                <a:extLst>
                  <a:ext uri="{FF2B5EF4-FFF2-40B4-BE49-F238E27FC236}">
                    <a16:creationId xmlns:a16="http://schemas.microsoft.com/office/drawing/2014/main" xmlns=""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5</a:t>
                </a:r>
              </a:p>
            </p:txBody>
          </p:sp>
          <p:cxnSp>
            <p:nvCxnSpPr>
              <p:cNvPr id="22" name="Straight Connector 21">
                <a:extLst>
                  <a:ext uri="{FF2B5EF4-FFF2-40B4-BE49-F238E27FC236}">
                    <a16:creationId xmlns:a16="http://schemas.microsoft.com/office/drawing/2014/main" xmlns=""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xmlns=""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x-none" sz="3200" dirty="0"/>
                <a:t>28</a:t>
              </a:r>
            </a:p>
          </p:txBody>
        </p:sp>
      </p:grpSp>
      <p:grpSp>
        <p:nvGrpSpPr>
          <p:cNvPr id="25" name="Group 24">
            <a:extLst>
              <a:ext uri="{FF2B5EF4-FFF2-40B4-BE49-F238E27FC236}">
                <a16:creationId xmlns:a16="http://schemas.microsoft.com/office/drawing/2014/main" xmlns=""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xmlns=""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33</a:t>
              </a:r>
            </a:p>
          </p:txBody>
        </p:sp>
        <p:sp>
          <p:nvSpPr>
            <p:cNvPr id="27" name="Oval 26">
              <a:extLst>
                <a:ext uri="{FF2B5EF4-FFF2-40B4-BE49-F238E27FC236}">
                  <a16:creationId xmlns:a16="http://schemas.microsoft.com/office/drawing/2014/main" xmlns=""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6</a:t>
              </a:r>
            </a:p>
          </p:txBody>
        </p:sp>
        <p:sp>
          <p:nvSpPr>
            <p:cNvPr id="28" name="Oval 27">
              <a:extLst>
                <a:ext uri="{FF2B5EF4-FFF2-40B4-BE49-F238E27FC236}">
                  <a16:creationId xmlns:a16="http://schemas.microsoft.com/office/drawing/2014/main" xmlns=""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20</a:t>
              </a:r>
            </a:p>
          </p:txBody>
        </p:sp>
        <p:cxnSp>
          <p:nvCxnSpPr>
            <p:cNvPr id="29" name="Straight Connector 28">
              <a:extLst>
                <a:ext uri="{FF2B5EF4-FFF2-40B4-BE49-F238E27FC236}">
                  <a16:creationId xmlns:a16="http://schemas.microsoft.com/office/drawing/2014/main" xmlns=""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xmlns=""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x-none" sz="3200" dirty="0"/>
              <a:t>?</a:t>
            </a:r>
          </a:p>
        </p:txBody>
      </p:sp>
      <p:sp>
        <p:nvSpPr>
          <p:cNvPr id="45" name="TextBox 44">
            <a:extLst>
              <a:ext uri="{FF2B5EF4-FFF2-40B4-BE49-F238E27FC236}">
                <a16:creationId xmlns:a16="http://schemas.microsoft.com/office/drawing/2014/main" xmlns=""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x-none" sz="4400" dirty="0">
                <a:solidFill>
                  <a:srgbClr val="FF0000"/>
                </a:solidFill>
              </a:rPr>
              <a:t>59</a:t>
            </a:r>
          </a:p>
        </p:txBody>
      </p:sp>
    </p:spTree>
    <p:extLst>
      <p:ext uri="{BB962C8B-B14F-4D97-AF65-F5344CB8AC3E}">
        <p14:creationId xmlns:p14="http://schemas.microsoft.com/office/powerpoint/2010/main" xmlns=""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xmlns=""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a16="http://schemas.microsoft.com/office/drawing/2014/main" xmlns=""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xmlns=""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xmlns=""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a16="http://schemas.microsoft.com/office/drawing/2014/main" xmlns=""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a16="http://schemas.microsoft.com/office/drawing/2014/main" xmlns=""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a)</a:t>
            </a:r>
          </a:p>
        </p:txBody>
      </p:sp>
      <p:sp>
        <p:nvSpPr>
          <p:cNvPr id="65" name="TextBox 64">
            <a:extLst>
              <a:ext uri="{FF2B5EF4-FFF2-40B4-BE49-F238E27FC236}">
                <a16:creationId xmlns:a16="http://schemas.microsoft.com/office/drawing/2014/main" xmlns=""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x-none" sz="2800" dirty="0"/>
              <a:t>60 + 40 = 100</a:t>
            </a:r>
          </a:p>
        </p:txBody>
      </p:sp>
      <p:sp>
        <p:nvSpPr>
          <p:cNvPr id="66" name="Rectangle 65">
            <a:extLst>
              <a:ext uri="{FF2B5EF4-FFF2-40B4-BE49-F238E27FC236}">
                <a16:creationId xmlns:a16="http://schemas.microsoft.com/office/drawing/2014/main" xmlns=""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xmlns=""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a16="http://schemas.microsoft.com/office/drawing/2014/main" xmlns=""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50 + 50 = ?</a:t>
            </a:r>
          </a:p>
        </p:txBody>
      </p:sp>
      <p:sp>
        <p:nvSpPr>
          <p:cNvPr id="25" name="Rectangle 24">
            <a:extLst>
              <a:ext uri="{FF2B5EF4-FFF2-40B4-BE49-F238E27FC236}">
                <a16:creationId xmlns:a16="http://schemas.microsoft.com/office/drawing/2014/main" xmlns=""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50 + 50 = 100</a:t>
            </a:r>
          </a:p>
        </p:txBody>
      </p:sp>
      <p:sp>
        <p:nvSpPr>
          <p:cNvPr id="70" name="TextBox 69">
            <a:extLst>
              <a:ext uri="{FF2B5EF4-FFF2-40B4-BE49-F238E27FC236}">
                <a16:creationId xmlns:a16="http://schemas.microsoft.com/office/drawing/2014/main" xmlns=""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70 + 30 = ?</a:t>
            </a:r>
          </a:p>
        </p:txBody>
      </p:sp>
      <p:sp>
        <p:nvSpPr>
          <p:cNvPr id="71" name="Rectangle 70">
            <a:extLst>
              <a:ext uri="{FF2B5EF4-FFF2-40B4-BE49-F238E27FC236}">
                <a16:creationId xmlns:a16="http://schemas.microsoft.com/office/drawing/2014/main" xmlns=""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70 + 30 = 100</a:t>
            </a:r>
          </a:p>
        </p:txBody>
      </p:sp>
      <p:sp>
        <p:nvSpPr>
          <p:cNvPr id="72" name="TextBox 71">
            <a:extLst>
              <a:ext uri="{FF2B5EF4-FFF2-40B4-BE49-F238E27FC236}">
                <a16:creationId xmlns:a16="http://schemas.microsoft.com/office/drawing/2014/main" xmlns=""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20 + 80 = ?</a:t>
            </a:r>
          </a:p>
        </p:txBody>
      </p:sp>
      <p:sp>
        <p:nvSpPr>
          <p:cNvPr id="73" name="Rectangle 72">
            <a:extLst>
              <a:ext uri="{FF2B5EF4-FFF2-40B4-BE49-F238E27FC236}">
                <a16:creationId xmlns:a16="http://schemas.microsoft.com/office/drawing/2014/main" xmlns=""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20 + 80 = 100</a:t>
            </a:r>
          </a:p>
        </p:txBody>
      </p:sp>
    </p:spTree>
    <p:extLst>
      <p:ext uri="{BB962C8B-B14F-4D97-AF65-F5344CB8AC3E}">
        <p14:creationId xmlns:p14="http://schemas.microsoft.com/office/powerpoint/2010/main" xmlns=""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xmlns=""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a16="http://schemas.microsoft.com/office/drawing/2014/main" xmlns=""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xmlns=""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xmlns=""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a16="http://schemas.microsoft.com/office/drawing/2014/main" xmlns=""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a16="http://schemas.microsoft.com/office/drawing/2014/main" xmlns=""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b)</a:t>
            </a:r>
          </a:p>
        </p:txBody>
      </p:sp>
      <p:sp>
        <p:nvSpPr>
          <p:cNvPr id="65" name="TextBox 64">
            <a:extLst>
              <a:ext uri="{FF2B5EF4-FFF2-40B4-BE49-F238E27FC236}">
                <a16:creationId xmlns:a16="http://schemas.microsoft.com/office/drawing/2014/main" xmlns=""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x-none" sz="2800" dirty="0"/>
              <a:t>100 - 20 = 80</a:t>
            </a:r>
          </a:p>
        </p:txBody>
      </p:sp>
      <p:sp>
        <p:nvSpPr>
          <p:cNvPr id="66" name="Rectangle 65">
            <a:extLst>
              <a:ext uri="{FF2B5EF4-FFF2-40B4-BE49-F238E27FC236}">
                <a16:creationId xmlns:a16="http://schemas.microsoft.com/office/drawing/2014/main" xmlns=""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xmlns=""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a16="http://schemas.microsoft.com/office/drawing/2014/main" xmlns=""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100 - 30 = ?</a:t>
            </a:r>
          </a:p>
        </p:txBody>
      </p:sp>
      <p:sp>
        <p:nvSpPr>
          <p:cNvPr id="25" name="Rectangle 24">
            <a:extLst>
              <a:ext uri="{FF2B5EF4-FFF2-40B4-BE49-F238E27FC236}">
                <a16:creationId xmlns:a16="http://schemas.microsoft.com/office/drawing/2014/main" xmlns=""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100 - 30 = 70</a:t>
            </a:r>
          </a:p>
        </p:txBody>
      </p:sp>
      <p:sp>
        <p:nvSpPr>
          <p:cNvPr id="70" name="TextBox 69">
            <a:extLst>
              <a:ext uri="{FF2B5EF4-FFF2-40B4-BE49-F238E27FC236}">
                <a16:creationId xmlns:a16="http://schemas.microsoft.com/office/drawing/2014/main" xmlns=""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100 - 50 = ?</a:t>
            </a:r>
          </a:p>
        </p:txBody>
      </p:sp>
      <p:sp>
        <p:nvSpPr>
          <p:cNvPr id="71" name="Rectangle 70">
            <a:extLst>
              <a:ext uri="{FF2B5EF4-FFF2-40B4-BE49-F238E27FC236}">
                <a16:creationId xmlns:a16="http://schemas.microsoft.com/office/drawing/2014/main" xmlns=""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100 - 50 = 50</a:t>
            </a:r>
          </a:p>
        </p:txBody>
      </p:sp>
      <p:sp>
        <p:nvSpPr>
          <p:cNvPr id="72" name="TextBox 71">
            <a:extLst>
              <a:ext uri="{FF2B5EF4-FFF2-40B4-BE49-F238E27FC236}">
                <a16:creationId xmlns:a16="http://schemas.microsoft.com/office/drawing/2014/main" xmlns=""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100 - 90 = ?</a:t>
            </a:r>
          </a:p>
        </p:txBody>
      </p:sp>
      <p:sp>
        <p:nvSpPr>
          <p:cNvPr id="73" name="Rectangle 72">
            <a:extLst>
              <a:ext uri="{FF2B5EF4-FFF2-40B4-BE49-F238E27FC236}">
                <a16:creationId xmlns:a16="http://schemas.microsoft.com/office/drawing/2014/main" xmlns=""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100 - 90 = 10</a:t>
            </a:r>
          </a:p>
        </p:txBody>
      </p:sp>
    </p:spTree>
    <p:extLst>
      <p:ext uri="{BB962C8B-B14F-4D97-AF65-F5344CB8AC3E}">
        <p14:creationId xmlns:p14="http://schemas.microsoft.com/office/powerpoint/2010/main" xmlns=""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xmlns=""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69ADDCA3-8112-104E-867F-C8F10734EC13}"/>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xmlns="" id="{E1AC9D9D-52B3-B043-BD1A-99039CC75FC5}"/>
              </a:ext>
            </a:extLst>
          </p:cNvPr>
          <p:cNvSpPr txBox="1"/>
          <p:nvPr/>
        </p:nvSpPr>
        <p:spPr>
          <a:xfrm>
            <a:off x="1660104" y="538362"/>
            <a:ext cx="5878285" cy="523220"/>
          </a:xfrm>
          <a:prstGeom prst="rect">
            <a:avLst/>
          </a:prstGeom>
          <a:noFill/>
        </p:spPr>
        <p:txBody>
          <a:bodyPr wrap="square" rtlCol="0">
            <a:spAutoFit/>
          </a:bodyPr>
          <a:lstStyle/>
          <a:p>
            <a:r>
              <a:rPr lang="x-none" sz="2800" dirty="0"/>
              <a:t>Đặt tính rồi tính</a:t>
            </a:r>
          </a:p>
        </p:txBody>
      </p:sp>
      <p:sp>
        <p:nvSpPr>
          <p:cNvPr id="48" name="Rectangle 47">
            <a:extLst>
              <a:ext uri="{FF2B5EF4-FFF2-40B4-BE49-F238E27FC236}">
                <a16:creationId xmlns:a16="http://schemas.microsoft.com/office/drawing/2014/main" xmlns=""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35 + 4</a:t>
            </a:r>
          </a:p>
        </p:txBody>
      </p:sp>
      <p:sp>
        <p:nvSpPr>
          <p:cNvPr id="49" name="Rectangle 48">
            <a:extLst>
              <a:ext uri="{FF2B5EF4-FFF2-40B4-BE49-F238E27FC236}">
                <a16:creationId xmlns:a16="http://schemas.microsoft.com/office/drawing/2014/main" xmlns=""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52 + 37</a:t>
            </a:r>
          </a:p>
        </p:txBody>
      </p:sp>
      <p:sp>
        <p:nvSpPr>
          <p:cNvPr id="50" name="Rectangle 49">
            <a:extLst>
              <a:ext uri="{FF2B5EF4-FFF2-40B4-BE49-F238E27FC236}">
                <a16:creationId xmlns:a16="http://schemas.microsoft.com/office/drawing/2014/main" xmlns=""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68 - 6</a:t>
            </a:r>
          </a:p>
        </p:txBody>
      </p:sp>
      <p:sp>
        <p:nvSpPr>
          <p:cNvPr id="51" name="Rectangle 50">
            <a:extLst>
              <a:ext uri="{FF2B5EF4-FFF2-40B4-BE49-F238E27FC236}">
                <a16:creationId xmlns:a16="http://schemas.microsoft.com/office/drawing/2014/main" xmlns=""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79 - 55</a:t>
            </a:r>
          </a:p>
        </p:txBody>
      </p:sp>
      <p:grpSp>
        <p:nvGrpSpPr>
          <p:cNvPr id="52" name="Group 51">
            <a:extLst>
              <a:ext uri="{FF2B5EF4-FFF2-40B4-BE49-F238E27FC236}">
                <a16:creationId xmlns:a16="http://schemas.microsoft.com/office/drawing/2014/main" xmlns=""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xmlns=""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xmlns=""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xmlns=""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xmlns=""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xmlns=""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xmlns=""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xmlns=""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xmlns=""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xmlns=""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xmlns=""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xmlns=""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xmlns=""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xmlns=""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xmlns=""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xmlns=""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xmlns=""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xmlns=""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xmlns=""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xmlns=""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xmlns=""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xmlns=""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xmlns=""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xmlns=""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xmlns=""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xmlns=""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xmlns=""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xmlns=""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xmlns=""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xmlns=""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xmlns=""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C8F48572-7CEF-8746-B02A-881F5B54B04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xmlns="" id="{1F502DB3-C6FC-2C4A-9D59-129650BB3DE5}"/>
              </a:ext>
            </a:extLst>
          </p:cNvPr>
          <p:cNvSpPr txBox="1"/>
          <p:nvPr/>
        </p:nvSpPr>
        <p:spPr>
          <a:xfrm>
            <a:off x="1681210" y="512196"/>
            <a:ext cx="8986790" cy="523220"/>
          </a:xfrm>
          <a:prstGeom prst="rect">
            <a:avLst/>
          </a:prstGeom>
          <a:noFill/>
        </p:spPr>
        <p:txBody>
          <a:bodyPr wrap="square" rtlCol="0">
            <a:spAutoFit/>
          </a:bodyPr>
          <a:lstStyle/>
          <a:p>
            <a:r>
              <a:rPr lang="x-none" sz="2800" dirty="0"/>
              <a:t>Hai phép tính nào dưới đây có cùng kết quả?</a:t>
            </a:r>
          </a:p>
        </p:txBody>
      </p:sp>
      <p:grpSp>
        <p:nvGrpSpPr>
          <p:cNvPr id="28" name="Group 27">
            <a:extLst>
              <a:ext uri="{FF2B5EF4-FFF2-40B4-BE49-F238E27FC236}">
                <a16:creationId xmlns:a16="http://schemas.microsoft.com/office/drawing/2014/main" xmlns=""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xmlns=""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Box 29">
              <a:extLst>
                <a:ext uri="{FF2B5EF4-FFF2-40B4-BE49-F238E27FC236}">
                  <a16:creationId xmlns:a16="http://schemas.microsoft.com/office/drawing/2014/main" xmlns=""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x-none"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xmlns="">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xmlns=""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a:extLst>
                <a:ext uri="{FF2B5EF4-FFF2-40B4-BE49-F238E27FC236}">
                  <a16:creationId xmlns:a16="http://schemas.microsoft.com/office/drawing/2014/main" xmlns=""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x-none"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xmlns=""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xmlns="">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xmlns=""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Box 35">
              <a:extLst>
                <a:ext uri="{FF2B5EF4-FFF2-40B4-BE49-F238E27FC236}">
                  <a16:creationId xmlns:a16="http://schemas.microsoft.com/office/drawing/2014/main" xmlns=""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x-none"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xmlns=""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xmlns="">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xmlns=""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a:extLst>
                <a:ext uri="{FF2B5EF4-FFF2-40B4-BE49-F238E27FC236}">
                  <a16:creationId xmlns:a16="http://schemas.microsoft.com/office/drawing/2014/main" xmlns=""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x-none"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xmlns=""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xmlns="">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xmlns=""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a:extLst>
                <a:ext uri="{FF2B5EF4-FFF2-40B4-BE49-F238E27FC236}">
                  <a16:creationId xmlns:a16="http://schemas.microsoft.com/office/drawing/2014/main" xmlns=""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x-none"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xmlns=""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xmlns="">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xmlns=""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a:extLst>
                <a:ext uri="{FF2B5EF4-FFF2-40B4-BE49-F238E27FC236}">
                  <a16:creationId xmlns:a16="http://schemas.microsoft.com/office/drawing/2014/main" xmlns=""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x-none"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xmlns="" id="{E7EF1869-90A8-9246-B64D-0E3C93AABCE9}"/>
              </a:ext>
            </a:extLst>
          </p:cNvPr>
          <p:cNvPicPr>
            <a:picLocks noChangeAspect="1"/>
          </p:cNvPicPr>
          <p:nvPr/>
        </p:nvPicPr>
        <p:blipFill>
          <a:blip r:embed="rId14">
            <a:extLst>
              <a:ext uri="{BEBA8EAE-BF5A-486C-A8C5-ECC9F3942E4B}">
                <a14:imgProps xmlns:a14="http://schemas.microsoft.com/office/drawing/2010/main" xmlns="">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xmlns=""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xmlns=""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xmlns=""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a16="http://schemas.microsoft.com/office/drawing/2014/main" xmlns="" id="{A795C056-7A4B-B64C-A4A7-B645B165997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xmlns="" id="{4836166D-8495-824E-A1E6-2F52978E3999}"/>
              </a:ext>
            </a:extLst>
          </p:cNvPr>
          <p:cNvSpPr txBox="1"/>
          <p:nvPr/>
        </p:nvSpPr>
        <p:spPr>
          <a:xfrm>
            <a:off x="1681211" y="512196"/>
            <a:ext cx="1480082" cy="523220"/>
          </a:xfrm>
          <a:prstGeom prst="rect">
            <a:avLst/>
          </a:prstGeom>
          <a:noFill/>
        </p:spPr>
        <p:txBody>
          <a:bodyPr wrap="square" rtlCol="0">
            <a:spAutoFit/>
          </a:bodyPr>
          <a:lstStyle/>
          <a:p>
            <a:r>
              <a:rPr lang="x-none" sz="2800" dirty="0"/>
              <a:t>Số?</a:t>
            </a:r>
          </a:p>
        </p:txBody>
      </p:sp>
      <p:grpSp>
        <p:nvGrpSpPr>
          <p:cNvPr id="65" name="Group 64">
            <a:extLst>
              <a:ext uri="{FF2B5EF4-FFF2-40B4-BE49-F238E27FC236}">
                <a16:creationId xmlns:a16="http://schemas.microsoft.com/office/drawing/2014/main" xmlns=""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xmlns=""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50</a:t>
              </a:r>
            </a:p>
          </p:txBody>
        </p:sp>
        <p:sp>
          <p:nvSpPr>
            <p:cNvPr id="46" name="Rounded Rectangle 45">
              <a:extLst>
                <a:ext uri="{FF2B5EF4-FFF2-40B4-BE49-F238E27FC236}">
                  <a16:creationId xmlns:a16="http://schemas.microsoft.com/office/drawing/2014/main" xmlns=""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7" name="Rounded Rectangle 46">
              <a:extLst>
                <a:ext uri="{FF2B5EF4-FFF2-40B4-BE49-F238E27FC236}">
                  <a16:creationId xmlns:a16="http://schemas.microsoft.com/office/drawing/2014/main" xmlns=""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8" name="Triangle 47">
              <a:extLst>
                <a:ext uri="{FF2B5EF4-FFF2-40B4-BE49-F238E27FC236}">
                  <a16:creationId xmlns:a16="http://schemas.microsoft.com/office/drawing/2014/main" xmlns=""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cxnSp>
          <p:nvCxnSpPr>
            <p:cNvPr id="50" name="Straight Arrow Connector 49">
              <a:extLst>
                <a:ext uri="{FF2B5EF4-FFF2-40B4-BE49-F238E27FC236}">
                  <a16:creationId xmlns:a16="http://schemas.microsoft.com/office/drawing/2014/main" xmlns=""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x-none" sz="4000" dirty="0"/>
                <a:t>+ 30</a:t>
              </a:r>
            </a:p>
          </p:txBody>
        </p:sp>
        <p:sp>
          <p:nvSpPr>
            <p:cNvPr id="63" name="TextBox 62">
              <a:extLst>
                <a:ext uri="{FF2B5EF4-FFF2-40B4-BE49-F238E27FC236}">
                  <a16:creationId xmlns:a16="http://schemas.microsoft.com/office/drawing/2014/main" xmlns=""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x-none" sz="4000" dirty="0"/>
                <a:t>- 40 </a:t>
              </a:r>
            </a:p>
          </p:txBody>
        </p:sp>
        <p:sp>
          <p:nvSpPr>
            <p:cNvPr id="64" name="TextBox 63">
              <a:extLst>
                <a:ext uri="{FF2B5EF4-FFF2-40B4-BE49-F238E27FC236}">
                  <a16:creationId xmlns:a16="http://schemas.microsoft.com/office/drawing/2014/main" xmlns=""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x-none" sz="4000" dirty="0"/>
                <a:t>+ 15</a:t>
              </a:r>
            </a:p>
          </p:txBody>
        </p:sp>
      </p:grpSp>
      <p:sp>
        <p:nvSpPr>
          <p:cNvPr id="66" name="TextBox 65">
            <a:extLst>
              <a:ext uri="{FF2B5EF4-FFF2-40B4-BE49-F238E27FC236}">
                <a16:creationId xmlns:a16="http://schemas.microsoft.com/office/drawing/2014/main" xmlns=""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x-none" sz="4400" dirty="0"/>
              <a:t>80</a:t>
            </a:r>
          </a:p>
        </p:txBody>
      </p:sp>
      <p:sp>
        <p:nvSpPr>
          <p:cNvPr id="67" name="TextBox 66">
            <a:extLst>
              <a:ext uri="{FF2B5EF4-FFF2-40B4-BE49-F238E27FC236}">
                <a16:creationId xmlns:a16="http://schemas.microsoft.com/office/drawing/2014/main" xmlns=""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x-none" sz="4400" dirty="0"/>
              <a:t>40</a:t>
            </a:r>
          </a:p>
        </p:txBody>
      </p:sp>
      <p:sp>
        <p:nvSpPr>
          <p:cNvPr id="68" name="TextBox 67">
            <a:extLst>
              <a:ext uri="{FF2B5EF4-FFF2-40B4-BE49-F238E27FC236}">
                <a16:creationId xmlns:a16="http://schemas.microsoft.com/office/drawing/2014/main" xmlns=""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x-none" sz="4400" dirty="0"/>
              <a:t>55</a:t>
            </a:r>
          </a:p>
        </p:txBody>
      </p:sp>
    </p:spTree>
    <p:extLst>
      <p:ext uri="{BB962C8B-B14F-4D97-AF65-F5344CB8AC3E}">
        <p14:creationId xmlns:p14="http://schemas.microsoft.com/office/powerpoint/2010/main" xmlns=""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xmlns=""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xmlns=""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x-none" sz="2400" dirty="0"/>
              <a:t> </a:t>
            </a:r>
          </a:p>
        </p:txBody>
      </p:sp>
      <p:pic>
        <p:nvPicPr>
          <p:cNvPr id="7" name="Picture 6">
            <a:extLst>
              <a:ext uri="{FF2B5EF4-FFF2-40B4-BE49-F238E27FC236}">
                <a16:creationId xmlns:a16="http://schemas.microsoft.com/office/drawing/2014/main" xmlns="" id="{9E481F80-751F-D344-AC5D-E1B8BD042C2D}"/>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36000"/>
                    </a14:imgEffect>
                    <a14:imgEffect>
                      <a14:brightnessContrast bright="11000"/>
                    </a14:imgEffect>
                  </a14:imgLayer>
                </a14:imgProps>
              </a:ext>
              <a:ext uri="{28A0092B-C50C-407E-A947-70E740481C1C}">
                <a14:useLocalDpi xmlns:a14="http://schemas.microsoft.com/office/drawing/2010/main" xmlns=""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xmlns=""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xmlns=""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xmlns=""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a16="http://schemas.microsoft.com/office/drawing/2014/main" xmlns=""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a16="http://schemas.microsoft.com/office/drawing/2014/main" xmlns=""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a16="http://schemas.microsoft.com/office/drawing/2014/main" xmlns=""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a16="http://schemas.microsoft.com/office/drawing/2014/main" xmlns=""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5" name="Rounded Rectangle 14">
            <a:extLst>
              <a:ext uri="{FF2B5EF4-FFF2-40B4-BE49-F238E27FC236}">
                <a16:creationId xmlns:a16="http://schemas.microsoft.com/office/drawing/2014/main" xmlns=""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a:t>
            </a:r>
          </a:p>
        </p:txBody>
      </p:sp>
      <p:sp>
        <p:nvSpPr>
          <p:cNvPr id="16" name="Rounded Rectangle 15">
            <a:extLst>
              <a:ext uri="{FF2B5EF4-FFF2-40B4-BE49-F238E27FC236}">
                <a16:creationId xmlns:a16="http://schemas.microsoft.com/office/drawing/2014/main" xmlns=""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
        <p:nvSpPr>
          <p:cNvPr id="17" name="Rounded Rectangle 16">
            <a:extLst>
              <a:ext uri="{FF2B5EF4-FFF2-40B4-BE49-F238E27FC236}">
                <a16:creationId xmlns:a16="http://schemas.microsoft.com/office/drawing/2014/main" xmlns=""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Tree>
    <p:extLst>
      <p:ext uri="{BB962C8B-B14F-4D97-AF65-F5344CB8AC3E}">
        <p14:creationId xmlns:p14="http://schemas.microsoft.com/office/powerpoint/2010/main" xmlns=""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970526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622</Words>
  <Application>Microsoft Macintosh PowerPoint</Application>
  <PresentationFormat>Custom</PresentationFormat>
  <Paragraphs>239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Le Phung</cp:lastModifiedBy>
  <cp:revision>179</cp:revision>
  <dcterms:created xsi:type="dcterms:W3CDTF">2021-06-02T01:34:28Z</dcterms:created>
  <dcterms:modified xsi:type="dcterms:W3CDTF">2024-09-18T03:03:37Z</dcterms:modified>
</cp:coreProperties>
</file>