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4" r:id="rId2"/>
  </p:sldMasterIdLst>
  <p:notesMasterIdLst>
    <p:notesMasterId r:id="rId30"/>
  </p:notesMasterIdLst>
  <p:sldIdLst>
    <p:sldId id="327" r:id="rId3"/>
    <p:sldId id="463" r:id="rId4"/>
    <p:sldId id="290" r:id="rId5"/>
    <p:sldId id="293" r:id="rId6"/>
    <p:sldId id="289" r:id="rId7"/>
    <p:sldId id="488" r:id="rId8"/>
    <p:sldId id="292" r:id="rId9"/>
    <p:sldId id="493" r:id="rId10"/>
    <p:sldId id="494" r:id="rId11"/>
    <p:sldId id="483" r:id="rId12"/>
    <p:sldId id="462" r:id="rId13"/>
    <p:sldId id="469" r:id="rId14"/>
    <p:sldId id="467" r:id="rId15"/>
    <p:sldId id="487" r:id="rId16"/>
    <p:sldId id="473" r:id="rId17"/>
    <p:sldId id="481" r:id="rId18"/>
    <p:sldId id="476" r:id="rId19"/>
    <p:sldId id="477" r:id="rId20"/>
    <p:sldId id="478" r:id="rId21"/>
    <p:sldId id="479" r:id="rId22"/>
    <p:sldId id="489" r:id="rId23"/>
    <p:sldId id="480" r:id="rId24"/>
    <p:sldId id="452" r:id="rId25"/>
    <p:sldId id="482" r:id="rId26"/>
    <p:sldId id="490" r:id="rId27"/>
    <p:sldId id="484" r:id="rId28"/>
    <p:sldId id="340" r:id="rId29"/>
  </p:sldIdLst>
  <p:sldSz cx="16276638" cy="9144000"/>
  <p:notesSz cx="6858000" cy="9144000"/>
  <p:custDataLst>
    <p:tags r:id="rId3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FF0000"/>
    <a:srgbClr val="FF0066"/>
    <a:srgbClr val="FF7C80"/>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8" autoAdjust="0"/>
    <p:restoredTop sz="94660"/>
  </p:normalViewPr>
  <p:slideViewPr>
    <p:cSldViewPr>
      <p:cViewPr varScale="1">
        <p:scale>
          <a:sx n="62" d="100"/>
          <a:sy n="62" d="100"/>
        </p:scale>
        <p:origin x="586" y="6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đếm</a:t>
            </a:r>
            <a:r>
              <a:rPr lang="en-US" dirty="0"/>
              <a:t> </a:t>
            </a:r>
            <a:r>
              <a:rPr lang="en-US" dirty="0" err="1"/>
              <a:t>ngược</a:t>
            </a:r>
            <a:r>
              <a:rPr lang="en-US" dirty="0"/>
              <a:t> </a:t>
            </a:r>
            <a:r>
              <a:rPr lang="en-US" dirty="0" err="1"/>
              <a:t>thời</a:t>
            </a:r>
            <a:r>
              <a:rPr lang="en-US" dirty="0"/>
              <a:t> </a:t>
            </a:r>
            <a:r>
              <a:rPr lang="en-US" dirty="0" err="1"/>
              <a:t>gian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102927-9562-4CDC-A867-CE7B26E575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7191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đếm</a:t>
            </a:r>
            <a:r>
              <a:rPr lang="en-US" dirty="0"/>
              <a:t> </a:t>
            </a:r>
            <a:r>
              <a:rPr lang="en-US" dirty="0" err="1"/>
              <a:t>ngược</a:t>
            </a:r>
            <a:r>
              <a:rPr lang="en-US" dirty="0"/>
              <a:t> </a:t>
            </a:r>
            <a:r>
              <a:rPr lang="en-US" dirty="0" err="1"/>
              <a:t>thời</a:t>
            </a:r>
            <a:r>
              <a:rPr lang="en-US" dirty="0"/>
              <a:t> </a:t>
            </a:r>
            <a:r>
              <a:rPr lang="en-US" dirty="0" err="1"/>
              <a:t>gian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102927-9562-4CDC-A867-CE7B26E575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1257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136" y="2745349"/>
            <a:ext cx="16281535" cy="243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88299" y="2888486"/>
            <a:ext cx="15314838" cy="2319129"/>
          </a:xfrm>
        </p:spPr>
        <p:txBody>
          <a:bodyPr tIns="45720" bIns="45720" anchor="ctr">
            <a:normAutofit/>
          </a:bodyPr>
          <a:lstStyle>
            <a:lvl1pPr algn="ctr">
              <a:lnSpc>
                <a:spcPct val="80000"/>
              </a:lnSpc>
              <a:defRPr sz="8000" spc="200" baseline="0"/>
            </a:lvl1pPr>
          </a:lstStyle>
          <a:p>
            <a:r>
              <a:rPr lang="en-US"/>
              <a:t>Click to edit Master title style</a:t>
            </a:r>
            <a:endParaRPr lang="en-US" dirty="0"/>
          </a:p>
        </p:txBody>
      </p:sp>
      <p:sp>
        <p:nvSpPr>
          <p:cNvPr id="3" name="Subtitle 2"/>
          <p:cNvSpPr>
            <a:spLocks noGrp="1"/>
          </p:cNvSpPr>
          <p:nvPr>
            <p:ph type="subTitle" idx="1"/>
          </p:nvPr>
        </p:nvSpPr>
        <p:spPr>
          <a:xfrm>
            <a:off x="2034580" y="5328334"/>
            <a:ext cx="12207479" cy="1745673"/>
          </a:xfrm>
        </p:spPr>
        <p:txBody>
          <a:bodyPr>
            <a:normAutofit/>
          </a:bodyPr>
          <a:lstStyle>
            <a:lvl1pPr marL="0" indent="0" algn="ctr">
              <a:buNone/>
              <a:defRPr sz="2667"/>
            </a:lvl1pPr>
            <a:lvl2pPr marL="609585" indent="0" algn="ctr">
              <a:buNone/>
              <a:defRPr sz="2667"/>
            </a:lvl2pPr>
            <a:lvl3pPr marL="1219170" indent="0" algn="ctr">
              <a:buNone/>
              <a:defRPr sz="2667"/>
            </a:lvl3pPr>
            <a:lvl4pPr marL="1828754" indent="0" algn="ctr">
              <a:buNone/>
              <a:defRPr sz="2667"/>
            </a:lvl4pPr>
            <a:lvl5pPr marL="2438339" indent="0" algn="ctr">
              <a:buNone/>
              <a:defRPr sz="2667"/>
            </a:lvl5pPr>
            <a:lvl6pPr marL="3047924" indent="0" algn="ctr">
              <a:buNone/>
              <a:defRPr sz="2667"/>
            </a:lvl6pPr>
            <a:lvl7pPr marL="3657509" indent="0" algn="ctr">
              <a:buNone/>
              <a:defRPr sz="2667"/>
            </a:lvl7pPr>
            <a:lvl8pPr marL="4267093" indent="0" algn="ctr">
              <a:buNone/>
              <a:defRPr sz="2667"/>
            </a:lvl8pPr>
            <a:lvl9pPr marL="4876678" indent="0" algn="ctr">
              <a:buNone/>
              <a:defRPr sz="266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04/12/23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942080D-181B-E0E8-B179-7DCB8B3E93EE}"/>
              </a:ext>
            </a:extLst>
          </p:cNvPr>
          <p:cNvSpPr/>
          <p:nvPr userDrawn="1"/>
        </p:nvSpPr>
        <p:spPr>
          <a:xfrm>
            <a:off x="3510269" y="2574127"/>
            <a:ext cx="1137471" cy="1136029"/>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id="{F9E6B234-B67F-63AF-834C-58D83525BB0D}"/>
              </a:ext>
            </a:extLst>
          </p:cNvPr>
          <p:cNvSpPr/>
          <p:nvPr userDrawn="1"/>
        </p:nvSpPr>
        <p:spPr>
          <a:xfrm>
            <a:off x="14871999" y="7"/>
            <a:ext cx="1540077" cy="1875692"/>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292845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219170"/>
            <a:fld id="{FE1C8935-5503-46B3-AA64-FDD06962785D}" type="datetimeFigureOut">
              <a:rPr lang="en-US" smtClean="0">
                <a:solidFill>
                  <a:prstClr val="black">
                    <a:tint val="75000"/>
                  </a:prstClr>
                </a:solidFill>
              </a:rPr>
              <a:pPr defTabSz="1219170"/>
              <a:t>04/12/23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9306B73E-E889-4101-943F-C932486AC50A}"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523757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9136" y="2745349"/>
            <a:ext cx="16281535" cy="243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12332" y="2945172"/>
            <a:ext cx="14038600" cy="2235200"/>
          </a:xfrm>
        </p:spPr>
        <p:txBody>
          <a:bodyPr anchor="ctr">
            <a:noAutofit/>
          </a:bodyPr>
          <a:lstStyle>
            <a:lvl1pPr algn="ctr">
              <a:lnSpc>
                <a:spcPct val="80000"/>
              </a:lnSpc>
              <a:defRPr sz="8000" b="0" spc="20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112332" y="5347113"/>
            <a:ext cx="14038600" cy="1566185"/>
          </a:xfrm>
        </p:spPr>
        <p:txBody>
          <a:bodyPr anchor="t">
            <a:normAutofit/>
          </a:bodyPr>
          <a:lstStyle>
            <a:lvl1pPr marL="0" indent="0" algn="ctr">
              <a:buNone/>
              <a:defRPr sz="2667">
                <a:solidFill>
                  <a:schemeClr val="tx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FE1C8935-5503-46B3-AA64-FDD06962785D}" type="datetimeFigureOut">
              <a:rPr lang="en-US" smtClean="0">
                <a:solidFill>
                  <a:prstClr val="black">
                    <a:tint val="75000"/>
                  </a:prstClr>
                </a:solidFill>
              </a:rPr>
              <a:pPr/>
              <a:t>04/12/23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D4AC579B-A5D4-F90B-17EF-10AA204B0C93}"/>
              </a:ext>
            </a:extLst>
          </p:cNvPr>
          <p:cNvPicPr>
            <a:picLocks noChangeAspect="1"/>
          </p:cNvPicPr>
          <p:nvPr userDrawn="1"/>
        </p:nvPicPr>
        <p:blipFill>
          <a:blip r:embed="rId2"/>
          <a:stretch>
            <a:fillRect/>
          </a:stretch>
        </p:blipFill>
        <p:spPr>
          <a:xfrm>
            <a:off x="1" y="6"/>
            <a:ext cx="16276637" cy="9151737"/>
          </a:xfrm>
          <a:prstGeom prst="rect">
            <a:avLst/>
          </a:prstGeom>
        </p:spPr>
      </p:pic>
    </p:spTree>
    <p:extLst>
      <p:ext uri="{BB962C8B-B14F-4D97-AF65-F5344CB8AC3E}">
        <p14:creationId xmlns:p14="http://schemas.microsoft.com/office/powerpoint/2010/main" val="182285707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09166" y="2682240"/>
            <a:ext cx="6347889" cy="5608320"/>
          </a:xfrm>
        </p:spPr>
        <p:txBody>
          <a:bodyPr/>
          <a:lstStyle>
            <a:lvl1pPr>
              <a:defRPr sz="2933"/>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317734" y="2682240"/>
            <a:ext cx="6347889" cy="5608320"/>
          </a:xfrm>
        </p:spPr>
        <p:txBody>
          <a:bodyPr/>
          <a:lstStyle>
            <a:lvl1pPr>
              <a:defRPr sz="2933"/>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04/12/23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pic>
        <p:nvPicPr>
          <p:cNvPr id="2" name="Picture 1">
            <a:extLst>
              <a:ext uri="{FF2B5EF4-FFF2-40B4-BE49-F238E27FC236}">
                <a16:creationId xmlns:a16="http://schemas.microsoft.com/office/drawing/2014/main" id="{32525716-6E30-6544-811F-20039BD877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 y="2672"/>
            <a:ext cx="16267131" cy="9138659"/>
          </a:xfrm>
          <a:prstGeom prst="rect">
            <a:avLst/>
          </a:prstGeom>
        </p:spPr>
      </p:pic>
    </p:spTree>
    <p:extLst>
      <p:ext uri="{BB962C8B-B14F-4D97-AF65-F5344CB8AC3E}">
        <p14:creationId xmlns:p14="http://schemas.microsoft.com/office/powerpoint/2010/main" val="1536795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11387" y="2551293"/>
            <a:ext cx="6347889" cy="990792"/>
          </a:xfrm>
        </p:spPr>
        <p:txBody>
          <a:bodyPr anchor="ctr">
            <a:norm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611387" y="3542088"/>
            <a:ext cx="6347889" cy="4754880"/>
          </a:xfrm>
        </p:spPr>
        <p:txBody>
          <a:bodyPr/>
          <a:lstStyle>
            <a:lvl1pPr>
              <a:defRPr sz="2933"/>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318854" y="2551293"/>
            <a:ext cx="6347889" cy="990792"/>
          </a:xfrm>
        </p:spPr>
        <p:txBody>
          <a:bodyPr anchor="ctr">
            <a:norm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318854" y="3542085"/>
            <a:ext cx="6347889" cy="4754880"/>
          </a:xfrm>
        </p:spPr>
        <p:txBody>
          <a:bodyPr/>
          <a:lstStyle>
            <a:lvl1pPr>
              <a:defRPr sz="2933"/>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219170"/>
            <a:fld id="{FE1C8935-5503-46B3-AA64-FDD06962785D}" type="datetimeFigureOut">
              <a:rPr lang="en-US" smtClean="0">
                <a:solidFill>
                  <a:prstClr val="black">
                    <a:tint val="75000"/>
                  </a:prstClr>
                </a:solidFill>
              </a:rPr>
              <a:pPr defTabSz="1219170"/>
              <a:t>04/12/23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9306B73E-E889-4101-943F-C932486AC50A}"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88217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1C8935-5503-46B3-AA64-FDD06962785D}" type="datetimeFigureOut">
              <a:rPr lang="en-US" smtClean="0">
                <a:solidFill>
                  <a:prstClr val="black">
                    <a:tint val="75000"/>
                  </a:prstClr>
                </a:solidFill>
              </a:rPr>
              <a:pPr/>
              <a:t>04/12/23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102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1C8935-5503-46B3-AA64-FDD06962785D}" type="datetimeFigureOut">
              <a:rPr lang="en-US" smtClean="0">
                <a:solidFill>
                  <a:prstClr val="black">
                    <a:tint val="75000"/>
                  </a:prstClr>
                </a:solidFill>
              </a:rPr>
              <a:pPr/>
              <a:t>04/12/23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5" name="Picture 4">
            <a:extLst>
              <a:ext uri="{FF2B5EF4-FFF2-40B4-BE49-F238E27FC236}">
                <a16:creationId xmlns:a16="http://schemas.microsoft.com/office/drawing/2014/main" id="{D46011CF-26F7-CF23-4146-869C0E6675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 y="2672"/>
            <a:ext cx="16267131" cy="9138659"/>
          </a:xfrm>
          <a:prstGeom prst="rect">
            <a:avLst/>
          </a:prstGeom>
        </p:spPr>
      </p:pic>
    </p:spTree>
    <p:extLst>
      <p:ext uri="{BB962C8B-B14F-4D97-AF65-F5344CB8AC3E}">
        <p14:creationId xmlns:p14="http://schemas.microsoft.com/office/powerpoint/2010/main" val="1768900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611387" y="2826739"/>
            <a:ext cx="8179011" cy="548640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398549" y="2863316"/>
            <a:ext cx="4272617" cy="4576425"/>
          </a:xfrm>
        </p:spPr>
        <p:txBody>
          <a:bodyPr>
            <a:normAutofit/>
          </a:bodyPr>
          <a:lstStyle>
            <a:lvl1pPr marL="0" indent="0">
              <a:lnSpc>
                <a:spcPct val="95000"/>
              </a:lnSpc>
              <a:buNone/>
              <a:defRPr sz="24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pPr/>
              <a:t>04/12/23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2" name="Picture 1">
            <a:extLst>
              <a:ext uri="{FF2B5EF4-FFF2-40B4-BE49-F238E27FC236}">
                <a16:creationId xmlns:a16="http://schemas.microsoft.com/office/drawing/2014/main" id="{4D583128-95BF-827F-2027-C27C851E8C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 y="2672"/>
            <a:ext cx="16267131" cy="9138659"/>
          </a:xfrm>
          <a:prstGeom prst="rect">
            <a:avLst/>
          </a:prstGeom>
        </p:spPr>
      </p:pic>
    </p:spTree>
    <p:extLst>
      <p:ext uri="{BB962C8B-B14F-4D97-AF65-F5344CB8AC3E}">
        <p14:creationId xmlns:p14="http://schemas.microsoft.com/office/powerpoint/2010/main" val="420504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709047" y="2948659"/>
            <a:ext cx="8179011" cy="5242560"/>
          </a:xfrm>
          <a:solidFill>
            <a:schemeClr val="tx2">
              <a:lumMod val="60000"/>
              <a:lumOff val="40000"/>
            </a:schemeClr>
          </a:solidFill>
        </p:spPr>
        <p:txBody>
          <a:bodyPr tIns="365760" anchor="t"/>
          <a:lstStyle>
            <a:lvl1pPr marL="0" indent="0" algn="ctr">
              <a:buNone/>
              <a:defRPr sz="4267">
                <a:solidFill>
                  <a:schemeClr val="tx1">
                    <a:lumMod val="50000"/>
                  </a:schemeClr>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10400772" y="2867495"/>
            <a:ext cx="4272617" cy="4572000"/>
          </a:xfrm>
        </p:spPr>
        <p:txBody>
          <a:bodyPr>
            <a:normAutofit/>
          </a:bodyPr>
          <a:lstStyle>
            <a:lvl1pPr marL="0" indent="0">
              <a:lnSpc>
                <a:spcPct val="95000"/>
              </a:lnSpc>
              <a:buNone/>
              <a:defRPr sz="24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pPr/>
              <a:t>04/12/23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2" name="Picture 1">
            <a:extLst>
              <a:ext uri="{FF2B5EF4-FFF2-40B4-BE49-F238E27FC236}">
                <a16:creationId xmlns:a16="http://schemas.microsoft.com/office/drawing/2014/main" id="{76E9C148-017A-980E-70C7-4ABC1C79F5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 y="2672"/>
            <a:ext cx="16267131" cy="9138659"/>
          </a:xfrm>
          <a:prstGeom prst="rect">
            <a:avLst/>
          </a:prstGeom>
        </p:spPr>
      </p:pic>
    </p:spTree>
    <p:extLst>
      <p:ext uri="{BB962C8B-B14F-4D97-AF65-F5344CB8AC3E}">
        <p14:creationId xmlns:p14="http://schemas.microsoft.com/office/powerpoint/2010/main" val="3004018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pPr/>
              <a:t>04/12/23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A656A458-70BF-2678-46D7-C7F733ECD7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 y="2672"/>
            <a:ext cx="16267131" cy="9138659"/>
          </a:xfrm>
          <a:prstGeom prst="rect">
            <a:avLst/>
          </a:prstGeom>
        </p:spPr>
      </p:pic>
    </p:spTree>
    <p:extLst>
      <p:ext uri="{BB962C8B-B14F-4D97-AF65-F5344CB8AC3E}">
        <p14:creationId xmlns:p14="http://schemas.microsoft.com/office/powerpoint/2010/main" val="3665192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2041017" y="0"/>
            <a:ext cx="3662244" cy="914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2229672" y="366184"/>
            <a:ext cx="3207240" cy="786341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9018" y="366184"/>
            <a:ext cx="10644551" cy="78634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19019" y="8563806"/>
            <a:ext cx="3662238" cy="486833"/>
          </a:xfrm>
        </p:spPr>
        <p:txBody>
          <a:bodyPr/>
          <a:lstStyle/>
          <a:p>
            <a:fld id="{FE1C8935-5503-46B3-AA64-FDD06962785D}" type="datetimeFigureOut">
              <a:rPr lang="en-US" smtClean="0">
                <a:solidFill>
                  <a:prstClr val="black">
                    <a:tint val="75000"/>
                  </a:prstClr>
                </a:solidFill>
              </a:rPr>
              <a:pPr/>
              <a:t>04/12/23</a:t>
            </a:fld>
            <a:endParaRPr lang="en-US">
              <a:solidFill>
                <a:prstClr val="black">
                  <a:tint val="75000"/>
                </a:prstClr>
              </a:solidFill>
            </a:endParaRPr>
          </a:p>
        </p:txBody>
      </p:sp>
      <p:sp>
        <p:nvSpPr>
          <p:cNvPr id="5" name="Footer Placeholder 4"/>
          <p:cNvSpPr>
            <a:spLocks noGrp="1"/>
          </p:cNvSpPr>
          <p:nvPr>
            <p:ph type="ftr" sz="quarter" idx="11"/>
          </p:nvPr>
        </p:nvSpPr>
        <p:spPr>
          <a:xfrm>
            <a:off x="5041239" y="8563806"/>
            <a:ext cx="5713470" cy="486833"/>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0777730" y="8563806"/>
            <a:ext cx="1174501" cy="486833"/>
          </a:xfrm>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37372171-26D2-C2C4-3B6A-4A94C3D0F9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 y="2672"/>
            <a:ext cx="16267131" cy="9138659"/>
          </a:xfrm>
          <a:prstGeom prst="rect">
            <a:avLst/>
          </a:prstGeom>
        </p:spPr>
      </p:pic>
    </p:spTree>
    <p:extLst>
      <p:ext uri="{BB962C8B-B14F-4D97-AF65-F5344CB8AC3E}">
        <p14:creationId xmlns:p14="http://schemas.microsoft.com/office/powerpoint/2010/main" val="743958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12713" y="2677"/>
            <a:ext cx="16241712" cy="9138657"/>
          </a:xfrm>
          <a:prstGeom prst="rect">
            <a:avLst/>
          </a:prstGeom>
          <a:noFill/>
          <a:ln>
            <a:noFill/>
          </a:ln>
        </p:spPr>
      </p:pic>
      <p:sp>
        <p:nvSpPr>
          <p:cNvPr id="37" name="Google Shape;37;p10"/>
          <p:cNvSpPr txBox="1">
            <a:spLocks noGrp="1"/>
          </p:cNvSpPr>
          <p:nvPr>
            <p:ph type="dt" idx="10"/>
          </p:nvPr>
        </p:nvSpPr>
        <p:spPr>
          <a:xfrm>
            <a:off x="1119022" y="8475141"/>
            <a:ext cx="3662244"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04/12/23</a:t>
            </a:fld>
            <a:endParaRPr lang="en-US"/>
          </a:p>
        </p:txBody>
      </p:sp>
      <p:sp>
        <p:nvSpPr>
          <p:cNvPr id="38" name="Google Shape;38;p10"/>
          <p:cNvSpPr txBox="1">
            <a:spLocks noGrp="1"/>
          </p:cNvSpPr>
          <p:nvPr>
            <p:ph type="ftr" idx="11"/>
          </p:nvPr>
        </p:nvSpPr>
        <p:spPr>
          <a:xfrm>
            <a:off x="5391637" y="8475141"/>
            <a:ext cx="549336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11495376" y="8475141"/>
            <a:ext cx="3662244"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822404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4" y="27529"/>
            <a:ext cx="16267131" cy="9088953"/>
          </a:xfrm>
          <a:prstGeom prst="rect">
            <a:avLst/>
          </a:prstGeom>
          <a:noFill/>
          <a:ln>
            <a:noFill/>
          </a:ln>
        </p:spPr>
      </p:pic>
      <p:sp>
        <p:nvSpPr>
          <p:cNvPr id="23" name="Google Shape;23;p8"/>
          <p:cNvSpPr txBox="1">
            <a:spLocks noGrp="1"/>
          </p:cNvSpPr>
          <p:nvPr>
            <p:ph type="dt" idx="10"/>
          </p:nvPr>
        </p:nvSpPr>
        <p:spPr>
          <a:xfrm>
            <a:off x="1119022" y="8475141"/>
            <a:ext cx="3662244"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04/12/23</a:t>
            </a:fld>
            <a:endParaRPr lang="en-US"/>
          </a:p>
        </p:txBody>
      </p:sp>
      <p:sp>
        <p:nvSpPr>
          <p:cNvPr id="24" name="Google Shape;24;p8"/>
          <p:cNvSpPr txBox="1">
            <a:spLocks noGrp="1"/>
          </p:cNvSpPr>
          <p:nvPr>
            <p:ph type="ftr" idx="11"/>
          </p:nvPr>
        </p:nvSpPr>
        <p:spPr>
          <a:xfrm>
            <a:off x="5391637" y="8475141"/>
            <a:ext cx="549336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11495376" y="8475141"/>
            <a:ext cx="3662244"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744994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12713" y="2672"/>
            <a:ext cx="16241712" cy="9138659"/>
          </a:xfrm>
          <a:prstGeom prst="rect">
            <a:avLst/>
          </a:prstGeom>
          <a:noFill/>
          <a:ln>
            <a:noFill/>
          </a:ln>
        </p:spPr>
      </p:pic>
    </p:spTree>
    <p:extLst>
      <p:ext uri="{BB962C8B-B14F-4D97-AF65-F5344CB8AC3E}">
        <p14:creationId xmlns:p14="http://schemas.microsoft.com/office/powerpoint/2010/main" val="299874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220409" y="-91767"/>
            <a:ext cx="16705801" cy="9334052"/>
          </a:xfrm>
          <a:prstGeom prst="rect">
            <a:avLst/>
          </a:prstGeom>
          <a:noFill/>
          <a:ln>
            <a:noFill/>
          </a:ln>
        </p:spPr>
      </p:pic>
      <p:sp>
        <p:nvSpPr>
          <p:cNvPr id="46" name="Google Shape;46;p11"/>
          <p:cNvSpPr txBox="1">
            <a:spLocks noGrp="1"/>
          </p:cNvSpPr>
          <p:nvPr>
            <p:ph type="dt" idx="10"/>
          </p:nvPr>
        </p:nvSpPr>
        <p:spPr>
          <a:xfrm>
            <a:off x="1119022" y="8475141"/>
            <a:ext cx="3662244"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04/12/23</a:t>
            </a:fld>
            <a:endParaRPr lang="en-US"/>
          </a:p>
        </p:txBody>
      </p:sp>
      <p:sp>
        <p:nvSpPr>
          <p:cNvPr id="47" name="Google Shape;47;p11"/>
          <p:cNvSpPr txBox="1">
            <a:spLocks noGrp="1"/>
          </p:cNvSpPr>
          <p:nvPr>
            <p:ph type="ftr" idx="11"/>
          </p:nvPr>
        </p:nvSpPr>
        <p:spPr>
          <a:xfrm>
            <a:off x="5391637" y="8475141"/>
            <a:ext cx="549336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11495376" y="8475141"/>
            <a:ext cx="3662244"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4575649" y="248373"/>
            <a:ext cx="1715043" cy="1712868"/>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Tree>
    <p:extLst>
      <p:ext uri="{BB962C8B-B14F-4D97-AF65-F5344CB8AC3E}">
        <p14:creationId xmlns:p14="http://schemas.microsoft.com/office/powerpoint/2010/main" val="2935859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Title and Content" userDrawn="1">
  <p:cSld name="3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12712" y="2677"/>
            <a:ext cx="16241712" cy="9138657"/>
          </a:xfrm>
          <a:prstGeom prst="rect">
            <a:avLst/>
          </a:prstGeom>
          <a:noFill/>
          <a:ln>
            <a:noFill/>
          </a:ln>
        </p:spPr>
      </p:pic>
      <p:sp>
        <p:nvSpPr>
          <p:cNvPr id="37" name="Google Shape;37;p10"/>
          <p:cNvSpPr txBox="1">
            <a:spLocks noGrp="1"/>
          </p:cNvSpPr>
          <p:nvPr>
            <p:ph type="dt" idx="10"/>
          </p:nvPr>
        </p:nvSpPr>
        <p:spPr>
          <a:xfrm>
            <a:off x="1119021" y="8475138"/>
            <a:ext cx="3662244"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04/12/23</a:t>
            </a:fld>
            <a:endParaRPr lang="en-US"/>
          </a:p>
        </p:txBody>
      </p:sp>
      <p:sp>
        <p:nvSpPr>
          <p:cNvPr id="38" name="Google Shape;38;p10"/>
          <p:cNvSpPr txBox="1">
            <a:spLocks noGrp="1"/>
          </p:cNvSpPr>
          <p:nvPr>
            <p:ph type="ftr" idx="11"/>
          </p:nvPr>
        </p:nvSpPr>
        <p:spPr>
          <a:xfrm>
            <a:off x="5391637" y="8475138"/>
            <a:ext cx="549336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11495376" y="8475138"/>
            <a:ext cx="3662244"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360011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35434" y="-121196"/>
            <a:ext cx="16839602" cy="9460267"/>
          </a:xfrm>
          <a:prstGeom prst="rect">
            <a:avLst/>
          </a:prstGeom>
          <a:noFill/>
          <a:ln>
            <a:noFill/>
          </a:ln>
        </p:spPr>
      </p:pic>
      <p:sp>
        <p:nvSpPr>
          <p:cNvPr id="15" name="Google Shape;15;p7"/>
          <p:cNvSpPr txBox="1">
            <a:spLocks noGrp="1"/>
          </p:cNvSpPr>
          <p:nvPr>
            <p:ph type="dt" idx="10"/>
          </p:nvPr>
        </p:nvSpPr>
        <p:spPr>
          <a:xfrm>
            <a:off x="1119024" y="8475144"/>
            <a:ext cx="3662244"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04/12/23</a:t>
            </a:fld>
            <a:endParaRPr lang="en-US"/>
          </a:p>
        </p:txBody>
      </p:sp>
      <p:sp>
        <p:nvSpPr>
          <p:cNvPr id="16" name="Google Shape;16;p7"/>
          <p:cNvSpPr txBox="1">
            <a:spLocks noGrp="1"/>
          </p:cNvSpPr>
          <p:nvPr>
            <p:ph type="ftr" idx="11"/>
          </p:nvPr>
        </p:nvSpPr>
        <p:spPr>
          <a:xfrm>
            <a:off x="5391637" y="8475144"/>
            <a:ext cx="549336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11495376" y="8475144"/>
            <a:ext cx="3662244"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3510271" y="2574127"/>
            <a:ext cx="1137471" cy="1136029"/>
          </a:xfrm>
          <a:prstGeom prst="ellipse">
            <a:avLst/>
          </a:prstGeom>
          <a:solidFill>
            <a:srgbClr val="FEE599"/>
          </a:solidFill>
          <a:ln>
            <a:noFill/>
          </a:ln>
        </p:spPr>
        <p:txBody>
          <a:bodyPr spcFirstLastPara="1" wrap="square" lIns="121852" tIns="60909" rIns="121852" bIns="60909"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C94BE59B-8762-4673-A68F-7BB4BC8F730A}"/>
              </a:ext>
            </a:extLst>
          </p:cNvPr>
          <p:cNvSpPr/>
          <p:nvPr userDrawn="1"/>
        </p:nvSpPr>
        <p:spPr>
          <a:xfrm>
            <a:off x="14865375" y="182038"/>
            <a:ext cx="1540077" cy="1875692"/>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40220557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645" y="234813"/>
            <a:ext cx="16272569" cy="2194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605928" y="378901"/>
            <a:ext cx="13062002" cy="20116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5928" y="2682240"/>
            <a:ext cx="13062002" cy="56083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05056" y="8563806"/>
            <a:ext cx="4006272" cy="486833"/>
          </a:xfrm>
          <a:prstGeom prst="rect">
            <a:avLst/>
          </a:prstGeom>
        </p:spPr>
        <p:txBody>
          <a:bodyPr vert="horz" lIns="91440" tIns="45720" rIns="45720" bIns="45720" rtlCol="0" anchor="ctr"/>
          <a:lstStyle>
            <a:lvl1pPr algn="l">
              <a:defRPr sz="1400">
                <a:solidFill>
                  <a:schemeClr val="tx1"/>
                </a:solidFill>
              </a:defRPr>
            </a:lvl1pPr>
          </a:lstStyle>
          <a:p>
            <a:pPr>
              <a:defRPr/>
            </a:pPr>
            <a:endParaRPr lang="en-US"/>
          </a:p>
        </p:txBody>
      </p:sp>
      <p:sp>
        <p:nvSpPr>
          <p:cNvPr id="5" name="Footer Placeholder 4"/>
          <p:cNvSpPr>
            <a:spLocks noGrp="1"/>
          </p:cNvSpPr>
          <p:nvPr>
            <p:ph type="ftr" sz="quarter" idx="3"/>
          </p:nvPr>
        </p:nvSpPr>
        <p:spPr>
          <a:xfrm>
            <a:off x="7471435" y="8563806"/>
            <a:ext cx="6734459" cy="486833"/>
          </a:xfrm>
          <a:prstGeom prst="rect">
            <a:avLst/>
          </a:prstGeom>
        </p:spPr>
        <p:txBody>
          <a:bodyPr vert="horz" lIns="91440" tIns="45720" rIns="91440" bIns="45720" rtlCol="0" anchor="ctr"/>
          <a:lstStyle>
            <a:lvl1pPr algn="r">
              <a:defRPr sz="1400">
                <a:solidFill>
                  <a:schemeClr val="tx1"/>
                </a:solidFill>
              </a:defRPr>
            </a:lvl1pPr>
          </a:lstStyle>
          <a:p>
            <a:pPr>
              <a:defRPr/>
            </a:pPr>
            <a:endParaRPr lang="en-US"/>
          </a:p>
        </p:txBody>
      </p:sp>
      <p:sp>
        <p:nvSpPr>
          <p:cNvPr id="6" name="Slide Number Placeholder 5"/>
          <p:cNvSpPr>
            <a:spLocks noGrp="1"/>
          </p:cNvSpPr>
          <p:nvPr>
            <p:ph type="sldNum" sz="quarter" idx="4"/>
          </p:nvPr>
        </p:nvSpPr>
        <p:spPr>
          <a:xfrm>
            <a:off x="14229946" y="8563806"/>
            <a:ext cx="1263287" cy="486833"/>
          </a:xfrm>
          <a:prstGeom prst="rect">
            <a:avLst/>
          </a:prstGeom>
        </p:spPr>
        <p:txBody>
          <a:bodyPr vert="horz" lIns="45720" tIns="45720" rIns="91440" bIns="45720" rtlCol="0" anchor="ctr"/>
          <a:lstStyle>
            <a:lvl1pPr algn="l">
              <a:defRPr sz="1600" b="0">
                <a:solidFill>
                  <a:schemeClr val="tx1"/>
                </a:solidFill>
              </a:defRPr>
            </a:lvl1pPr>
          </a:lstStyle>
          <a:p>
            <a:pPr>
              <a:defRPr/>
            </a:pPr>
            <a:fld id="{F4264759-E7CE-4A8C-955C-20DA2A50E45F}" type="slidenum">
              <a:rPr lang="en-US" altLang="en-US" smtClean="0"/>
              <a:pPr>
                <a:defRPr/>
              </a:pPr>
              <a:t>‹#›</a:t>
            </a:fld>
            <a:endParaRPr lang="en-US" altLang="en-US"/>
          </a:p>
        </p:txBody>
      </p:sp>
    </p:spTree>
    <p:extLst>
      <p:ext uri="{BB962C8B-B14F-4D97-AF65-F5344CB8AC3E}">
        <p14:creationId xmlns:p14="http://schemas.microsoft.com/office/powerpoint/2010/main" val="1867814591"/>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662" r:id="rId13"/>
    <p:sldLayoutId id="2147483663" r:id="rId14"/>
    <p:sldLayoutId id="2147483665" r:id="rId15"/>
    <p:sldLayoutId id="2147483679" r:id="rId16"/>
    <p:sldLayoutId id="2147483680" r:id="rId17"/>
  </p:sldLayoutIdLst>
  <p:txStyles>
    <p:titleStyle>
      <a:lvl1pPr algn="l" defTabSz="1219170" rtl="0" eaLnBrk="1" latinLnBrk="0" hangingPunct="1">
        <a:lnSpc>
          <a:spcPct val="85000"/>
        </a:lnSpc>
        <a:spcBef>
          <a:spcPct val="0"/>
        </a:spcBef>
        <a:buNone/>
        <a:defRPr sz="5333" kern="1200" cap="all" baseline="0">
          <a:solidFill>
            <a:schemeClr val="bg2"/>
          </a:solidFill>
          <a:latin typeface="+mj-lt"/>
          <a:ea typeface="+mj-ea"/>
          <a:cs typeface="+mj-cs"/>
        </a:defRPr>
      </a:lvl1pPr>
    </p:titleStyle>
    <p:bodyStyle>
      <a:lvl1pPr marL="243834" indent="-243834" algn="l" defTabSz="1219170" rtl="0" eaLnBrk="1" latinLnBrk="0" hangingPunct="1">
        <a:lnSpc>
          <a:spcPct val="90000"/>
        </a:lnSpc>
        <a:spcBef>
          <a:spcPts val="1600"/>
        </a:spcBef>
        <a:spcAft>
          <a:spcPts val="267"/>
        </a:spcAft>
        <a:buClr>
          <a:schemeClr val="tx1"/>
        </a:buClr>
        <a:buFont typeface="Wingdings" pitchFamily="2" charset="2"/>
        <a:buChar char=""/>
        <a:defRPr sz="2933" kern="1200">
          <a:solidFill>
            <a:schemeClr val="tx1"/>
          </a:solidFill>
          <a:latin typeface="+mn-lt"/>
          <a:ea typeface="+mn-ea"/>
          <a:cs typeface="+mn-cs"/>
        </a:defRPr>
      </a:lvl1pPr>
      <a:lvl2pPr marL="548626" indent="-243834" algn="l" defTabSz="1219170" rtl="0" eaLnBrk="1" latinLnBrk="0" hangingPunct="1">
        <a:lnSpc>
          <a:spcPct val="90000"/>
        </a:lnSpc>
        <a:spcBef>
          <a:spcPts val="267"/>
        </a:spcBef>
        <a:spcAft>
          <a:spcPts val="533"/>
        </a:spcAft>
        <a:buClr>
          <a:schemeClr val="tx1"/>
        </a:buClr>
        <a:buFont typeface="Wingdings" pitchFamily="2" charset="2"/>
        <a:buChar char=""/>
        <a:defRPr sz="2667" kern="1200">
          <a:solidFill>
            <a:schemeClr val="tx1"/>
          </a:solidFill>
          <a:latin typeface="+mn-lt"/>
          <a:ea typeface="+mn-ea"/>
          <a:cs typeface="+mn-cs"/>
        </a:defRPr>
      </a:lvl2pPr>
      <a:lvl3pPr marL="853419" indent="-243834" algn="l" defTabSz="1219170" rtl="0" eaLnBrk="1" latinLnBrk="0" hangingPunct="1">
        <a:lnSpc>
          <a:spcPct val="90000"/>
        </a:lnSpc>
        <a:spcBef>
          <a:spcPts val="267"/>
        </a:spcBef>
        <a:spcAft>
          <a:spcPts val="533"/>
        </a:spcAft>
        <a:buClr>
          <a:schemeClr val="tx1"/>
        </a:buClr>
        <a:buFont typeface="Wingdings" pitchFamily="2" charset="2"/>
        <a:buChar char=""/>
        <a:defRPr sz="2400" kern="1200">
          <a:solidFill>
            <a:schemeClr val="tx1"/>
          </a:solidFill>
          <a:latin typeface="+mn-lt"/>
          <a:ea typeface="+mn-ea"/>
          <a:cs typeface="+mn-cs"/>
        </a:defRPr>
      </a:lvl3pPr>
      <a:lvl4pPr marL="1158211" indent="-243834" algn="l" defTabSz="1219170" rtl="0" eaLnBrk="1" latinLnBrk="0" hangingPunct="1">
        <a:lnSpc>
          <a:spcPct val="90000"/>
        </a:lnSpc>
        <a:spcBef>
          <a:spcPts val="267"/>
        </a:spcBef>
        <a:spcAft>
          <a:spcPts val="533"/>
        </a:spcAft>
        <a:buClr>
          <a:schemeClr val="tx1"/>
        </a:buClr>
        <a:buFont typeface="Wingdings" pitchFamily="2" charset="2"/>
        <a:buChar char=""/>
        <a:defRPr sz="2133" kern="1200">
          <a:solidFill>
            <a:schemeClr val="tx1"/>
          </a:solidFill>
          <a:latin typeface="+mn-lt"/>
          <a:ea typeface="+mn-ea"/>
          <a:cs typeface="+mn-cs"/>
        </a:defRPr>
      </a:lvl4pPr>
      <a:lvl5pPr marL="1463003" indent="-243834" algn="l" defTabSz="1219170" rtl="0" eaLnBrk="1" latinLnBrk="0" hangingPunct="1">
        <a:lnSpc>
          <a:spcPct val="90000"/>
        </a:lnSpc>
        <a:spcBef>
          <a:spcPts val="267"/>
        </a:spcBef>
        <a:spcAft>
          <a:spcPts val="533"/>
        </a:spcAft>
        <a:buClr>
          <a:schemeClr val="tx1"/>
        </a:buClr>
        <a:buFont typeface="Wingdings" pitchFamily="2" charset="2"/>
        <a:buChar char=""/>
        <a:defRPr sz="2133" kern="1200">
          <a:solidFill>
            <a:schemeClr val="tx1"/>
          </a:solidFill>
          <a:latin typeface="+mn-lt"/>
          <a:ea typeface="+mn-ea"/>
          <a:cs typeface="+mn-cs"/>
        </a:defRPr>
      </a:lvl5pPr>
      <a:lvl6pPr marL="1712757" indent="-304792" algn="l" defTabSz="1219170" rtl="0" eaLnBrk="1" latinLnBrk="0" hangingPunct="1">
        <a:lnSpc>
          <a:spcPct val="90000"/>
        </a:lnSpc>
        <a:spcBef>
          <a:spcPts val="267"/>
        </a:spcBef>
        <a:spcAft>
          <a:spcPts val="533"/>
        </a:spcAft>
        <a:buClr>
          <a:schemeClr val="tx1"/>
        </a:buClr>
        <a:buFont typeface="Wingdings" pitchFamily="2" charset="2"/>
        <a:buChar char=""/>
        <a:defRPr sz="2133" kern="1200">
          <a:solidFill>
            <a:schemeClr val="tx1"/>
          </a:solidFill>
          <a:latin typeface="+mn-lt"/>
          <a:ea typeface="+mn-ea"/>
          <a:cs typeface="+mn-cs"/>
        </a:defRPr>
      </a:lvl6pPr>
      <a:lvl7pPr marL="1962351" indent="-304792" algn="l" defTabSz="1219170" rtl="0" eaLnBrk="1" latinLnBrk="0" hangingPunct="1">
        <a:lnSpc>
          <a:spcPct val="90000"/>
        </a:lnSpc>
        <a:spcBef>
          <a:spcPts val="267"/>
        </a:spcBef>
        <a:spcAft>
          <a:spcPts val="533"/>
        </a:spcAft>
        <a:buClr>
          <a:schemeClr val="tx1"/>
        </a:buClr>
        <a:buFont typeface="Wingdings" pitchFamily="2" charset="2"/>
        <a:buChar char=""/>
        <a:defRPr sz="2133" kern="1200">
          <a:solidFill>
            <a:schemeClr val="tx1"/>
          </a:solidFill>
          <a:latin typeface="+mn-lt"/>
          <a:ea typeface="+mn-ea"/>
          <a:cs typeface="+mn-cs"/>
        </a:defRPr>
      </a:lvl7pPr>
      <a:lvl8pPr marL="2171946" indent="-304792" algn="l" defTabSz="1219170" rtl="0" eaLnBrk="1" latinLnBrk="0" hangingPunct="1">
        <a:lnSpc>
          <a:spcPct val="90000"/>
        </a:lnSpc>
        <a:spcBef>
          <a:spcPts val="267"/>
        </a:spcBef>
        <a:spcAft>
          <a:spcPts val="533"/>
        </a:spcAft>
        <a:buClr>
          <a:schemeClr val="tx1"/>
        </a:buClr>
        <a:buFont typeface="Wingdings" pitchFamily="2" charset="2"/>
        <a:buChar char=""/>
        <a:defRPr sz="2133" kern="1200">
          <a:solidFill>
            <a:schemeClr val="tx1"/>
          </a:solidFill>
          <a:latin typeface="+mn-lt"/>
          <a:ea typeface="+mn-ea"/>
          <a:cs typeface="+mn-cs"/>
        </a:defRPr>
      </a:lvl8pPr>
      <a:lvl9pPr marL="2408206" indent="-304792" algn="l" defTabSz="1219170" rtl="0" eaLnBrk="1" latinLnBrk="0" hangingPunct="1">
        <a:lnSpc>
          <a:spcPct val="90000"/>
        </a:lnSpc>
        <a:spcBef>
          <a:spcPts val="267"/>
        </a:spcBef>
        <a:spcAft>
          <a:spcPts val="533"/>
        </a:spcAft>
        <a:buClr>
          <a:schemeClr val="tx1"/>
        </a:buClr>
        <a:buFont typeface="Wingdings" pitchFamily="2" charset="2"/>
        <a:buChar char=""/>
        <a:defRPr sz="2133"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11.png"/><Relationship Id="rId7" Type="http://schemas.openxmlformats.org/officeDocument/2006/relationships/image" Target="../media/image15.gi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13.wmf"/><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18.gif"/></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5.png"/><Relationship Id="rId3" Type="http://schemas.openxmlformats.org/officeDocument/2006/relationships/slideLayout" Target="../slideLayouts/slideLayout23.xml"/><Relationship Id="rId7" Type="http://schemas.openxmlformats.org/officeDocument/2006/relationships/image" Target="../media/image23.png"/><Relationship Id="rId12" Type="http://schemas.openxmlformats.org/officeDocument/2006/relationships/slide" Target="slide1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7.xml"/><Relationship Id="rId11" Type="http://schemas.openxmlformats.org/officeDocument/2006/relationships/image" Target="../media/image20.png"/><Relationship Id="rId5" Type="http://schemas.openxmlformats.org/officeDocument/2006/relationships/image" Target="../media/image19.gif"/><Relationship Id="rId10" Type="http://schemas.microsoft.com/office/2007/relationships/hdphoto" Target="../media/hdphoto2.wdp"/><Relationship Id="rId4" Type="http://schemas.openxmlformats.org/officeDocument/2006/relationships/image" Target="../media/image22.gif"/><Relationship Id="rId9" Type="http://schemas.openxmlformats.org/officeDocument/2006/relationships/image" Target="../media/image24.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microsoft.com/office/2007/relationships/hdphoto" Target="../media/hdphoto4.wdp"/><Relationship Id="rId5" Type="http://schemas.openxmlformats.org/officeDocument/2006/relationships/image" Target="../media/image27.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8.wmf"/><Relationship Id="rId5" Type="http://schemas.openxmlformats.org/officeDocument/2006/relationships/image" Target="../media/image26.png"/><Relationship Id="rId10" Type="http://schemas.openxmlformats.org/officeDocument/2006/relationships/hyperlink" Target="https://loigiaihay.com/bai-22-su-tich-ong-dung-ba-dung-trang-99-100-sgk-tieng-viet-lop-3-tap-2-ket-noi-tri-thuc-voi-cuoc-song-a110214.html#ixzz7xtraskwA" TargetMode="External"/><Relationship Id="rId4" Type="http://schemas.openxmlformats.org/officeDocument/2006/relationships/audio" Target="../media/audio2.wav"/><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18.gi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vi-VN" altLang="en-US" sz="3500" b="1" dirty="0">
                <a:solidFill>
                  <a:srgbClr val="FF0066"/>
                </a:solidFill>
                <a:latin typeface="Times New Roman" pitchFamily="18" charset="0"/>
              </a:rPr>
              <a:t>SỐ 2 VÕ XÁN</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145856" y="3870025"/>
            <a:ext cx="12279703"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TIẾNG VIỆT – LỚP 3</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FF"/>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dirty="0">
                <a:solidFill>
                  <a:srgbClr val="0000FF"/>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112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i="1" dirty="0" err="1">
                <a:solidFill>
                  <a:srgbClr val="FF0066"/>
                </a:solidFill>
                <a:latin typeface="Times New Roman" pitchFamily="18" charset="0"/>
              </a:rPr>
              <a:t>Giáo</a:t>
            </a:r>
            <a:r>
              <a:rPr lang="en-US" altLang="en-US" sz="3200" b="1" i="1" dirty="0">
                <a:solidFill>
                  <a:srgbClr val="FF0066"/>
                </a:solidFill>
                <a:latin typeface="Times New Roman" pitchFamily="18" charset="0"/>
              </a:rPr>
              <a:t> </a:t>
            </a:r>
            <a:r>
              <a:rPr lang="en-US" altLang="en-US" sz="3200" b="1" i="1" dirty="0" err="1">
                <a:solidFill>
                  <a:srgbClr val="FF0066"/>
                </a:solidFill>
                <a:latin typeface="Times New Roman" pitchFamily="18" charset="0"/>
              </a:rPr>
              <a:t>viên</a:t>
            </a:r>
            <a:r>
              <a:rPr lang="en-US" altLang="en-US" sz="3200" b="1" i="1" dirty="0">
                <a:solidFill>
                  <a:srgbClr val="FF0066"/>
                </a:solidFill>
                <a:latin typeface="Times New Roman" pitchFamily="18" charset="0"/>
              </a:rPr>
              <a:t>:</a:t>
            </a:r>
            <a:r>
              <a:rPr lang="vi-VN" altLang="en-US" sz="3200" b="1" i="1" dirty="0">
                <a:solidFill>
                  <a:srgbClr val="FF0066"/>
                </a:solidFill>
                <a:latin typeface="Times New Roman" pitchFamily="18" charset="0"/>
              </a:rPr>
              <a:t> Phan Thị Mỹ</a:t>
            </a:r>
            <a:endParaRPr lang="en-US" altLang="en-US" sz="3200" b="1" i="1" dirty="0">
              <a:solidFill>
                <a:srgbClr val="FF0066"/>
              </a:solidFill>
              <a:latin typeface="Times New Roman" pitchFamily="18" charset="0"/>
            </a:endParaRPr>
          </a:p>
          <a:p>
            <a:pPr eaLnBrk="1" hangingPunct="1"/>
            <a:r>
              <a:rPr lang="en-US" altLang="en-US" sz="3200" b="1" i="1" dirty="0" err="1">
                <a:solidFill>
                  <a:srgbClr val="FF0066"/>
                </a:solidFill>
                <a:latin typeface="Times New Roman" pitchFamily="18" charset="0"/>
              </a:rPr>
              <a:t>Lớp</a:t>
            </a:r>
            <a:r>
              <a:rPr lang="en-US" altLang="en-US" sz="3200" b="1" i="1" dirty="0">
                <a:solidFill>
                  <a:srgbClr val="FF0066"/>
                </a:solidFill>
                <a:latin typeface="Times New Roman" pitchFamily="18" charset="0"/>
              </a:rPr>
              <a:t>:  </a:t>
            </a:r>
            <a:r>
              <a:rPr lang="vi-VN" altLang="en-US" sz="3200" b="1" i="1" dirty="0">
                <a:solidFill>
                  <a:srgbClr val="FF0066"/>
                </a:solidFill>
                <a:latin typeface="Times New Roman" pitchFamily="18" charset="0"/>
              </a:rPr>
              <a:t>3E</a:t>
            </a:r>
            <a:endParaRPr lang="en-US" altLang="en-US" sz="3200" b="1" i="1" dirty="0">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9" y="331496"/>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76637"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4638075" y="3144"/>
            <a:ext cx="2505381" cy="2354677"/>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654774" y="8044342"/>
            <a:ext cx="860491" cy="861583"/>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93522" y="7628144"/>
            <a:ext cx="3019782" cy="151585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5391252625904418595">
            <a:hlinkClick r:id="" action="ppaction://media"/>
            <a:extLst>
              <a:ext uri="{FF2B5EF4-FFF2-40B4-BE49-F238E27FC236}">
                <a16:creationId xmlns:a16="http://schemas.microsoft.com/office/drawing/2014/main" id="{16AFC870-5A19-0330-F8D6-09CB21ED0C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702" y="-21044"/>
            <a:ext cx="16159615" cy="9089783"/>
          </a:xfrm>
          <a:prstGeom prst="rect">
            <a:avLst/>
          </a:prstGeom>
          <a:ln>
            <a:noFill/>
          </a:ln>
        </p:spPr>
      </p:pic>
    </p:spTree>
    <p:extLst>
      <p:ext uri="{BB962C8B-B14F-4D97-AF65-F5344CB8AC3E}">
        <p14:creationId xmlns:p14="http://schemas.microsoft.com/office/powerpoint/2010/main" val="211739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9F86F7-BFCD-006A-0207-9A3179EBDC67}"/>
              </a:ext>
            </a:extLst>
          </p:cNvPr>
          <p:cNvSpPr txBox="1"/>
          <p:nvPr/>
        </p:nvSpPr>
        <p:spPr>
          <a:xfrm>
            <a:off x="4785519" y="228600"/>
            <a:ext cx="8139658"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Thứ bảy ngày</a:t>
            </a:r>
            <a:r>
              <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vi-VN"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15 tháng 4 năm 2023</a:t>
            </a:r>
            <a:endPar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5" name="TextBox 4">
            <a:extLst>
              <a:ext uri="{FF2B5EF4-FFF2-40B4-BE49-F238E27FC236}">
                <a16:creationId xmlns:a16="http://schemas.microsoft.com/office/drawing/2014/main" id="{0FE265B2-61E8-8AF5-204C-4922C70DE34F}"/>
              </a:ext>
            </a:extLst>
          </p:cNvPr>
          <p:cNvSpPr txBox="1"/>
          <p:nvPr/>
        </p:nvSpPr>
        <p:spPr>
          <a:xfrm>
            <a:off x="6766719" y="990600"/>
            <a:ext cx="8139658"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effectLst/>
                <a:uLnTx/>
                <a:uFillTx/>
                <a:latin typeface="Times New Roman" pitchFamily="18" charset="0"/>
                <a:ea typeface="+mn-ea"/>
                <a:cs typeface="Times New Roman" pitchFamily="18" charset="0"/>
              </a:rPr>
              <a:t>TIẾNG VIỆT</a:t>
            </a:r>
            <a:r>
              <a:rPr kumimoji="0" lang="en-US" sz="3600" b="1" i="0" strike="noStrike" kern="1200" cap="none" spc="0" normalizeH="0" baseline="0" noProof="0" dirty="0">
                <a:ln>
                  <a:noFill/>
                </a:ln>
                <a:effectLst/>
                <a:uLnTx/>
                <a:uFillTx/>
                <a:latin typeface="Times New Roman" pitchFamily="18" charset="0"/>
                <a:ea typeface="+mn-ea"/>
                <a:cs typeface="Times New Roman" pitchFamily="18" charset="0"/>
              </a:rPr>
              <a:t>:</a:t>
            </a:r>
          </a:p>
        </p:txBody>
      </p:sp>
      <p:sp>
        <p:nvSpPr>
          <p:cNvPr id="7" name="TextBox 6">
            <a:extLst>
              <a:ext uri="{FF2B5EF4-FFF2-40B4-BE49-F238E27FC236}">
                <a16:creationId xmlns:a16="http://schemas.microsoft.com/office/drawing/2014/main" id="{DD4F9B10-B675-8698-2051-C31DC2B1ED6F}"/>
              </a:ext>
            </a:extLst>
          </p:cNvPr>
          <p:cNvSpPr txBox="1"/>
          <p:nvPr/>
        </p:nvSpPr>
        <p:spPr>
          <a:xfrm>
            <a:off x="3566319" y="1914435"/>
            <a:ext cx="8139658" cy="132343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vi-VN" sz="4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vi-VN" sz="4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       </a:t>
            </a:r>
            <a:r>
              <a:rPr lang="en-US" sz="4000" b="1" dirty="0" err="1">
                <a:solidFill>
                  <a:srgbClr val="0000FF"/>
                </a:solidFill>
                <a:effectLst>
                  <a:outerShdw blurRad="38100" dist="38100" dir="2700000" algn="tl">
                    <a:srgbClr val="000000">
                      <a:alpha val="43137"/>
                    </a:srgbClr>
                  </a:outerShdw>
                </a:effectLst>
                <a:latin typeface="Times New Roman" pitchFamily="18" charset="0"/>
              </a:rPr>
              <a:t>Đọc</a:t>
            </a:r>
            <a:r>
              <a:rPr kumimoji="0" lang="en-US" sz="4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 HAI BÀ TRƯNG</a:t>
            </a:r>
          </a:p>
        </p:txBody>
      </p:sp>
      <p:sp>
        <p:nvSpPr>
          <p:cNvPr id="2" name="TextBox 1">
            <a:extLst>
              <a:ext uri="{FF2B5EF4-FFF2-40B4-BE49-F238E27FC236}">
                <a16:creationId xmlns:a16="http://schemas.microsoft.com/office/drawing/2014/main" id="{683221A5-A095-3572-00D6-310060DD7635}"/>
              </a:ext>
            </a:extLst>
          </p:cNvPr>
          <p:cNvSpPr txBox="1"/>
          <p:nvPr/>
        </p:nvSpPr>
        <p:spPr>
          <a:xfrm>
            <a:off x="4409161" y="1814155"/>
            <a:ext cx="8516016" cy="646331"/>
          </a:xfrm>
          <a:prstGeom prst="rect">
            <a:avLst/>
          </a:prstGeom>
          <a:noFill/>
        </p:spPr>
        <p:txBody>
          <a:bodyPr wrap="square" rtlCol="0">
            <a:spAutoFit/>
          </a:bodyPr>
          <a:lstStyle/>
          <a:p>
            <a:r>
              <a:rPr lang="vi-VN" sz="3600" b="1" dirty="0">
                <a:latin typeface="Times New Roman" panose="02020603050405020304" pitchFamily="18" charset="0"/>
                <a:cs typeface="Times New Roman" panose="02020603050405020304" pitchFamily="18" charset="0"/>
              </a:rPr>
              <a:t>CHỦ ĐIỂM: </a:t>
            </a:r>
            <a:r>
              <a:rPr lang="vi-VN" sz="3600" b="1" dirty="0">
                <a:solidFill>
                  <a:srgbClr val="FF0000"/>
                </a:solidFill>
                <a:latin typeface="Times New Roman" panose="02020603050405020304" pitchFamily="18" charset="0"/>
                <a:cs typeface="Times New Roman" panose="02020603050405020304" pitchFamily="18" charset="0"/>
              </a:rPr>
              <a:t>ĐẤT NƯỚC NGÀN NĂM</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198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69BF-44CD-8A4B-F4BA-49AEEDF06297}"/>
              </a:ext>
            </a:extLst>
          </p:cNvPr>
          <p:cNvSpPr>
            <a:spLocks noGrp="1"/>
          </p:cNvSpPr>
          <p:nvPr>
            <p:ph type="title"/>
          </p:nvPr>
        </p:nvSpPr>
        <p:spPr>
          <a:xfrm>
            <a:off x="813832" y="366713"/>
            <a:ext cx="14648974" cy="609599"/>
          </a:xfrm>
        </p:spPr>
        <p:txBody>
          <a:bodyPr/>
          <a:lstStyle/>
          <a:p>
            <a:r>
              <a:rPr lang="vi-VN" sz="3600" b="1" i="0" dirty="0">
                <a:solidFill>
                  <a:srgbClr val="FF0000"/>
                </a:solidFill>
                <a:effectLst/>
                <a:latin typeface="Times New Roman" panose="02020603050405020304" pitchFamily="18" charset="0"/>
                <a:cs typeface="Times New Roman" panose="02020603050405020304" pitchFamily="18" charset="0"/>
              </a:rPr>
              <a:t>H</a:t>
            </a:r>
            <a:r>
              <a:rPr lang="en-US" sz="3600" b="1" i="0" dirty="0">
                <a:solidFill>
                  <a:srgbClr val="FF0000"/>
                </a:solidFill>
                <a:effectLst/>
                <a:latin typeface="Times New Roman" panose="02020603050405020304" pitchFamily="18" charset="0"/>
                <a:cs typeface="Times New Roman" panose="02020603050405020304" pitchFamily="18" charset="0"/>
              </a:rPr>
              <a:t>AI BÀ TRƯNG</a:t>
            </a:r>
            <a:br>
              <a:rPr lang="vi-VN" b="0" i="0" dirty="0">
                <a:solidFill>
                  <a:srgbClr val="000000"/>
                </a:solidFill>
                <a:effectLst/>
                <a:latin typeface="OpenSans"/>
              </a:rPr>
            </a:br>
            <a:endParaRPr lang="en-US" dirty="0"/>
          </a:p>
        </p:txBody>
      </p:sp>
      <p:sp>
        <p:nvSpPr>
          <p:cNvPr id="3" name="Content Placeholder 2">
            <a:extLst>
              <a:ext uri="{FF2B5EF4-FFF2-40B4-BE49-F238E27FC236}">
                <a16:creationId xmlns:a16="http://schemas.microsoft.com/office/drawing/2014/main" id="{FF40CBF1-4366-0E7D-D73B-85FF86B5415C}"/>
              </a:ext>
            </a:extLst>
          </p:cNvPr>
          <p:cNvSpPr>
            <a:spLocks noGrp="1"/>
          </p:cNvSpPr>
          <p:nvPr>
            <p:ph idx="1"/>
          </p:nvPr>
        </p:nvSpPr>
        <p:spPr>
          <a:xfrm>
            <a:off x="289719" y="366713"/>
            <a:ext cx="15773400" cy="6034088"/>
          </a:xfrm>
        </p:spPr>
        <p:txBody>
          <a:bodyPr/>
          <a:lstStyle/>
          <a:p>
            <a:pPr marL="0" indent="457200" algn="just">
              <a:buNone/>
            </a:pPr>
            <a:r>
              <a:rPr lang="vi-VN" sz="2900" b="0" i="0" dirty="0">
                <a:solidFill>
                  <a:srgbClr val="000000"/>
                </a:solidFill>
                <a:effectLst/>
                <a:latin typeface="Times New Roman" panose="02020603050405020304" pitchFamily="18" charset="0"/>
                <a:cs typeface="Times New Roman" panose="02020603050405020304" pitchFamily="18" charset="0"/>
              </a:rPr>
              <a:t>Thuở xưa, nước ta bị nhà Hán đô hộ. Giặc ngoại xâm thẳng tay chém giết dân lành, cướp hết ruộng nương màu mỡ. Chúng bắt dân ta lên rừng săn thú lạ, xuống biển mò ngọc trai, khiến bao người thiệt mạng vì hổ báo, cá sấu, thuồng luồng, ... Lòng dân oán hận ngút trời, chỉ chờ dịp vùng lên đánh đuổi quân xâm lược.</a:t>
            </a:r>
          </a:p>
          <a:p>
            <a:pPr marL="0" indent="457200" algn="just">
              <a:buNone/>
            </a:pPr>
            <a:r>
              <a:rPr lang="vi-VN" sz="2900" b="0" i="0" dirty="0">
                <a:solidFill>
                  <a:srgbClr val="000000"/>
                </a:solidFill>
                <a:effectLst/>
                <a:latin typeface="Times New Roman" panose="02020603050405020304" pitchFamily="18" charset="0"/>
                <a:cs typeface="Times New Roman" panose="02020603050405020304" pitchFamily="18"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 bèn lập mưu giết chết Thi Sách.</a:t>
            </a:r>
          </a:p>
          <a:p>
            <a:pPr marL="0" indent="457200" algn="just">
              <a:buNone/>
            </a:pPr>
            <a:r>
              <a:rPr lang="vi-VN" sz="2900" b="0" i="0" dirty="0">
                <a:solidFill>
                  <a:srgbClr val="000000"/>
                </a:solidFill>
                <a:effectLst/>
                <a:latin typeface="Times New Roman" panose="02020603050405020304" pitchFamily="18" charset="0"/>
                <a:cs typeface="Times New Roman" panose="02020603050405020304" pitchFamily="18" charset="0"/>
              </a:rPr>
              <a:t>Nhận được tin dữ, Hai Bà Trưng liền kéo quân về thành Luy Lâu hỏi tội kẻ thù. Trước lúc trẩy quân, có người xin nữ chủ tướng cho mặc đồ tang. Trưng Trắc trả lời :</a:t>
            </a:r>
          </a:p>
          <a:p>
            <a:pPr marL="0" indent="457200" algn="just">
              <a:buNone/>
            </a:pPr>
            <a:r>
              <a:rPr lang="vi-VN" sz="2900" b="0" i="0" dirty="0">
                <a:solidFill>
                  <a:srgbClr val="000000"/>
                </a:solidFill>
                <a:effectLst/>
                <a:latin typeface="Times New Roman" panose="02020603050405020304" pitchFamily="18" charset="0"/>
                <a:cs typeface="Times New Roman" panose="02020603050405020304" pitchFamily="18" charset="0"/>
              </a:rPr>
              <a:t>- Không ! Ta sẽ mặc giáp phục thật đẹp để dân chúng thêm phấn khích, còn giặc trông thấy thì kinh hồn.</a:t>
            </a:r>
          </a:p>
          <a:p>
            <a:pPr marL="0" indent="457200" algn="just">
              <a:buNone/>
            </a:pPr>
            <a:r>
              <a:rPr lang="vi-VN" sz="2900" b="0" i="0" dirty="0">
                <a:solidFill>
                  <a:srgbClr val="000000"/>
                </a:solidFill>
                <a:effectLst/>
                <a:latin typeface="Times New Roman" panose="02020603050405020304" pitchFamily="18" charset="0"/>
                <a:cs typeface="Times New Roman" panose="02020603050405020304" pitchFamily="18" charset="0"/>
              </a:rPr>
              <a:t>Hai Bà Trưng bước lên bành voi. Đoàn quân rùng rùng lên đường</a:t>
            </a:r>
            <a:r>
              <a:rPr lang="en-US" sz="2900" b="0" i="0" dirty="0">
                <a:solidFill>
                  <a:srgbClr val="000000"/>
                </a:solidFill>
                <a:effectLst/>
                <a:latin typeface="Times New Roman" panose="02020603050405020304" pitchFamily="18" charset="0"/>
                <a:cs typeface="Times New Roman" panose="02020603050405020304" pitchFamily="18" charset="0"/>
              </a:rPr>
              <a:t>.</a:t>
            </a:r>
            <a:r>
              <a:rPr lang="vi-VN" sz="2900" b="0" i="0" dirty="0">
                <a:solidFill>
                  <a:srgbClr val="000000"/>
                </a:solidFill>
                <a:effectLst/>
                <a:latin typeface="Times New Roman" panose="02020603050405020304" pitchFamily="18" charset="0"/>
                <a:cs typeface="Times New Roman" panose="02020603050405020304" pitchFamily="18" charset="0"/>
              </a:rPr>
              <a:t> </a:t>
            </a:r>
            <a:r>
              <a:rPr lang="en-US" sz="2900" dirty="0">
                <a:solidFill>
                  <a:srgbClr val="000000"/>
                </a:solidFill>
                <a:latin typeface="Times New Roman" panose="02020603050405020304" pitchFamily="18" charset="0"/>
                <a:cs typeface="Times New Roman" panose="02020603050405020304" pitchFamily="18" charset="0"/>
              </a:rPr>
              <a:t>G</a:t>
            </a:r>
            <a:r>
              <a:rPr lang="vi-VN" sz="2900" b="0" i="0" dirty="0">
                <a:solidFill>
                  <a:srgbClr val="000000"/>
                </a:solidFill>
                <a:effectLst/>
                <a:latin typeface="Times New Roman" panose="02020603050405020304" pitchFamily="18" charset="0"/>
                <a:cs typeface="Times New Roman" panose="02020603050405020304" pitchFamily="18" charset="0"/>
              </a:rPr>
              <a:t>iáo lao, cung nỏ, rìu búa, khiên mộc cuồn cuộn tràn theo bóng voi ẩn hiện của Hai Bà. Tiếng trống </a:t>
            </a:r>
            <a:r>
              <a:rPr lang="en-US" sz="2900" dirty="0" err="1">
                <a:solidFill>
                  <a:srgbClr val="000000"/>
                </a:solidFill>
                <a:latin typeface="Times New Roman" panose="02020603050405020304" pitchFamily="18" charset="0"/>
                <a:cs typeface="Times New Roman" panose="02020603050405020304" pitchFamily="18" charset="0"/>
              </a:rPr>
              <a:t>đồng</a:t>
            </a:r>
            <a:r>
              <a:rPr lang="en-US" sz="2900" dirty="0">
                <a:solidFill>
                  <a:srgbClr val="000000"/>
                </a:solidFill>
                <a:latin typeface="Times New Roman" panose="02020603050405020304" pitchFamily="18" charset="0"/>
                <a:cs typeface="Times New Roman" panose="02020603050405020304" pitchFamily="18" charset="0"/>
              </a:rPr>
              <a:t> </a:t>
            </a:r>
            <a:r>
              <a:rPr lang="vi-VN" sz="2900" b="0" i="0" dirty="0">
                <a:solidFill>
                  <a:srgbClr val="000000"/>
                </a:solidFill>
                <a:effectLst/>
                <a:latin typeface="Times New Roman" panose="02020603050405020304" pitchFamily="18" charset="0"/>
                <a:cs typeface="Times New Roman" panose="02020603050405020304" pitchFamily="18" charset="0"/>
              </a:rPr>
              <a:t>dội lên vòm cây, đập vào sườn đồi, theo suốt đường hành quân.</a:t>
            </a:r>
          </a:p>
          <a:p>
            <a:pPr marL="0" indent="457200" algn="just">
              <a:buNone/>
            </a:pPr>
            <a:r>
              <a:rPr lang="vi-VN" sz="2900" b="0" i="0" dirty="0">
                <a:solidFill>
                  <a:srgbClr val="000000"/>
                </a:solidFill>
                <a:effectLst/>
                <a:latin typeface="Times New Roman" panose="02020603050405020304" pitchFamily="18" charset="0"/>
                <a:cs typeface="Times New Roman" panose="02020603050405020304" pitchFamily="18" charset="0"/>
              </a:rPr>
              <a:t>Thành trì quân giặc lần lượt sụp đổ dưới chân của đoàn quân khởi nghĩa. Tô Định ôm đầu chạy về nước. Đất nước ta sạch bóng quân thù. Hai Bà Trưng trở thành hai vị anh hùng đầu tiên được lưu danh trong lịch sử nước nhà.</a:t>
            </a:r>
          </a:p>
          <a:p>
            <a:pPr marL="0" indent="457200" algn="r">
              <a:buNone/>
            </a:pPr>
            <a:r>
              <a:rPr lang="vi-VN" sz="2900" b="0" i="1" dirty="0">
                <a:solidFill>
                  <a:srgbClr val="000000"/>
                </a:solidFill>
                <a:effectLst/>
                <a:latin typeface="Times New Roman" panose="02020603050405020304" pitchFamily="18" charset="0"/>
                <a:cs typeface="Times New Roman" panose="02020603050405020304" pitchFamily="18" charset="0"/>
              </a:rPr>
              <a:t>Theo</a:t>
            </a:r>
            <a:r>
              <a:rPr lang="vi-VN" sz="2900" b="0" i="0" dirty="0">
                <a:solidFill>
                  <a:srgbClr val="000000"/>
                </a:solidFill>
                <a:effectLst/>
                <a:latin typeface="Times New Roman" panose="02020603050405020304" pitchFamily="18" charset="0"/>
                <a:cs typeface="Times New Roman" panose="02020603050405020304" pitchFamily="18" charset="0"/>
              </a:rPr>
              <a:t> </a:t>
            </a:r>
            <a:r>
              <a:rPr lang="vi-VN" sz="2900" b="1" i="0" dirty="0">
                <a:solidFill>
                  <a:srgbClr val="000000"/>
                </a:solidFill>
                <a:effectLst/>
                <a:latin typeface="Times New Roman" panose="02020603050405020304" pitchFamily="18" charset="0"/>
                <a:cs typeface="Times New Roman" panose="02020603050405020304" pitchFamily="18" charset="0"/>
              </a:rPr>
              <a:t>V</a:t>
            </a:r>
            <a:r>
              <a:rPr lang="en-US" sz="2900" b="1" dirty="0" err="1">
                <a:solidFill>
                  <a:srgbClr val="000000"/>
                </a:solidFill>
                <a:latin typeface="Times New Roman" panose="02020603050405020304" pitchFamily="18" charset="0"/>
                <a:cs typeface="Times New Roman" panose="02020603050405020304" pitchFamily="18" charset="0"/>
              </a:rPr>
              <a:t>ăn</a:t>
            </a:r>
            <a:r>
              <a:rPr lang="en-US" sz="2900" b="1" dirty="0">
                <a:solidFill>
                  <a:srgbClr val="000000"/>
                </a:solidFill>
                <a:latin typeface="Times New Roman" panose="02020603050405020304" pitchFamily="18" charset="0"/>
                <a:cs typeface="Times New Roman" panose="02020603050405020304" pitchFamily="18" charset="0"/>
              </a:rPr>
              <a:t> Lang</a:t>
            </a:r>
            <a:endParaRPr lang="vi-VN" sz="2900" b="0" i="0" dirty="0">
              <a:solidFill>
                <a:srgbClr val="000000"/>
              </a:solidFill>
              <a:effectLst/>
              <a:latin typeface="Times New Roman" panose="02020603050405020304" pitchFamily="18" charset="0"/>
              <a:cs typeface="Times New Roman" panose="02020603050405020304" pitchFamily="18" charset="0"/>
            </a:endParaRPr>
          </a:p>
          <a:p>
            <a:pPr marL="0" indent="0">
              <a:buNone/>
            </a:pPr>
            <a:br>
              <a:rPr lang="vi-VN" b="0" i="0" dirty="0">
                <a:solidFill>
                  <a:srgbClr val="000000"/>
                </a:solidFill>
                <a:effectLst/>
                <a:latin typeface="OpenSans"/>
              </a:rPr>
            </a:br>
            <a:br>
              <a:rPr lang="vi-VN" b="0" i="0" dirty="0">
                <a:solidFill>
                  <a:srgbClr val="000000"/>
                </a:solidFill>
                <a:effectLst/>
                <a:latin typeface="OpenSans"/>
              </a:rPr>
            </a:br>
            <a:endParaRPr lang="en-US" dirty="0"/>
          </a:p>
        </p:txBody>
      </p:sp>
      <p:sp>
        <p:nvSpPr>
          <p:cNvPr id="5" name="TextBox 4">
            <a:extLst>
              <a:ext uri="{FF2B5EF4-FFF2-40B4-BE49-F238E27FC236}">
                <a16:creationId xmlns:a16="http://schemas.microsoft.com/office/drawing/2014/main" id="{6B075A53-45E4-FDD1-FDF3-82D5C7F74305}"/>
              </a:ext>
            </a:extLst>
          </p:cNvPr>
          <p:cNvSpPr txBox="1"/>
          <p:nvPr/>
        </p:nvSpPr>
        <p:spPr>
          <a:xfrm>
            <a:off x="4069830" y="4222442"/>
            <a:ext cx="8139658"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B4FE48E6-5A3E-AFF4-5EF4-D19C1FB6ED6A}"/>
              </a:ext>
            </a:extLst>
          </p:cNvPr>
          <p:cNvSpPr txBox="1"/>
          <p:nvPr/>
        </p:nvSpPr>
        <p:spPr>
          <a:xfrm>
            <a:off x="4069830" y="4222442"/>
            <a:ext cx="8139658"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ounded Rectangle 13">
            <a:extLst>
              <a:ext uri="{FF2B5EF4-FFF2-40B4-BE49-F238E27FC236}">
                <a16:creationId xmlns:a16="http://schemas.microsoft.com/office/drawing/2014/main" id="{7128E56E-BAAF-4B2F-CABE-7A8DDBF2D352}"/>
              </a:ext>
            </a:extLst>
          </p:cNvPr>
          <p:cNvSpPr/>
          <p:nvPr/>
        </p:nvSpPr>
        <p:spPr>
          <a:xfrm>
            <a:off x="1204119" y="53864"/>
            <a:ext cx="3074760" cy="366713"/>
          </a:xfrm>
          <a:prstGeom prst="roundRect">
            <a:avLst/>
          </a:prstGeom>
          <a:solidFill>
            <a:srgbClr val="00B05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LUYỆN ĐỌC</a:t>
            </a:r>
          </a:p>
        </p:txBody>
      </p:sp>
    </p:spTree>
    <p:extLst>
      <p:ext uri="{BB962C8B-B14F-4D97-AF65-F5344CB8AC3E}">
        <p14:creationId xmlns:p14="http://schemas.microsoft.com/office/powerpoint/2010/main" val="250499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69BF-44CD-8A4B-F4BA-49AEEDF06297}"/>
              </a:ext>
            </a:extLst>
          </p:cNvPr>
          <p:cNvSpPr>
            <a:spLocks noGrp="1"/>
          </p:cNvSpPr>
          <p:nvPr>
            <p:ph type="title"/>
          </p:nvPr>
        </p:nvSpPr>
        <p:spPr>
          <a:xfrm>
            <a:off x="813832" y="366713"/>
            <a:ext cx="14648974" cy="609599"/>
          </a:xfrm>
        </p:spPr>
        <p:txBody>
          <a:bodyPr/>
          <a:lstStyle/>
          <a:p>
            <a:r>
              <a:rPr lang="vi-VN" sz="3600" b="1" i="0" dirty="0">
                <a:solidFill>
                  <a:srgbClr val="FF0000"/>
                </a:solidFill>
                <a:effectLst/>
                <a:latin typeface="Times New Roman" panose="02020603050405020304" pitchFamily="18" charset="0"/>
                <a:cs typeface="Times New Roman" panose="02020603050405020304" pitchFamily="18" charset="0"/>
              </a:rPr>
              <a:t>H</a:t>
            </a:r>
            <a:r>
              <a:rPr lang="en-US" sz="3600" b="1" i="0" dirty="0">
                <a:solidFill>
                  <a:srgbClr val="FF0000"/>
                </a:solidFill>
                <a:effectLst/>
                <a:latin typeface="Times New Roman" panose="02020603050405020304" pitchFamily="18" charset="0"/>
                <a:cs typeface="Times New Roman" panose="02020603050405020304" pitchFamily="18" charset="0"/>
              </a:rPr>
              <a:t>AI BÀ TRƯNG</a:t>
            </a:r>
            <a:br>
              <a:rPr lang="vi-VN" b="0" i="0" dirty="0">
                <a:solidFill>
                  <a:srgbClr val="000000"/>
                </a:solidFill>
                <a:effectLst/>
                <a:latin typeface="OpenSans"/>
              </a:rPr>
            </a:br>
            <a:endParaRPr lang="en-US" dirty="0"/>
          </a:p>
        </p:txBody>
      </p:sp>
      <p:sp>
        <p:nvSpPr>
          <p:cNvPr id="3" name="Content Placeholder 2">
            <a:extLst>
              <a:ext uri="{FF2B5EF4-FFF2-40B4-BE49-F238E27FC236}">
                <a16:creationId xmlns:a16="http://schemas.microsoft.com/office/drawing/2014/main" id="{FF40CBF1-4366-0E7D-D73B-85FF86B5415C}"/>
              </a:ext>
            </a:extLst>
          </p:cNvPr>
          <p:cNvSpPr>
            <a:spLocks noGrp="1"/>
          </p:cNvSpPr>
          <p:nvPr>
            <p:ph idx="1"/>
          </p:nvPr>
        </p:nvSpPr>
        <p:spPr>
          <a:xfrm>
            <a:off x="289719" y="366713"/>
            <a:ext cx="15773400" cy="6034088"/>
          </a:xfrm>
        </p:spPr>
        <p:txBody>
          <a:bodyPr/>
          <a:lstStyle/>
          <a:p>
            <a:pPr marL="0" indent="457200" algn="just">
              <a:buNone/>
            </a:pPr>
            <a:r>
              <a:rPr lang="vi-VN" sz="2900" b="0" i="0" dirty="0">
                <a:solidFill>
                  <a:srgbClr val="000000"/>
                </a:solidFill>
                <a:effectLst/>
                <a:latin typeface="Times New Roman" panose="02020603050405020304" pitchFamily="18" charset="0"/>
                <a:cs typeface="Times New Roman" panose="02020603050405020304" pitchFamily="18" charset="0"/>
              </a:rPr>
              <a:t>  Thuở xưa, nước ta bị nhà Hán đô hộ. Giặc ngoại xâm thẳng tay chém giết dân lành, cướp hết ruộng nương màu mỡ. Chúng bắt dân lên rừng săn thú lạ, xuống biển mò ngọc trai, khiến bao người thiệt mạng vì hổ báo, cá sấu, thuồng luồng, ... Lòng dân oán hận ngút trời, chỉ chờ dịp vùng lên đánh đuổi quân xâm lược.</a:t>
            </a:r>
          </a:p>
          <a:p>
            <a:pPr marL="0" indent="457200" algn="just">
              <a:buNone/>
            </a:pPr>
            <a:r>
              <a:rPr lang="vi-VN" sz="2900" b="0" i="0" dirty="0">
                <a:solidFill>
                  <a:srgbClr val="000000"/>
                </a:solidFill>
                <a:effectLst/>
                <a:latin typeface="Times New Roman" panose="02020603050405020304" pitchFamily="18" charset="0"/>
                <a:cs typeface="Times New Roman" panose="02020603050405020304" pitchFamily="18" charset="0"/>
              </a:rPr>
              <a:t>  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 bèn lập mưu giết chết Thi Sách.</a:t>
            </a:r>
          </a:p>
          <a:p>
            <a:pPr marL="0" indent="457200" algn="just">
              <a:buNone/>
            </a:pPr>
            <a:r>
              <a:rPr lang="vi-VN" sz="2900" b="0" i="0" dirty="0">
                <a:solidFill>
                  <a:srgbClr val="000000"/>
                </a:solidFill>
                <a:effectLst/>
                <a:latin typeface="Times New Roman" panose="02020603050405020304" pitchFamily="18" charset="0"/>
                <a:cs typeface="Times New Roman" panose="02020603050405020304" pitchFamily="18" charset="0"/>
              </a:rPr>
              <a:t>  Nhận được tin dữ, Hai Bà Trưng liền kéo quân về thành Luy Lâu hỏi tội kẻ thù. Trước lúc trẩy quân, có người xin nữ chủ tường cho mặc đồ tang. Trưng Trắc trả lời :</a:t>
            </a:r>
          </a:p>
          <a:p>
            <a:pPr marL="0" indent="457200" algn="just">
              <a:buNone/>
            </a:pPr>
            <a:r>
              <a:rPr lang="vi-VN" sz="2900" b="0" i="0" dirty="0">
                <a:solidFill>
                  <a:srgbClr val="000000"/>
                </a:solidFill>
                <a:effectLst/>
                <a:latin typeface="Times New Roman" panose="02020603050405020304" pitchFamily="18" charset="0"/>
                <a:cs typeface="Times New Roman" panose="02020603050405020304" pitchFamily="18" charset="0"/>
              </a:rPr>
              <a:t>- Không ! Ta sẽ mặc giáp phục thật đẹp để dân chúng thêm phấn khích, còn giặc trông thấy thì kinh hồn.</a:t>
            </a:r>
          </a:p>
          <a:p>
            <a:pPr marL="0" indent="457200" algn="just">
              <a:buNone/>
            </a:pPr>
            <a:r>
              <a:rPr lang="vi-VN" sz="2900" b="0" i="0" dirty="0">
                <a:solidFill>
                  <a:srgbClr val="000000"/>
                </a:solidFill>
                <a:effectLst/>
                <a:latin typeface="Times New Roman" panose="02020603050405020304" pitchFamily="18" charset="0"/>
                <a:cs typeface="Times New Roman" panose="02020603050405020304" pitchFamily="18" charset="0"/>
              </a:rPr>
              <a:t>  Hai Bà Trưng bước lên bành voi. Đoàn quân rùng rùng lên đường</a:t>
            </a:r>
            <a:r>
              <a:rPr lang="en-US" sz="2900" b="0" i="0" dirty="0">
                <a:solidFill>
                  <a:srgbClr val="000000"/>
                </a:solidFill>
                <a:effectLst/>
                <a:latin typeface="Times New Roman" panose="02020603050405020304" pitchFamily="18" charset="0"/>
                <a:cs typeface="Times New Roman" panose="02020603050405020304" pitchFamily="18" charset="0"/>
              </a:rPr>
              <a:t>.</a:t>
            </a:r>
            <a:r>
              <a:rPr lang="vi-VN" sz="2900" b="0" i="0" dirty="0">
                <a:solidFill>
                  <a:srgbClr val="000000"/>
                </a:solidFill>
                <a:effectLst/>
                <a:latin typeface="Times New Roman" panose="02020603050405020304" pitchFamily="18" charset="0"/>
                <a:cs typeface="Times New Roman" panose="02020603050405020304" pitchFamily="18" charset="0"/>
              </a:rPr>
              <a:t> </a:t>
            </a:r>
            <a:r>
              <a:rPr lang="en-US" sz="2900" dirty="0">
                <a:solidFill>
                  <a:srgbClr val="000000"/>
                </a:solidFill>
                <a:latin typeface="Times New Roman" panose="02020603050405020304" pitchFamily="18" charset="0"/>
                <a:cs typeface="Times New Roman" panose="02020603050405020304" pitchFamily="18" charset="0"/>
              </a:rPr>
              <a:t>G</a:t>
            </a:r>
            <a:r>
              <a:rPr lang="vi-VN" sz="2900" b="0" i="0" dirty="0">
                <a:solidFill>
                  <a:srgbClr val="000000"/>
                </a:solidFill>
                <a:effectLst/>
                <a:latin typeface="Times New Roman" panose="02020603050405020304" pitchFamily="18" charset="0"/>
                <a:cs typeface="Times New Roman" panose="02020603050405020304" pitchFamily="18" charset="0"/>
              </a:rPr>
              <a:t>iáo lao, cung nỏ, rìu búa, khiên mộc cuồn cuộn tràn theo bóng voi ẩn hiện của Hai Bà. Tiếng trống </a:t>
            </a:r>
            <a:r>
              <a:rPr lang="en-US" sz="2900" b="0" i="0" dirty="0" err="1">
                <a:solidFill>
                  <a:srgbClr val="000000"/>
                </a:solidFill>
                <a:effectLst/>
                <a:latin typeface="Times New Roman" panose="02020603050405020304" pitchFamily="18" charset="0"/>
                <a:cs typeface="Times New Roman" panose="02020603050405020304" pitchFamily="18" charset="0"/>
              </a:rPr>
              <a:t>đồng</a:t>
            </a:r>
            <a:r>
              <a:rPr lang="en-US" sz="2900" b="0" i="0" dirty="0">
                <a:solidFill>
                  <a:srgbClr val="000000"/>
                </a:solidFill>
                <a:effectLst/>
                <a:latin typeface="Times New Roman" panose="02020603050405020304" pitchFamily="18" charset="0"/>
                <a:cs typeface="Times New Roman" panose="02020603050405020304" pitchFamily="18" charset="0"/>
              </a:rPr>
              <a:t> </a:t>
            </a:r>
            <a:r>
              <a:rPr lang="vi-VN" sz="2900" b="0" i="0" dirty="0">
                <a:solidFill>
                  <a:srgbClr val="000000"/>
                </a:solidFill>
                <a:effectLst/>
                <a:latin typeface="Times New Roman" panose="02020603050405020304" pitchFamily="18" charset="0"/>
                <a:cs typeface="Times New Roman" panose="02020603050405020304" pitchFamily="18" charset="0"/>
              </a:rPr>
              <a:t>dội lên vòm cây, đập vào sườn đồi, theo suốt đường hành quân.</a:t>
            </a:r>
          </a:p>
          <a:p>
            <a:pPr marL="0" indent="457200" algn="just">
              <a:buNone/>
            </a:pPr>
            <a:r>
              <a:rPr lang="vi-VN" sz="2900" b="0" i="0" dirty="0">
                <a:solidFill>
                  <a:srgbClr val="000000"/>
                </a:solidFill>
                <a:effectLst/>
                <a:latin typeface="Times New Roman" panose="02020603050405020304" pitchFamily="18" charset="0"/>
                <a:cs typeface="Times New Roman" panose="02020603050405020304" pitchFamily="18" charset="0"/>
              </a:rPr>
              <a:t> Thành trì quân giặc lần lượt sụp đổ dưới chân của đoàn quân khởi nghĩa. Tô Định ôm đầu chạy về nước. Đất nước ta sạch bóng quân thù. Hai Bà Trưng trở thành hai vị anh hùng đầu tiên </a:t>
            </a:r>
            <a:r>
              <a:rPr lang="en-US" sz="2900" dirty="0" err="1">
                <a:solidFill>
                  <a:srgbClr val="000000"/>
                </a:solidFill>
                <a:latin typeface="Times New Roman" panose="02020603050405020304" pitchFamily="18" charset="0"/>
                <a:cs typeface="Times New Roman" panose="02020603050405020304" pitchFamily="18" charset="0"/>
              </a:rPr>
              <a:t>được</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lưu</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danh</a:t>
            </a:r>
            <a:r>
              <a:rPr lang="en-US" sz="2900" dirty="0">
                <a:solidFill>
                  <a:srgbClr val="000000"/>
                </a:solidFill>
                <a:latin typeface="Times New Roman" panose="02020603050405020304" pitchFamily="18" charset="0"/>
                <a:cs typeface="Times New Roman" panose="02020603050405020304" pitchFamily="18" charset="0"/>
              </a:rPr>
              <a:t> </a:t>
            </a:r>
            <a:r>
              <a:rPr lang="vi-VN" sz="2900" b="0" i="0" dirty="0">
                <a:solidFill>
                  <a:srgbClr val="000000"/>
                </a:solidFill>
                <a:effectLst/>
                <a:latin typeface="Times New Roman" panose="02020603050405020304" pitchFamily="18" charset="0"/>
                <a:cs typeface="Times New Roman" panose="02020603050405020304" pitchFamily="18" charset="0"/>
              </a:rPr>
              <a:t>trong lịch sử nước nhà.</a:t>
            </a:r>
          </a:p>
          <a:p>
            <a:pPr marL="0" indent="457200" algn="r">
              <a:buNone/>
            </a:pPr>
            <a:r>
              <a:rPr lang="vi-VN" sz="2900" b="0" i="1" dirty="0">
                <a:solidFill>
                  <a:srgbClr val="000000"/>
                </a:solidFill>
                <a:effectLst/>
                <a:latin typeface="Times New Roman" panose="02020603050405020304" pitchFamily="18" charset="0"/>
                <a:cs typeface="Times New Roman" panose="02020603050405020304" pitchFamily="18" charset="0"/>
              </a:rPr>
              <a:t>Theo</a:t>
            </a:r>
            <a:r>
              <a:rPr lang="vi-VN" sz="2900" b="0" i="0" dirty="0">
                <a:solidFill>
                  <a:srgbClr val="000000"/>
                </a:solidFill>
                <a:effectLst/>
                <a:latin typeface="Times New Roman" panose="02020603050405020304" pitchFamily="18" charset="0"/>
                <a:cs typeface="Times New Roman" panose="02020603050405020304" pitchFamily="18" charset="0"/>
              </a:rPr>
              <a:t> </a:t>
            </a:r>
            <a:r>
              <a:rPr lang="vi-VN" sz="2900" b="1" i="0" dirty="0">
                <a:solidFill>
                  <a:srgbClr val="000000"/>
                </a:solidFill>
                <a:effectLst/>
                <a:latin typeface="Times New Roman" panose="02020603050405020304" pitchFamily="18" charset="0"/>
                <a:cs typeface="Times New Roman" panose="02020603050405020304" pitchFamily="18" charset="0"/>
              </a:rPr>
              <a:t>V</a:t>
            </a:r>
            <a:r>
              <a:rPr lang="en-US" sz="2900" b="1" i="0" dirty="0" err="1">
                <a:solidFill>
                  <a:srgbClr val="000000"/>
                </a:solidFill>
                <a:effectLst/>
                <a:latin typeface="Times New Roman" panose="02020603050405020304" pitchFamily="18" charset="0"/>
                <a:cs typeface="Times New Roman" panose="02020603050405020304" pitchFamily="18" charset="0"/>
              </a:rPr>
              <a:t>ăn</a:t>
            </a:r>
            <a:r>
              <a:rPr lang="en-US" sz="2900" b="1" i="0" dirty="0">
                <a:solidFill>
                  <a:srgbClr val="000000"/>
                </a:solidFill>
                <a:effectLst/>
                <a:latin typeface="Times New Roman" panose="02020603050405020304" pitchFamily="18" charset="0"/>
                <a:cs typeface="Times New Roman" panose="02020603050405020304" pitchFamily="18" charset="0"/>
              </a:rPr>
              <a:t> Lang</a:t>
            </a:r>
            <a:endParaRPr lang="vi-VN" sz="2900" b="0" i="0" dirty="0">
              <a:solidFill>
                <a:srgbClr val="000000"/>
              </a:solidFill>
              <a:effectLst/>
              <a:latin typeface="Times New Roman" panose="02020603050405020304" pitchFamily="18" charset="0"/>
              <a:cs typeface="Times New Roman" panose="02020603050405020304" pitchFamily="18" charset="0"/>
            </a:endParaRPr>
          </a:p>
          <a:p>
            <a:pPr marL="0" indent="0">
              <a:buNone/>
            </a:pPr>
            <a:br>
              <a:rPr lang="vi-VN" b="0" i="0" dirty="0">
                <a:solidFill>
                  <a:srgbClr val="000000"/>
                </a:solidFill>
                <a:effectLst/>
                <a:latin typeface="OpenSans"/>
              </a:rPr>
            </a:br>
            <a:br>
              <a:rPr lang="vi-VN" b="0" i="0" dirty="0">
                <a:solidFill>
                  <a:srgbClr val="000000"/>
                </a:solidFill>
                <a:effectLst/>
                <a:latin typeface="OpenSans"/>
              </a:rPr>
            </a:br>
            <a:endParaRPr lang="en-US" dirty="0"/>
          </a:p>
        </p:txBody>
      </p:sp>
      <p:sp>
        <p:nvSpPr>
          <p:cNvPr id="5" name="TextBox 4">
            <a:extLst>
              <a:ext uri="{FF2B5EF4-FFF2-40B4-BE49-F238E27FC236}">
                <a16:creationId xmlns:a16="http://schemas.microsoft.com/office/drawing/2014/main" id="{6B075A53-45E4-FDD1-FDF3-82D5C7F74305}"/>
              </a:ext>
            </a:extLst>
          </p:cNvPr>
          <p:cNvSpPr txBox="1"/>
          <p:nvPr/>
        </p:nvSpPr>
        <p:spPr>
          <a:xfrm>
            <a:off x="4069830" y="4222442"/>
            <a:ext cx="8139658"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B4FE48E6-5A3E-AFF4-5EF4-D19C1FB6ED6A}"/>
              </a:ext>
            </a:extLst>
          </p:cNvPr>
          <p:cNvSpPr txBox="1"/>
          <p:nvPr/>
        </p:nvSpPr>
        <p:spPr>
          <a:xfrm>
            <a:off x="4069830" y="4222442"/>
            <a:ext cx="8139658"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 name="Picture 3">
            <a:extLst>
              <a:ext uri="{FF2B5EF4-FFF2-40B4-BE49-F238E27FC236}">
                <a16:creationId xmlns:a16="http://schemas.microsoft.com/office/drawing/2014/main" id="{233909A1-8CB0-252B-60FF-416EB33037D7}"/>
              </a:ext>
            </a:extLst>
          </p:cNvPr>
          <p:cNvPicPr>
            <a:picLocks noChangeAspect="1"/>
          </p:cNvPicPr>
          <p:nvPr/>
        </p:nvPicPr>
        <p:blipFill>
          <a:blip r:embed="rId2"/>
          <a:stretch>
            <a:fillRect/>
          </a:stretch>
        </p:blipFill>
        <p:spPr>
          <a:xfrm>
            <a:off x="489942" y="401178"/>
            <a:ext cx="601653" cy="634039"/>
          </a:xfrm>
          <a:prstGeom prst="rect">
            <a:avLst/>
          </a:prstGeom>
        </p:spPr>
      </p:pic>
      <p:pic>
        <p:nvPicPr>
          <p:cNvPr id="6" name="Picture 5">
            <a:extLst>
              <a:ext uri="{FF2B5EF4-FFF2-40B4-BE49-F238E27FC236}">
                <a16:creationId xmlns:a16="http://schemas.microsoft.com/office/drawing/2014/main" id="{9943C8CC-857E-3B16-0EB7-EF0C5C7B1AD3}"/>
              </a:ext>
            </a:extLst>
          </p:cNvPr>
          <p:cNvPicPr>
            <a:picLocks noChangeAspect="1"/>
          </p:cNvPicPr>
          <p:nvPr/>
        </p:nvPicPr>
        <p:blipFill>
          <a:blip r:embed="rId3"/>
          <a:stretch>
            <a:fillRect/>
          </a:stretch>
        </p:blipFill>
        <p:spPr>
          <a:xfrm>
            <a:off x="573019" y="2133600"/>
            <a:ext cx="481626" cy="634039"/>
          </a:xfrm>
          <a:prstGeom prst="rect">
            <a:avLst/>
          </a:prstGeom>
        </p:spPr>
      </p:pic>
      <p:pic>
        <p:nvPicPr>
          <p:cNvPr id="8" name="Picture 7">
            <a:extLst>
              <a:ext uri="{FF2B5EF4-FFF2-40B4-BE49-F238E27FC236}">
                <a16:creationId xmlns:a16="http://schemas.microsoft.com/office/drawing/2014/main" id="{D3F39B0F-BDA8-E10B-51F4-C9BBC2CEF6DE}"/>
              </a:ext>
            </a:extLst>
          </p:cNvPr>
          <p:cNvPicPr>
            <a:picLocks noChangeAspect="1"/>
          </p:cNvPicPr>
          <p:nvPr/>
        </p:nvPicPr>
        <p:blipFill>
          <a:blip r:embed="rId4"/>
          <a:stretch>
            <a:fillRect/>
          </a:stretch>
        </p:blipFill>
        <p:spPr>
          <a:xfrm>
            <a:off x="585210" y="3633161"/>
            <a:ext cx="481626" cy="634039"/>
          </a:xfrm>
          <a:prstGeom prst="rect">
            <a:avLst/>
          </a:prstGeom>
        </p:spPr>
      </p:pic>
      <p:pic>
        <p:nvPicPr>
          <p:cNvPr id="9" name="Picture 8">
            <a:extLst>
              <a:ext uri="{FF2B5EF4-FFF2-40B4-BE49-F238E27FC236}">
                <a16:creationId xmlns:a16="http://schemas.microsoft.com/office/drawing/2014/main" id="{D44DBF43-AB64-3FE6-314C-156446E80AE1}"/>
              </a:ext>
            </a:extLst>
          </p:cNvPr>
          <p:cNvPicPr>
            <a:picLocks noChangeAspect="1"/>
          </p:cNvPicPr>
          <p:nvPr/>
        </p:nvPicPr>
        <p:blipFill>
          <a:blip r:embed="rId5"/>
          <a:stretch>
            <a:fillRect/>
          </a:stretch>
        </p:blipFill>
        <p:spPr>
          <a:xfrm>
            <a:off x="549956" y="5562600"/>
            <a:ext cx="481626" cy="634039"/>
          </a:xfrm>
          <a:prstGeom prst="rect">
            <a:avLst/>
          </a:prstGeom>
        </p:spPr>
      </p:pic>
      <p:pic>
        <p:nvPicPr>
          <p:cNvPr id="11" name="Picture 10">
            <a:extLst>
              <a:ext uri="{FF2B5EF4-FFF2-40B4-BE49-F238E27FC236}">
                <a16:creationId xmlns:a16="http://schemas.microsoft.com/office/drawing/2014/main" id="{2CFA6393-C520-BA6A-3027-1E5961CAECAE}"/>
              </a:ext>
            </a:extLst>
          </p:cNvPr>
          <p:cNvPicPr>
            <a:picLocks noChangeAspect="1"/>
          </p:cNvPicPr>
          <p:nvPr/>
        </p:nvPicPr>
        <p:blipFill>
          <a:blip r:embed="rId6"/>
          <a:stretch>
            <a:fillRect/>
          </a:stretch>
        </p:blipFill>
        <p:spPr>
          <a:xfrm>
            <a:off x="513104" y="7010400"/>
            <a:ext cx="481626" cy="634039"/>
          </a:xfrm>
          <a:prstGeom prst="rect">
            <a:avLst/>
          </a:prstGeom>
        </p:spPr>
      </p:pic>
      <p:pic>
        <p:nvPicPr>
          <p:cNvPr id="10" name="Picture 9">
            <a:extLst>
              <a:ext uri="{FF2B5EF4-FFF2-40B4-BE49-F238E27FC236}">
                <a16:creationId xmlns:a16="http://schemas.microsoft.com/office/drawing/2014/main" id="{2D824140-75F8-047A-65FD-B7F0DA633562}"/>
              </a:ext>
            </a:extLst>
          </p:cNvPr>
          <p:cNvPicPr>
            <a:picLocks noChangeAspect="1"/>
          </p:cNvPicPr>
          <p:nvPr/>
        </p:nvPicPr>
        <p:blipFill>
          <a:blip r:embed="rId7"/>
          <a:stretch>
            <a:fillRect/>
          </a:stretch>
        </p:blipFill>
        <p:spPr>
          <a:xfrm>
            <a:off x="10500519" y="-208422"/>
            <a:ext cx="4800600" cy="609600"/>
          </a:xfrm>
          <a:prstGeom prst="rect">
            <a:avLst/>
          </a:prstGeom>
        </p:spPr>
      </p:pic>
    </p:spTree>
    <p:extLst>
      <p:ext uri="{BB962C8B-B14F-4D97-AF65-F5344CB8AC3E}">
        <p14:creationId xmlns:p14="http://schemas.microsoft.com/office/powerpoint/2010/main" val="306326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F55EC-A379-1D05-5F3A-98B60B7173FA}"/>
              </a:ext>
            </a:extLst>
          </p:cNvPr>
          <p:cNvSpPr>
            <a:spLocks noGrp="1"/>
          </p:cNvSpPr>
          <p:nvPr>
            <p:ph type="title"/>
          </p:nvPr>
        </p:nvSpPr>
        <p:spPr>
          <a:xfrm>
            <a:off x="975519" y="41702"/>
            <a:ext cx="14648974" cy="707886"/>
          </a:xfrm>
        </p:spPr>
        <p:txBody>
          <a:bodyPr/>
          <a:lstStyle/>
          <a:p>
            <a:br>
              <a:rPr kumimoji="0" lang="vi-VN" sz="72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br>
            <a:br>
              <a:rPr kumimoji="0" lang="vi-VN" sz="72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br>
            <a:r>
              <a:rPr kumimoji="0" lang="vi-VN" sz="360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Thứ bảy ngày</a:t>
            </a:r>
            <a:r>
              <a:rPr kumimoji="0" lang="en-US" sz="360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vi-VN" sz="360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15 tháng 4 năm 2023</a:t>
            </a:r>
            <a:br>
              <a:rPr lang="vi-VN" sz="3600" kern="1200" dirty="0">
                <a:solidFill>
                  <a:srgbClr val="0000CC"/>
                </a:solidFill>
                <a:latin typeface="Times New Roman" pitchFamily="18" charset="0"/>
                <a:ea typeface="+mn-ea"/>
                <a:cs typeface="Times New Roman" pitchFamily="18" charset="0"/>
              </a:rPr>
            </a:br>
            <a:r>
              <a:rPr kumimoji="0" lang="en-US" sz="3400" b="1" i="0" u="sng"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TIẾNG VIỆT</a:t>
            </a:r>
            <a:r>
              <a:rPr kumimoji="0" lang="en-US" sz="3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a:t>
            </a:r>
            <a:br>
              <a:rPr kumimoji="0" lang="en-US" sz="36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rPr>
            </a:br>
            <a:r>
              <a:rPr kumimoji="0" lang="en-US" sz="36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CHỦ ĐIỂM: </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ĐẤT NƯỚC NGÀN NĂM</a:t>
            </a:r>
            <a:br>
              <a:rPr kumimoji="0" lang="en-US" sz="36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rPr>
            </a:br>
            <a:r>
              <a:rPr kumimoji="0" lang="en-US" sz="4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mn-cs"/>
              </a:rPr>
              <a:t>Đọc</a:t>
            </a:r>
            <a:r>
              <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4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HAI BÀ TRƯNG</a:t>
            </a:r>
            <a:br>
              <a:rPr kumimoji="0" lang="en-US" sz="7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br>
            <a:endParaRPr lang="en-US" dirty="0"/>
          </a:p>
        </p:txBody>
      </p:sp>
      <p:sp>
        <p:nvSpPr>
          <p:cNvPr id="6" name="TextBox 5">
            <a:extLst>
              <a:ext uri="{FF2B5EF4-FFF2-40B4-BE49-F238E27FC236}">
                <a16:creationId xmlns:a16="http://schemas.microsoft.com/office/drawing/2014/main" id="{EF5ABE4E-2C91-A508-C14D-5CAAC51E62DA}"/>
              </a:ext>
            </a:extLst>
          </p:cNvPr>
          <p:cNvSpPr txBox="1"/>
          <p:nvPr/>
        </p:nvSpPr>
        <p:spPr>
          <a:xfrm>
            <a:off x="2361344" y="2644914"/>
            <a:ext cx="2895600" cy="67710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sng" strike="noStrike" kern="1200" cap="none" spc="0" normalizeH="0" baseline="0" noProof="0" dirty="0" err="1">
                <a:ln w="11430"/>
                <a:solidFill>
                  <a:srgbClr val="FF0000"/>
                </a:solidFill>
                <a:effectLst/>
                <a:uLnTx/>
                <a:uFillTx/>
                <a:latin typeface="Times New Roman" pitchFamily="18" charset="0"/>
                <a:ea typeface="+mn-ea"/>
                <a:cs typeface="Times New Roman" pitchFamily="18" charset="0"/>
              </a:rPr>
              <a:t>Luyện</a:t>
            </a:r>
            <a:r>
              <a:rPr kumimoji="0" lang="en-US" sz="3800" b="1" i="0" u="sng" strike="noStrike" kern="1200" cap="none" spc="0" normalizeH="0" baseline="0" noProof="0" dirty="0">
                <a:ln w="11430"/>
                <a:solidFill>
                  <a:srgbClr val="FF0000"/>
                </a:solidFill>
                <a:effectLst/>
                <a:uLnTx/>
                <a:uFillTx/>
                <a:latin typeface="Times New Roman" pitchFamily="18" charset="0"/>
                <a:ea typeface="+mn-ea"/>
                <a:cs typeface="Times New Roman" pitchFamily="18" charset="0"/>
              </a:rPr>
              <a:t> </a:t>
            </a:r>
            <a:r>
              <a:rPr kumimoji="0" lang="en-US" sz="3800" b="1" i="0" u="sng" strike="noStrike" kern="1200" cap="none" spc="0" normalizeH="0" baseline="0" noProof="0" dirty="0" err="1">
                <a:ln w="11430"/>
                <a:solidFill>
                  <a:srgbClr val="FF0000"/>
                </a:solidFill>
                <a:effectLst/>
                <a:uLnTx/>
                <a:uFillTx/>
                <a:latin typeface="Times New Roman" pitchFamily="18" charset="0"/>
                <a:ea typeface="+mn-ea"/>
                <a:cs typeface="Times New Roman" pitchFamily="18" charset="0"/>
              </a:rPr>
              <a:t>đọc</a:t>
            </a:r>
            <a:r>
              <a:rPr kumimoji="0" lang="en-US" sz="3800" b="1" i="0" strike="noStrike" kern="1200" cap="none" spc="0" normalizeH="0" baseline="0" noProof="0" dirty="0">
                <a:ln w="11430"/>
                <a:solidFill>
                  <a:srgbClr val="FF0000"/>
                </a:solidFill>
                <a:effectLst/>
                <a:uLnTx/>
                <a:uFillTx/>
                <a:latin typeface="Times New Roman" pitchFamily="18" charset="0"/>
                <a:ea typeface="+mn-ea"/>
                <a:cs typeface="Times New Roman" pitchFamily="18" charset="0"/>
              </a:rPr>
              <a:t>:</a:t>
            </a:r>
            <a:endParaRPr kumimoji="0" lang="en-US" sz="3800" b="1" i="0" u="sng" strike="noStrike" kern="1200" cap="none" spc="0" normalizeH="0" baseline="0" noProof="0" dirty="0">
              <a:ln w="11430"/>
              <a:solidFill>
                <a:srgbClr val="FF0000"/>
              </a:solidFill>
              <a:effectLst/>
              <a:uLnTx/>
              <a:uFillTx/>
              <a:latin typeface="Times New Roman" pitchFamily="18" charset="0"/>
              <a:ea typeface="+mn-ea"/>
              <a:cs typeface="Times New Roman" pitchFamily="18" charset="0"/>
            </a:endParaRPr>
          </a:p>
        </p:txBody>
      </p:sp>
      <p:sp>
        <p:nvSpPr>
          <p:cNvPr id="7" name="TextBox 6">
            <a:extLst>
              <a:ext uri="{FF2B5EF4-FFF2-40B4-BE49-F238E27FC236}">
                <a16:creationId xmlns:a16="http://schemas.microsoft.com/office/drawing/2014/main" id="{DBAA5B4D-5165-9E5E-B66B-C72176E8ABF1}"/>
              </a:ext>
            </a:extLst>
          </p:cNvPr>
          <p:cNvSpPr txBox="1"/>
          <p:nvPr/>
        </p:nvSpPr>
        <p:spPr>
          <a:xfrm>
            <a:off x="9343296" y="2627645"/>
            <a:ext cx="3352800" cy="67710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sng" strike="noStrike" kern="1200" cap="none" spc="0" normalizeH="0" baseline="0" noProof="0" dirty="0" err="1">
                <a:ln w="11430"/>
                <a:solidFill>
                  <a:srgbClr val="FF0000"/>
                </a:solidFill>
                <a:effectLst/>
                <a:uLnTx/>
                <a:uFillTx/>
                <a:latin typeface="Times New Roman" pitchFamily="18" charset="0"/>
                <a:ea typeface="+mn-ea"/>
                <a:cs typeface="Times New Roman" pitchFamily="18" charset="0"/>
              </a:rPr>
              <a:t>Từ</a:t>
            </a:r>
            <a:r>
              <a:rPr kumimoji="0" lang="en-US" sz="3800" b="1" i="0" u="sng" strike="noStrike" kern="1200" cap="none" spc="0" normalizeH="0" baseline="0" noProof="0" dirty="0">
                <a:ln w="11430"/>
                <a:solidFill>
                  <a:srgbClr val="FF0000"/>
                </a:solidFill>
                <a:effectLst/>
                <a:uLnTx/>
                <a:uFillTx/>
                <a:latin typeface="Times New Roman" pitchFamily="18" charset="0"/>
                <a:ea typeface="+mn-ea"/>
                <a:cs typeface="Times New Roman" pitchFamily="18" charset="0"/>
              </a:rPr>
              <a:t> </a:t>
            </a:r>
            <a:r>
              <a:rPr kumimoji="0" lang="en-US" sz="3800" b="1" i="0" u="sng" strike="noStrike" kern="1200" cap="none" spc="0" normalizeH="0" baseline="0" noProof="0" dirty="0" err="1">
                <a:ln w="11430"/>
                <a:solidFill>
                  <a:srgbClr val="FF0000"/>
                </a:solidFill>
                <a:effectLst/>
                <a:uLnTx/>
                <a:uFillTx/>
                <a:latin typeface="Times New Roman" pitchFamily="18" charset="0"/>
                <a:ea typeface="+mn-ea"/>
                <a:cs typeface="Times New Roman" pitchFamily="18" charset="0"/>
              </a:rPr>
              <a:t>ngữ</a:t>
            </a:r>
            <a:r>
              <a:rPr kumimoji="0" lang="en-US" sz="3800" b="1" i="0" strike="noStrike" kern="1200" cap="none" spc="0" normalizeH="0" baseline="0" noProof="0" dirty="0">
                <a:ln w="11430"/>
                <a:solidFill>
                  <a:srgbClr val="FF0000"/>
                </a:solidFill>
                <a:effectLst/>
                <a:uLnTx/>
                <a:uFillTx/>
                <a:latin typeface="Times New Roman" pitchFamily="18" charset="0"/>
                <a:ea typeface="+mn-ea"/>
                <a:cs typeface="Times New Roman" pitchFamily="18" charset="0"/>
              </a:rPr>
              <a:t>:</a:t>
            </a:r>
            <a:endParaRPr kumimoji="0" lang="en-US" sz="3800" b="1" i="0" u="sng" strike="noStrike" kern="1200" cap="none" spc="0" normalizeH="0" baseline="0" noProof="0" dirty="0">
              <a:ln w="11430"/>
              <a:solidFill>
                <a:srgbClr val="FF0000"/>
              </a:solidFill>
              <a:effectLst/>
              <a:uLnTx/>
              <a:uFillTx/>
              <a:latin typeface="Times New Roman" pitchFamily="18" charset="0"/>
              <a:ea typeface="+mn-ea"/>
              <a:cs typeface="Times New Roman" pitchFamily="18" charset="0"/>
            </a:endParaRPr>
          </a:p>
        </p:txBody>
      </p:sp>
      <p:pic>
        <p:nvPicPr>
          <p:cNvPr id="9" name="Picture 8">
            <a:extLst>
              <a:ext uri="{FF2B5EF4-FFF2-40B4-BE49-F238E27FC236}">
                <a16:creationId xmlns:a16="http://schemas.microsoft.com/office/drawing/2014/main" id="{F5D593CC-0865-96F4-774B-A232B2958FF3}"/>
              </a:ext>
            </a:extLst>
          </p:cNvPr>
          <p:cNvPicPr>
            <a:picLocks noChangeAspect="1"/>
          </p:cNvPicPr>
          <p:nvPr/>
        </p:nvPicPr>
        <p:blipFill>
          <a:blip r:embed="rId2"/>
          <a:stretch>
            <a:fillRect/>
          </a:stretch>
        </p:blipFill>
        <p:spPr>
          <a:xfrm>
            <a:off x="7431737" y="3364758"/>
            <a:ext cx="163854" cy="5399430"/>
          </a:xfrm>
          <a:prstGeom prst="rect">
            <a:avLst/>
          </a:prstGeom>
        </p:spPr>
      </p:pic>
      <p:sp>
        <p:nvSpPr>
          <p:cNvPr id="11" name="TextBox 10">
            <a:extLst>
              <a:ext uri="{FF2B5EF4-FFF2-40B4-BE49-F238E27FC236}">
                <a16:creationId xmlns:a16="http://schemas.microsoft.com/office/drawing/2014/main" id="{4051EE9B-8605-F5F5-38F1-46EB952C4B71}"/>
              </a:ext>
            </a:extLst>
          </p:cNvPr>
          <p:cNvSpPr txBox="1"/>
          <p:nvPr/>
        </p:nvSpPr>
        <p:spPr>
          <a:xfrm>
            <a:off x="1127918" y="3483114"/>
            <a:ext cx="2362199" cy="707886"/>
          </a:xfrm>
          <a:prstGeom prst="rect">
            <a:avLst/>
          </a:prstGeom>
          <a:noFill/>
        </p:spPr>
        <p:txBody>
          <a:bodyPr wrap="square">
            <a:spAutoFit/>
          </a:bodyPr>
          <a:lstStyle/>
          <a:p>
            <a:r>
              <a:rPr kumimoji="0" lang="en-US" sz="40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th</a:t>
            </a:r>
            <a:r>
              <a:rPr kumimoji="0" lang="en-US" sz="40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uở</a:t>
            </a:r>
            <a:r>
              <a:rPr kumimoji="0" lang="en-US"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vi-VN" sz="40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x</a:t>
            </a:r>
            <a:r>
              <a:rPr kumimoji="0" lang="vi-VN" sz="4000" b="1" i="1" u="none" strike="noStrike" kern="1200" cap="none" spc="0" normalizeH="0" baseline="0" noProof="0" dirty="0">
                <a:ln>
                  <a:noFill/>
                </a:ln>
                <a:solidFill>
                  <a:srgbClr val="0000FF"/>
                </a:solidFill>
                <a:effectLst/>
                <a:uLnTx/>
                <a:uFillTx/>
                <a:latin typeface="Times New Roman" pitchFamily="18" charset="0"/>
                <a:cs typeface="Times New Roman" pitchFamily="18" charset="0"/>
              </a:rPr>
              <a:t>ưa,</a:t>
            </a:r>
            <a:endParaRPr lang="en-US" dirty="0">
              <a:solidFill>
                <a:srgbClr val="0000FF"/>
              </a:solidFill>
            </a:endParaRPr>
          </a:p>
        </p:txBody>
      </p:sp>
      <p:sp>
        <p:nvSpPr>
          <p:cNvPr id="13" name="TextBox 12">
            <a:extLst>
              <a:ext uri="{FF2B5EF4-FFF2-40B4-BE49-F238E27FC236}">
                <a16:creationId xmlns:a16="http://schemas.microsoft.com/office/drawing/2014/main" id="{4B478EBE-374A-60B7-5373-42ED435780DF}"/>
              </a:ext>
            </a:extLst>
          </p:cNvPr>
          <p:cNvSpPr txBox="1"/>
          <p:nvPr/>
        </p:nvSpPr>
        <p:spPr>
          <a:xfrm>
            <a:off x="3373901" y="3483114"/>
            <a:ext cx="2362199" cy="707886"/>
          </a:xfrm>
          <a:prstGeom prst="rect">
            <a:avLst/>
          </a:prstGeom>
          <a:noFill/>
        </p:spPr>
        <p:txBody>
          <a:bodyPr wrap="square">
            <a:spAutoFit/>
          </a:bodyPr>
          <a:lstStyle/>
          <a:p>
            <a:r>
              <a:rPr kumimoji="0" lang="vi-VN" sz="40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oán</a:t>
            </a:r>
            <a:r>
              <a:rPr kumimoji="0" lang="vi-VN"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vi-VN" sz="40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h</a:t>
            </a:r>
            <a:r>
              <a:rPr kumimoji="0" lang="vi-VN" sz="40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ận</a:t>
            </a:r>
            <a:r>
              <a:rPr kumimoji="0" lang="en-US" sz="4000" b="1" i="1" u="none" strike="noStrike" kern="1200" cap="none" spc="0" normalizeH="0" baseline="0" noProof="0" dirty="0">
                <a:ln>
                  <a:noFill/>
                </a:ln>
                <a:solidFill>
                  <a:srgbClr val="0000FF"/>
                </a:solidFill>
                <a:effectLst/>
                <a:uLnTx/>
                <a:uFillTx/>
                <a:latin typeface="Times New Roman" pitchFamily="18" charset="0"/>
                <a:cs typeface="Times New Roman" pitchFamily="18" charset="0"/>
              </a:rPr>
              <a:t>,</a:t>
            </a:r>
            <a:endParaRPr lang="en-US" sz="4000" dirty="0">
              <a:solidFill>
                <a:srgbClr val="0000FF"/>
              </a:solidFill>
            </a:endParaRPr>
          </a:p>
        </p:txBody>
      </p:sp>
      <p:sp>
        <p:nvSpPr>
          <p:cNvPr id="15" name="TextBox 14">
            <a:extLst>
              <a:ext uri="{FF2B5EF4-FFF2-40B4-BE49-F238E27FC236}">
                <a16:creationId xmlns:a16="http://schemas.microsoft.com/office/drawing/2014/main" id="{430F0CF7-7E5F-2E36-3BB2-74F5BBAC377F}"/>
              </a:ext>
            </a:extLst>
          </p:cNvPr>
          <p:cNvSpPr txBox="1"/>
          <p:nvPr/>
        </p:nvSpPr>
        <p:spPr>
          <a:xfrm>
            <a:off x="5327533" y="3492120"/>
            <a:ext cx="2545239" cy="707886"/>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ng</a:t>
            </a:r>
            <a:r>
              <a:rPr kumimoji="0" lang="en-US" sz="40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út</a:t>
            </a:r>
            <a:r>
              <a:rPr kumimoji="0" lang="en-US"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trời</a:t>
            </a:r>
            <a:r>
              <a:rPr kumimoji="0" lang="en-US" sz="40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r>
              <a:rPr kumimoji="0" lang="en-US"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17" name="TextBox 16">
            <a:extLst>
              <a:ext uri="{FF2B5EF4-FFF2-40B4-BE49-F238E27FC236}">
                <a16:creationId xmlns:a16="http://schemas.microsoft.com/office/drawing/2014/main" id="{8FEC4AA1-9CC3-4E21-CC6A-977E15775792}"/>
              </a:ext>
            </a:extLst>
          </p:cNvPr>
          <p:cNvSpPr txBox="1"/>
          <p:nvPr/>
        </p:nvSpPr>
        <p:spPr>
          <a:xfrm>
            <a:off x="766549" y="4129860"/>
            <a:ext cx="2819400" cy="707886"/>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40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c</a:t>
            </a:r>
            <a:r>
              <a:rPr kumimoji="0" lang="vi-VN" sz="40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uồn</a:t>
            </a:r>
            <a:r>
              <a:rPr kumimoji="0" lang="vi-VN"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vi-VN" sz="40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c</a:t>
            </a:r>
            <a:r>
              <a:rPr kumimoji="0" lang="vi-VN" sz="40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uộn</a:t>
            </a:r>
            <a:r>
              <a:rPr kumimoji="0" lang="en-US" sz="40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r>
              <a:rPr kumimoji="0" lang="en-US"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19" name="TextBox 18">
            <a:extLst>
              <a:ext uri="{FF2B5EF4-FFF2-40B4-BE49-F238E27FC236}">
                <a16:creationId xmlns:a16="http://schemas.microsoft.com/office/drawing/2014/main" id="{2AA151B3-3A1E-8D81-01F4-CE4B0CF84656}"/>
              </a:ext>
            </a:extLst>
          </p:cNvPr>
          <p:cNvSpPr txBox="1"/>
          <p:nvPr/>
        </p:nvSpPr>
        <p:spPr>
          <a:xfrm>
            <a:off x="3324497" y="4158477"/>
            <a:ext cx="2264489" cy="707886"/>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sườn</a:t>
            </a:r>
            <a:r>
              <a:rPr kumimoji="0" lang="vi-VN"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vi-VN" sz="40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đồi</a:t>
            </a:r>
            <a:r>
              <a:rPr kumimoji="0" lang="en-US"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21" name="TextBox 20">
            <a:extLst>
              <a:ext uri="{FF2B5EF4-FFF2-40B4-BE49-F238E27FC236}">
                <a16:creationId xmlns:a16="http://schemas.microsoft.com/office/drawing/2014/main" id="{DB464130-4611-5027-572A-6C4BB1A3C3EC}"/>
              </a:ext>
            </a:extLst>
          </p:cNvPr>
          <p:cNvSpPr txBox="1"/>
          <p:nvPr/>
        </p:nvSpPr>
        <p:spPr>
          <a:xfrm>
            <a:off x="513580" y="4715619"/>
            <a:ext cx="6632915" cy="1754326"/>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itchFamily="18" charset="0"/>
              </a:rPr>
              <a:t>+</a:t>
            </a:r>
            <a:r>
              <a:rPr kumimoji="0" lang="vi-VN"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itchFamily="18" charset="0"/>
              </a:rPr>
              <a:t> </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itchFamily="18" charset="0"/>
              </a:rPr>
              <a:t>Ta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itchFamily="18" charset="0"/>
              </a:rPr>
              <a:t>sẽ</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itchFamily="18" charset="0"/>
              </a:rPr>
              <a:t>mặc</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itchFamily="18" charset="0"/>
              </a:rPr>
              <a:t>giáp</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itchFamily="18" charset="0"/>
              </a:rPr>
              <a:t>phục</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thật</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đẹp</a:t>
            </a:r>
            <a:endParaRPr kumimoji="0" lang="vi-VN"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để</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dân</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chúng</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thêm</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phấn</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khích</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để</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giặc</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trông</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thấy</a:t>
            </a:r>
            <a:r>
              <a:rPr lang="vi-VN" sz="3600" b="1" dirty="0">
                <a:solidFill>
                  <a:srgbClr val="FF0000"/>
                </a:solidFill>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thì</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kinh</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hồn.</a:t>
            </a:r>
            <a:r>
              <a:rPr kumimoji="0" lang="vi-VN"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B990AEF5-9DA8-4648-BBC7-D60EC2FF18F6}"/>
              </a:ext>
            </a:extLst>
          </p:cNvPr>
          <p:cNvSpPr txBox="1"/>
          <p:nvPr/>
        </p:nvSpPr>
        <p:spPr>
          <a:xfrm>
            <a:off x="4760268" y="4740572"/>
            <a:ext cx="1154651" cy="707886"/>
          </a:xfrm>
          <a:prstGeom prst="rect">
            <a:avLst/>
          </a:prstGeom>
          <a:noFill/>
        </p:spPr>
        <p:txBody>
          <a:bodyPr wrap="square">
            <a:spAutoFit/>
          </a:bodyPr>
          <a:lstStyle/>
          <a:p>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lang="en-US" sz="4000" dirty="0"/>
          </a:p>
        </p:txBody>
      </p:sp>
      <p:sp>
        <p:nvSpPr>
          <p:cNvPr id="25" name="TextBox 24">
            <a:extLst>
              <a:ext uri="{FF2B5EF4-FFF2-40B4-BE49-F238E27FC236}">
                <a16:creationId xmlns:a16="http://schemas.microsoft.com/office/drawing/2014/main" id="{284543A8-E1A8-01F7-4A39-EA55661F4705}"/>
              </a:ext>
            </a:extLst>
          </p:cNvPr>
          <p:cNvSpPr txBox="1"/>
          <p:nvPr/>
        </p:nvSpPr>
        <p:spPr>
          <a:xfrm flipV="1">
            <a:off x="6347796" y="4780263"/>
            <a:ext cx="613983" cy="707886"/>
          </a:xfrm>
          <a:prstGeom prst="rect">
            <a:avLst/>
          </a:prstGeom>
          <a:noFill/>
        </p:spPr>
        <p:txBody>
          <a:bodyPr wrap="square">
            <a:spAutoFit/>
          </a:bodyPr>
          <a:lstStyle/>
          <a:p>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lang="en-US" sz="4000" dirty="0"/>
          </a:p>
        </p:txBody>
      </p:sp>
      <p:sp>
        <p:nvSpPr>
          <p:cNvPr id="27" name="TextBox 26">
            <a:extLst>
              <a:ext uri="{FF2B5EF4-FFF2-40B4-BE49-F238E27FC236}">
                <a16:creationId xmlns:a16="http://schemas.microsoft.com/office/drawing/2014/main" id="{DA0B00A9-080A-21FB-8F20-5DE047F6CF20}"/>
              </a:ext>
            </a:extLst>
          </p:cNvPr>
          <p:cNvSpPr txBox="1"/>
          <p:nvPr/>
        </p:nvSpPr>
        <p:spPr>
          <a:xfrm>
            <a:off x="6600152" y="5826703"/>
            <a:ext cx="839092" cy="70788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vi-VN" sz="4000" b="1" dirty="0">
                <a:solidFill>
                  <a:srgbClr val="FF0000"/>
                </a:solidFill>
                <a:latin typeface="Times New Roman" panose="02020603050405020304" pitchFamily="18" charset="0"/>
                <a:cs typeface="Times New Roman" panose="02020603050405020304" pitchFamily="18" charset="0"/>
              </a:rPr>
              <a:t>/</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4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9" name="TextBox 28">
            <a:extLst>
              <a:ext uri="{FF2B5EF4-FFF2-40B4-BE49-F238E27FC236}">
                <a16:creationId xmlns:a16="http://schemas.microsoft.com/office/drawing/2014/main" id="{5B4ADD07-4C2B-7127-BB87-6DABB34EC37F}"/>
              </a:ext>
            </a:extLst>
          </p:cNvPr>
          <p:cNvSpPr txBox="1"/>
          <p:nvPr/>
        </p:nvSpPr>
        <p:spPr>
          <a:xfrm>
            <a:off x="6680775" y="5327474"/>
            <a:ext cx="613983" cy="70788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4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1" name="TextBox 30">
            <a:extLst>
              <a:ext uri="{FF2B5EF4-FFF2-40B4-BE49-F238E27FC236}">
                <a16:creationId xmlns:a16="http://schemas.microsoft.com/office/drawing/2014/main" id="{737C34A9-62FA-6B9D-1BD0-37D01ECDD044}"/>
              </a:ext>
            </a:extLst>
          </p:cNvPr>
          <p:cNvSpPr txBox="1"/>
          <p:nvPr/>
        </p:nvSpPr>
        <p:spPr>
          <a:xfrm flipH="1">
            <a:off x="4000956" y="5802756"/>
            <a:ext cx="709009" cy="707886"/>
          </a:xfrm>
          <a:prstGeom prst="rect">
            <a:avLst/>
          </a:prstGeom>
          <a:noFill/>
        </p:spPr>
        <p:txBody>
          <a:bodyPr wrap="square">
            <a:spAutoFit/>
          </a:bodyPr>
          <a:lstStyle/>
          <a:p>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lang="en-US" sz="4000" dirty="0"/>
          </a:p>
        </p:txBody>
      </p:sp>
      <p:sp>
        <p:nvSpPr>
          <p:cNvPr id="5" name="TextBox 4">
            <a:extLst>
              <a:ext uri="{FF2B5EF4-FFF2-40B4-BE49-F238E27FC236}">
                <a16:creationId xmlns:a16="http://schemas.microsoft.com/office/drawing/2014/main" id="{C2666718-3EF1-5F65-0E64-A32F95A175B1}"/>
              </a:ext>
            </a:extLst>
          </p:cNvPr>
          <p:cNvSpPr txBox="1"/>
          <p:nvPr/>
        </p:nvSpPr>
        <p:spPr>
          <a:xfrm>
            <a:off x="7834968" y="3515290"/>
            <a:ext cx="8236130" cy="120032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r>
              <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Nhà</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H</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án</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t</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riều</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đại</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ở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Trung</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Quốc</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cách</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vi-VN"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đâ</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y </a:t>
            </a:r>
            <a:r>
              <a:rPr kumimoji="0" lang="vi-VN"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hơn </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2000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năm</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r>
              <a:rPr kumimoji="0" lang="en-US" sz="36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endPar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0" name="TextBox 9">
            <a:extLst>
              <a:ext uri="{FF2B5EF4-FFF2-40B4-BE49-F238E27FC236}">
                <a16:creationId xmlns:a16="http://schemas.microsoft.com/office/drawing/2014/main" id="{AB367DDF-CBE7-C7C1-4587-EA31E3ECB969}"/>
              </a:ext>
            </a:extLst>
          </p:cNvPr>
          <p:cNvSpPr txBox="1"/>
          <p:nvPr/>
        </p:nvSpPr>
        <p:spPr>
          <a:xfrm>
            <a:off x="7875932" y="4738624"/>
            <a:ext cx="8236130" cy="64633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r>
              <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Đô</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hộ</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t</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hống</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trị</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nước</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khác</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r>
              <a:rPr kumimoji="0" lang="en-US" sz="36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endPar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4" name="TextBox 13">
            <a:extLst>
              <a:ext uri="{FF2B5EF4-FFF2-40B4-BE49-F238E27FC236}">
                <a16:creationId xmlns:a16="http://schemas.microsoft.com/office/drawing/2014/main" id="{25558C26-08AA-5C07-9B95-793CC9E02EDD}"/>
              </a:ext>
            </a:extLst>
          </p:cNvPr>
          <p:cNvSpPr txBox="1"/>
          <p:nvPr/>
        </p:nvSpPr>
        <p:spPr>
          <a:xfrm>
            <a:off x="7885729" y="5226538"/>
            <a:ext cx="8236130" cy="120032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r>
              <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Luy</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lang="en-US" sz="3600" b="1" dirty="0">
                <a:solidFill>
                  <a:srgbClr val="FF0000"/>
                </a:solidFill>
                <a:latin typeface="Times New Roman" pitchFamily="18" charset="0"/>
                <a:cs typeface="Times New Roman" pitchFamily="18" charset="0"/>
              </a:rPr>
              <a:t>L</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âu</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v</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ùng</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đất</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thuộc</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huyện</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vi-VN"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Th</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uận</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vi-VN"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T</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hành</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tỉnh</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Bắc</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Ninh</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ngày</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nay.</a:t>
            </a:r>
            <a:r>
              <a:rPr kumimoji="0" lang="en-US" sz="36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endPar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8" name="TextBox 17">
            <a:extLst>
              <a:ext uri="{FF2B5EF4-FFF2-40B4-BE49-F238E27FC236}">
                <a16:creationId xmlns:a16="http://schemas.microsoft.com/office/drawing/2014/main" id="{3B961C62-B109-E005-54E2-80B0D7F9C695}"/>
              </a:ext>
            </a:extLst>
          </p:cNvPr>
          <p:cNvSpPr txBox="1"/>
          <p:nvPr/>
        </p:nvSpPr>
        <p:spPr>
          <a:xfrm>
            <a:off x="7732570" y="6268450"/>
            <a:ext cx="8255726" cy="64633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Trẩy</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quân</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đ</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oàn</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quân</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lên</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đường</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r>
              <a:rPr kumimoji="0" lang="en-US" sz="36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endPar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22" name="TextBox 21">
            <a:extLst>
              <a:ext uri="{FF2B5EF4-FFF2-40B4-BE49-F238E27FC236}">
                <a16:creationId xmlns:a16="http://schemas.microsoft.com/office/drawing/2014/main" id="{00E26F47-AE6B-9E87-A4D7-E76511CD2F18}"/>
              </a:ext>
            </a:extLst>
          </p:cNvPr>
          <p:cNvSpPr txBox="1"/>
          <p:nvPr/>
        </p:nvSpPr>
        <p:spPr>
          <a:xfrm>
            <a:off x="7815372" y="6760699"/>
            <a:ext cx="8255726" cy="1754326"/>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r>
              <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Giáp</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phục</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r>
              <a:rPr kumimoji="0" lang="vi-VN"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đ</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ồ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bằng</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da (</a:t>
            </a:r>
            <a:r>
              <a:rPr kumimoji="0" lang="vi-VN"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h</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oặc</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kim</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loại</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mặc</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khi</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ra</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trận</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để</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che</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đỡ</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bảo</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vệ</a:t>
            </a:r>
            <a:r>
              <a:rPr kumimoji="0" lang="vi-VN"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thân</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thể</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r>
              <a:rPr kumimoji="0" lang="en-US" sz="36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endPar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26" name="TextBox 25">
            <a:extLst>
              <a:ext uri="{FF2B5EF4-FFF2-40B4-BE49-F238E27FC236}">
                <a16:creationId xmlns:a16="http://schemas.microsoft.com/office/drawing/2014/main" id="{201A5A83-224E-F94C-A01E-553000BAFA04}"/>
              </a:ext>
            </a:extLst>
          </p:cNvPr>
          <p:cNvSpPr txBox="1"/>
          <p:nvPr/>
        </p:nvSpPr>
        <p:spPr>
          <a:xfrm>
            <a:off x="7767051" y="8312945"/>
            <a:ext cx="8255726" cy="64633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r>
              <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Lưu</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danh</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đ</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ể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lại</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tên</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tuổi</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và</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tiếng</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tốt</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r>
              <a:rPr kumimoji="0" lang="en-US" sz="36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endPar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3631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fade">
                                      <p:cBhvr>
                                        <p:cTn id="32" dur="500"/>
                                        <p:tgtEl>
                                          <p:spTgt spid="21">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xEl>
                                              <p:pRg st="1" end="1"/>
                                            </p:txEl>
                                          </p:spTgt>
                                        </p:tgtEl>
                                        <p:attrNameLst>
                                          <p:attrName>style.visibility</p:attrName>
                                        </p:attrNameLst>
                                      </p:cBhvr>
                                      <p:to>
                                        <p:strVal val="visible"/>
                                      </p:to>
                                    </p:set>
                                    <p:animEffect transition="in" filter="fade">
                                      <p:cBhvr>
                                        <p:cTn id="35" dur="500"/>
                                        <p:tgtEl>
                                          <p:spTgt spid="21">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xEl>
                                              <p:pRg st="2" end="2"/>
                                            </p:txEl>
                                          </p:spTgt>
                                        </p:tgtEl>
                                        <p:attrNameLst>
                                          <p:attrName>style.visibility</p:attrName>
                                        </p:attrNameLst>
                                      </p:cBhvr>
                                      <p:to>
                                        <p:strVal val="visible"/>
                                      </p:to>
                                    </p:set>
                                    <p:animEffect transition="in" filter="fade">
                                      <p:cBhvr>
                                        <p:cTn id="38" dur="500"/>
                                        <p:tgtEl>
                                          <p:spTgt spid="2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500"/>
                                        <p:tgtEl>
                                          <p:spTgt spid="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5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fade">
                                      <p:cBhvr>
                                        <p:cTn id="9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3" grpId="0"/>
      <p:bldP spid="25" grpId="0"/>
      <p:bldP spid="27" grpId="0"/>
      <p:bldP spid="29" grpId="0"/>
      <p:bldP spid="31" grpId="0"/>
      <p:bldP spid="5" grpId="0"/>
      <p:bldP spid="10" grpId="0"/>
      <p:bldP spid="14" grpId="0"/>
      <p:bldP spid="18" grpId="0"/>
      <p:bldP spid="22"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69BF-44CD-8A4B-F4BA-49AEEDF06297}"/>
              </a:ext>
            </a:extLst>
          </p:cNvPr>
          <p:cNvSpPr>
            <a:spLocks noGrp="1"/>
          </p:cNvSpPr>
          <p:nvPr>
            <p:ph type="title"/>
          </p:nvPr>
        </p:nvSpPr>
        <p:spPr>
          <a:xfrm>
            <a:off x="813832" y="366713"/>
            <a:ext cx="14648974" cy="609599"/>
          </a:xfrm>
        </p:spPr>
        <p:txBody>
          <a:bodyPr/>
          <a:lstStyle/>
          <a:p>
            <a:r>
              <a:rPr lang="vi-VN" sz="3600" b="1" i="0" dirty="0">
                <a:solidFill>
                  <a:srgbClr val="FF0000"/>
                </a:solidFill>
                <a:effectLst/>
                <a:latin typeface="Times New Roman" panose="02020603050405020304" pitchFamily="18" charset="0"/>
                <a:cs typeface="Times New Roman" panose="02020603050405020304" pitchFamily="18" charset="0"/>
              </a:rPr>
              <a:t>H</a:t>
            </a:r>
            <a:r>
              <a:rPr lang="en-US" sz="3600" b="1" i="0" dirty="0">
                <a:solidFill>
                  <a:srgbClr val="FF0000"/>
                </a:solidFill>
                <a:effectLst/>
                <a:latin typeface="Times New Roman" panose="02020603050405020304" pitchFamily="18" charset="0"/>
                <a:cs typeface="Times New Roman" panose="02020603050405020304" pitchFamily="18" charset="0"/>
              </a:rPr>
              <a:t>AI BÀ TRƯNG</a:t>
            </a:r>
            <a:br>
              <a:rPr lang="vi-VN" b="0" i="0" dirty="0">
                <a:solidFill>
                  <a:srgbClr val="000000"/>
                </a:solidFill>
                <a:effectLst/>
                <a:latin typeface="OpenSans"/>
              </a:rPr>
            </a:br>
            <a:endParaRPr lang="en-US" dirty="0"/>
          </a:p>
        </p:txBody>
      </p:sp>
      <p:sp>
        <p:nvSpPr>
          <p:cNvPr id="3" name="Content Placeholder 2">
            <a:extLst>
              <a:ext uri="{FF2B5EF4-FFF2-40B4-BE49-F238E27FC236}">
                <a16:creationId xmlns:a16="http://schemas.microsoft.com/office/drawing/2014/main" id="{FF40CBF1-4366-0E7D-D73B-85FF86B5415C}"/>
              </a:ext>
            </a:extLst>
          </p:cNvPr>
          <p:cNvSpPr>
            <a:spLocks noGrp="1"/>
          </p:cNvSpPr>
          <p:nvPr>
            <p:ph idx="1"/>
          </p:nvPr>
        </p:nvSpPr>
        <p:spPr>
          <a:xfrm>
            <a:off x="289719" y="366713"/>
            <a:ext cx="15773400" cy="6034088"/>
          </a:xfrm>
        </p:spPr>
        <p:txBody>
          <a:bodyPr/>
          <a:lstStyle/>
          <a:p>
            <a:pPr marL="0" indent="457200" algn="just">
              <a:buNone/>
            </a:pPr>
            <a:r>
              <a:rPr lang="vi-VN" sz="2900" b="0" i="0" dirty="0">
                <a:solidFill>
                  <a:srgbClr val="000000"/>
                </a:solidFill>
                <a:effectLst/>
                <a:latin typeface="Times New Roman" panose="02020603050405020304" pitchFamily="18" charset="0"/>
                <a:cs typeface="Times New Roman" panose="02020603050405020304" pitchFamily="18" charset="0"/>
              </a:rPr>
              <a:t>  Thuở xưa, nước ta bị giặc ngoại xâm đô hộ. Chúng thẳng tay chém giết dân lành, cướp hết ruộng nương màu mỡ. Chúng bắt dân lên rừng săn thú lạ, xuống biển mò ngọc trai, khiến bao người thiệt mạng vì hổ báo, cá sấu, thuồng luồng, ... Lòng dân oán hận ngút trời, chỉ chờ dịp vùng lên đánh đuổi quân xâm lược.</a:t>
            </a:r>
          </a:p>
          <a:p>
            <a:pPr marL="0" indent="457200" algn="just">
              <a:buNone/>
            </a:pPr>
            <a:r>
              <a:rPr lang="vi-VN" sz="2900" b="0" i="0" dirty="0">
                <a:solidFill>
                  <a:srgbClr val="000000"/>
                </a:solidFill>
                <a:effectLst/>
                <a:latin typeface="Times New Roman" panose="02020603050405020304" pitchFamily="18" charset="0"/>
                <a:cs typeface="Times New Roman" panose="02020603050405020304" pitchFamily="18" charset="0"/>
              </a:rPr>
              <a:t>  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 bèn lập mưu giết chết Thi Sách.</a:t>
            </a:r>
          </a:p>
          <a:p>
            <a:pPr marL="0" indent="457200" algn="just">
              <a:buNone/>
            </a:pPr>
            <a:r>
              <a:rPr lang="vi-VN" sz="2900" b="0" i="0" dirty="0">
                <a:solidFill>
                  <a:srgbClr val="000000"/>
                </a:solidFill>
                <a:effectLst/>
                <a:latin typeface="Times New Roman" panose="02020603050405020304" pitchFamily="18" charset="0"/>
                <a:cs typeface="Times New Roman" panose="02020603050405020304" pitchFamily="18" charset="0"/>
              </a:rPr>
              <a:t>  Nhận được tin dữ, Hai Bà Trưng liền kéo quân về thành Luy Lâu hỏi tội kẻ thù. Trước lúc trẩy quân, có người xin nữ chủ tường cho mặc đồ tang. Trưng Trắc trả lời :</a:t>
            </a:r>
          </a:p>
          <a:p>
            <a:pPr marL="0" indent="457200" algn="just">
              <a:buNone/>
            </a:pPr>
            <a:r>
              <a:rPr lang="vi-VN" sz="2900" b="0" i="0" dirty="0">
                <a:solidFill>
                  <a:srgbClr val="000000"/>
                </a:solidFill>
                <a:effectLst/>
                <a:latin typeface="Times New Roman" panose="02020603050405020304" pitchFamily="18" charset="0"/>
                <a:cs typeface="Times New Roman" panose="02020603050405020304" pitchFamily="18" charset="0"/>
              </a:rPr>
              <a:t>- Không ! Ta sẽ mặc giáp phục thật đẹp để dân chúng thêm phấn khích, còn giặc trông thấy thì kinh hồn.</a:t>
            </a:r>
          </a:p>
          <a:p>
            <a:pPr marL="0" indent="457200" algn="just">
              <a:buNone/>
            </a:pPr>
            <a:r>
              <a:rPr lang="vi-VN" sz="2900" b="0" i="0" dirty="0">
                <a:solidFill>
                  <a:srgbClr val="000000"/>
                </a:solidFill>
                <a:effectLst/>
                <a:latin typeface="Times New Roman" panose="02020603050405020304" pitchFamily="18" charset="0"/>
                <a:cs typeface="Times New Roman" panose="02020603050405020304" pitchFamily="18" charset="0"/>
              </a:rPr>
              <a:t>  Hai Bà Trưng bước lên bành voi. Đoàn quân rùng rùng lên đường; giáo lao, cung nỏ, rìu búa, khiên mộc cuồn cuộn tràn theo bóng voi ẩn hiện của Hai Bà. Tiếng trống </a:t>
            </a:r>
            <a:r>
              <a:rPr lang="en-US" sz="2900" dirty="0" err="1">
                <a:solidFill>
                  <a:srgbClr val="000000"/>
                </a:solidFill>
                <a:latin typeface="Times New Roman" panose="02020603050405020304" pitchFamily="18" charset="0"/>
                <a:cs typeface="Times New Roman" panose="02020603050405020304" pitchFamily="18" charset="0"/>
              </a:rPr>
              <a:t>đồng</a:t>
            </a:r>
            <a:r>
              <a:rPr lang="en-US" sz="2900" dirty="0">
                <a:solidFill>
                  <a:srgbClr val="000000"/>
                </a:solidFill>
                <a:latin typeface="Times New Roman" panose="02020603050405020304" pitchFamily="18" charset="0"/>
                <a:cs typeface="Times New Roman" panose="02020603050405020304" pitchFamily="18" charset="0"/>
              </a:rPr>
              <a:t> </a:t>
            </a:r>
            <a:r>
              <a:rPr lang="vi-VN" sz="2900" b="0" i="0" dirty="0">
                <a:solidFill>
                  <a:srgbClr val="000000"/>
                </a:solidFill>
                <a:effectLst/>
                <a:latin typeface="Times New Roman" panose="02020603050405020304" pitchFamily="18" charset="0"/>
                <a:cs typeface="Times New Roman" panose="02020603050405020304" pitchFamily="18" charset="0"/>
              </a:rPr>
              <a:t>dội lên vòm cây, đập vào sườn đồi, theo suốt đường hành quân.</a:t>
            </a:r>
          </a:p>
          <a:p>
            <a:pPr marL="0" indent="457200" algn="just">
              <a:buNone/>
            </a:pPr>
            <a:r>
              <a:rPr lang="vi-VN" sz="2900" b="0" i="0" dirty="0">
                <a:solidFill>
                  <a:srgbClr val="000000"/>
                </a:solidFill>
                <a:effectLst/>
                <a:latin typeface="Times New Roman" panose="02020603050405020304" pitchFamily="18" charset="0"/>
                <a:cs typeface="Times New Roman" panose="02020603050405020304" pitchFamily="18" charset="0"/>
              </a:rPr>
              <a:t> Thành trì quân giặc lần lượt sụp đổ dưới chân của đoàn quân khởi nghĩa. Tô Định ôm đầu chạy về nước. Đất nước ta sạch bóng quân thù. Hai Bà Trưng trở thành hai vị anh hùng chống giặc ngoại xâm đầu tiên trong lịch sử nước nhà.</a:t>
            </a:r>
          </a:p>
          <a:p>
            <a:pPr marL="0" indent="457200" algn="r">
              <a:buNone/>
            </a:pPr>
            <a:r>
              <a:rPr lang="vi-VN" sz="2900" b="0" i="1" dirty="0">
                <a:solidFill>
                  <a:srgbClr val="000000"/>
                </a:solidFill>
                <a:effectLst/>
                <a:latin typeface="Times New Roman" panose="02020603050405020304" pitchFamily="18" charset="0"/>
                <a:cs typeface="Times New Roman" panose="02020603050405020304" pitchFamily="18" charset="0"/>
              </a:rPr>
              <a:t>Theo</a:t>
            </a:r>
            <a:r>
              <a:rPr lang="vi-VN" sz="2900" b="0" i="0" dirty="0">
                <a:solidFill>
                  <a:srgbClr val="000000"/>
                </a:solidFill>
                <a:effectLst/>
                <a:latin typeface="Times New Roman" panose="02020603050405020304" pitchFamily="18" charset="0"/>
                <a:cs typeface="Times New Roman" panose="02020603050405020304" pitchFamily="18" charset="0"/>
              </a:rPr>
              <a:t> </a:t>
            </a:r>
            <a:r>
              <a:rPr lang="vi-VN" sz="2900" b="1" i="0" dirty="0">
                <a:solidFill>
                  <a:srgbClr val="000000"/>
                </a:solidFill>
                <a:effectLst/>
                <a:latin typeface="Times New Roman" panose="02020603050405020304" pitchFamily="18" charset="0"/>
                <a:cs typeface="Times New Roman" panose="02020603050405020304" pitchFamily="18" charset="0"/>
              </a:rPr>
              <a:t>V</a:t>
            </a:r>
            <a:r>
              <a:rPr lang="en-US" sz="2900" b="1" dirty="0" err="1">
                <a:solidFill>
                  <a:srgbClr val="000000"/>
                </a:solidFill>
                <a:latin typeface="Times New Roman" panose="02020603050405020304" pitchFamily="18" charset="0"/>
                <a:cs typeface="Times New Roman" panose="02020603050405020304" pitchFamily="18" charset="0"/>
              </a:rPr>
              <a:t>ăn</a:t>
            </a:r>
            <a:r>
              <a:rPr lang="en-US" sz="2900" b="1" dirty="0">
                <a:solidFill>
                  <a:srgbClr val="000000"/>
                </a:solidFill>
                <a:latin typeface="Times New Roman" panose="02020603050405020304" pitchFamily="18" charset="0"/>
                <a:cs typeface="Times New Roman" panose="02020603050405020304" pitchFamily="18" charset="0"/>
              </a:rPr>
              <a:t> Lang</a:t>
            </a:r>
            <a:endParaRPr lang="vi-VN" sz="2900" b="0" i="0" dirty="0">
              <a:solidFill>
                <a:srgbClr val="000000"/>
              </a:solidFill>
              <a:effectLst/>
              <a:latin typeface="Times New Roman" panose="02020603050405020304" pitchFamily="18" charset="0"/>
              <a:cs typeface="Times New Roman" panose="02020603050405020304" pitchFamily="18" charset="0"/>
            </a:endParaRPr>
          </a:p>
          <a:p>
            <a:pPr marL="0" indent="0">
              <a:buNone/>
            </a:pPr>
            <a:br>
              <a:rPr lang="vi-VN" b="0" i="0" dirty="0">
                <a:solidFill>
                  <a:srgbClr val="000000"/>
                </a:solidFill>
                <a:effectLst/>
                <a:latin typeface="OpenSans"/>
              </a:rPr>
            </a:br>
            <a:br>
              <a:rPr lang="vi-VN" b="0" i="0" dirty="0">
                <a:solidFill>
                  <a:srgbClr val="000000"/>
                </a:solidFill>
                <a:effectLst/>
                <a:latin typeface="OpenSans"/>
              </a:rPr>
            </a:br>
            <a:endParaRPr lang="en-US" dirty="0"/>
          </a:p>
        </p:txBody>
      </p:sp>
      <p:sp>
        <p:nvSpPr>
          <p:cNvPr id="5" name="TextBox 4">
            <a:extLst>
              <a:ext uri="{FF2B5EF4-FFF2-40B4-BE49-F238E27FC236}">
                <a16:creationId xmlns:a16="http://schemas.microsoft.com/office/drawing/2014/main" id="{6B075A53-45E4-FDD1-FDF3-82D5C7F74305}"/>
              </a:ext>
            </a:extLst>
          </p:cNvPr>
          <p:cNvSpPr txBox="1"/>
          <p:nvPr/>
        </p:nvSpPr>
        <p:spPr>
          <a:xfrm>
            <a:off x="4069830" y="4222442"/>
            <a:ext cx="8139658"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B4FE48E6-5A3E-AFF4-5EF4-D19C1FB6ED6A}"/>
              </a:ext>
            </a:extLst>
          </p:cNvPr>
          <p:cNvSpPr txBox="1"/>
          <p:nvPr/>
        </p:nvSpPr>
        <p:spPr>
          <a:xfrm>
            <a:off x="4069830" y="4222442"/>
            <a:ext cx="8139658"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 name="Picture 3">
            <a:extLst>
              <a:ext uri="{FF2B5EF4-FFF2-40B4-BE49-F238E27FC236}">
                <a16:creationId xmlns:a16="http://schemas.microsoft.com/office/drawing/2014/main" id="{233909A1-8CB0-252B-60FF-416EB33037D7}"/>
              </a:ext>
            </a:extLst>
          </p:cNvPr>
          <p:cNvPicPr>
            <a:picLocks noChangeAspect="1"/>
          </p:cNvPicPr>
          <p:nvPr/>
        </p:nvPicPr>
        <p:blipFill>
          <a:blip r:embed="rId2"/>
          <a:stretch>
            <a:fillRect/>
          </a:stretch>
        </p:blipFill>
        <p:spPr>
          <a:xfrm>
            <a:off x="573019" y="366713"/>
            <a:ext cx="481626" cy="634039"/>
          </a:xfrm>
          <a:prstGeom prst="rect">
            <a:avLst/>
          </a:prstGeom>
        </p:spPr>
      </p:pic>
      <p:pic>
        <p:nvPicPr>
          <p:cNvPr id="6" name="Picture 5">
            <a:extLst>
              <a:ext uri="{FF2B5EF4-FFF2-40B4-BE49-F238E27FC236}">
                <a16:creationId xmlns:a16="http://schemas.microsoft.com/office/drawing/2014/main" id="{9943C8CC-857E-3B16-0EB7-EF0C5C7B1AD3}"/>
              </a:ext>
            </a:extLst>
          </p:cNvPr>
          <p:cNvPicPr>
            <a:picLocks noChangeAspect="1"/>
          </p:cNvPicPr>
          <p:nvPr/>
        </p:nvPicPr>
        <p:blipFill>
          <a:blip r:embed="rId3"/>
          <a:stretch>
            <a:fillRect/>
          </a:stretch>
        </p:blipFill>
        <p:spPr>
          <a:xfrm>
            <a:off x="573019" y="2133600"/>
            <a:ext cx="481626" cy="634039"/>
          </a:xfrm>
          <a:prstGeom prst="rect">
            <a:avLst/>
          </a:prstGeom>
        </p:spPr>
      </p:pic>
      <p:pic>
        <p:nvPicPr>
          <p:cNvPr id="8" name="Picture 7">
            <a:extLst>
              <a:ext uri="{FF2B5EF4-FFF2-40B4-BE49-F238E27FC236}">
                <a16:creationId xmlns:a16="http://schemas.microsoft.com/office/drawing/2014/main" id="{D3F39B0F-BDA8-E10B-51F4-C9BBC2CEF6DE}"/>
              </a:ext>
            </a:extLst>
          </p:cNvPr>
          <p:cNvPicPr>
            <a:picLocks noChangeAspect="1"/>
          </p:cNvPicPr>
          <p:nvPr/>
        </p:nvPicPr>
        <p:blipFill>
          <a:blip r:embed="rId4"/>
          <a:stretch>
            <a:fillRect/>
          </a:stretch>
        </p:blipFill>
        <p:spPr>
          <a:xfrm>
            <a:off x="585210" y="3633161"/>
            <a:ext cx="481626" cy="634039"/>
          </a:xfrm>
          <a:prstGeom prst="rect">
            <a:avLst/>
          </a:prstGeom>
        </p:spPr>
      </p:pic>
      <p:pic>
        <p:nvPicPr>
          <p:cNvPr id="9" name="Picture 8">
            <a:extLst>
              <a:ext uri="{FF2B5EF4-FFF2-40B4-BE49-F238E27FC236}">
                <a16:creationId xmlns:a16="http://schemas.microsoft.com/office/drawing/2014/main" id="{D44DBF43-AB64-3FE6-314C-156446E80AE1}"/>
              </a:ext>
            </a:extLst>
          </p:cNvPr>
          <p:cNvPicPr>
            <a:picLocks noChangeAspect="1"/>
          </p:cNvPicPr>
          <p:nvPr/>
        </p:nvPicPr>
        <p:blipFill>
          <a:blip r:embed="rId5"/>
          <a:stretch>
            <a:fillRect/>
          </a:stretch>
        </p:blipFill>
        <p:spPr>
          <a:xfrm>
            <a:off x="549956" y="5562600"/>
            <a:ext cx="481626" cy="634039"/>
          </a:xfrm>
          <a:prstGeom prst="rect">
            <a:avLst/>
          </a:prstGeom>
        </p:spPr>
      </p:pic>
      <p:pic>
        <p:nvPicPr>
          <p:cNvPr id="11" name="Picture 10">
            <a:extLst>
              <a:ext uri="{FF2B5EF4-FFF2-40B4-BE49-F238E27FC236}">
                <a16:creationId xmlns:a16="http://schemas.microsoft.com/office/drawing/2014/main" id="{2CFA6393-C520-BA6A-3027-1E5961CAECAE}"/>
              </a:ext>
            </a:extLst>
          </p:cNvPr>
          <p:cNvPicPr>
            <a:picLocks noChangeAspect="1"/>
          </p:cNvPicPr>
          <p:nvPr/>
        </p:nvPicPr>
        <p:blipFill>
          <a:blip r:embed="rId6"/>
          <a:stretch>
            <a:fillRect/>
          </a:stretch>
        </p:blipFill>
        <p:spPr>
          <a:xfrm>
            <a:off x="513104" y="7010400"/>
            <a:ext cx="481626" cy="634039"/>
          </a:xfrm>
          <a:prstGeom prst="rect">
            <a:avLst/>
          </a:prstGeom>
        </p:spPr>
      </p:pic>
    </p:spTree>
    <p:extLst>
      <p:ext uri="{BB962C8B-B14F-4D97-AF65-F5344CB8AC3E}">
        <p14:creationId xmlns:p14="http://schemas.microsoft.com/office/powerpoint/2010/main" val="2707129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AB0D9-9820-86E4-82ED-79B1CFD30432}"/>
              </a:ext>
            </a:extLst>
          </p:cNvPr>
          <p:cNvSpPr>
            <a:spLocks noGrp="1"/>
          </p:cNvSpPr>
          <p:nvPr>
            <p:ph type="title"/>
          </p:nvPr>
        </p:nvSpPr>
        <p:spPr>
          <a:xfrm>
            <a:off x="1127919" y="-1496518"/>
            <a:ext cx="14648974" cy="1524000"/>
          </a:xfrm>
        </p:spPr>
        <p:txBody>
          <a:bodyPr/>
          <a:lstStyle/>
          <a:p>
            <a:pPr algn="l"/>
            <a:br>
              <a:rPr lang="vi-VN" b="0" i="0" dirty="0">
                <a:solidFill>
                  <a:srgbClr val="000000"/>
                </a:solidFill>
                <a:effectLst/>
                <a:latin typeface="OpenSans"/>
              </a:rPr>
            </a:br>
            <a:br>
              <a:rPr lang="vi-VN" b="0" i="0" dirty="0">
                <a:solidFill>
                  <a:srgbClr val="000000"/>
                </a:solidFill>
                <a:effectLst/>
                <a:latin typeface="OpenSans"/>
              </a:rPr>
            </a:br>
            <a:br>
              <a:rPr lang="vi-VN" b="0" i="0" dirty="0">
                <a:solidFill>
                  <a:srgbClr val="000000"/>
                </a:solidFill>
                <a:effectLst/>
                <a:latin typeface="OpenSans"/>
              </a:rPr>
            </a:br>
            <a:br>
              <a:rPr lang="vi-VN" b="0" i="0" dirty="0">
                <a:solidFill>
                  <a:srgbClr val="000000"/>
                </a:solidFill>
                <a:effectLst/>
                <a:latin typeface="OpenSans"/>
              </a:rPr>
            </a:br>
            <a:br>
              <a:rPr lang="vi-VN" b="0" i="0" dirty="0">
                <a:solidFill>
                  <a:srgbClr val="000000"/>
                </a:solidFill>
                <a:effectLst/>
                <a:latin typeface="OpenSans"/>
              </a:rPr>
            </a:br>
            <a:endParaRPr lang="en-US" sz="5400"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7012BBE-16BD-5E77-BF63-943B56E28F24}"/>
              </a:ext>
            </a:extLst>
          </p:cNvPr>
          <p:cNvSpPr>
            <a:spLocks noGrp="1"/>
          </p:cNvSpPr>
          <p:nvPr>
            <p:ph idx="1"/>
          </p:nvPr>
        </p:nvSpPr>
        <p:spPr>
          <a:xfrm>
            <a:off x="289719" y="304800"/>
            <a:ext cx="14648974" cy="6034088"/>
          </a:xfrm>
        </p:spPr>
        <p:txBody>
          <a:bodyPr/>
          <a:lstStyle/>
          <a:p>
            <a:pPr marL="0" indent="0">
              <a:buNone/>
            </a:pPr>
            <a:endParaRPr lang="vi-VN" sz="4400" b="1" i="0" dirty="0">
              <a:solidFill>
                <a:srgbClr val="FF0000"/>
              </a:solidFill>
              <a:effectLst/>
              <a:latin typeface="Times New Roman" panose="02020603050405020304" pitchFamily="18" charset="0"/>
              <a:cs typeface="Times New Roman" panose="02020603050405020304" pitchFamily="18" charset="0"/>
            </a:endParaRPr>
          </a:p>
          <a:p>
            <a:pPr marL="0" indent="0">
              <a:buNone/>
            </a:pPr>
            <a:endParaRPr lang="vi-VN" sz="4400" b="1" i="0" dirty="0">
              <a:solidFill>
                <a:srgbClr val="FF0000"/>
              </a:solidFill>
              <a:effectLst/>
              <a:latin typeface="Times New Roman" panose="02020603050405020304" pitchFamily="18" charset="0"/>
              <a:cs typeface="Times New Roman" panose="02020603050405020304" pitchFamily="18" charset="0"/>
            </a:endParaRPr>
          </a:p>
          <a:p>
            <a:pPr marL="0" indent="0">
              <a:buNone/>
            </a:pPr>
            <a:r>
              <a:rPr lang="vi-VN" sz="4400" b="1" i="0" u="sng" dirty="0">
                <a:solidFill>
                  <a:srgbClr val="FF0000"/>
                </a:solidFill>
                <a:effectLst/>
                <a:latin typeface="Times New Roman" panose="02020603050405020304" pitchFamily="18" charset="0"/>
                <a:cs typeface="Times New Roman" panose="02020603050405020304" pitchFamily="18" charset="0"/>
              </a:rPr>
              <a:t>Câu 1</a:t>
            </a:r>
            <a:r>
              <a:rPr lang="vi-VN" sz="4400" b="1" i="0" dirty="0">
                <a:solidFill>
                  <a:srgbClr val="FF0000"/>
                </a:solidFill>
                <a:effectLst/>
                <a:latin typeface="Times New Roman" panose="02020603050405020304" pitchFamily="18" charset="0"/>
                <a:cs typeface="Times New Roman" panose="02020603050405020304" pitchFamily="18" charset="0"/>
              </a:rPr>
              <a:t>:</a:t>
            </a:r>
            <a:r>
              <a:rPr lang="vi-VN"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Giặc</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ngoại</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xâm</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gây</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ra</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những</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tội</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ác</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gì</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với</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nhân</a:t>
            </a:r>
            <a:r>
              <a:rPr lang="en-US" sz="4400" b="1" i="0" dirty="0">
                <a:solidFill>
                  <a:schemeClr val="tx1"/>
                </a:solidFill>
                <a:effectLst/>
                <a:latin typeface="Times New Roman" panose="02020603050405020304" pitchFamily="18" charset="0"/>
                <a:cs typeface="Times New Roman" panose="02020603050405020304" pitchFamily="18" charset="0"/>
              </a:rPr>
              <a:t> </a:t>
            </a:r>
            <a:r>
              <a:rPr lang="en-US" sz="4400" b="1" i="0" dirty="0" err="1">
                <a:solidFill>
                  <a:schemeClr val="tx1"/>
                </a:solidFill>
                <a:effectLst/>
                <a:latin typeface="Times New Roman" panose="02020603050405020304" pitchFamily="18" charset="0"/>
                <a:cs typeface="Times New Roman" panose="02020603050405020304" pitchFamily="18" charset="0"/>
              </a:rPr>
              <a:t>dân</a:t>
            </a:r>
            <a:r>
              <a:rPr lang="en-US" sz="4400" b="1" i="0" dirty="0">
                <a:solidFill>
                  <a:schemeClr val="tx1"/>
                </a:solidFill>
                <a:effectLst/>
                <a:latin typeface="Times New Roman" panose="02020603050405020304" pitchFamily="18" charset="0"/>
                <a:cs typeface="Times New Roman" panose="02020603050405020304" pitchFamily="18" charset="0"/>
              </a:rPr>
              <a:t> ta?</a:t>
            </a:r>
            <a:endParaRPr lang="vi-VN" sz="4400" b="1" i="0" dirty="0">
              <a:effectLst/>
              <a:latin typeface="Times New Roman" panose="02020603050405020304" pitchFamily="18" charset="0"/>
              <a:cs typeface="Times New Roman" panose="02020603050405020304" pitchFamily="18" charset="0"/>
            </a:endParaRPr>
          </a:p>
          <a:p>
            <a:pPr marL="0" indent="0">
              <a:buNone/>
            </a:pPr>
            <a:r>
              <a:rPr lang="vi-VN" sz="4400" b="1" i="0" u="sng" dirty="0">
                <a:solidFill>
                  <a:srgbClr val="FF0000"/>
                </a:solidFill>
                <a:effectLst/>
                <a:latin typeface="Times New Roman" panose="02020603050405020304" pitchFamily="18" charset="0"/>
                <a:cs typeface="Times New Roman" panose="02020603050405020304" pitchFamily="18" charset="0"/>
              </a:rPr>
              <a:t>Câu 2</a:t>
            </a:r>
            <a:r>
              <a:rPr lang="vi-VN" sz="4400" b="1" i="0" dirty="0">
                <a:solidFill>
                  <a:srgbClr val="FF0000"/>
                </a:solidFill>
                <a:effectLst/>
                <a:latin typeface="Times New Roman" panose="02020603050405020304" pitchFamily="18" charset="0"/>
                <a:cs typeface="Times New Roman" panose="02020603050405020304" pitchFamily="18" charset="0"/>
              </a:rPr>
              <a:t>:</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Hãy</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giới</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thiệu</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về</a:t>
            </a:r>
            <a:r>
              <a:rPr lang="en-US" sz="4400" b="1" i="0" dirty="0">
                <a:effectLst/>
                <a:latin typeface="Times New Roman" panose="02020603050405020304" pitchFamily="18" charset="0"/>
                <a:cs typeface="Times New Roman" panose="02020603050405020304" pitchFamily="18" charset="0"/>
              </a:rPr>
              <a:t> </a:t>
            </a:r>
            <a:r>
              <a:rPr lang="vi-VN" sz="4400" b="1" i="0" dirty="0">
                <a:effectLst/>
                <a:latin typeface="Times New Roman" panose="02020603050405020304" pitchFamily="18" charset="0"/>
                <a:cs typeface="Times New Roman" panose="02020603050405020304" pitchFamily="18" charset="0"/>
              </a:rPr>
              <a:t>Hai Bà Trưng.</a:t>
            </a:r>
            <a:br>
              <a:rPr lang="vi-VN" sz="4400" b="1" i="0" dirty="0">
                <a:effectLst/>
                <a:latin typeface="Times New Roman" panose="02020603050405020304" pitchFamily="18" charset="0"/>
                <a:cs typeface="Times New Roman" panose="02020603050405020304" pitchFamily="18" charset="0"/>
              </a:rPr>
            </a:br>
            <a:r>
              <a:rPr lang="vi-VN" sz="4400" b="1" i="0" u="sng" dirty="0">
                <a:solidFill>
                  <a:srgbClr val="FF0000"/>
                </a:solidFill>
                <a:effectLst/>
                <a:latin typeface="Times New Roman" panose="02020603050405020304" pitchFamily="18" charset="0"/>
                <a:cs typeface="Times New Roman" panose="02020603050405020304" pitchFamily="18" charset="0"/>
              </a:rPr>
              <a:t>Câu 3</a:t>
            </a:r>
            <a:r>
              <a:rPr lang="vi-VN" sz="4400" b="1" i="0" dirty="0">
                <a:solidFill>
                  <a:srgbClr val="FF0000"/>
                </a:solidFill>
                <a:effectLst/>
                <a:latin typeface="Times New Roman" panose="02020603050405020304" pitchFamily="18" charset="0"/>
                <a:cs typeface="Times New Roman" panose="02020603050405020304" pitchFamily="18" charset="0"/>
              </a:rPr>
              <a:t>:</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a:effectLst/>
                <a:latin typeface="Times New Roman" panose="02020603050405020304" pitchFamily="18" charset="0"/>
                <a:cs typeface="Times New Roman" panose="02020603050405020304" pitchFamily="18" charset="0"/>
              </a:rPr>
              <a:t>Theo </a:t>
            </a:r>
            <a:r>
              <a:rPr lang="en-US" sz="4400" b="1" i="0" dirty="0" err="1">
                <a:effectLst/>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sao</a:t>
            </a:r>
            <a:r>
              <a:rPr lang="en-US" sz="4400" b="1" dirty="0">
                <a:latin typeface="Times New Roman" panose="02020603050405020304" pitchFamily="18" charset="0"/>
                <a:cs typeface="Times New Roman" panose="02020603050405020304" pitchFamily="18" charset="0"/>
              </a:rPr>
              <a:t> Hai </a:t>
            </a:r>
            <a:r>
              <a:rPr lang="en-US" sz="4400" b="1" dirty="0" err="1">
                <a:latin typeface="Times New Roman" panose="02020603050405020304" pitchFamily="18" charset="0"/>
                <a:cs typeface="Times New Roman" panose="02020603050405020304" pitchFamily="18" charset="0"/>
              </a:rPr>
              <a:t>Bà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Trưng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cờ</a:t>
            </a:r>
            <a:r>
              <a:rPr lang="en-US" sz="4400" b="1" dirty="0">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khởi</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nghĩa</a:t>
            </a:r>
            <a:r>
              <a:rPr lang="en-US" sz="4400" b="1" i="0" dirty="0">
                <a:effectLst/>
                <a:latin typeface="Times New Roman" panose="02020603050405020304" pitchFamily="18" charset="0"/>
                <a:cs typeface="Times New Roman" panose="02020603050405020304" pitchFamily="18" charset="0"/>
              </a:rPr>
              <a:t>?</a:t>
            </a:r>
            <a:br>
              <a:rPr lang="en-US" sz="4400" b="1" i="0" dirty="0">
                <a:effectLst/>
                <a:latin typeface="Times New Roman" panose="02020603050405020304" pitchFamily="18" charset="0"/>
                <a:cs typeface="Times New Roman" panose="02020603050405020304" pitchFamily="18" charset="0"/>
              </a:rPr>
            </a:br>
            <a:r>
              <a:rPr lang="en-US" sz="4400" b="1" u="sng" dirty="0" err="1">
                <a:solidFill>
                  <a:srgbClr val="FF0000"/>
                </a:solidFill>
                <a:latin typeface="Times New Roman" panose="02020603050405020304" pitchFamily="18" charset="0"/>
                <a:cs typeface="Times New Roman" pitchFamily="18" charset="0"/>
              </a:rPr>
              <a:t>Câu</a:t>
            </a:r>
            <a:r>
              <a:rPr lang="en-US" sz="4400" b="1" u="sng" dirty="0">
                <a:solidFill>
                  <a:srgbClr val="FF0000"/>
                </a:solidFill>
                <a:latin typeface="Times New Roman" panose="02020603050405020304" pitchFamily="18" charset="0"/>
                <a:cs typeface="Times New Roman" pitchFamily="18" charset="0"/>
              </a:rPr>
              <a:t> 4</a:t>
            </a:r>
            <a:r>
              <a:rPr lang="en-US" sz="4400" b="1" dirty="0">
                <a:solidFill>
                  <a:srgbClr val="FF0000"/>
                </a:solidFill>
                <a:latin typeface="Times New Roman" panose="02020603050405020304" pitchFamily="18" charset="0"/>
                <a:cs typeface="Times New Roman" pitchFamily="18" charset="0"/>
              </a:rPr>
              <a:t>:</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Hình</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ảnh</a:t>
            </a:r>
            <a:r>
              <a:rPr lang="en-US" sz="4400" b="1" dirty="0">
                <a:latin typeface="Times New Roman" panose="02020603050405020304" pitchFamily="18" charset="0"/>
                <a:cs typeface="Times New Roman" pitchFamily="18" charset="0"/>
              </a:rPr>
              <a:t> Hai </a:t>
            </a:r>
            <a:r>
              <a:rPr lang="en-US" sz="4400" b="1" dirty="0" err="1">
                <a:latin typeface="Times New Roman" panose="02020603050405020304" pitchFamily="18" charset="0"/>
                <a:cs typeface="Times New Roman" pitchFamily="18" charset="0"/>
              </a:rPr>
              <a:t>Bà</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Trưng</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và</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đoàn</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quân</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ra</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trận</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được</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miêu</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tả</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hào</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hùng</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như</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thế</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nào</a:t>
            </a:r>
            <a:r>
              <a:rPr lang="en-US" sz="4400" b="1" dirty="0">
                <a:latin typeface="Times New Roman" panose="02020603050405020304" pitchFamily="18" charset="0"/>
                <a:cs typeface="Times New Roman" pitchFamily="18" charset="0"/>
              </a:rPr>
              <a:t>?</a:t>
            </a:r>
            <a:br>
              <a:rPr lang="en-US" sz="4400" b="1" i="0" dirty="0">
                <a:effectLst/>
                <a:latin typeface="Times New Roman" panose="02020603050405020304" pitchFamily="18" charset="0"/>
                <a:cs typeface="Times New Roman" panose="02020603050405020304" pitchFamily="18" charset="0"/>
              </a:rPr>
            </a:br>
            <a:r>
              <a:rPr lang="en-US" sz="4400" b="1" u="sng" dirty="0" err="1">
                <a:solidFill>
                  <a:srgbClr val="FF0000"/>
                </a:solidFill>
                <a:latin typeface="Times New Roman" panose="02020603050405020304" pitchFamily="18" charset="0"/>
                <a:cs typeface="Times New Roman" pitchFamily="18" charset="0"/>
              </a:rPr>
              <a:t>Câu</a:t>
            </a:r>
            <a:r>
              <a:rPr lang="en-US" sz="4400" b="1" u="sng" dirty="0">
                <a:solidFill>
                  <a:srgbClr val="FF0000"/>
                </a:solidFill>
                <a:latin typeface="Times New Roman" panose="02020603050405020304" pitchFamily="18" charset="0"/>
                <a:cs typeface="Times New Roman" pitchFamily="18" charset="0"/>
              </a:rPr>
              <a:t> 5</a:t>
            </a:r>
            <a:r>
              <a:rPr lang="en-US" sz="4400" b="1" dirty="0">
                <a:solidFill>
                  <a:srgbClr val="FF0000"/>
                </a:solidFill>
                <a:latin typeface="Times New Roman" panose="02020603050405020304" pitchFamily="18" charset="0"/>
                <a:cs typeface="Times New Roman" pitchFamily="18" charset="0"/>
              </a:rPr>
              <a:t>:</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Nêu</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cảm</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nghĩ</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của</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em</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về</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hai</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vị</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anh</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hùng</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đầu</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tiên</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được</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lưu</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danh</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trong</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lịch</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sử</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nước</a:t>
            </a:r>
            <a:r>
              <a:rPr lang="en-US" sz="4400" b="1" dirty="0">
                <a:latin typeface="Times New Roman" panose="02020603050405020304" pitchFamily="18" charset="0"/>
                <a:cs typeface="Times New Roman" pitchFamily="18" charset="0"/>
              </a:rPr>
              <a:t> </a:t>
            </a:r>
            <a:r>
              <a:rPr lang="en-US" sz="4400" b="1" dirty="0" err="1">
                <a:latin typeface="Times New Roman" panose="02020603050405020304" pitchFamily="18" charset="0"/>
                <a:cs typeface="Times New Roman" pitchFamily="18" charset="0"/>
              </a:rPr>
              <a:t>nhà</a:t>
            </a:r>
            <a:r>
              <a:rPr lang="en-US" sz="4400" b="1" dirty="0">
                <a:latin typeface="Times New Roman" panose="02020603050405020304" pitchFamily="18" charset="0"/>
                <a:cs typeface="Times New Roman" pitchFamily="18" charset="0"/>
              </a:rPr>
              <a:t>.</a:t>
            </a:r>
            <a:br>
              <a:rPr lang="vi-VN" sz="4400" i="0" dirty="0">
                <a:effectLst/>
                <a:latin typeface="Times New Roman" panose="02020603050405020304" pitchFamily="18" charset="0"/>
                <a:cs typeface="Times New Roman" panose="02020603050405020304" pitchFamily="18" charset="0"/>
              </a:rPr>
            </a:br>
            <a:endParaRPr lang="en-US" sz="4400" dirty="0">
              <a:latin typeface="Times New Roman" panose="02020603050405020304" pitchFamily="18" charset="0"/>
              <a:cs typeface="Times New Roman" panose="02020603050405020304" pitchFamily="18" charset="0"/>
            </a:endParaRPr>
          </a:p>
        </p:txBody>
      </p:sp>
      <p:sp>
        <p:nvSpPr>
          <p:cNvPr id="4" name="Flowchart: Terminator 3">
            <a:extLst>
              <a:ext uri="{FF2B5EF4-FFF2-40B4-BE49-F238E27FC236}">
                <a16:creationId xmlns:a16="http://schemas.microsoft.com/office/drawing/2014/main" id="{F46C7B2A-B17D-4EEB-4F84-11654FDBADB0}"/>
              </a:ext>
            </a:extLst>
          </p:cNvPr>
          <p:cNvSpPr/>
          <p:nvPr/>
        </p:nvSpPr>
        <p:spPr>
          <a:xfrm>
            <a:off x="3794919" y="304800"/>
            <a:ext cx="8153400" cy="1524000"/>
          </a:xfrm>
          <a:prstGeom prst="flowChartTerminator">
            <a:avLst/>
          </a:prstGeom>
          <a:solidFill>
            <a:srgbClr val="00B050"/>
          </a:solidFill>
          <a:ln w="571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Trả</a:t>
            </a:r>
            <a:r>
              <a:rPr kumimoji="0" lang="en-US" sz="6000" b="1" i="0" u="none" strike="noStrike" kern="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6000" b="1" i="0" u="none" strike="noStrike" kern="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lời</a:t>
            </a:r>
            <a:r>
              <a:rPr kumimoji="0" lang="en-US" sz="6000" b="1" i="0" u="none" strike="noStrike" kern="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6000" b="1" i="0" u="none" strike="noStrike" kern="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6000" b="1" i="0" u="none" strike="noStrike" kern="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6000" b="1" i="0" u="none" strike="noStrike" kern="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endPar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493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A8C25-5F83-465C-1580-CF268E63B684}"/>
              </a:ext>
            </a:extLst>
          </p:cNvPr>
          <p:cNvSpPr>
            <a:spLocks noGrp="1"/>
          </p:cNvSpPr>
          <p:nvPr>
            <p:ph type="title"/>
          </p:nvPr>
        </p:nvSpPr>
        <p:spPr/>
        <p:txBody>
          <a:bodyPr/>
          <a:lstStyle/>
          <a:p>
            <a:r>
              <a:rPr kumimoji="0" lang="en-US" sz="5400" b="1" i="0" u="sng"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Câu</a:t>
            </a:r>
            <a:r>
              <a:rPr kumimoji="0" lang="en-US" sz="54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1</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Tìm</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những</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chi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tiết</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cho</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thấy</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tội</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ác</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của</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giặc</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ngoại</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xâm.</a:t>
            </a:r>
            <a:endParaRPr lang="en-US" sz="5400" dirty="0"/>
          </a:p>
        </p:txBody>
      </p:sp>
      <p:sp>
        <p:nvSpPr>
          <p:cNvPr id="3" name="Content Placeholder 2">
            <a:extLst>
              <a:ext uri="{FF2B5EF4-FFF2-40B4-BE49-F238E27FC236}">
                <a16:creationId xmlns:a16="http://schemas.microsoft.com/office/drawing/2014/main" id="{90FBFCB1-8AEF-B504-078C-51ADCE0ACC3F}"/>
              </a:ext>
            </a:extLst>
          </p:cNvPr>
          <p:cNvSpPr>
            <a:spLocks noGrp="1"/>
          </p:cNvSpPr>
          <p:nvPr>
            <p:ph idx="1"/>
          </p:nvPr>
        </p:nvSpPr>
        <p:spPr/>
        <p:txBody>
          <a:bodyPr/>
          <a:lstStyle/>
          <a:p>
            <a:pPr marL="0" indent="0">
              <a:buNone/>
            </a:pPr>
            <a:r>
              <a:rPr lang="vi-VN" sz="5400" b="1" kern="1200" dirty="0">
                <a:solidFill>
                  <a:srgbClr val="FF0000"/>
                </a:solidFill>
                <a:latin typeface="Times New Roman" pitchFamily="18" charset="0"/>
                <a:cs typeface="Times New Roman" pitchFamily="18" charset="0"/>
              </a:rPr>
              <a:t>N</a:t>
            </a:r>
            <a:r>
              <a:rPr lang="en-US" sz="5400" b="1" kern="1200" dirty="0" err="1">
                <a:solidFill>
                  <a:srgbClr val="FF0000"/>
                </a:solidFill>
                <a:latin typeface="Times New Roman" pitchFamily="18" charset="0"/>
                <a:cs typeface="Times New Roman" pitchFamily="18" charset="0"/>
              </a:rPr>
              <a:t>hững</a:t>
            </a:r>
            <a:r>
              <a:rPr lang="en-US" sz="5400" b="1" kern="1200" dirty="0">
                <a:solidFill>
                  <a:srgbClr val="FF0000"/>
                </a:solidFill>
                <a:latin typeface="Times New Roman" pitchFamily="18" charset="0"/>
                <a:cs typeface="Times New Roman" pitchFamily="18" charset="0"/>
              </a:rPr>
              <a:t> chi </a:t>
            </a:r>
            <a:r>
              <a:rPr lang="en-US" sz="5400" b="1" kern="1200" dirty="0" err="1">
                <a:solidFill>
                  <a:srgbClr val="FF0000"/>
                </a:solidFill>
                <a:latin typeface="Times New Roman" pitchFamily="18" charset="0"/>
                <a:cs typeface="Times New Roman" pitchFamily="18" charset="0"/>
              </a:rPr>
              <a:t>tiết</a:t>
            </a:r>
            <a:r>
              <a:rPr lang="en-US" sz="5400" b="1" kern="1200" dirty="0">
                <a:solidFill>
                  <a:srgbClr val="FF0000"/>
                </a:solidFill>
                <a:latin typeface="Times New Roman" pitchFamily="18" charset="0"/>
                <a:cs typeface="Times New Roman" pitchFamily="18" charset="0"/>
              </a:rPr>
              <a:t> </a:t>
            </a:r>
            <a:r>
              <a:rPr lang="en-US" sz="5400" b="1" kern="1200" dirty="0" err="1">
                <a:solidFill>
                  <a:srgbClr val="FF0000"/>
                </a:solidFill>
                <a:latin typeface="Times New Roman" pitchFamily="18" charset="0"/>
                <a:cs typeface="Times New Roman" pitchFamily="18" charset="0"/>
              </a:rPr>
              <a:t>cho</a:t>
            </a:r>
            <a:r>
              <a:rPr lang="en-US" sz="5400" b="1" kern="1200" dirty="0">
                <a:solidFill>
                  <a:srgbClr val="FF0000"/>
                </a:solidFill>
                <a:latin typeface="Times New Roman" pitchFamily="18" charset="0"/>
                <a:cs typeface="Times New Roman" pitchFamily="18" charset="0"/>
              </a:rPr>
              <a:t> </a:t>
            </a:r>
            <a:r>
              <a:rPr lang="en-US" sz="5400" b="1" kern="1200" dirty="0" err="1">
                <a:solidFill>
                  <a:srgbClr val="FF0000"/>
                </a:solidFill>
                <a:latin typeface="Times New Roman" pitchFamily="18" charset="0"/>
                <a:cs typeface="Times New Roman" pitchFamily="18" charset="0"/>
              </a:rPr>
              <a:t>thấy</a:t>
            </a:r>
            <a:r>
              <a:rPr lang="en-US" sz="5400" b="1" kern="1200" dirty="0">
                <a:solidFill>
                  <a:srgbClr val="FF0000"/>
                </a:solidFill>
                <a:latin typeface="Times New Roman" pitchFamily="18" charset="0"/>
                <a:cs typeface="Times New Roman" pitchFamily="18" charset="0"/>
              </a:rPr>
              <a:t> </a:t>
            </a:r>
            <a:r>
              <a:rPr lang="en-US" sz="5400" b="1" kern="1200" dirty="0" err="1">
                <a:solidFill>
                  <a:srgbClr val="FF0000"/>
                </a:solidFill>
                <a:latin typeface="Times New Roman" pitchFamily="18" charset="0"/>
                <a:cs typeface="Times New Roman" pitchFamily="18" charset="0"/>
              </a:rPr>
              <a:t>tội</a:t>
            </a:r>
            <a:r>
              <a:rPr lang="en-US" sz="5400" b="1" kern="1200" dirty="0">
                <a:solidFill>
                  <a:srgbClr val="FF0000"/>
                </a:solidFill>
                <a:latin typeface="Times New Roman" pitchFamily="18" charset="0"/>
                <a:cs typeface="Times New Roman" pitchFamily="18" charset="0"/>
              </a:rPr>
              <a:t> </a:t>
            </a:r>
            <a:r>
              <a:rPr lang="en-US" sz="5400" b="1" kern="1200" dirty="0" err="1">
                <a:solidFill>
                  <a:srgbClr val="FF0000"/>
                </a:solidFill>
                <a:latin typeface="Times New Roman" pitchFamily="18" charset="0"/>
                <a:cs typeface="Times New Roman" pitchFamily="18" charset="0"/>
              </a:rPr>
              <a:t>ác</a:t>
            </a:r>
            <a:r>
              <a:rPr lang="en-US" sz="5400" b="1" kern="1200" dirty="0">
                <a:solidFill>
                  <a:srgbClr val="FF0000"/>
                </a:solidFill>
                <a:latin typeface="Times New Roman" pitchFamily="18" charset="0"/>
                <a:cs typeface="Times New Roman" pitchFamily="18" charset="0"/>
              </a:rPr>
              <a:t> </a:t>
            </a:r>
            <a:r>
              <a:rPr lang="en-US" sz="5400" b="1" kern="1200" dirty="0" err="1">
                <a:solidFill>
                  <a:srgbClr val="FF0000"/>
                </a:solidFill>
                <a:latin typeface="Times New Roman" pitchFamily="18" charset="0"/>
                <a:cs typeface="Times New Roman" pitchFamily="18" charset="0"/>
              </a:rPr>
              <a:t>của</a:t>
            </a:r>
            <a:r>
              <a:rPr lang="en-US" sz="5400" b="1" kern="1200" dirty="0">
                <a:solidFill>
                  <a:srgbClr val="FF0000"/>
                </a:solidFill>
                <a:latin typeface="Times New Roman" pitchFamily="18" charset="0"/>
                <a:cs typeface="Times New Roman" pitchFamily="18" charset="0"/>
              </a:rPr>
              <a:t> </a:t>
            </a:r>
            <a:r>
              <a:rPr lang="en-US" sz="5400" b="1" kern="1200" dirty="0" err="1">
                <a:solidFill>
                  <a:srgbClr val="FF0000"/>
                </a:solidFill>
                <a:latin typeface="Times New Roman" pitchFamily="18" charset="0"/>
                <a:cs typeface="Times New Roman" pitchFamily="18" charset="0"/>
              </a:rPr>
              <a:t>giặc</a:t>
            </a:r>
            <a:r>
              <a:rPr lang="en-US" sz="5400" b="1" kern="1200" dirty="0">
                <a:solidFill>
                  <a:srgbClr val="FF0000"/>
                </a:solidFill>
                <a:latin typeface="Times New Roman" pitchFamily="18" charset="0"/>
                <a:cs typeface="Times New Roman" pitchFamily="18" charset="0"/>
              </a:rPr>
              <a:t> </a:t>
            </a:r>
            <a:r>
              <a:rPr lang="en-US" sz="5400" b="1" kern="1200" dirty="0" err="1">
                <a:solidFill>
                  <a:srgbClr val="FF0000"/>
                </a:solidFill>
                <a:latin typeface="Times New Roman" pitchFamily="18" charset="0"/>
                <a:cs typeface="Times New Roman" pitchFamily="18" charset="0"/>
              </a:rPr>
              <a:t>ngoại</a:t>
            </a:r>
            <a:r>
              <a:rPr lang="en-US" sz="5400" b="1" kern="1200" dirty="0">
                <a:solidFill>
                  <a:srgbClr val="FF0000"/>
                </a:solidFill>
                <a:latin typeface="Times New Roman" pitchFamily="18" charset="0"/>
                <a:cs typeface="Times New Roman" pitchFamily="18" charset="0"/>
              </a:rPr>
              <a:t> </a:t>
            </a:r>
            <a:r>
              <a:rPr lang="vi-VN" sz="5400" b="1" kern="1200" dirty="0">
                <a:solidFill>
                  <a:srgbClr val="FF0000"/>
                </a:solidFill>
                <a:latin typeface="Times New Roman" pitchFamily="18" charset="0"/>
                <a:cs typeface="Times New Roman" pitchFamily="18" charset="0"/>
              </a:rPr>
              <a:t>xâm là:</a:t>
            </a:r>
            <a:r>
              <a:rPr lang="en-US" sz="5400" b="1" kern="1200" dirty="0">
                <a:solidFill>
                  <a:srgbClr val="0000CC"/>
                </a:solidFill>
                <a:latin typeface="Times New Roman" panose="02020603050405020304" pitchFamily="18" charset="0"/>
                <a:cs typeface="Times New Roman" panose="02020603050405020304" pitchFamily="18" charset="0"/>
              </a:rPr>
              <a:t> </a:t>
            </a:r>
            <a:r>
              <a:rPr kumimoji="0" lang="nl-NL" sz="5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Thẳng tay chém giết dân lành, cướp hết ruộng nương màu mỡ, bắt dân ta lên rừng săn thú lạ, xuống biển mò ngọc trai, khiến bao người bị thiệt mạng vì hổ báo, cá sấu, thuồng luồng, ...</a:t>
            </a:r>
            <a:endParaRPr kumimoji="0" lang="en-US" sz="5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00679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E8A35-A66C-6D27-95C4-28E9347582B0}"/>
              </a:ext>
            </a:extLst>
          </p:cNvPr>
          <p:cNvSpPr>
            <a:spLocks noGrp="1"/>
          </p:cNvSpPr>
          <p:nvPr>
            <p:ph type="title"/>
          </p:nvPr>
        </p:nvSpPr>
        <p:spPr/>
        <p:txBody>
          <a:bodyPr/>
          <a:lstStyle/>
          <a:p>
            <a:r>
              <a:rPr lang="en-US" sz="5400" b="1" kern="1200" dirty="0">
                <a:solidFill>
                  <a:srgbClr val="FF0000"/>
                </a:solidFill>
                <a:latin typeface="Times New Roman" pitchFamily="18" charset="0"/>
                <a:ea typeface="+mn-ea"/>
                <a:cs typeface="Times New Roman" pitchFamily="18" charset="0"/>
              </a:rPr>
              <a:t> </a:t>
            </a:r>
            <a:r>
              <a:rPr lang="en-US" sz="5400" b="1" u="sng" kern="1200" dirty="0" err="1">
                <a:solidFill>
                  <a:srgbClr val="FF0000"/>
                </a:solidFill>
                <a:latin typeface="Times New Roman" pitchFamily="18" charset="0"/>
                <a:ea typeface="+mn-ea"/>
                <a:cs typeface="Times New Roman" pitchFamily="18" charset="0"/>
              </a:rPr>
              <a:t>Câu</a:t>
            </a:r>
            <a:r>
              <a:rPr lang="en-US" sz="5400" b="1" u="sng" kern="1200" dirty="0">
                <a:solidFill>
                  <a:srgbClr val="FF0000"/>
                </a:solidFill>
                <a:latin typeface="Times New Roman" pitchFamily="18" charset="0"/>
                <a:ea typeface="+mn-ea"/>
                <a:cs typeface="Times New Roman" pitchFamily="18" charset="0"/>
              </a:rPr>
              <a:t> 2</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Hãy</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giới</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thiệu</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về</a:t>
            </a:r>
            <a:r>
              <a:rPr lang="en-US" sz="5400" b="1" kern="1200" dirty="0">
                <a:solidFill>
                  <a:srgbClr val="FF0000"/>
                </a:solidFill>
                <a:latin typeface="Times New Roman" pitchFamily="18" charset="0"/>
                <a:ea typeface="+mn-ea"/>
                <a:cs typeface="Times New Roman" pitchFamily="18" charset="0"/>
              </a:rPr>
              <a:t> Hai </a:t>
            </a:r>
            <a:r>
              <a:rPr lang="en-US" sz="5400" b="1" kern="1200" dirty="0" err="1">
                <a:solidFill>
                  <a:srgbClr val="FF0000"/>
                </a:solidFill>
                <a:latin typeface="Times New Roman" pitchFamily="18" charset="0"/>
                <a:ea typeface="+mn-ea"/>
                <a:cs typeface="Times New Roman" pitchFamily="18" charset="0"/>
              </a:rPr>
              <a:t>Bà</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Trưng</a:t>
            </a:r>
            <a:r>
              <a:rPr lang="en-US" sz="5400" b="1" kern="1200" dirty="0">
                <a:solidFill>
                  <a:srgbClr val="FF0000"/>
                </a:solidFill>
                <a:latin typeface="Times New Roman" pitchFamily="18" charset="0"/>
                <a:ea typeface="+mn-ea"/>
                <a:cs typeface="Times New Roman" pitchFamily="18" charset="0"/>
              </a:rPr>
              <a:t>.</a:t>
            </a:r>
            <a:br>
              <a:rPr lang="vi-VN" sz="5400" b="1" kern="1200" dirty="0">
                <a:solidFill>
                  <a:srgbClr val="FF0000"/>
                </a:solidFill>
                <a:latin typeface="Times New Roman" pitchFamily="18" charset="0"/>
                <a:ea typeface="+mn-ea"/>
                <a:cs typeface="Times New Roman" pitchFamily="18" charset="0"/>
              </a:rPr>
            </a:br>
            <a:endParaRPr lang="en-US" sz="5400" dirty="0"/>
          </a:p>
        </p:txBody>
      </p:sp>
      <p:sp>
        <p:nvSpPr>
          <p:cNvPr id="3" name="Content Placeholder 2">
            <a:extLst>
              <a:ext uri="{FF2B5EF4-FFF2-40B4-BE49-F238E27FC236}">
                <a16:creationId xmlns:a16="http://schemas.microsoft.com/office/drawing/2014/main" id="{2B86E273-3892-DE83-54EB-B639D5CBDA65}"/>
              </a:ext>
            </a:extLst>
          </p:cNvPr>
          <p:cNvSpPr>
            <a:spLocks noGrp="1"/>
          </p:cNvSpPr>
          <p:nvPr>
            <p:ph idx="1"/>
          </p:nvPr>
        </p:nvSpPr>
        <p:spPr>
          <a:xfrm>
            <a:off x="1356519" y="3886200"/>
            <a:ext cx="14574548" cy="3468974"/>
          </a:xfrm>
        </p:spPr>
        <p:txBody>
          <a:bodyPr/>
          <a:lstStyle/>
          <a:p>
            <a:pPr marL="0" indent="0">
              <a:buNone/>
            </a:pPr>
            <a:r>
              <a:rPr lang="nl-NL" sz="5400" b="1" dirty="0">
                <a:solidFill>
                  <a:srgbClr val="0000CC"/>
                </a:solidFill>
                <a:latin typeface="Times New Roman" panose="02020603050405020304" pitchFamily="18" charset="0"/>
                <a:cs typeface="Times New Roman" panose="02020603050405020304" pitchFamily="18" charset="0"/>
              </a:rPr>
              <a:t> </a:t>
            </a:r>
            <a:r>
              <a:rPr lang="en-US" sz="5400" b="1" dirty="0">
                <a:solidFill>
                  <a:srgbClr val="0000FF"/>
                </a:solidFill>
                <a:latin typeface="Times New Roman" panose="02020603050405020304" pitchFamily="18" charset="0"/>
                <a:cs typeface="Times New Roman" panose="02020603050405020304" pitchFamily="18" charset="0"/>
              </a:rPr>
              <a:t>Hai </a:t>
            </a:r>
            <a:r>
              <a:rPr lang="en-US" sz="5400" b="1" dirty="0" err="1">
                <a:solidFill>
                  <a:srgbClr val="0000FF"/>
                </a:solidFill>
                <a:latin typeface="Times New Roman" panose="02020603050405020304" pitchFamily="18" charset="0"/>
                <a:cs typeface="Times New Roman" panose="02020603050405020304" pitchFamily="18" charset="0"/>
              </a:rPr>
              <a:t>Bà</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Trưng</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quê</a:t>
            </a:r>
            <a:r>
              <a:rPr lang="en-US" sz="5400" b="1" dirty="0">
                <a:solidFill>
                  <a:srgbClr val="0000FF"/>
                </a:solidFill>
                <a:latin typeface="Times New Roman" panose="02020603050405020304" pitchFamily="18" charset="0"/>
                <a:cs typeface="Times New Roman" panose="02020603050405020304" pitchFamily="18" charset="0"/>
              </a:rPr>
              <a:t> ở </a:t>
            </a:r>
            <a:r>
              <a:rPr lang="en-US" sz="5400" b="1" dirty="0" err="1">
                <a:solidFill>
                  <a:srgbClr val="0000FF"/>
                </a:solidFill>
                <a:latin typeface="Times New Roman" panose="02020603050405020304" pitchFamily="18" charset="0"/>
                <a:cs typeface="Times New Roman" panose="02020603050405020304" pitchFamily="18" charset="0"/>
              </a:rPr>
              <a:t>huyện</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Mê</a:t>
            </a:r>
            <a:r>
              <a:rPr lang="en-US" sz="5400" b="1" dirty="0">
                <a:solidFill>
                  <a:srgbClr val="0000FF"/>
                </a:solidFill>
                <a:latin typeface="Times New Roman" panose="02020603050405020304" pitchFamily="18" charset="0"/>
                <a:cs typeface="Times New Roman" panose="02020603050405020304" pitchFamily="18" charset="0"/>
              </a:rPr>
              <a:t> Linh, </a:t>
            </a:r>
            <a:r>
              <a:rPr lang="en-US" sz="5400" b="1" dirty="0" err="1">
                <a:solidFill>
                  <a:srgbClr val="0000FF"/>
                </a:solidFill>
                <a:latin typeface="Times New Roman" panose="02020603050405020304" pitchFamily="18" charset="0"/>
                <a:cs typeface="Times New Roman" panose="02020603050405020304" pitchFamily="18" charset="0"/>
              </a:rPr>
              <a:t>giỏi</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võ</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nghệ</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và</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có</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chí</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hướng</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giành</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lại</a:t>
            </a:r>
            <a:r>
              <a:rPr lang="en-US" sz="5400" b="1" dirty="0">
                <a:solidFill>
                  <a:srgbClr val="0000FF"/>
                </a:solidFill>
                <a:latin typeface="Times New Roman" panose="02020603050405020304" pitchFamily="18" charset="0"/>
                <a:cs typeface="Times New Roman" panose="02020603050405020304" pitchFamily="18" charset="0"/>
              </a:rPr>
              <a:t> non </a:t>
            </a:r>
            <a:r>
              <a:rPr lang="en-US" sz="5400" b="1" dirty="0" err="1">
                <a:solidFill>
                  <a:srgbClr val="0000FF"/>
                </a:solidFill>
                <a:latin typeface="Times New Roman" panose="02020603050405020304" pitchFamily="18" charset="0"/>
                <a:cs typeface="Times New Roman" panose="02020603050405020304" pitchFamily="18" charset="0"/>
              </a:rPr>
              <a:t>sông</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đất</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nước</a:t>
            </a:r>
            <a:r>
              <a:rPr lang="nl-NL" sz="5400" b="1" dirty="0">
                <a:solidFill>
                  <a:srgbClr val="0000FF"/>
                </a:solidFill>
                <a:latin typeface="Times New Roman" panose="02020603050405020304" pitchFamily="18" charset="0"/>
                <a:cs typeface="Times New Roman" panose="02020603050405020304" pitchFamily="18" charset="0"/>
              </a:rPr>
              <a:t>.</a:t>
            </a:r>
            <a:endParaRPr lang="en-US" sz="5400" b="1" dirty="0">
              <a:solidFill>
                <a:srgbClr val="0000FF"/>
              </a:solidFill>
              <a:latin typeface="Times New Roman" panose="02020603050405020304" pitchFamily="18" charset="0"/>
              <a:cs typeface="Times New Roman" panose="02020603050405020304" pitchFamily="18" charset="0"/>
            </a:endParaRPr>
          </a:p>
          <a:p>
            <a:pPr marL="0" indent="0">
              <a:buNone/>
            </a:pPr>
            <a:endParaRPr lang="en-US" dirty="0"/>
          </a:p>
        </p:txBody>
      </p:sp>
      <p:sp>
        <p:nvSpPr>
          <p:cNvPr id="5" name="Oval 4">
            <a:extLst>
              <a:ext uri="{FF2B5EF4-FFF2-40B4-BE49-F238E27FC236}">
                <a16:creationId xmlns:a16="http://schemas.microsoft.com/office/drawing/2014/main" id="{29535977-E6A2-4EE9-0CB5-C52E0B25430C}"/>
              </a:ext>
            </a:extLst>
          </p:cNvPr>
          <p:cNvSpPr/>
          <p:nvPr/>
        </p:nvSpPr>
        <p:spPr>
          <a:xfrm>
            <a:off x="594519" y="1309766"/>
            <a:ext cx="4800600" cy="182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Times New Roman" panose="02020603050405020304" pitchFamily="18" charset="0"/>
                <a:cs typeface="Times New Roman" panose="02020603050405020304" pitchFamily="18" charset="0"/>
              </a:rPr>
              <a:t>Quê quán</a:t>
            </a:r>
            <a:endParaRPr lang="en-US" sz="5400" dirty="0">
              <a:solidFill>
                <a:schemeClr val="tx1"/>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48DCC5AD-2CA1-E8A3-6358-E534770C8A5D}"/>
              </a:ext>
            </a:extLst>
          </p:cNvPr>
          <p:cNvSpPr/>
          <p:nvPr/>
        </p:nvSpPr>
        <p:spPr>
          <a:xfrm>
            <a:off x="5614432" y="1309766"/>
            <a:ext cx="48006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5400" dirty="0">
                <a:latin typeface="Times New Roman" panose="02020603050405020304" pitchFamily="18" charset="0"/>
                <a:cs typeface="Times New Roman" panose="02020603050405020304" pitchFamily="18" charset="0"/>
              </a:rPr>
              <a:t>Tài năng</a:t>
            </a:r>
            <a:endParaRPr lang="en-US" sz="5400"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CCBA6723-EF1D-4017-7547-85C3800C3869}"/>
              </a:ext>
            </a:extLst>
          </p:cNvPr>
          <p:cNvSpPr/>
          <p:nvPr/>
        </p:nvSpPr>
        <p:spPr>
          <a:xfrm>
            <a:off x="10858944" y="1295400"/>
            <a:ext cx="4540587" cy="18288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vi-VN" sz="5400" dirty="0">
                <a:latin typeface="Times New Roman" panose="02020603050405020304" pitchFamily="18" charset="0"/>
                <a:cs typeface="Times New Roman" panose="02020603050405020304" pitchFamily="18" charset="0"/>
              </a:rPr>
              <a:t>Chí hướng</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606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43569-6EA7-9C05-B00C-A46B49778FDA}"/>
              </a:ext>
            </a:extLst>
          </p:cNvPr>
          <p:cNvSpPr>
            <a:spLocks noGrp="1"/>
          </p:cNvSpPr>
          <p:nvPr>
            <p:ph type="title"/>
          </p:nvPr>
        </p:nvSpPr>
        <p:spPr/>
        <p:txBody>
          <a:bodyPr/>
          <a:lstStyle/>
          <a:p>
            <a:r>
              <a:rPr kumimoji="0" lang="en-US" sz="5400" b="1" i="0" u="sng"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Câu</a:t>
            </a:r>
            <a:r>
              <a:rPr kumimoji="0" lang="en-US" sz="54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3</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Theo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em</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vì</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sao</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Hai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Bà</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Trưng</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phất</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cờ</a:t>
            </a:r>
            <a:r>
              <a:rPr lang="en-US" sz="5400" b="1" kern="1200" dirty="0">
                <a:solidFill>
                  <a:srgbClr val="FF0000"/>
                </a:solidFill>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khởi</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nghĩa</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a:t>
            </a:r>
            <a:r>
              <a:rPr kumimoji="0" lang="en-US" sz="5400" b="1"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Thảo</a:t>
            </a:r>
            <a:r>
              <a:rPr kumimoji="0" lang="en-US" sz="5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5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luận</a:t>
            </a:r>
            <a:r>
              <a:rPr kumimoji="0" lang="en-US" sz="5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5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nhóm</a:t>
            </a:r>
            <a:r>
              <a:rPr kumimoji="0" lang="en-US" sz="5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5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đôi</a:t>
            </a:r>
            <a:r>
              <a:rPr kumimoji="0" lang="en-US" sz="5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- 2 </a:t>
            </a:r>
            <a:r>
              <a:rPr kumimoji="0" lang="en-US" sz="5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phút</a:t>
            </a:r>
            <a:r>
              <a:rPr kumimoji="0" lang="en-US" sz="5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a:t>
            </a:r>
            <a:endParaRPr lang="en-US" sz="5400" b="1" dirty="0">
              <a:solidFill>
                <a:schemeClr val="tx1"/>
              </a:solidFill>
            </a:endParaRPr>
          </a:p>
        </p:txBody>
      </p:sp>
      <p:sp>
        <p:nvSpPr>
          <p:cNvPr id="3" name="Content Placeholder 2">
            <a:extLst>
              <a:ext uri="{FF2B5EF4-FFF2-40B4-BE49-F238E27FC236}">
                <a16:creationId xmlns:a16="http://schemas.microsoft.com/office/drawing/2014/main" id="{B175570D-F0AC-8D5C-93CB-7A6B1BBBF887}"/>
              </a:ext>
            </a:extLst>
          </p:cNvPr>
          <p:cNvSpPr>
            <a:spLocks noGrp="1"/>
          </p:cNvSpPr>
          <p:nvPr>
            <p:ph idx="1"/>
          </p:nvPr>
        </p:nvSpPr>
        <p:spPr/>
        <p: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Hai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Trưng</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phất</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cờ</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khởi</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nghĩa</a:t>
            </a:r>
            <a:r>
              <a:rPr kumimoji="0" lang="nl-NL"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nl-NL" sz="5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lang="nl-NL" sz="5400" b="1" kern="1200" dirty="0">
                <a:solidFill>
                  <a:srgbClr val="0000FF"/>
                </a:solidFill>
                <a:latin typeface="Times New Roman" panose="02020603050405020304" pitchFamily="18" charset="0"/>
                <a:cs typeface="Times New Roman" panose="02020603050405020304" pitchFamily="18" charset="0"/>
              </a:rPr>
              <a:t>H</a:t>
            </a:r>
            <a:r>
              <a:rPr kumimoji="0" lang="nl-NL"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ai </a:t>
            </a:r>
            <a:r>
              <a:rPr lang="nl-NL" sz="5400" b="1" kern="1200" dirty="0">
                <a:solidFill>
                  <a:srgbClr val="0000FF"/>
                </a:solidFill>
                <a:latin typeface="Times New Roman" panose="02020603050405020304" pitchFamily="18" charset="0"/>
                <a:cs typeface="Times New Roman" panose="02020603050405020304" pitchFamily="18" charset="0"/>
              </a:rPr>
              <a:t>B</a:t>
            </a:r>
            <a:r>
              <a:rPr kumimoji="0" lang="nl-NL"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à căm thù bọn giặc hung ác, muốn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giành</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lại</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non </a:t>
            </a:r>
            <a:r>
              <a:rPr kumimoji="0" lang="vi-VN"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sô</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ng,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cứu</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dân</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chúng</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khỏi</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ách</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nô</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lệ</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nl-NL"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endPar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57929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3">
            <a:extLst>
              <a:ext uri="{FF2B5EF4-FFF2-40B4-BE49-F238E27FC236}">
                <a16:creationId xmlns:a16="http://schemas.microsoft.com/office/drawing/2014/main" id="{48426009-4F32-7E23-750D-E0B90E2656B9}"/>
              </a:ext>
            </a:extLst>
          </p:cNvPr>
          <p:cNvGrpSpPr/>
          <p:nvPr/>
        </p:nvGrpSpPr>
        <p:grpSpPr>
          <a:xfrm>
            <a:off x="2728119" y="685800"/>
            <a:ext cx="10972800" cy="7375457"/>
            <a:chOff x="564316" y="378816"/>
            <a:chExt cx="5393413" cy="3914606"/>
          </a:xfrm>
        </p:grpSpPr>
        <p:grpSp>
          <p:nvGrpSpPr>
            <p:cNvPr id="3" name="组合 21">
              <a:extLst>
                <a:ext uri="{FF2B5EF4-FFF2-40B4-BE49-F238E27FC236}">
                  <a16:creationId xmlns:a16="http://schemas.microsoft.com/office/drawing/2014/main" id="{238FF826-D638-5B96-162B-C6CCE753F953}"/>
                </a:ext>
              </a:extLst>
            </p:cNvPr>
            <p:cNvGrpSpPr/>
            <p:nvPr/>
          </p:nvGrpSpPr>
          <p:grpSpPr>
            <a:xfrm>
              <a:off x="732457" y="559663"/>
              <a:ext cx="5046217" cy="3694839"/>
              <a:chOff x="3057189" y="3555370"/>
              <a:chExt cx="5046217" cy="3694839"/>
            </a:xfrm>
          </p:grpSpPr>
          <p:sp>
            <p:nvSpPr>
              <p:cNvPr id="14" name="任意多边形: 形状 9">
                <a:extLst>
                  <a:ext uri="{FF2B5EF4-FFF2-40B4-BE49-F238E27FC236}">
                    <a16:creationId xmlns:a16="http://schemas.microsoft.com/office/drawing/2014/main" id="{9CB56552-09D3-C7F1-3410-D31EBC7EC151}"/>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cap="flat" cmpd="sng" algn="ctr">
                <a:solidFill>
                  <a:sysClr val="windowText" lastClr="000000">
                    <a:lumMod val="75000"/>
                    <a:lumOff val="25000"/>
                  </a:sysClr>
                </a:solidFill>
                <a:prstDash val="solid"/>
                <a:miter lim="800000"/>
              </a:ln>
              <a:effectLst/>
            </p:spPr>
            <p:txBody>
              <a:bodyPr rtlCol="0" anchor="ctr"/>
              <a:lstStyle/>
              <a:p>
                <a:pPr algn="ctr" defTabSz="1219170" eaLnBrk="1" fontAlgn="auto" hangingPunct="1">
                  <a:spcBef>
                    <a:spcPts val="0"/>
                  </a:spcBef>
                  <a:spcAft>
                    <a:spcPts val="0"/>
                  </a:spcAft>
                  <a:defRPr/>
                </a:pPr>
                <a:endParaRPr lang="zh-CN" altLang="en-US" sz="2400" kern="0">
                  <a:solidFill>
                    <a:prstClr val="white"/>
                  </a:solidFill>
                  <a:latin typeface="等线" panose="020F0502020204030204"/>
                  <a:ea typeface="等线" panose="02010600030101010101" pitchFamily="2" charset="-122"/>
                  <a:cs typeface="Arial"/>
                  <a:sym typeface="Arial"/>
                </a:endParaRPr>
              </a:p>
            </p:txBody>
          </p:sp>
          <p:sp>
            <p:nvSpPr>
              <p:cNvPr id="15" name="任意多边形: 形状 10">
                <a:extLst>
                  <a:ext uri="{FF2B5EF4-FFF2-40B4-BE49-F238E27FC236}">
                    <a16:creationId xmlns:a16="http://schemas.microsoft.com/office/drawing/2014/main" id="{1C8ED291-AA3C-CF8F-D27E-F2108ECF339C}"/>
                  </a:ext>
                </a:extLst>
              </p:cNvPr>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ysClr val="window" lastClr="FFFFFF"/>
              </a:solidFill>
              <a:ln w="38100" cap="flat" cmpd="sng" algn="ctr">
                <a:noFill/>
                <a:prstDash val="solid"/>
                <a:miter lim="800000"/>
              </a:ln>
              <a:effectLst/>
            </p:spPr>
            <p:txBody>
              <a:bodyPr rtlCol="0" anchor="ctr"/>
              <a:lstStyle/>
              <a:p>
                <a:pPr algn="ctr" defTabSz="1219170" eaLnBrk="1" fontAlgn="auto" hangingPunct="1">
                  <a:spcBef>
                    <a:spcPts val="0"/>
                  </a:spcBef>
                  <a:spcAft>
                    <a:spcPts val="0"/>
                  </a:spcAft>
                  <a:defRPr/>
                </a:pPr>
                <a:endParaRPr lang="zh-CN" altLang="en-US" sz="2400" kern="0">
                  <a:solidFill>
                    <a:prstClr val="white"/>
                  </a:solidFill>
                  <a:latin typeface="等线" panose="020F0502020204030204"/>
                  <a:ea typeface="等线" panose="02010600030101010101" pitchFamily="2" charset="-122"/>
                  <a:cs typeface="Arial"/>
                  <a:sym typeface="Arial"/>
                </a:endParaRPr>
              </a:p>
            </p:txBody>
          </p:sp>
        </p:grpSp>
        <p:grpSp>
          <p:nvGrpSpPr>
            <p:cNvPr id="4" name="组合 20">
              <a:extLst>
                <a:ext uri="{FF2B5EF4-FFF2-40B4-BE49-F238E27FC236}">
                  <a16:creationId xmlns:a16="http://schemas.microsoft.com/office/drawing/2014/main" id="{B7B91740-18D8-4E81-A912-8782AC193AD7}"/>
                </a:ext>
              </a:extLst>
            </p:cNvPr>
            <p:cNvGrpSpPr/>
            <p:nvPr/>
          </p:nvGrpSpPr>
          <p:grpSpPr>
            <a:xfrm>
              <a:off x="564316" y="378816"/>
              <a:ext cx="5393413" cy="3914606"/>
              <a:chOff x="564316" y="378816"/>
              <a:chExt cx="5393413" cy="3914606"/>
            </a:xfrm>
          </p:grpSpPr>
          <p:sp>
            <p:nvSpPr>
              <p:cNvPr id="6" name="任意多边形: 形状 11">
                <a:extLst>
                  <a:ext uri="{FF2B5EF4-FFF2-40B4-BE49-F238E27FC236}">
                    <a16:creationId xmlns:a16="http://schemas.microsoft.com/office/drawing/2014/main" id="{E33F3E3C-9A3D-076D-0B8C-5BD6DE5B0E69}"/>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cmpd="sng" algn="ctr">
                <a:solidFill>
                  <a:sysClr val="windowText" lastClr="000000">
                    <a:lumMod val="75000"/>
                    <a:lumOff val="25000"/>
                  </a:sysClr>
                </a:solidFill>
                <a:prstDash val="solid"/>
                <a:round/>
              </a:ln>
              <a:effectLst/>
            </p:spPr>
            <p:txBody>
              <a:bodyPr rtlCol="0" anchor="ctr"/>
              <a:lstStyle/>
              <a:p>
                <a:pPr algn="ctr" defTabSz="1219170" eaLnBrk="1" fontAlgn="auto" hangingPunct="1">
                  <a:spcBef>
                    <a:spcPts val="0"/>
                  </a:spcBef>
                  <a:spcAft>
                    <a:spcPts val="0"/>
                  </a:spcAft>
                  <a:defRPr/>
                </a:pPr>
                <a:endParaRPr lang="zh-CN" altLang="en-US" sz="2400" kern="0">
                  <a:solidFill>
                    <a:prstClr val="white"/>
                  </a:solidFill>
                  <a:latin typeface="等线" panose="020F0502020204030204"/>
                  <a:ea typeface="等线" panose="02010600030101010101" pitchFamily="2" charset="-122"/>
                  <a:cs typeface="Arial"/>
                  <a:sym typeface="Arial"/>
                </a:endParaRPr>
              </a:p>
            </p:txBody>
          </p:sp>
          <p:sp>
            <p:nvSpPr>
              <p:cNvPr id="7" name="任意多边形: 形状 12">
                <a:extLst>
                  <a:ext uri="{FF2B5EF4-FFF2-40B4-BE49-F238E27FC236}">
                    <a16:creationId xmlns:a16="http://schemas.microsoft.com/office/drawing/2014/main" id="{62623B1D-C47C-2970-E2EA-923BD2886C9C}"/>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algn="ctr" defTabSz="1219170" eaLnBrk="1" fontAlgn="auto" hangingPunct="1">
                  <a:spcBef>
                    <a:spcPts val="0"/>
                  </a:spcBef>
                  <a:spcAft>
                    <a:spcPts val="0"/>
                  </a:spcAft>
                  <a:defRPr/>
                </a:pPr>
                <a:r>
                  <a:rPr lang="en-US" altLang="zh-CN" sz="2400" kern="0" dirty="0">
                    <a:solidFill>
                      <a:prstClr val="white"/>
                    </a:solidFill>
                    <a:latin typeface="等线" panose="020F0502020204030204"/>
                    <a:ea typeface="等线" panose="02010600030101010101" pitchFamily="2" charset="-122"/>
                    <a:cs typeface="Arial"/>
                    <a:sym typeface="Arial"/>
                  </a:rPr>
                  <a:t>·</a:t>
                </a:r>
                <a:endParaRPr lang="zh-CN" altLang="en-US" sz="2400" kern="0" dirty="0">
                  <a:solidFill>
                    <a:prstClr val="white"/>
                  </a:solidFill>
                  <a:latin typeface="等线" panose="020F0502020204030204"/>
                  <a:ea typeface="等线" panose="02010600030101010101" pitchFamily="2" charset="-122"/>
                  <a:cs typeface="Arial"/>
                  <a:sym typeface="Arial"/>
                </a:endParaRPr>
              </a:p>
            </p:txBody>
          </p:sp>
          <p:sp>
            <p:nvSpPr>
              <p:cNvPr id="8" name="任意多边形: 形状 13">
                <a:extLst>
                  <a:ext uri="{FF2B5EF4-FFF2-40B4-BE49-F238E27FC236}">
                    <a16:creationId xmlns:a16="http://schemas.microsoft.com/office/drawing/2014/main" id="{AF940A3E-D131-3AB8-0C49-AA0B4536591C}"/>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8100" cap="rnd" cmpd="sng" algn="ctr">
                <a:solidFill>
                  <a:sysClr val="windowText" lastClr="000000">
                    <a:lumMod val="75000"/>
                    <a:lumOff val="25000"/>
                  </a:sysClr>
                </a:solidFill>
                <a:prstDash val="solid"/>
                <a:round/>
              </a:ln>
              <a:effectLst/>
            </p:spPr>
            <p:txBody>
              <a:bodyPr rtlCol="0" anchor="ctr"/>
              <a:lstStyle/>
              <a:p>
                <a:pPr algn="ctr" defTabSz="1219170" eaLnBrk="1" fontAlgn="auto" hangingPunct="1">
                  <a:spcBef>
                    <a:spcPts val="0"/>
                  </a:spcBef>
                  <a:spcAft>
                    <a:spcPts val="0"/>
                  </a:spcAft>
                  <a:defRPr/>
                </a:pPr>
                <a:endParaRPr lang="zh-CN" altLang="en-US" sz="2400" kern="0">
                  <a:solidFill>
                    <a:prstClr val="white"/>
                  </a:solidFill>
                  <a:latin typeface="等线" panose="020F0502020204030204"/>
                  <a:ea typeface="等线" panose="02010600030101010101" pitchFamily="2" charset="-122"/>
                  <a:cs typeface="Arial"/>
                  <a:sym typeface="Arial"/>
                </a:endParaRPr>
              </a:p>
            </p:txBody>
          </p:sp>
          <p:sp>
            <p:nvSpPr>
              <p:cNvPr id="9" name="任意多边形: 形状 14">
                <a:extLst>
                  <a:ext uri="{FF2B5EF4-FFF2-40B4-BE49-F238E27FC236}">
                    <a16:creationId xmlns:a16="http://schemas.microsoft.com/office/drawing/2014/main" id="{0E40DF44-5160-771A-4943-A6AC651ECAEA}"/>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algn="ctr" defTabSz="1219170" eaLnBrk="1" fontAlgn="auto" hangingPunct="1">
                  <a:spcBef>
                    <a:spcPts val="0"/>
                  </a:spcBef>
                  <a:spcAft>
                    <a:spcPts val="0"/>
                  </a:spcAft>
                  <a:defRPr/>
                </a:pPr>
                <a:endParaRPr lang="zh-CN" altLang="en-US" sz="2400" kern="0">
                  <a:solidFill>
                    <a:prstClr val="white"/>
                  </a:solidFill>
                  <a:latin typeface="等线" panose="020F0502020204030204"/>
                  <a:ea typeface="等线" panose="02010600030101010101" pitchFamily="2" charset="-122"/>
                  <a:cs typeface="Arial"/>
                  <a:sym typeface="Arial"/>
                </a:endParaRPr>
              </a:p>
            </p:txBody>
          </p:sp>
          <p:sp>
            <p:nvSpPr>
              <p:cNvPr id="10" name="任意多边形: 形状 15">
                <a:extLst>
                  <a:ext uri="{FF2B5EF4-FFF2-40B4-BE49-F238E27FC236}">
                    <a16:creationId xmlns:a16="http://schemas.microsoft.com/office/drawing/2014/main" id="{A6BD7290-2FFC-24E7-D922-2B3158094980}"/>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algn="ctr" defTabSz="1219170" eaLnBrk="1" fontAlgn="auto" hangingPunct="1">
                  <a:spcBef>
                    <a:spcPts val="0"/>
                  </a:spcBef>
                  <a:spcAft>
                    <a:spcPts val="0"/>
                  </a:spcAft>
                  <a:defRPr/>
                </a:pPr>
                <a:endParaRPr lang="zh-CN" altLang="en-US" sz="2400" kern="0">
                  <a:solidFill>
                    <a:prstClr val="white"/>
                  </a:solidFill>
                  <a:latin typeface="等线" panose="020F0502020204030204"/>
                  <a:ea typeface="等线" panose="02010600030101010101" pitchFamily="2" charset="-122"/>
                  <a:cs typeface="Arial"/>
                  <a:sym typeface="Arial"/>
                </a:endParaRPr>
              </a:p>
            </p:txBody>
          </p:sp>
          <p:sp>
            <p:nvSpPr>
              <p:cNvPr id="11" name="任意多边形: 形状 17">
                <a:extLst>
                  <a:ext uri="{FF2B5EF4-FFF2-40B4-BE49-F238E27FC236}">
                    <a16:creationId xmlns:a16="http://schemas.microsoft.com/office/drawing/2014/main" id="{DA1764C3-D1D1-0E51-6C9C-9E4DDE3D533A}"/>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algn="ctr" defTabSz="1219170" eaLnBrk="1" fontAlgn="auto" hangingPunct="1">
                  <a:spcBef>
                    <a:spcPts val="0"/>
                  </a:spcBef>
                  <a:spcAft>
                    <a:spcPts val="0"/>
                  </a:spcAft>
                  <a:defRPr/>
                </a:pPr>
                <a:r>
                  <a:rPr lang="en-US" altLang="zh-CN" sz="2400" kern="0" dirty="0">
                    <a:solidFill>
                      <a:prstClr val="white"/>
                    </a:solidFill>
                    <a:latin typeface="等线" panose="020F0502020204030204"/>
                    <a:ea typeface="等线" panose="02010600030101010101" pitchFamily="2" charset="-122"/>
                    <a:cs typeface="Arial"/>
                    <a:sym typeface="Arial"/>
                  </a:rPr>
                  <a:t>·</a:t>
                </a:r>
                <a:endParaRPr lang="zh-CN" altLang="en-US" sz="2400" kern="0" dirty="0">
                  <a:solidFill>
                    <a:prstClr val="white"/>
                  </a:solidFill>
                  <a:latin typeface="等线" panose="020F0502020204030204"/>
                  <a:ea typeface="等线" panose="02010600030101010101" pitchFamily="2" charset="-122"/>
                  <a:cs typeface="Arial"/>
                  <a:sym typeface="Arial"/>
                </a:endParaRPr>
              </a:p>
            </p:txBody>
          </p:sp>
          <p:sp>
            <p:nvSpPr>
              <p:cNvPr id="12" name="任意多边形: 形状 18">
                <a:extLst>
                  <a:ext uri="{FF2B5EF4-FFF2-40B4-BE49-F238E27FC236}">
                    <a16:creationId xmlns:a16="http://schemas.microsoft.com/office/drawing/2014/main" id="{BF8F3213-BA94-FBED-D9B9-CE3DE5CE622C}"/>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algn="ctr" defTabSz="1219170" eaLnBrk="1" fontAlgn="auto" hangingPunct="1">
                  <a:spcBef>
                    <a:spcPts val="0"/>
                  </a:spcBef>
                  <a:spcAft>
                    <a:spcPts val="0"/>
                  </a:spcAft>
                  <a:defRPr/>
                </a:pPr>
                <a:endParaRPr lang="zh-CN" altLang="en-US" sz="2400" kern="0">
                  <a:solidFill>
                    <a:prstClr val="white"/>
                  </a:solidFill>
                  <a:latin typeface="等线" panose="020F0502020204030204"/>
                  <a:ea typeface="等线" panose="02010600030101010101" pitchFamily="2" charset="-122"/>
                  <a:cs typeface="Arial"/>
                  <a:sym typeface="Arial"/>
                </a:endParaRPr>
              </a:p>
            </p:txBody>
          </p:sp>
          <p:sp>
            <p:nvSpPr>
              <p:cNvPr id="13" name="任意多边形: 形状 19">
                <a:extLst>
                  <a:ext uri="{FF2B5EF4-FFF2-40B4-BE49-F238E27FC236}">
                    <a16:creationId xmlns:a16="http://schemas.microsoft.com/office/drawing/2014/main" id="{7AD7DEEA-8E83-2D39-7027-7A94623043B1}"/>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8100" cap="rnd" cmpd="sng" algn="ctr">
                <a:solidFill>
                  <a:sysClr val="windowText" lastClr="000000">
                    <a:lumMod val="75000"/>
                    <a:lumOff val="25000"/>
                  </a:sysClr>
                </a:solidFill>
                <a:prstDash val="solid"/>
                <a:round/>
              </a:ln>
              <a:effectLst/>
            </p:spPr>
            <p:txBody>
              <a:bodyPr rtlCol="0" anchor="ctr"/>
              <a:lstStyle/>
              <a:p>
                <a:pPr algn="ctr" defTabSz="1219170" eaLnBrk="1" fontAlgn="auto" hangingPunct="1">
                  <a:spcBef>
                    <a:spcPts val="0"/>
                  </a:spcBef>
                  <a:spcAft>
                    <a:spcPts val="0"/>
                  </a:spcAft>
                  <a:defRPr/>
                </a:pPr>
                <a:endParaRPr lang="zh-CN" altLang="en-US" sz="2400" kern="0">
                  <a:solidFill>
                    <a:prstClr val="white"/>
                  </a:solidFill>
                  <a:latin typeface="等线" panose="020F0502020204030204"/>
                  <a:ea typeface="等线" panose="02010600030101010101" pitchFamily="2" charset="-122"/>
                  <a:cs typeface="Arial"/>
                  <a:sym typeface="Arial"/>
                </a:endParaRPr>
              </a:p>
            </p:txBody>
          </p:sp>
        </p:grpSp>
        <p:sp>
          <p:nvSpPr>
            <p:cNvPr id="5" name="任意多边形: 形状 22">
              <a:extLst>
                <a:ext uri="{FF2B5EF4-FFF2-40B4-BE49-F238E27FC236}">
                  <a16:creationId xmlns:a16="http://schemas.microsoft.com/office/drawing/2014/main" id="{A3BC8458-D742-2FF9-0B45-98E509EC8C08}"/>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algn="ctr" defTabSz="1219170" eaLnBrk="1" fontAlgn="auto" hangingPunct="1">
                <a:spcBef>
                  <a:spcPts val="0"/>
                </a:spcBef>
                <a:spcAft>
                  <a:spcPts val="0"/>
                </a:spcAft>
                <a:defRPr/>
              </a:pPr>
              <a:endParaRPr lang="zh-CN" altLang="en-US" sz="2400" kern="0">
                <a:solidFill>
                  <a:prstClr val="white"/>
                </a:solidFill>
                <a:latin typeface="等线" panose="020F0502020204030204"/>
                <a:ea typeface="等线" panose="02010600030101010101" pitchFamily="2" charset="-122"/>
                <a:cs typeface="Arial"/>
                <a:sym typeface="Arial"/>
              </a:endParaRPr>
            </a:p>
          </p:txBody>
        </p:sp>
      </p:grpSp>
      <p:pic>
        <p:nvPicPr>
          <p:cNvPr id="16" name="Picture 15">
            <a:extLst>
              <a:ext uri="{FF2B5EF4-FFF2-40B4-BE49-F238E27FC236}">
                <a16:creationId xmlns:a16="http://schemas.microsoft.com/office/drawing/2014/main" id="{0CB914E1-79F1-7AE9-B857-8758BF5036B4}"/>
              </a:ext>
            </a:extLst>
          </p:cNvPr>
          <p:cNvPicPr>
            <a:picLocks noChangeAspect="1"/>
          </p:cNvPicPr>
          <p:nvPr/>
        </p:nvPicPr>
        <p:blipFill>
          <a:blip r:embed="rId2"/>
          <a:stretch>
            <a:fillRect/>
          </a:stretch>
        </p:blipFill>
        <p:spPr>
          <a:xfrm>
            <a:off x="4729362" y="3486782"/>
            <a:ext cx="7031775" cy="2564587"/>
          </a:xfrm>
          <a:prstGeom prst="rect">
            <a:avLst/>
          </a:prstGeom>
        </p:spPr>
      </p:pic>
    </p:spTree>
    <p:extLst>
      <p:ext uri="{BB962C8B-B14F-4D97-AF65-F5344CB8AC3E}">
        <p14:creationId xmlns:p14="http://schemas.microsoft.com/office/powerpoint/2010/main" val="64963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5C497-8ECA-077B-1081-AAEF36137496}"/>
              </a:ext>
            </a:extLst>
          </p:cNvPr>
          <p:cNvSpPr>
            <a:spLocks noGrp="1"/>
          </p:cNvSpPr>
          <p:nvPr>
            <p:ph type="title"/>
          </p:nvPr>
        </p:nvSpPr>
        <p:spPr/>
        <p:txBody>
          <a:bodyPr/>
          <a:lstStyle/>
          <a:p>
            <a:r>
              <a:rPr kumimoji="0" lang="en-US" sz="4400" b="1" i="0" u="sng"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Câu</a:t>
            </a:r>
            <a:r>
              <a:rPr kumimoji="0" lang="en-US" sz="44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4</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Hình</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ảnh</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Hai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Bà</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Trưng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và</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đoàn</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quân</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ra</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trận</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được</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miêu</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tả</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hào</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hùng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như</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thế</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nào</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endParaRPr lang="en-US" sz="4400" dirty="0"/>
          </a:p>
        </p:txBody>
      </p:sp>
      <p:sp>
        <p:nvSpPr>
          <p:cNvPr id="3" name="Content Placeholder 2">
            <a:extLst>
              <a:ext uri="{FF2B5EF4-FFF2-40B4-BE49-F238E27FC236}">
                <a16:creationId xmlns:a16="http://schemas.microsoft.com/office/drawing/2014/main" id="{50C3B0FC-5B8A-A265-9D34-3ADD604343BC}"/>
              </a:ext>
            </a:extLst>
          </p:cNvPr>
          <p:cNvSpPr>
            <a:spLocks noGrp="1"/>
          </p:cNvSpPr>
          <p:nvPr>
            <p:ph idx="1"/>
          </p:nvPr>
        </p:nvSpPr>
        <p:spPr>
          <a:xfrm>
            <a:off x="975519" y="2057400"/>
            <a:ext cx="14648974" cy="3657600"/>
          </a:xfrm>
        </p:spPr>
        <p:txBody>
          <a:bodyPr/>
          <a:lstStyle/>
          <a:p>
            <a:pPr marL="0" indent="0">
              <a:buNone/>
            </a:pPr>
            <a:r>
              <a:rPr lang="nl-NL" sz="5400" b="1" dirty="0">
                <a:solidFill>
                  <a:srgbClr val="0000CC"/>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Hình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ảnh</a:t>
            </a:r>
            <a:r>
              <a:rPr lang="en-US" sz="4400" b="1" dirty="0">
                <a:solidFill>
                  <a:srgbClr val="FF0000"/>
                </a:solidFill>
                <a:latin typeface="Times New Roman" panose="02020603050405020304" pitchFamily="18" charset="0"/>
                <a:cs typeface="Times New Roman" panose="02020603050405020304" pitchFamily="18" charset="0"/>
              </a:rPr>
              <a:t> Hai </a:t>
            </a:r>
            <a:r>
              <a:rPr lang="en-US" sz="4400" b="1" dirty="0" err="1">
                <a:solidFill>
                  <a:srgbClr val="FF0000"/>
                </a:solidFill>
                <a:latin typeface="Times New Roman" panose="02020603050405020304" pitchFamily="18" charset="0"/>
                <a:cs typeface="Times New Roman" panose="02020603050405020304" pitchFamily="18" charset="0"/>
              </a:rPr>
              <a:t>Bà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Trưng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đoàn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ra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trận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được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miêu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hùng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Chủ</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tướng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cưỡi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voi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quân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rùng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rùng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mạnh</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mẽ</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giáo</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lao</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cung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nỏ</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rìu</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búa</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khiên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mộc</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cuồn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cuộn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tràn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theo</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bóng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voi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tiếng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trống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đồng</a:t>
            </a:r>
            <a:r>
              <a:rPr lang="en-US" sz="4400" b="1" dirty="0">
                <a:solidFill>
                  <a:srgbClr val="0000FF"/>
                </a:solidFill>
                <a:latin typeface="Times New Roman" panose="02020603050405020304" pitchFamily="18" charset="0"/>
                <a:cs typeface="Times New Roman" panose="02020603050405020304" pitchFamily="18" charset="0"/>
              </a:rPr>
              <a:t> vang </a:t>
            </a:r>
            <a:r>
              <a:rPr lang="en-US" sz="4400" b="1" dirty="0" err="1">
                <a:solidFill>
                  <a:srgbClr val="0000FF"/>
                </a:solidFill>
                <a:latin typeface="Times New Roman" panose="02020603050405020304" pitchFamily="18" charset="0"/>
                <a:cs typeface="Times New Roman" panose="02020603050405020304" pitchFamily="18" charset="0"/>
              </a:rPr>
              <a:t>dội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theo</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suốt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đường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hành</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quân</a:t>
            </a:r>
            <a:r>
              <a:rPr lang="en-US" sz="4400" b="1" dirty="0">
                <a:solidFill>
                  <a:srgbClr val="0000FF"/>
                </a:solidFill>
                <a:latin typeface="Times New Roman" panose="02020603050405020304" pitchFamily="18" charset="0"/>
                <a:cs typeface="Times New Roman" panose="02020603050405020304" pitchFamily="18" charset="0"/>
              </a:rPr>
              <a:t>.</a:t>
            </a:r>
          </a:p>
          <a:p>
            <a:pPr marL="0" indent="0">
              <a:buNone/>
            </a:pPr>
            <a:endParaRPr lang="en-US" dirty="0"/>
          </a:p>
        </p:txBody>
      </p:sp>
      <p:sp>
        <p:nvSpPr>
          <p:cNvPr id="4" name="TextBox 3">
            <a:extLst>
              <a:ext uri="{FF2B5EF4-FFF2-40B4-BE49-F238E27FC236}">
                <a16:creationId xmlns:a16="http://schemas.microsoft.com/office/drawing/2014/main" id="{31559099-F892-6732-1E12-DF2833DAD93F}"/>
              </a:ext>
            </a:extLst>
          </p:cNvPr>
          <p:cNvSpPr txBox="1"/>
          <p:nvPr/>
        </p:nvSpPr>
        <p:spPr>
          <a:xfrm>
            <a:off x="1520041" y="5640050"/>
            <a:ext cx="13801487" cy="1446550"/>
          </a:xfrm>
          <a:prstGeom prst="rect">
            <a:avLst/>
          </a:prstGeom>
          <a:noFill/>
        </p:spPr>
        <p:txBody>
          <a:bodyPr wrap="square" rtlCol="0">
            <a:spAutoFit/>
          </a:bodyPr>
          <a:lstStyle/>
          <a:p>
            <a:r>
              <a:rPr lang="vi-VN" sz="4400" b="1" dirty="0">
                <a:solidFill>
                  <a:srgbClr val="FF0000"/>
                </a:solidFill>
                <a:latin typeface="Times New Roman" panose="02020603050405020304" pitchFamily="18" charset="0"/>
                <a:cs typeface="Times New Roman" panose="02020603050405020304" pitchFamily="18" charset="0"/>
              </a:rPr>
              <a:t>rùng rùng: </a:t>
            </a:r>
            <a:r>
              <a:rPr lang="vi-VN" sz="4400" b="1" dirty="0">
                <a:latin typeface="Times New Roman" panose="02020603050405020304" pitchFamily="18" charset="0"/>
                <a:cs typeface="Times New Roman" panose="02020603050405020304" pitchFamily="18" charset="0"/>
              </a:rPr>
              <a:t>sự chuyển động mạnh mẽ, cùng một lúc của số đông</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2F8B9FD-5FEF-141C-8882-DB8083D735B0}"/>
              </a:ext>
            </a:extLst>
          </p:cNvPr>
          <p:cNvSpPr txBox="1"/>
          <p:nvPr/>
        </p:nvSpPr>
        <p:spPr>
          <a:xfrm>
            <a:off x="1356518" y="7059460"/>
            <a:ext cx="13965009" cy="1446550"/>
          </a:xfrm>
          <a:prstGeom prst="rect">
            <a:avLst/>
          </a:prstGeom>
          <a:noFill/>
        </p:spPr>
        <p:txBody>
          <a:bodyPr wrap="square" rtlCol="0">
            <a:spAutoFit/>
          </a:bodyPr>
          <a:lstStyle/>
          <a:p>
            <a:r>
              <a:rPr lang="vi-VN" sz="4400" b="1" dirty="0">
                <a:solidFill>
                  <a:srgbClr val="FF0000"/>
                </a:solidFill>
                <a:latin typeface="Times New Roman" panose="02020603050405020304" pitchFamily="18" charset="0"/>
                <a:cs typeface="Times New Roman" panose="02020603050405020304" pitchFamily="18" charset="0"/>
              </a:rPr>
              <a:t>cuồn cuộn: </a:t>
            </a:r>
            <a:r>
              <a:rPr lang="vi-VN" sz="4400" b="1" dirty="0">
                <a:latin typeface="Times New Roman" panose="02020603050405020304" pitchFamily="18" charset="0"/>
                <a:cs typeface="Times New Roman" panose="02020603050405020304" pitchFamily="18" charset="0"/>
              </a:rPr>
              <a:t>chuyển động như cuộn lớp này tiếp theo lớp khác dồn dập và mạnh mẽ </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464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iải bài 23 Hai Bà Trư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919" y="457200"/>
            <a:ext cx="14706600" cy="838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53560"/>
      </p:ext>
    </p:extLst>
  </p:cSld>
  <p:clrMapOvr>
    <a:masterClrMapping/>
  </p:clrMapOvr>
  <p:transition spd="slow">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34C8C-8A3B-DCDD-9FE2-B0A555F916FE}"/>
              </a:ext>
            </a:extLst>
          </p:cNvPr>
          <p:cNvSpPr>
            <a:spLocks noGrp="1"/>
          </p:cNvSpPr>
          <p:nvPr>
            <p:ph type="title"/>
          </p:nvPr>
        </p:nvSpPr>
        <p:spPr/>
        <p:txBody>
          <a:bodyPr/>
          <a:lstStyle/>
          <a:p>
            <a:r>
              <a:rPr lang="en-US" sz="5400" b="1" u="sng" kern="1200" dirty="0" err="1">
                <a:solidFill>
                  <a:srgbClr val="FF0000"/>
                </a:solidFill>
                <a:latin typeface="Times New Roman" pitchFamily="18" charset="0"/>
                <a:ea typeface="+mn-ea"/>
                <a:cs typeface="Times New Roman" pitchFamily="18" charset="0"/>
              </a:rPr>
              <a:t>Câu</a:t>
            </a:r>
            <a:r>
              <a:rPr lang="en-US" sz="5400" b="1" u="sng" kern="1200" dirty="0">
                <a:solidFill>
                  <a:srgbClr val="FF0000"/>
                </a:solidFill>
                <a:latin typeface="Times New Roman" pitchFamily="18" charset="0"/>
                <a:ea typeface="+mn-ea"/>
                <a:cs typeface="Times New Roman" pitchFamily="18" charset="0"/>
              </a:rPr>
              <a:t> 5</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Nêu</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cảm</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nghĩ</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của</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em</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về</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hai</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vị</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anh</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hùng</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đầu</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tiên</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được</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lưu</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danh</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trong</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lịch</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sử</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nước</a:t>
            </a:r>
            <a:r>
              <a:rPr lang="en-US" sz="5400" b="1" kern="1200" dirty="0">
                <a:solidFill>
                  <a:srgbClr val="FF0000"/>
                </a:solidFill>
                <a:latin typeface="Times New Roman" pitchFamily="18" charset="0"/>
                <a:ea typeface="+mn-ea"/>
                <a:cs typeface="Times New Roman" pitchFamily="18" charset="0"/>
              </a:rPr>
              <a:t> </a:t>
            </a:r>
            <a:r>
              <a:rPr lang="en-US" sz="5400" b="1" kern="1200" dirty="0" err="1">
                <a:solidFill>
                  <a:srgbClr val="FF0000"/>
                </a:solidFill>
                <a:latin typeface="Times New Roman" pitchFamily="18" charset="0"/>
                <a:ea typeface="+mn-ea"/>
                <a:cs typeface="Times New Roman" pitchFamily="18" charset="0"/>
              </a:rPr>
              <a:t>nhà</a:t>
            </a:r>
            <a:r>
              <a:rPr lang="en-US" sz="5400" b="1" kern="1200" dirty="0">
                <a:solidFill>
                  <a:srgbClr val="FF0000"/>
                </a:solidFill>
                <a:latin typeface="Times New Roman" pitchFamily="18" charset="0"/>
                <a:ea typeface="+mn-ea"/>
                <a:cs typeface="Times New Roman" pitchFamily="18" charset="0"/>
              </a:rPr>
              <a:t>.</a:t>
            </a:r>
            <a:endParaRPr lang="en-US" sz="5400" dirty="0"/>
          </a:p>
        </p:txBody>
      </p:sp>
      <p:sp>
        <p:nvSpPr>
          <p:cNvPr id="3" name="Content Placeholder 2">
            <a:extLst>
              <a:ext uri="{FF2B5EF4-FFF2-40B4-BE49-F238E27FC236}">
                <a16:creationId xmlns:a16="http://schemas.microsoft.com/office/drawing/2014/main" id="{B477B792-263F-2873-4FD3-07B1F4C59095}"/>
              </a:ext>
            </a:extLst>
          </p:cNvPr>
          <p:cNvSpPr>
            <a:spLocks noGrp="1"/>
          </p:cNvSpPr>
          <p:nvPr>
            <p:ph idx="1"/>
          </p:nvPr>
        </p:nvSpPr>
        <p:spPr/>
        <p:txBody>
          <a:bodyPr/>
          <a:lstStyle/>
          <a:p>
            <a:pPr marL="0" lvl="0" indent="0" algn="just">
              <a:spcBef>
                <a:spcPct val="0"/>
              </a:spcBef>
              <a:buNone/>
            </a:pPr>
            <a:r>
              <a:rPr lang="nl-NL" sz="5400" b="1" kern="1200" dirty="0">
                <a:solidFill>
                  <a:srgbClr val="0000CC"/>
                </a:solidFill>
                <a:latin typeface="Times New Roman" panose="02020603050405020304" pitchFamily="18" charset="0"/>
                <a:cs typeface="Times New Roman" panose="02020603050405020304" pitchFamily="18" charset="0"/>
              </a:rPr>
              <a:t> </a:t>
            </a:r>
            <a:r>
              <a:rPr lang="nl-NL" sz="5400" b="1" kern="1200" dirty="0">
                <a:latin typeface="Times New Roman" panose="02020603050405020304" pitchFamily="18" charset="0"/>
                <a:cs typeface="Times New Roman" panose="02020603050405020304" pitchFamily="18" charset="0"/>
              </a:rPr>
              <a:t>(Thảo luận nhóm lớn - 2 phút)</a:t>
            </a:r>
          </a:p>
          <a:p>
            <a:pPr marL="0" lvl="0" indent="0" algn="just">
              <a:spcBef>
                <a:spcPct val="0"/>
              </a:spcBef>
              <a:buNone/>
            </a:pPr>
            <a:r>
              <a:rPr lang="nl-NL" sz="5400" b="1" kern="1200" dirty="0">
                <a:solidFill>
                  <a:srgbClr val="0000FF"/>
                </a:solidFill>
                <a:latin typeface="Times New Roman" panose="02020603050405020304" pitchFamily="18" charset="0"/>
                <a:cs typeface="Times New Roman" panose="02020603050405020304" pitchFamily="18" charset="0"/>
              </a:rPr>
              <a:t>Tự hào về hai vị anh hùng dân tộc / Cảm phục hai người nữ anh hùng /...</a:t>
            </a:r>
            <a:endParaRPr lang="en-US" dirty="0">
              <a:solidFill>
                <a:srgbClr val="0000FF"/>
              </a:solidFill>
            </a:endParaRPr>
          </a:p>
        </p:txBody>
      </p:sp>
    </p:spTree>
    <p:extLst>
      <p:ext uri="{BB962C8B-B14F-4D97-AF65-F5344CB8AC3E}">
        <p14:creationId xmlns:p14="http://schemas.microsoft.com/office/powerpoint/2010/main" val="342928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87789"/>
            <a:ext cx="6756978" cy="1117345"/>
            <a:chOff x="4539228" y="210532"/>
            <a:chExt cx="6642968" cy="1117345"/>
          </a:xfrm>
        </p:grpSpPr>
        <p:grpSp>
          <p:nvGrpSpPr>
            <p:cNvPr id="15" name="Group 14"/>
            <p:cNvGrpSpPr/>
            <p:nvPr/>
          </p:nvGrpSpPr>
          <p:grpSpPr>
            <a:xfrm>
              <a:off x="4539228" y="210532"/>
              <a:ext cx="6642968" cy="1117345"/>
              <a:chOff x="4539228" y="210532"/>
              <a:chExt cx="6642968" cy="1117345"/>
            </a:xfrm>
          </p:grpSpPr>
          <p:sp>
            <p:nvSpPr>
              <p:cNvPr id="17" name="TextBox 16"/>
              <p:cNvSpPr txBox="1"/>
              <p:nvPr/>
            </p:nvSpPr>
            <p:spPr>
              <a:xfrm>
                <a:off x="4539228" y="210532"/>
                <a:ext cx="6642968"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bảy</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ngày</a:t>
                </a:r>
                <a:r>
                  <a:rPr lang="en-US" sz="3600" dirty="0">
                    <a:solidFill>
                      <a:srgbClr val="0000CC"/>
                    </a:solidFill>
                    <a:latin typeface="Times New Roman" pitchFamily="18" charset="0"/>
                    <a:cs typeface="Times New Roman" pitchFamily="18" charset="0"/>
                  </a:rPr>
                  <a:t> 15 </a:t>
                </a:r>
                <a:r>
                  <a:rPr lang="en-US" sz="3600" dirty="0" err="1">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 4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2023</a:t>
                </a:r>
              </a:p>
            </p:txBody>
          </p:sp>
          <p:sp>
            <p:nvSpPr>
              <p:cNvPr id="18" name="TextBox 17"/>
              <p:cNvSpPr txBox="1"/>
              <p:nvPr/>
            </p:nvSpPr>
            <p:spPr>
              <a:xfrm>
                <a:off x="6651116" y="743102"/>
                <a:ext cx="2668975" cy="584775"/>
              </a:xfrm>
              <a:prstGeom prst="rect">
                <a:avLst/>
              </a:prstGeom>
              <a:noFill/>
            </p:spPr>
            <p:txBody>
              <a:bodyPr wrap="none" rtlCol="0">
                <a:spAutoFit/>
              </a:bodyPr>
              <a:lstStyle/>
              <a:p>
                <a:r>
                  <a:rPr lang="en-US" sz="3200" b="1" u="sng" dirty="0">
                    <a:latin typeface="Times New Roman" pitchFamily="18" charset="0"/>
                    <a:cs typeface="Times New Roman" pitchFamily="18" charset="0"/>
                  </a:rPr>
                  <a:t>TIẾNG VIỆT</a:t>
                </a:r>
                <a:r>
                  <a:rPr lang="en-US" sz="3200" b="1" dirty="0">
                    <a:latin typeface="Times New Roman" pitchFamily="18" charset="0"/>
                    <a:cs typeface="Times New Roman" pitchFamily="18" charset="0"/>
                  </a:rPr>
                  <a: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309519" y="2621817"/>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637274" y="1891336"/>
            <a:ext cx="2481650" cy="1239382"/>
            <a:chOff x="1178816" y="1442589"/>
            <a:chExt cx="2481650" cy="1239382"/>
          </a:xfrm>
        </p:grpSpPr>
        <p:sp>
          <p:nvSpPr>
            <p:cNvPr id="28" name="Rectangle 27"/>
            <p:cNvSpPr/>
            <p:nvPr/>
          </p:nvSpPr>
          <p:spPr>
            <a:xfrm>
              <a:off x="1178816" y="1442589"/>
              <a:ext cx="2481650" cy="1239382"/>
            </a:xfrm>
            <a:prstGeom prst="rect">
              <a:avLst/>
            </a:prstGeom>
            <a:noFill/>
          </p:spPr>
          <p:txBody>
            <a:bodyPr wrap="squar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sz="3800" b="1" dirty="0">
                <a:ln w="11430"/>
                <a:solidFill>
                  <a:srgbClr val="FF0000"/>
                </a:solidFill>
                <a:latin typeface="Times New Roman" pitchFamily="18" charset="0"/>
                <a:cs typeface="Times New Roman" pitchFamily="18" charset="0"/>
              </a:endParaRPr>
            </a:p>
            <a:p>
              <a:pPr algn="ctr"/>
              <a:r>
                <a:rPr lang="en-US" sz="3800" b="1" dirty="0" err="1">
                  <a:ln w="11430"/>
                  <a:solidFill>
                    <a:srgbClr val="FF0000"/>
                  </a:solidFill>
                  <a:latin typeface="Times New Roman" pitchFamily="18" charset="0"/>
                  <a:cs typeface="Times New Roman" pitchFamily="18" charset="0"/>
                </a:rPr>
                <a:t>Luyện</a:t>
              </a:r>
              <a:r>
                <a:rPr lang="en-US" sz="3800" b="1" dirty="0">
                  <a:ln w="11430"/>
                  <a:solidFill>
                    <a:srgbClr val="FF0000"/>
                  </a:solidFill>
                  <a:latin typeface="Times New Roman" pitchFamily="18" charset="0"/>
                  <a:cs typeface="Times New Roman" pitchFamily="18" charset="0"/>
                </a:rPr>
                <a:t> </a:t>
              </a:r>
              <a:r>
                <a:rPr lang="en-US" sz="3800" b="1" dirty="0" err="1">
                  <a:ln w="11430"/>
                  <a:solidFill>
                    <a:srgbClr val="FF0000"/>
                  </a:solidFill>
                  <a:latin typeface="Times New Roman" pitchFamily="18" charset="0"/>
                  <a:cs typeface="Times New Roman" pitchFamily="18" charset="0"/>
                </a:rPr>
                <a:t>đọc</a:t>
              </a:r>
              <a:r>
                <a:rPr lang="en-US" sz="3800" b="1" dirty="0">
                  <a:ln w="11430"/>
                  <a:solidFill>
                    <a:srgbClr val="FF0000"/>
                  </a:solidFill>
                  <a:latin typeface="Times New Roman" pitchFamily="18" charset="0"/>
                  <a:cs typeface="Times New Roman" pitchFamily="18" charset="0"/>
                </a:rPr>
                <a:t>:</a:t>
              </a:r>
            </a:p>
          </p:txBody>
        </p:sp>
        <p:cxnSp>
          <p:nvCxnSpPr>
            <p:cNvPr id="29" name="Straight Connector 28"/>
            <p:cNvCxnSpPr/>
            <p:nvPr/>
          </p:nvCxnSpPr>
          <p:spPr>
            <a:xfrm>
              <a:off x="1178816" y="2644151"/>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595904" y="2294514"/>
            <a:ext cx="2958396" cy="685384"/>
            <a:chOff x="943176" y="1442589"/>
            <a:chExt cx="2958396" cy="685384"/>
          </a:xfrm>
        </p:grpSpPr>
        <p:sp>
          <p:nvSpPr>
            <p:cNvPr id="31" name="Rectangle 30"/>
            <p:cNvSpPr/>
            <p:nvPr/>
          </p:nvSpPr>
          <p:spPr>
            <a:xfrm>
              <a:off x="943176" y="1442589"/>
              <a:ext cx="2952933"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FF0000"/>
                  </a:solidFill>
                  <a:latin typeface="Times New Roman" pitchFamily="18" charset="0"/>
                  <a:cs typeface="Times New Roman" pitchFamily="18" charset="0"/>
                </a:rPr>
                <a:t>Tìm</a:t>
              </a:r>
              <a:r>
                <a:rPr lang="en-US" sz="3800" b="1" dirty="0">
                  <a:ln w="11430"/>
                  <a:solidFill>
                    <a:srgbClr val="FF0000"/>
                  </a:solidFill>
                  <a:latin typeface="Times New Roman" pitchFamily="18" charset="0"/>
                  <a:cs typeface="Times New Roman" pitchFamily="18" charset="0"/>
                </a:rPr>
                <a:t> </a:t>
              </a:r>
              <a:r>
                <a:rPr lang="en-US" sz="3800" b="1" dirty="0" err="1">
                  <a:ln w="11430"/>
                  <a:solidFill>
                    <a:srgbClr val="FF0000"/>
                  </a:solidFill>
                  <a:latin typeface="Times New Roman" pitchFamily="18" charset="0"/>
                  <a:cs typeface="Times New Roman" pitchFamily="18" charset="0"/>
                </a:rPr>
                <a:t>hiểu</a:t>
              </a:r>
              <a:r>
                <a:rPr lang="en-US" sz="3800" b="1" dirty="0">
                  <a:ln w="11430"/>
                  <a:solidFill>
                    <a:srgbClr val="FF0000"/>
                  </a:solidFill>
                  <a:latin typeface="Times New Roman" pitchFamily="18" charset="0"/>
                  <a:cs typeface="Times New Roman" pitchFamily="18" charset="0"/>
                </a:rPr>
                <a:t> </a:t>
              </a:r>
              <a:r>
                <a:rPr lang="en-US" sz="3800" b="1" dirty="0" err="1">
                  <a:ln w="11430"/>
                  <a:solidFill>
                    <a:srgbClr val="FF0000"/>
                  </a:solidFill>
                  <a:latin typeface="Times New Roman" pitchFamily="18" charset="0"/>
                  <a:cs typeface="Times New Roman" pitchFamily="18" charset="0"/>
                </a:rPr>
                <a:t>bài</a:t>
              </a:r>
              <a:r>
                <a:rPr lang="en-US" sz="3800" b="1" dirty="0">
                  <a:ln w="11430"/>
                  <a:solidFill>
                    <a:srgbClr val="FF0000"/>
                  </a:solidFill>
                  <a:latin typeface="Times New Roman" pitchFamily="18" charset="0"/>
                  <a:cs typeface="Times New Roman" pitchFamily="18" charset="0"/>
                </a:rPr>
                <a:t>:</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5" name="Text Box 14"/>
          <p:cNvSpPr txBox="1">
            <a:spLocks noChangeArrowheads="1"/>
          </p:cNvSpPr>
          <p:nvPr/>
        </p:nvSpPr>
        <p:spPr bwMode="auto">
          <a:xfrm>
            <a:off x="4010431" y="1031436"/>
            <a:ext cx="8547488" cy="131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600" b="1" dirty="0">
                <a:effectLst>
                  <a:outerShdw blurRad="38100" dist="38100" dir="2700000" algn="tl">
                    <a:srgbClr val="000000">
                      <a:alpha val="43137"/>
                    </a:srgbClr>
                  </a:outerShdw>
                </a:effectLst>
                <a:latin typeface="Times New Roman" pitchFamily="18" charset="0"/>
              </a:rPr>
              <a:t>CHỦ ĐIỂM: </a:t>
            </a:r>
            <a:r>
              <a:rPr lang="en-US" sz="3600" b="1" dirty="0">
                <a:solidFill>
                  <a:srgbClr val="FF0000"/>
                </a:solidFill>
                <a:effectLst>
                  <a:outerShdw blurRad="38100" dist="38100" dir="2700000" algn="tl">
                    <a:srgbClr val="000000">
                      <a:alpha val="43137"/>
                    </a:srgbClr>
                  </a:outerShdw>
                </a:effectLst>
                <a:latin typeface="Times New Roman" pitchFamily="18" charset="0"/>
              </a:rPr>
              <a:t>ĐẤT NƯỚC NGÀN NĂM</a:t>
            </a:r>
          </a:p>
          <a:p>
            <a:pPr algn="ctr" eaLnBrk="1" hangingPunct="1">
              <a:spcBef>
                <a:spcPts val="0"/>
              </a:spcBef>
              <a:defRPr/>
            </a:pPr>
            <a:r>
              <a:rPr lang="en-US" sz="4000" b="1" dirty="0" err="1">
                <a:effectLst>
                  <a:outerShdw blurRad="38100" dist="38100" dir="2700000" algn="tl">
                    <a:srgbClr val="000000">
                      <a:alpha val="43137"/>
                    </a:srgbClr>
                  </a:outerShdw>
                </a:effectLst>
                <a:latin typeface="Times New Roman" pitchFamily="18" charset="0"/>
              </a:rPr>
              <a:t>Đọc</a:t>
            </a:r>
            <a:r>
              <a:rPr lang="en-US" sz="4000" b="1" dirty="0">
                <a:effectLst>
                  <a:outerShdw blurRad="38100" dist="38100" dir="2700000" algn="tl">
                    <a:srgbClr val="000000">
                      <a:alpha val="43137"/>
                    </a:srgbClr>
                  </a:outerShdw>
                </a:effectLst>
                <a:latin typeface="Times New Roman" pitchFamily="18" charset="0"/>
              </a:rPr>
              <a:t>: </a:t>
            </a:r>
            <a:r>
              <a:rPr lang="en-US" sz="4000" b="1" dirty="0">
                <a:solidFill>
                  <a:srgbClr val="0000FF"/>
                </a:solidFill>
                <a:effectLst>
                  <a:outerShdw blurRad="38100" dist="38100" dir="2700000" algn="tl">
                    <a:srgbClr val="000000">
                      <a:alpha val="43137"/>
                    </a:srgbClr>
                  </a:outerShdw>
                </a:effectLst>
                <a:latin typeface="Times New Roman" pitchFamily="18" charset="0"/>
              </a:rPr>
              <a:t>HAI BÀ TRƯNG</a:t>
            </a:r>
          </a:p>
        </p:txBody>
      </p:sp>
      <p:sp>
        <p:nvSpPr>
          <p:cNvPr id="35" name="Rectangle 34"/>
          <p:cNvSpPr/>
          <p:nvPr/>
        </p:nvSpPr>
        <p:spPr>
          <a:xfrm>
            <a:off x="420930" y="5014760"/>
            <a:ext cx="5583787" cy="2308324"/>
          </a:xfrm>
          <a:prstGeom prst="rect">
            <a:avLst/>
          </a:prstGeom>
        </p:spPr>
        <p:txBody>
          <a:bodyPr wrap="square">
            <a:spAutoFit/>
          </a:bodyPr>
          <a:lstStyle/>
          <a:p>
            <a:pPr algn="just"/>
            <a:r>
              <a:rPr lang="en-US" sz="3600" b="1" dirty="0">
                <a:solidFill>
                  <a:srgbClr val="0000FF"/>
                </a:solidFill>
                <a:latin typeface="Times New Roman" panose="02020603050405020304" pitchFamily="18" charset="0"/>
                <a:cs typeface="Times New Roman" pitchFamily="18" charset="0"/>
              </a:rPr>
              <a:t> + Ta </a:t>
            </a:r>
            <a:r>
              <a:rPr lang="en-US" sz="3600" b="1" dirty="0" err="1">
                <a:solidFill>
                  <a:srgbClr val="0000FF"/>
                </a:solidFill>
                <a:latin typeface="Times New Roman" panose="02020603050405020304" pitchFamily="18" charset="0"/>
                <a:cs typeface="Times New Roman" panose="02020603050405020304" pitchFamily="18" charset="0"/>
              </a:rPr>
              <a:t>sẽ</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mặc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giáp</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phục</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FF"/>
                </a:solidFill>
                <a:latin typeface="Times New Roman" panose="02020603050405020304" pitchFamily="18" charset="0"/>
                <a:cs typeface="Times New Roman" panose="02020603050405020304" pitchFamily="18" charset="0"/>
              </a:rPr>
              <a:t>thật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FF"/>
                </a:solidFill>
                <a:latin typeface="Times New Roman" panose="02020603050405020304" pitchFamily="18" charset="0"/>
                <a:cs typeface="Times New Roman" panose="02020603050405020304" pitchFamily="18" charset="0"/>
              </a:rPr>
              <a:t>để</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dân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chúng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thêm</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phấn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khích</a:t>
            </a:r>
            <a:r>
              <a:rPr lang="en-US" sz="3600" b="1" dirty="0">
                <a:solidFill>
                  <a:srgbClr val="0000FF"/>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FF"/>
                </a:solidFill>
                <a:latin typeface="Times New Roman" panose="02020603050405020304" pitchFamily="18" charset="0"/>
                <a:cs typeface="Times New Roman" panose="02020603050405020304" pitchFamily="18" charset="0"/>
              </a:rPr>
              <a:t>để</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giặc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trông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FF"/>
                </a:solidFill>
                <a:latin typeface="Times New Roman" panose="02020603050405020304" pitchFamily="18" charset="0"/>
                <a:cs typeface="Times New Roman" panose="02020603050405020304" pitchFamily="18" charset="0"/>
              </a:rPr>
              <a:t>thì</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kinh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hồn</a:t>
            </a:r>
            <a:r>
              <a:rPr lang="en-US" sz="3600" b="1" dirty="0">
                <a:solidFill>
                  <a:srgbClr val="0000FF"/>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37" name="Rectangle 36"/>
          <p:cNvSpPr/>
          <p:nvPr/>
        </p:nvSpPr>
        <p:spPr>
          <a:xfrm>
            <a:off x="642465" y="2625955"/>
            <a:ext cx="2309019" cy="1323439"/>
          </a:xfrm>
          <a:prstGeom prst="rect">
            <a:avLst/>
          </a:prstGeom>
        </p:spPr>
        <p:txBody>
          <a:bodyPr wrap="square">
            <a:spAutoFit/>
          </a:bodyPr>
          <a:lstStyle/>
          <a:p>
            <a:pPr algn="just"/>
            <a:endParaRPr lang="en-US" sz="4000" b="1" i="1" dirty="0">
              <a:solidFill>
                <a:srgbClr val="0000FF"/>
              </a:solidFill>
              <a:latin typeface="Times New Roman" pitchFamily="18" charset="0"/>
              <a:cs typeface="Times New Roman" pitchFamily="18" charset="0"/>
            </a:endParaRPr>
          </a:p>
          <a:p>
            <a:pPr algn="just"/>
            <a:r>
              <a:rPr lang="en-US" sz="4000" b="1" i="1" dirty="0" err="1">
                <a:solidFill>
                  <a:srgbClr val="0000FF"/>
                </a:solidFill>
                <a:latin typeface="Times New Roman" pitchFamily="18" charset="0"/>
                <a:cs typeface="Times New Roman" pitchFamily="18" charset="0"/>
              </a:rPr>
              <a:t>th</a:t>
            </a:r>
            <a:r>
              <a:rPr lang="en-US" sz="4000" b="1" i="1" dirty="0" err="1">
                <a:solidFill>
                  <a:srgbClr val="FF0000"/>
                </a:solidFill>
                <a:latin typeface="Times New Roman" pitchFamily="18" charset="0"/>
                <a:cs typeface="Times New Roman" pitchFamily="18" charset="0"/>
              </a:rPr>
              <a:t>uở</a:t>
            </a:r>
            <a:r>
              <a:rPr lang="en-US" sz="4000" b="1" i="1" dirty="0">
                <a:solidFill>
                  <a:srgbClr val="0000FF"/>
                </a:solidFill>
                <a:latin typeface="Times New Roman" pitchFamily="18" charset="0"/>
                <a:cs typeface="Times New Roman" pitchFamily="18" charset="0"/>
              </a:rPr>
              <a:t> </a:t>
            </a:r>
            <a:r>
              <a:rPr lang="en-US" sz="4000" b="1" i="1" dirty="0" err="1">
                <a:solidFill>
                  <a:srgbClr val="0000FF"/>
                </a:solidFill>
                <a:latin typeface="Times New Roman" pitchFamily="18" charset="0"/>
                <a:cs typeface="Times New Roman" pitchFamily="18" charset="0"/>
              </a:rPr>
              <a:t>x</a:t>
            </a:r>
            <a:r>
              <a:rPr lang="en-US" sz="4000" b="1" i="1" dirty="0" err="1">
                <a:solidFill>
                  <a:srgbClr val="FF0000"/>
                </a:solidFill>
                <a:latin typeface="Times New Roman" pitchFamily="18" charset="0"/>
                <a:cs typeface="Times New Roman" pitchFamily="18" charset="0"/>
              </a:rPr>
              <a:t>ưa</a:t>
            </a:r>
            <a:r>
              <a:rPr lang="en-US" sz="4000" b="1" i="1" dirty="0">
                <a:solidFill>
                  <a:srgbClr val="0000FF"/>
                </a:solidFill>
                <a:latin typeface="Times New Roman" pitchFamily="18" charset="0"/>
                <a:cs typeface="Times New Roman" pitchFamily="18" charset="0"/>
              </a:rPr>
              <a:t>,</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8" name="Rectangle 37"/>
          <p:cNvSpPr/>
          <p:nvPr/>
        </p:nvSpPr>
        <p:spPr>
          <a:xfrm>
            <a:off x="2951484" y="2586407"/>
            <a:ext cx="2839697" cy="1323439"/>
          </a:xfrm>
          <a:prstGeom prst="rect">
            <a:avLst/>
          </a:prstGeom>
        </p:spPr>
        <p:txBody>
          <a:bodyPr wrap="square">
            <a:spAutoFit/>
          </a:bodyPr>
          <a:lstStyle/>
          <a:p>
            <a:pPr algn="just"/>
            <a:endParaRPr lang="en-US" sz="4000" b="1" i="1" dirty="0">
              <a:solidFill>
                <a:srgbClr val="FF0000"/>
              </a:solidFill>
              <a:latin typeface="Times New Roman" pitchFamily="18" charset="0"/>
              <a:cs typeface="Times New Roman" pitchFamily="18" charset="0"/>
            </a:endParaRPr>
          </a:p>
          <a:p>
            <a:pPr algn="just"/>
            <a:r>
              <a:rPr lang="en-US" sz="4000" b="1" i="1" dirty="0" err="1">
                <a:solidFill>
                  <a:srgbClr val="FF0000"/>
                </a:solidFill>
                <a:latin typeface="Times New Roman" pitchFamily="18" charset="0"/>
                <a:cs typeface="Times New Roman" pitchFamily="18" charset="0"/>
              </a:rPr>
              <a:t>oán</a:t>
            </a:r>
            <a:r>
              <a:rPr lang="en-US" sz="4000" b="1" i="1" dirty="0">
                <a:solidFill>
                  <a:srgbClr val="0000CC"/>
                </a:solidFill>
                <a:latin typeface="Times New Roman" pitchFamily="18" charset="0"/>
                <a:cs typeface="Times New Roman" pitchFamily="18" charset="0"/>
              </a:rPr>
              <a:t> </a:t>
            </a:r>
            <a:r>
              <a:rPr lang="en-US" sz="4000" b="1" i="1" dirty="0" err="1">
                <a:solidFill>
                  <a:srgbClr val="0000FF"/>
                </a:solidFill>
                <a:latin typeface="Times New Roman" pitchFamily="18" charset="0"/>
                <a:cs typeface="Times New Roman" pitchFamily="18" charset="0"/>
              </a:rPr>
              <a:t>h</a:t>
            </a:r>
            <a:r>
              <a:rPr lang="en-US" sz="4000" b="1" i="1" dirty="0" err="1">
                <a:solidFill>
                  <a:srgbClr val="FF0000"/>
                </a:solidFill>
                <a:latin typeface="Times New Roman" pitchFamily="18" charset="0"/>
                <a:cs typeface="Times New Roman" pitchFamily="18" charset="0"/>
              </a:rPr>
              <a:t>ận</a:t>
            </a:r>
            <a:r>
              <a:rPr lang="en-US" sz="4000" b="1" i="1" dirty="0">
                <a:solidFill>
                  <a:srgbClr val="0000FF"/>
                </a:solidFill>
                <a:latin typeface="Times New Roman" pitchFamily="18" charset="0"/>
                <a:cs typeface="Times New Roman" pitchFamily="18" charset="0"/>
              </a:rPr>
              <a:t>, </a:t>
            </a:r>
            <a:endParaRPr lang="en-US" sz="4000" b="1" dirty="0">
              <a:solidFill>
                <a:srgbClr val="0000FF"/>
              </a:solidFill>
              <a:latin typeface="Times New Roman" pitchFamily="18" charset="0"/>
              <a:cs typeface="Times New Roman" pitchFamily="18" charset="0"/>
            </a:endParaRPr>
          </a:p>
        </p:txBody>
      </p:sp>
      <p:sp>
        <p:nvSpPr>
          <p:cNvPr id="46" name="Rectangle 45"/>
          <p:cNvSpPr/>
          <p:nvPr/>
        </p:nvSpPr>
        <p:spPr>
          <a:xfrm>
            <a:off x="513177" y="3259184"/>
            <a:ext cx="5147128" cy="1323439"/>
          </a:xfrm>
          <a:prstGeom prst="rect">
            <a:avLst/>
          </a:prstGeom>
        </p:spPr>
        <p:txBody>
          <a:bodyPr wrap="square">
            <a:spAutoFit/>
          </a:bodyPr>
          <a:lstStyle/>
          <a:p>
            <a:pPr algn="just"/>
            <a:endParaRPr lang="en-US" sz="4000" b="1" i="1" dirty="0">
              <a:solidFill>
                <a:srgbClr val="0000FF"/>
              </a:solidFill>
              <a:latin typeface="Times New Roman" pitchFamily="18" charset="0"/>
              <a:cs typeface="Times New Roman" pitchFamily="18" charset="0"/>
            </a:endParaRPr>
          </a:p>
          <a:p>
            <a:pPr algn="just"/>
            <a:r>
              <a:rPr lang="en-US" sz="4000" b="1" i="1" dirty="0" err="1">
                <a:solidFill>
                  <a:srgbClr val="0000FF"/>
                </a:solidFill>
                <a:latin typeface="Times New Roman" pitchFamily="18" charset="0"/>
                <a:cs typeface="Times New Roman" pitchFamily="18" charset="0"/>
              </a:rPr>
              <a:t>ng</a:t>
            </a:r>
            <a:r>
              <a:rPr lang="en-US" sz="4000" b="1" i="1" dirty="0" err="1">
                <a:solidFill>
                  <a:srgbClr val="FF0000"/>
                </a:solidFill>
                <a:latin typeface="Times New Roman" pitchFamily="18" charset="0"/>
                <a:cs typeface="Times New Roman" pitchFamily="18" charset="0"/>
              </a:rPr>
              <a:t>út</a:t>
            </a:r>
            <a:r>
              <a:rPr lang="en-US" sz="4000" b="1" i="1" dirty="0">
                <a:solidFill>
                  <a:srgbClr val="FF0000"/>
                </a:solidFill>
                <a:latin typeface="Times New Roman" pitchFamily="18" charset="0"/>
                <a:cs typeface="Times New Roman" pitchFamily="18" charset="0"/>
              </a:rPr>
              <a:t> </a:t>
            </a:r>
            <a:r>
              <a:rPr lang="en-US" sz="4000" b="1" i="1" dirty="0" err="1">
                <a:solidFill>
                  <a:srgbClr val="0000FF"/>
                </a:solidFill>
                <a:latin typeface="Times New Roman" pitchFamily="18" charset="0"/>
                <a:cs typeface="Times New Roman" pitchFamily="18" charset="0"/>
              </a:rPr>
              <a:t>trời</a:t>
            </a:r>
            <a:r>
              <a:rPr lang="en-US" sz="4000" b="1" i="1" dirty="0">
                <a:solidFill>
                  <a:srgbClr val="0000FF"/>
                </a:solidFill>
                <a:latin typeface="Times New Roman" pitchFamily="18" charset="0"/>
                <a:cs typeface="Times New Roman" pitchFamily="18" charset="0"/>
              </a:rPr>
              <a:t>, </a:t>
            </a:r>
            <a:endParaRPr lang="en-US" sz="4000" b="1" dirty="0">
              <a:solidFill>
                <a:srgbClr val="0000FF"/>
              </a:solidFill>
              <a:latin typeface="Times New Roman" pitchFamily="18" charset="0"/>
              <a:cs typeface="Times New Roman" pitchFamily="18" charset="0"/>
            </a:endParaRPr>
          </a:p>
        </p:txBody>
      </p:sp>
      <p:sp>
        <p:nvSpPr>
          <p:cNvPr id="47" name="Rectangle 46"/>
          <p:cNvSpPr/>
          <p:nvPr/>
        </p:nvSpPr>
        <p:spPr>
          <a:xfrm>
            <a:off x="2608790" y="3248127"/>
            <a:ext cx="2633929" cy="1323439"/>
          </a:xfrm>
          <a:prstGeom prst="rect">
            <a:avLst/>
          </a:prstGeom>
        </p:spPr>
        <p:txBody>
          <a:bodyPr wrap="square">
            <a:spAutoFit/>
          </a:bodyPr>
          <a:lstStyle/>
          <a:p>
            <a:pPr algn="just"/>
            <a:endParaRPr lang="en-US" sz="4000" b="1" i="1" dirty="0">
              <a:solidFill>
                <a:srgbClr val="0000FF"/>
              </a:solidFill>
              <a:latin typeface="Times New Roman" pitchFamily="18" charset="0"/>
              <a:cs typeface="Times New Roman" pitchFamily="18" charset="0"/>
            </a:endParaRPr>
          </a:p>
          <a:p>
            <a:pPr algn="just"/>
            <a:r>
              <a:rPr lang="en-US" sz="4000" b="1" i="1" dirty="0" err="1">
                <a:solidFill>
                  <a:srgbClr val="0000FF"/>
                </a:solidFill>
                <a:latin typeface="Times New Roman" pitchFamily="18" charset="0"/>
                <a:cs typeface="Times New Roman" pitchFamily="18" charset="0"/>
              </a:rPr>
              <a:t>c</a:t>
            </a:r>
            <a:r>
              <a:rPr lang="en-US" sz="4000" b="1" i="1" dirty="0" err="1">
                <a:solidFill>
                  <a:srgbClr val="FF0000"/>
                </a:solidFill>
                <a:latin typeface="Times New Roman" pitchFamily="18" charset="0"/>
                <a:cs typeface="Times New Roman" pitchFamily="18" charset="0"/>
              </a:rPr>
              <a:t>uồn</a:t>
            </a:r>
            <a:r>
              <a:rPr lang="en-US" sz="4000" b="1" i="1" dirty="0">
                <a:solidFill>
                  <a:srgbClr val="0000FF"/>
                </a:solidFill>
                <a:latin typeface="Times New Roman" pitchFamily="18" charset="0"/>
                <a:cs typeface="Times New Roman" pitchFamily="18" charset="0"/>
              </a:rPr>
              <a:t> </a:t>
            </a:r>
            <a:r>
              <a:rPr lang="en-US" sz="4000" b="1" i="1" dirty="0" err="1">
                <a:solidFill>
                  <a:srgbClr val="0000FF"/>
                </a:solidFill>
                <a:latin typeface="Times New Roman" pitchFamily="18" charset="0"/>
                <a:cs typeface="Times New Roman" pitchFamily="18" charset="0"/>
              </a:rPr>
              <a:t>c</a:t>
            </a:r>
            <a:r>
              <a:rPr lang="en-US" sz="4000" b="1" i="1" dirty="0" err="1">
                <a:solidFill>
                  <a:srgbClr val="FF0000"/>
                </a:solidFill>
                <a:latin typeface="Times New Roman" pitchFamily="18" charset="0"/>
                <a:cs typeface="Times New Roman" pitchFamily="18" charset="0"/>
              </a:rPr>
              <a:t>uộn</a:t>
            </a:r>
            <a:r>
              <a:rPr lang="en-US" sz="4000" b="1" i="1" dirty="0">
                <a:solidFill>
                  <a:srgbClr val="0000FF"/>
                </a:solidFill>
                <a:latin typeface="Times New Roman" pitchFamily="18" charset="0"/>
                <a:cs typeface="Times New Roman" pitchFamily="18" charset="0"/>
              </a:rPr>
              <a:t>, </a:t>
            </a:r>
            <a:endParaRPr lang="en-US" sz="4000" b="1" dirty="0">
              <a:solidFill>
                <a:srgbClr val="0000FF"/>
              </a:solidFill>
              <a:latin typeface="Times New Roman" pitchFamily="18" charset="0"/>
              <a:cs typeface="Times New Roman" pitchFamily="18" charset="0"/>
            </a:endParaRPr>
          </a:p>
        </p:txBody>
      </p:sp>
      <p:sp>
        <p:nvSpPr>
          <p:cNvPr id="48" name="Rectangle 47"/>
          <p:cNvSpPr/>
          <p:nvPr/>
        </p:nvSpPr>
        <p:spPr>
          <a:xfrm>
            <a:off x="597845" y="3897891"/>
            <a:ext cx="4287671" cy="1323439"/>
          </a:xfrm>
          <a:prstGeom prst="rect">
            <a:avLst/>
          </a:prstGeom>
        </p:spPr>
        <p:txBody>
          <a:bodyPr wrap="square">
            <a:spAutoFit/>
          </a:bodyPr>
          <a:lstStyle/>
          <a:p>
            <a:pPr algn="just"/>
            <a:endParaRPr lang="en-US" sz="4000" b="1" i="1" dirty="0">
              <a:solidFill>
                <a:srgbClr val="FF0000"/>
              </a:solidFill>
              <a:latin typeface="Times New Roman" pitchFamily="18" charset="0"/>
              <a:cs typeface="Times New Roman" pitchFamily="18" charset="0"/>
            </a:endParaRPr>
          </a:p>
          <a:p>
            <a:pPr algn="just"/>
            <a:r>
              <a:rPr lang="en-US" sz="4000" b="1" i="1" dirty="0" err="1">
                <a:solidFill>
                  <a:srgbClr val="FF0000"/>
                </a:solidFill>
                <a:latin typeface="Times New Roman" pitchFamily="18" charset="0"/>
                <a:cs typeface="Times New Roman" pitchFamily="18" charset="0"/>
              </a:rPr>
              <a:t>sườn</a:t>
            </a:r>
            <a:r>
              <a:rPr lang="en-US" sz="4000" b="1" i="1" dirty="0">
                <a:solidFill>
                  <a:srgbClr val="0000FF"/>
                </a:solidFill>
                <a:latin typeface="Times New Roman" pitchFamily="18" charset="0"/>
                <a:cs typeface="Times New Roman" pitchFamily="18" charset="0"/>
              </a:rPr>
              <a:t> </a:t>
            </a:r>
            <a:r>
              <a:rPr lang="en-US" sz="4000" b="1" i="1" dirty="0" err="1">
                <a:solidFill>
                  <a:srgbClr val="0000FF"/>
                </a:solidFill>
                <a:latin typeface="Times New Roman" pitchFamily="18" charset="0"/>
                <a:cs typeface="Times New Roman" pitchFamily="18" charset="0"/>
              </a:rPr>
              <a:t>đồi</a:t>
            </a:r>
            <a:r>
              <a:rPr lang="en-US" sz="4000" b="1" i="1" dirty="0">
                <a:solidFill>
                  <a:srgbClr val="0000FF"/>
                </a:solidFill>
                <a:latin typeface="Times New Roman" pitchFamily="18" charset="0"/>
                <a:cs typeface="Times New Roman" pitchFamily="18" charset="0"/>
              </a:rPr>
              <a:t> </a:t>
            </a:r>
            <a:endParaRPr lang="en-US" sz="4000" b="1" dirty="0">
              <a:solidFill>
                <a:srgbClr val="0000FF"/>
              </a:solidFill>
              <a:latin typeface="Times New Roman" pitchFamily="18" charset="0"/>
              <a:cs typeface="Times New Roman" pitchFamily="18" charset="0"/>
            </a:endParaRPr>
          </a:p>
        </p:txBody>
      </p:sp>
      <p:sp>
        <p:nvSpPr>
          <p:cNvPr id="33" name="Text Box 2"/>
          <p:cNvSpPr txBox="1">
            <a:spLocks noChangeArrowheads="1"/>
          </p:cNvSpPr>
          <p:nvPr/>
        </p:nvSpPr>
        <p:spPr bwMode="auto">
          <a:xfrm>
            <a:off x="8005622" y="3092898"/>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rgbClr val="FF0000"/>
                </a:solidFill>
                <a:latin typeface="Times New Roman" pitchFamily="18" charset="0"/>
                <a:cs typeface="Times New Roman" pitchFamily="18" charset="0"/>
              </a:rPr>
              <a:t>NỘI DUNG</a:t>
            </a:r>
          </a:p>
        </p:txBody>
      </p:sp>
      <p:grpSp>
        <p:nvGrpSpPr>
          <p:cNvPr id="34" name="Group 33"/>
          <p:cNvGrpSpPr/>
          <p:nvPr/>
        </p:nvGrpSpPr>
        <p:grpSpPr>
          <a:xfrm>
            <a:off x="6560400" y="4155507"/>
            <a:ext cx="9543425" cy="3192291"/>
            <a:chOff x="6004720" y="3563423"/>
            <a:chExt cx="9525001" cy="4503736"/>
          </a:xfrm>
        </p:grpSpPr>
        <p:pic>
          <p:nvPicPr>
            <p:cNvPr id="36"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6702916" y="4346198"/>
              <a:ext cx="8137525" cy="1938992"/>
            </a:xfrm>
            <a:prstGeom prst="rect">
              <a:avLst/>
            </a:prstGeom>
          </p:spPr>
          <p:txBody>
            <a:bodyPr>
              <a:spAutoFit/>
            </a:bodyPr>
            <a:lstStyle/>
            <a:p>
              <a:pPr algn="just"/>
              <a:r>
                <a:rPr lang="nl-NL" sz="4000" b="1" i="1" dirty="0">
                  <a:solidFill>
                    <a:srgbClr val="FF0000"/>
                  </a:solidFill>
                  <a:latin typeface="Times New Roman" panose="02020603050405020304" pitchFamily="18" charset="0"/>
                  <a:cs typeface="Times New Roman" panose="02020603050405020304" pitchFamily="18" charset="0"/>
                </a:rPr>
                <a:t>Ca ngợi lòng yêu nước, tinh thần bất khuất chống giặc xâm lược của Hai Bà Trưng và nhân dân ta.</a:t>
              </a:r>
              <a:endParaRPr lang="en-US" sz="40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727930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B0821-D5A1-A816-6CC2-127E125D1E0C}"/>
              </a:ext>
            </a:extLst>
          </p:cNvPr>
          <p:cNvSpPr>
            <a:spLocks noGrp="1"/>
          </p:cNvSpPr>
          <p:nvPr>
            <p:ph type="title"/>
          </p:nvPr>
        </p:nvSpPr>
        <p:spPr>
          <a:xfrm>
            <a:off x="1280319" y="304801"/>
            <a:ext cx="14182487" cy="900112"/>
          </a:xfrm>
        </p:spPr>
        <p:txBody>
          <a:bodyPr/>
          <a:lstStyle/>
          <a:p>
            <a:pPr algn="l"/>
            <a:br>
              <a:rPr lang="vi-VN" b="0" i="0" dirty="0">
                <a:solidFill>
                  <a:srgbClr val="000000"/>
                </a:solidFill>
                <a:effectLst/>
                <a:latin typeface="OpenSans"/>
              </a:rPr>
            </a:br>
            <a:br>
              <a:rPr lang="vi-VN" b="0" i="0" dirty="0">
                <a:solidFill>
                  <a:srgbClr val="000000"/>
                </a:solidFill>
                <a:effectLst/>
                <a:latin typeface="OpenSans"/>
              </a:rPr>
            </a:br>
            <a:br>
              <a:rPr lang="vi-VN" b="1" i="0" dirty="0">
                <a:solidFill>
                  <a:srgbClr val="000000"/>
                </a:solidFill>
                <a:effectLst/>
                <a:latin typeface="OpenSans"/>
              </a:rPr>
            </a:br>
            <a:br>
              <a:rPr lang="vi-VN" b="1" i="0" dirty="0">
                <a:solidFill>
                  <a:srgbClr val="000000"/>
                </a:solidFill>
                <a:effectLst/>
                <a:latin typeface="OpenSans"/>
              </a:rPr>
            </a:br>
            <a:endParaRPr lang="en-US" b="1" dirty="0"/>
          </a:p>
        </p:txBody>
      </p:sp>
      <p:pic>
        <p:nvPicPr>
          <p:cNvPr id="1026" name="Picture 2">
            <a:extLst>
              <a:ext uri="{FF2B5EF4-FFF2-40B4-BE49-F238E27FC236}">
                <a16:creationId xmlns:a16="http://schemas.microsoft.com/office/drawing/2014/main" id="{BCDAEF41-721D-976F-2979-40B0B9ED83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775" y="3200400"/>
            <a:ext cx="16065527" cy="50674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A99981-1469-599A-B1B7-08F0CD4118AC}"/>
              </a:ext>
            </a:extLst>
          </p:cNvPr>
          <p:cNvSpPr txBox="1"/>
          <p:nvPr/>
        </p:nvSpPr>
        <p:spPr>
          <a:xfrm>
            <a:off x="1280319" y="1434667"/>
            <a:ext cx="14859000" cy="2923877"/>
          </a:xfrm>
          <a:prstGeom prst="rect">
            <a:avLst/>
          </a:prstGeom>
          <a:noFill/>
        </p:spPr>
        <p:txBody>
          <a:bodyPr wrap="square" rtlCol="0">
            <a:spAutoFit/>
          </a:bodyPr>
          <a:lstStyle/>
          <a:p>
            <a:r>
              <a:rPr lang="vi-VN" sz="4800" b="1" i="0" dirty="0">
                <a:solidFill>
                  <a:srgbClr val="000000"/>
                </a:solidFill>
                <a:effectLst/>
                <a:latin typeface="Times New Roman" panose="02020603050405020304" pitchFamily="18" charset="0"/>
                <a:cs typeface="Times New Roman" panose="02020603050405020304" pitchFamily="18" charset="0"/>
              </a:rPr>
              <a:t>Nhân dân ta </a:t>
            </a:r>
            <a:r>
              <a:rPr lang="en-US" sz="4800" b="1" dirty="0" err="1">
                <a:solidFill>
                  <a:srgbClr val="000000"/>
                </a:solidFill>
                <a:latin typeface="Times New Roman" panose="02020603050405020304" pitchFamily="18" charset="0"/>
                <a:cs typeface="Times New Roman" panose="02020603050405020304" pitchFamily="18" charset="0"/>
              </a:rPr>
              <a:t>đã</a:t>
            </a:r>
            <a:r>
              <a:rPr lang="en-US" sz="4800" b="1">
                <a:solidFill>
                  <a:srgbClr val="000000"/>
                </a:solidFill>
                <a:latin typeface="Times New Roman" panose="02020603050405020304" pitchFamily="18" charset="0"/>
                <a:cs typeface="Times New Roman" panose="02020603050405020304" pitchFamily="18" charset="0"/>
              </a:rPr>
              <a:t> </a:t>
            </a:r>
            <a:r>
              <a:rPr lang="vi-VN" sz="4800" b="1" i="0">
                <a:solidFill>
                  <a:srgbClr val="000000"/>
                </a:solidFill>
                <a:effectLst/>
                <a:latin typeface="Times New Roman" panose="02020603050405020304" pitchFamily="18" charset="0"/>
                <a:cs typeface="Times New Roman" panose="02020603050405020304" pitchFamily="18" charset="0"/>
              </a:rPr>
              <a:t>làm </a:t>
            </a:r>
            <a:r>
              <a:rPr lang="vi-VN" sz="4800" b="1" i="0" dirty="0">
                <a:solidFill>
                  <a:srgbClr val="000000"/>
                </a:solidFill>
                <a:effectLst/>
                <a:latin typeface="Times New Roman" panose="02020603050405020304" pitchFamily="18" charset="0"/>
                <a:cs typeface="Times New Roman" panose="02020603050405020304" pitchFamily="18" charset="0"/>
              </a:rPr>
              <a:t>gì để ghi nhớ công ơn Hai Bà Trưng?</a:t>
            </a:r>
            <a:br>
              <a:rPr lang="vi-VN" sz="4800" b="1" i="0" dirty="0">
                <a:solidFill>
                  <a:srgbClr val="000000"/>
                </a:solidFill>
                <a:effectLst/>
                <a:latin typeface="Times New Roman" panose="02020603050405020304" pitchFamily="18" charset="0"/>
                <a:cs typeface="Times New Roman" panose="02020603050405020304" pitchFamily="18" charset="0"/>
              </a:rPr>
            </a:br>
            <a:br>
              <a:rPr lang="vi-VN" sz="4400" b="1" i="0" dirty="0">
                <a:solidFill>
                  <a:srgbClr val="000000"/>
                </a:solidFill>
                <a:effectLst/>
                <a:latin typeface="Times New Roman" panose="02020603050405020304" pitchFamily="18" charset="0"/>
                <a:cs typeface="Times New Roman" panose="02020603050405020304" pitchFamily="18" charset="0"/>
              </a:rPr>
            </a:br>
            <a:endParaRPr lang="en-US" sz="4400" b="1" dirty="0"/>
          </a:p>
        </p:txBody>
      </p:sp>
    </p:spTree>
    <p:extLst>
      <p:ext uri="{BB962C8B-B14F-4D97-AF65-F5344CB8AC3E}">
        <p14:creationId xmlns:p14="http://schemas.microsoft.com/office/powerpoint/2010/main" val="373190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3CF2F-3232-F4D4-9DA7-1C81A1CABF9B}"/>
              </a:ext>
            </a:extLst>
          </p:cNvPr>
          <p:cNvSpPr>
            <a:spLocks noGrp="1"/>
          </p:cNvSpPr>
          <p:nvPr>
            <p:ph type="title"/>
          </p:nvPr>
        </p:nvSpPr>
        <p:spPr>
          <a:xfrm>
            <a:off x="813832" y="366712"/>
            <a:ext cx="14648974" cy="1462087"/>
          </a:xfrm>
        </p:spPr>
        <p:txBody>
          <a:bodyPr/>
          <a:lstStyle/>
          <a:p>
            <a:endParaRPr lang="en-US" dirty="0"/>
          </a:p>
        </p:txBody>
      </p:sp>
      <p:sp>
        <p:nvSpPr>
          <p:cNvPr id="3" name="Content Placeholder 2">
            <a:extLst>
              <a:ext uri="{FF2B5EF4-FFF2-40B4-BE49-F238E27FC236}">
                <a16:creationId xmlns:a16="http://schemas.microsoft.com/office/drawing/2014/main" id="{E4B0BA9B-D049-C1F7-1FF0-D078AD095733}"/>
              </a:ext>
            </a:extLst>
          </p:cNvPr>
          <p:cNvSpPr>
            <a:spLocks noGrp="1"/>
          </p:cNvSpPr>
          <p:nvPr>
            <p:ph idx="1"/>
          </p:nvPr>
        </p:nvSpPr>
        <p:spPr/>
        <p:txBody>
          <a:bodyPr/>
          <a:lstStyle/>
          <a:p>
            <a:pPr marL="0" indent="0">
              <a:buNone/>
            </a:pPr>
            <a:endParaRPr lang="en-US" dirty="0"/>
          </a:p>
        </p:txBody>
      </p:sp>
      <p:sp>
        <p:nvSpPr>
          <p:cNvPr id="4" name="Oval 3">
            <a:extLst>
              <a:ext uri="{FF2B5EF4-FFF2-40B4-BE49-F238E27FC236}">
                <a16:creationId xmlns:a16="http://schemas.microsoft.com/office/drawing/2014/main" id="{67D9D6AA-C7D7-2EDC-E123-719DCDD572DF}"/>
              </a:ext>
            </a:extLst>
          </p:cNvPr>
          <p:cNvSpPr/>
          <p:nvPr/>
        </p:nvSpPr>
        <p:spPr>
          <a:xfrm>
            <a:off x="2956719" y="2362200"/>
            <a:ext cx="11277600" cy="449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FF0000"/>
                </a:solidFill>
                <a:latin typeface="Times New Roman" panose="02020603050405020304" pitchFamily="18" charset="0"/>
                <a:cs typeface="Times New Roman" panose="02020603050405020304" pitchFamily="18" charset="0"/>
              </a:rPr>
              <a:t>Xem một đoạn phim ngắn </a:t>
            </a:r>
            <a:r>
              <a:rPr lang="en-US" sz="5400" b="1" dirty="0">
                <a:solidFill>
                  <a:srgbClr val="FF0000"/>
                </a:solidFill>
                <a:latin typeface="Times New Roman" panose="02020603050405020304" pitchFamily="18" charset="0"/>
                <a:cs typeface="Times New Roman" panose="02020603050405020304" pitchFamily="18" charset="0"/>
              </a:rPr>
              <a:t>“</a:t>
            </a:r>
            <a:r>
              <a:rPr lang="vi-VN" sz="5400" b="1" dirty="0">
                <a:solidFill>
                  <a:srgbClr val="FF0000"/>
                </a:solidFill>
                <a:latin typeface="Times New Roman" panose="02020603050405020304" pitchFamily="18" charset="0"/>
                <a:cs typeface="Times New Roman" panose="02020603050405020304" pitchFamily="18" charset="0"/>
              </a:rPr>
              <a:t>Hai Bà Trưng dựng cờ khởi nghĩa</a:t>
            </a:r>
            <a:r>
              <a:rPr lang="en-US" sz="5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89084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52C2-17BC-07A8-9C07-6BDFE9AD2BFF}"/>
              </a:ext>
            </a:extLst>
          </p:cNvPr>
          <p:cNvSpPr>
            <a:spLocks noGrp="1"/>
          </p:cNvSpPr>
          <p:nvPr>
            <p:ph type="title"/>
          </p:nvPr>
        </p:nvSpPr>
        <p:spPr/>
        <p:txBody>
          <a:bodyPr/>
          <a:lstStyle/>
          <a:p>
            <a:endParaRPr lang="en-US"/>
          </a:p>
        </p:txBody>
      </p:sp>
      <p:pic>
        <p:nvPicPr>
          <p:cNvPr id="4" name="7297137899656588016 (1)">
            <a:hlinkClick r:id="" action="ppaction://media"/>
            <a:extLst>
              <a:ext uri="{FF2B5EF4-FFF2-40B4-BE49-F238E27FC236}">
                <a16:creationId xmlns:a16="http://schemas.microsoft.com/office/drawing/2014/main" id="{FE6E57D2-C418-6ED7-79E4-5C7EA40303B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6276638" cy="9147939"/>
          </a:xfrm>
        </p:spPr>
      </p:pic>
    </p:spTree>
    <p:extLst>
      <p:ext uri="{BB962C8B-B14F-4D97-AF65-F5344CB8AC3E}">
        <p14:creationId xmlns:p14="http://schemas.microsoft.com/office/powerpoint/2010/main" val="220543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8E0DAD-FBA6-4235-A6F8-17A0E2856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773" y="-11773"/>
            <a:ext cx="17342266" cy="9155773"/>
          </a:xfrm>
          <a:prstGeom prst="rect">
            <a:avLst/>
          </a:prstGeom>
        </p:spPr>
      </p:pic>
      <p:pic>
        <p:nvPicPr>
          <p:cNvPr id="5" name="Picture 4">
            <a:extLst>
              <a:ext uri="{FF2B5EF4-FFF2-40B4-BE49-F238E27FC236}">
                <a16:creationId xmlns:a16="http://schemas.microsoft.com/office/drawing/2014/main" id="{411C510F-03B8-4188-A864-C560420FD7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766" y="4260694"/>
            <a:ext cx="2654364" cy="2654364"/>
          </a:xfrm>
          <a:prstGeom prst="rect">
            <a:avLst/>
          </a:prstGeom>
        </p:spPr>
      </p:pic>
      <p:sp>
        <p:nvSpPr>
          <p:cNvPr id="7" name="Rectangle 6">
            <a:extLst>
              <a:ext uri="{FF2B5EF4-FFF2-40B4-BE49-F238E27FC236}">
                <a16:creationId xmlns:a16="http://schemas.microsoft.com/office/drawing/2014/main" id="{EAD3B253-6884-4874-BE13-3A10D121D0BC}"/>
              </a:ext>
            </a:extLst>
          </p:cNvPr>
          <p:cNvSpPr/>
          <p:nvPr/>
        </p:nvSpPr>
        <p:spPr>
          <a:xfrm>
            <a:off x="3892909" y="1618729"/>
            <a:ext cx="7862831" cy="1764356"/>
          </a:xfrm>
          <a:prstGeom prst="rect">
            <a:avLst/>
          </a:prstGeom>
          <a:noFill/>
        </p:spPr>
        <p:txBody>
          <a:bodyPr wrap="square" lIns="121904" tIns="60952" rIns="121904" bIns="60952" numCol="1">
            <a:prstTxWarp prst="textChevron">
              <a:avLst/>
            </a:prstTxWarp>
            <a:spAutoFit/>
          </a:bodyPr>
          <a:lstStyle/>
          <a:p>
            <a:pPr algn="ctr" defTabSz="609585" eaLnBrk="1" fontAlgn="auto" hangingPunct="1">
              <a:spcBef>
                <a:spcPts val="0"/>
              </a:spcBef>
              <a:spcAft>
                <a:spcPts val="0"/>
              </a:spcAft>
            </a:pPr>
            <a:r>
              <a:rPr lang="en-US" sz="10665" b="1" dirty="0">
                <a:ln w="22225">
                  <a:solidFill>
                    <a:srgbClr val="ED7D31"/>
                  </a:solidFill>
                  <a:prstDash val="solid"/>
                </a:ln>
                <a:solidFill>
                  <a:srgbClr val="ED7D31">
                    <a:lumMod val="40000"/>
                    <a:lumOff val="60000"/>
                  </a:srgbClr>
                </a:solidFill>
                <a:latin typeface="UTM Avo"/>
              </a:rPr>
              <a:t>VƯỢT BIỂN</a:t>
            </a:r>
            <a:endParaRPr lang="en-US" sz="10665"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endParaRPr>
          </a:p>
        </p:txBody>
      </p:sp>
      <p:pic>
        <p:nvPicPr>
          <p:cNvPr id="8" name="bensound-smile">
            <a:hlinkClick r:id="" action="ppaction://media"/>
            <a:extLst>
              <a:ext uri="{FF2B5EF4-FFF2-40B4-BE49-F238E27FC236}">
                <a16:creationId xmlns:a16="http://schemas.microsoft.com/office/drawing/2014/main" id="{2622AF7A-4340-4084-8629-E5A0301A4D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7902" y="7760515"/>
            <a:ext cx="812695" cy="812695"/>
          </a:xfrm>
          <a:prstGeom prst="rect">
            <a:avLst/>
          </a:prstGeom>
        </p:spPr>
      </p:pic>
    </p:spTree>
    <p:extLst>
      <p:ext uri="{BB962C8B-B14F-4D97-AF65-F5344CB8AC3E}">
        <p14:creationId xmlns:p14="http://schemas.microsoft.com/office/powerpoint/2010/main" val="17898315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0" presetClass="path" presetSubtype="0" repeatCount="indefinite" accel="50000" decel="50000" fill="hold" nodeType="withEffect">
                                  <p:stCondLst>
                                    <p:cond delay="0"/>
                                  </p:stCondLst>
                                  <p:childTnLst>
                                    <p:animMotion origin="layout" path="M -3.125E-6 -0.00486 C 0.00769 -1.11111E-6 0.028 0.00718 0.09948 0.00718 C 0.20326 0.00718 0.21107 -0.01551 0.33438 -0.01551 C 0.44597 -0.01551 0.38633 0.00394 0.49375 0.00394 C 0.60534 0.00394 0.54571 -0.01111 0.6655 -0.01111 C 0.77292 -0.01111 0.71328 -0.00092 0.80873 -0.00092 C 0.90039 -0.00092 0.85287 -0.00856 0.93633 -0.00856 C 0.98399 -0.00856 0.98815 -0.00648 0.9918 -0.00486 " pathEditMode="relative" rAng="0" ptsTypes="AAAAAAAA">
                                      <p:cBhvr>
                                        <p:cTn id="11" dur="20000" fill="hold"/>
                                        <p:tgtEl>
                                          <p:spTgt spid="5"/>
                                        </p:tgtEl>
                                        <p:attrNameLst>
                                          <p:attrName>ppt_x</p:attrName>
                                          <p:attrName>ppt_y</p:attrName>
                                        </p:attrNameLst>
                                      </p:cBhvr>
                                      <p:rCtr x="49583" y="69"/>
                                    </p:animMotion>
                                  </p:childTnLst>
                                </p:cTn>
                              </p:par>
                              <p:par>
                                <p:cTn id="12" presetID="1" presetClass="mediacall" presetSubtype="0" fill="hold" nodeType="withEffect">
                                  <p:stCondLst>
                                    <p:cond delay="0"/>
                                  </p:stCondLst>
                                  <p:childTnLst>
                                    <p:cmd type="call" cmd="playFrom(0.0)">
                                      <p:cBhvr>
                                        <p:cTn id="13" dur="1835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71C791-5982-4442-9A94-16B8E7003F2F}"/>
              </a:ext>
            </a:extLst>
          </p:cNvPr>
          <p:cNvPicPr>
            <a:picLocks noChangeAspect="1"/>
          </p:cNvPicPr>
          <p:nvPr/>
        </p:nvPicPr>
        <p:blipFill rotWithShape="1">
          <a:blip r:embed="rId2">
            <a:extLst>
              <a:ext uri="{28A0092B-C50C-407E-A947-70E740481C1C}">
                <a14:useLocalDpi xmlns:a14="http://schemas.microsoft.com/office/drawing/2010/main" val="0"/>
              </a:ext>
            </a:extLst>
          </a:blip>
          <a:srcRect b="7222"/>
          <a:stretch/>
        </p:blipFill>
        <p:spPr>
          <a:xfrm>
            <a:off x="57203" y="494612"/>
            <a:ext cx="16253884" cy="8649388"/>
          </a:xfrm>
          <a:prstGeom prst="rect">
            <a:avLst/>
          </a:prstGeom>
        </p:spPr>
      </p:pic>
      <p:sp>
        <p:nvSpPr>
          <p:cNvPr id="3" name="TextBox 2">
            <a:extLst>
              <a:ext uri="{FF2B5EF4-FFF2-40B4-BE49-F238E27FC236}">
                <a16:creationId xmlns:a16="http://schemas.microsoft.com/office/drawing/2014/main" id="{AB1F0B76-63BA-460E-9C8F-640D5ECBF635}"/>
              </a:ext>
            </a:extLst>
          </p:cNvPr>
          <p:cNvSpPr txBox="1"/>
          <p:nvPr/>
        </p:nvSpPr>
        <p:spPr>
          <a:xfrm>
            <a:off x="4669772" y="1637724"/>
            <a:ext cx="10376449" cy="4688912"/>
          </a:xfrm>
          <a:prstGeom prst="rect">
            <a:avLst/>
          </a:prstGeom>
          <a:noFill/>
        </p:spPr>
        <p:txBody>
          <a:bodyPr wrap="square">
            <a:spAutoFit/>
          </a:bodyPr>
          <a:lstStyle/>
          <a:p>
            <a:pPr algn="ctr" defTabSz="609585" eaLnBrk="1" fontAlgn="auto" hangingPunct="1">
              <a:spcBef>
                <a:spcPts val="0"/>
              </a:spcBef>
              <a:spcAft>
                <a:spcPts val="0"/>
              </a:spcAft>
            </a:pPr>
            <a:r>
              <a:rPr lang="en-US" sz="4267" b="1" u="sng" dirty="0" err="1">
                <a:solidFill>
                  <a:srgbClr val="FF0000"/>
                </a:solidFill>
                <a:latin typeface="Times New Roman" panose="02020603050405020304" pitchFamily="18" charset="0"/>
                <a:cs typeface="Times New Roman" panose="02020603050405020304" pitchFamily="18" charset="0"/>
              </a:rPr>
              <a:t>Cách</a:t>
            </a:r>
            <a:r>
              <a:rPr lang="en-US" sz="4267" b="1" u="sng" dirty="0">
                <a:solidFill>
                  <a:srgbClr val="FF0000"/>
                </a:solidFill>
                <a:latin typeface="Times New Roman" panose="02020603050405020304" pitchFamily="18" charset="0"/>
                <a:cs typeface="Times New Roman" panose="02020603050405020304" pitchFamily="18" charset="0"/>
              </a:rPr>
              <a:t> </a:t>
            </a:r>
            <a:r>
              <a:rPr lang="en-US" sz="4267" b="1" u="sng" dirty="0" err="1">
                <a:solidFill>
                  <a:srgbClr val="FF0000"/>
                </a:solidFill>
                <a:latin typeface="Times New Roman" panose="02020603050405020304" pitchFamily="18" charset="0"/>
                <a:cs typeface="Times New Roman" panose="02020603050405020304" pitchFamily="18" charset="0"/>
              </a:rPr>
              <a:t>chơi</a:t>
            </a:r>
            <a:r>
              <a:rPr lang="en-US" sz="4267" b="1" dirty="0">
                <a:solidFill>
                  <a:srgbClr val="FF0000"/>
                </a:solidFill>
                <a:latin typeface="Times New Roman" panose="02020603050405020304" pitchFamily="18" charset="0"/>
                <a:cs typeface="Times New Roman" panose="02020603050405020304" pitchFamily="18" charset="0"/>
              </a:rPr>
              <a:t>:</a:t>
            </a:r>
          </a:p>
          <a:p>
            <a:pPr marL="609523" indent="-609523" algn="just" defTabSz="609585" eaLnBrk="1" fontAlgn="auto" hangingPunct="1">
              <a:spcBef>
                <a:spcPts val="0"/>
              </a:spcBef>
              <a:spcAft>
                <a:spcPts val="0"/>
              </a:spcAft>
              <a:buFont typeface="Wingdings" panose="05000000000000000000" pitchFamily="2" charset="2"/>
              <a:buChar char="Ø"/>
            </a:pPr>
            <a:r>
              <a:rPr lang="en-US" sz="4267" b="1" dirty="0" err="1">
                <a:solidFill>
                  <a:srgbClr val="002060"/>
                </a:solidFill>
                <a:latin typeface="Times New Roman" panose="02020603050405020304" pitchFamily="18" charset="0"/>
                <a:cs typeface="Times New Roman" panose="02020603050405020304" pitchFamily="18" charset="0"/>
              </a:rPr>
              <a:t>Để</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giúp</a:t>
            </a:r>
            <a:r>
              <a:rPr lang="en-US" sz="4267" b="1" dirty="0">
                <a:solidFill>
                  <a:srgbClr val="002060"/>
                </a:solidFill>
                <a:latin typeface="Times New Roman" panose="02020603050405020304" pitchFamily="18" charset="0"/>
                <a:cs typeface="Times New Roman" panose="02020603050405020304" pitchFamily="18" charset="0"/>
              </a:rPr>
              <a:t> con </a:t>
            </a:r>
            <a:r>
              <a:rPr lang="en-US" sz="4267" b="1" dirty="0" err="1">
                <a:solidFill>
                  <a:srgbClr val="002060"/>
                </a:solidFill>
                <a:latin typeface="Times New Roman" panose="02020603050405020304" pitchFamily="18" charset="0"/>
                <a:cs typeface="Times New Roman" panose="02020603050405020304" pitchFamily="18" charset="0"/>
              </a:rPr>
              <a:t>tàu</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vượt</a:t>
            </a:r>
            <a:r>
              <a:rPr lang="en-US" sz="4267" b="1" dirty="0">
                <a:solidFill>
                  <a:srgbClr val="002060"/>
                </a:solidFill>
                <a:latin typeface="Times New Roman" panose="02020603050405020304" pitchFamily="18" charset="0"/>
                <a:cs typeface="Times New Roman" panose="02020603050405020304" pitchFamily="18" charset="0"/>
              </a:rPr>
              <a:t> qua </a:t>
            </a:r>
            <a:r>
              <a:rPr lang="en-US" sz="4267" b="1" dirty="0" err="1">
                <a:solidFill>
                  <a:srgbClr val="002060"/>
                </a:solidFill>
                <a:latin typeface="Times New Roman" panose="02020603050405020304" pitchFamily="18" charset="0"/>
                <a:cs typeface="Times New Roman" panose="02020603050405020304" pitchFamily="18" charset="0"/>
              </a:rPr>
              <a:t>các</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bãi</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đá</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nguy</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hiểm</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vượt</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biển</a:t>
            </a:r>
            <a:r>
              <a:rPr lang="en-US" sz="4267" b="1" dirty="0">
                <a:solidFill>
                  <a:srgbClr val="002060"/>
                </a:solidFill>
                <a:latin typeface="Times New Roman" panose="02020603050405020304" pitchFamily="18" charset="0"/>
                <a:cs typeface="Times New Roman" panose="02020603050405020304" pitchFamily="18" charset="0"/>
              </a:rPr>
              <a:t> an </a:t>
            </a:r>
            <a:r>
              <a:rPr lang="en-US" sz="4267" b="1" dirty="0" err="1">
                <a:solidFill>
                  <a:srgbClr val="002060"/>
                </a:solidFill>
                <a:latin typeface="Times New Roman" panose="02020603050405020304" pitchFamily="18" charset="0"/>
                <a:cs typeface="Times New Roman" panose="02020603050405020304" pitchFamily="18" charset="0"/>
              </a:rPr>
              <a:t>toàn</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các</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bạn</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hãy</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trả</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lời</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đúng</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các</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câu</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hỏi</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để</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loại</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bỏ</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từng</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chướng</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ngại</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vật</a:t>
            </a:r>
            <a:r>
              <a:rPr lang="en-US" sz="4267" b="1" dirty="0">
                <a:solidFill>
                  <a:srgbClr val="002060"/>
                </a:solidFill>
                <a:latin typeface="Times New Roman" panose="02020603050405020304" pitchFamily="18" charset="0"/>
                <a:cs typeface="Times New Roman" panose="02020603050405020304" pitchFamily="18" charset="0"/>
              </a:rPr>
              <a:t>.</a:t>
            </a:r>
          </a:p>
          <a:p>
            <a:pPr marL="609523" indent="-609523" algn="just" defTabSz="609585" eaLnBrk="1" fontAlgn="auto" hangingPunct="1">
              <a:spcBef>
                <a:spcPts val="0"/>
              </a:spcBef>
              <a:spcAft>
                <a:spcPts val="0"/>
              </a:spcAft>
              <a:buFont typeface="Wingdings" panose="05000000000000000000" pitchFamily="2" charset="2"/>
              <a:buChar char="Ø"/>
            </a:pPr>
            <a:r>
              <a:rPr lang="en-US" sz="4267" b="1" dirty="0" err="1">
                <a:solidFill>
                  <a:srgbClr val="002060"/>
                </a:solidFill>
                <a:latin typeface="Times New Roman" panose="02020603050405020304" pitchFamily="18" charset="0"/>
                <a:cs typeface="Times New Roman" panose="02020603050405020304" pitchFamily="18" charset="0"/>
              </a:rPr>
              <a:t>Chúc</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các</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bạn</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loại</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bỏ</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được</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nhiều</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chướng</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ngại</a:t>
            </a:r>
            <a:r>
              <a:rPr lang="en-US" sz="4267" b="1" dirty="0">
                <a:solidFill>
                  <a:srgbClr val="002060"/>
                </a:solidFill>
                <a:latin typeface="Times New Roman" panose="02020603050405020304" pitchFamily="18" charset="0"/>
                <a:cs typeface="Times New Roman" panose="02020603050405020304" pitchFamily="18" charset="0"/>
              </a:rPr>
              <a:t> </a:t>
            </a:r>
            <a:r>
              <a:rPr lang="en-US" sz="4267" b="1" dirty="0" err="1">
                <a:solidFill>
                  <a:srgbClr val="002060"/>
                </a:solidFill>
                <a:latin typeface="Times New Roman" panose="02020603050405020304" pitchFamily="18" charset="0"/>
                <a:cs typeface="Times New Roman" panose="02020603050405020304" pitchFamily="18" charset="0"/>
              </a:rPr>
              <a:t>vật</a:t>
            </a:r>
            <a:r>
              <a:rPr lang="en-US" sz="4267"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275321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91074A2-A9A0-4824-9CF3-84FC5D971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15163" y="-110834"/>
            <a:ext cx="17280423" cy="9254834"/>
          </a:xfrm>
          <a:prstGeom prst="rect">
            <a:avLst/>
          </a:prstGeom>
        </p:spPr>
      </p:pic>
      <p:pic>
        <p:nvPicPr>
          <p:cNvPr id="5" name="Picture 4">
            <a:extLst>
              <a:ext uri="{FF2B5EF4-FFF2-40B4-BE49-F238E27FC236}">
                <a16:creationId xmlns:a16="http://schemas.microsoft.com/office/drawing/2014/main" id="{411C510F-03B8-4188-A864-C560420FD7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0191">
            <a:off x="-8478" y="2629961"/>
            <a:ext cx="3202425" cy="3202425"/>
          </a:xfrm>
          <a:prstGeom prst="rect">
            <a:avLst/>
          </a:prstGeom>
        </p:spPr>
      </p:pic>
      <p:pic>
        <p:nvPicPr>
          <p:cNvPr id="9" name="Picture 8">
            <a:hlinkClick r:id="rId6" action="ppaction://hlinksldjump"/>
            <a:extLst>
              <a:ext uri="{FF2B5EF4-FFF2-40B4-BE49-F238E27FC236}">
                <a16:creationId xmlns:a16="http://schemas.microsoft.com/office/drawing/2014/main" id="{0F1BA072-BE28-4FE4-8F86-C9B6596DEC7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816" b="89571" l="2600" r="90000">
                        <a14:foregroundMark x1="4000" y1="27914" x2="4000" y2="27914"/>
                        <a14:foregroundMark x1="2600" y1="44785" x2="2600" y2="44785"/>
                      </a14:backgroundRemoval>
                    </a14:imgEffect>
                  </a14:imgLayer>
                </a14:imgProps>
              </a:ext>
              <a:ext uri="{28A0092B-C50C-407E-A947-70E740481C1C}">
                <a14:useLocalDpi xmlns:a14="http://schemas.microsoft.com/office/drawing/2010/main" val="0"/>
              </a:ext>
            </a:extLst>
          </a:blip>
          <a:srcRect l="41857" r="5568" b="8075"/>
          <a:stretch/>
        </p:blipFill>
        <p:spPr>
          <a:xfrm>
            <a:off x="7243805" y="3326732"/>
            <a:ext cx="3338103" cy="3805408"/>
          </a:xfrm>
          <a:prstGeom prst="rect">
            <a:avLst/>
          </a:prstGeom>
        </p:spPr>
      </p:pic>
      <p:pic>
        <p:nvPicPr>
          <p:cNvPr id="3" name="Picture 2">
            <a:hlinkClick r:id="rId6" action="ppaction://hlinksldjump"/>
            <a:extLst>
              <a:ext uri="{FF2B5EF4-FFF2-40B4-BE49-F238E27FC236}">
                <a16:creationId xmlns:a16="http://schemas.microsoft.com/office/drawing/2014/main" id="{5FB5F2CB-C0AB-434D-851F-E0E9F195380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925" b="89925" l="10000" r="94300">
                        <a14:foregroundMark x1="90500" y1="64361" x2="90500" y2="64361"/>
                        <a14:foregroundMark x1="94300" y1="69023" x2="94300" y2="69023"/>
                      </a14:backgroundRemoval>
                    </a14:imgEffect>
                  </a14:imgLayer>
                </a14:imgProps>
              </a:ext>
              <a:ext uri="{28A0092B-C50C-407E-A947-70E740481C1C}">
                <a14:useLocalDpi xmlns:a14="http://schemas.microsoft.com/office/drawing/2010/main" val="0"/>
              </a:ext>
            </a:extLst>
          </a:blip>
          <a:stretch>
            <a:fillRect/>
          </a:stretch>
        </p:blipFill>
        <p:spPr>
          <a:xfrm flipH="1">
            <a:off x="4213930" y="3218155"/>
            <a:ext cx="3261445" cy="3660816"/>
          </a:xfrm>
          <a:prstGeom prst="rect">
            <a:avLst/>
          </a:prstGeom>
        </p:spPr>
      </p:pic>
      <p:pic>
        <p:nvPicPr>
          <p:cNvPr id="16" name="bensound-smile">
            <a:hlinkClick r:id="" action="ppaction://media"/>
            <a:extLst>
              <a:ext uri="{FF2B5EF4-FFF2-40B4-BE49-F238E27FC236}">
                <a16:creationId xmlns:a16="http://schemas.microsoft.com/office/drawing/2014/main" id="{98D98379-968C-4150-9939-98739155847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243" y="7728164"/>
            <a:ext cx="812695" cy="845017"/>
          </a:xfrm>
          <a:prstGeom prst="rect">
            <a:avLst/>
          </a:prstGeom>
        </p:spPr>
      </p:pic>
      <p:pic>
        <p:nvPicPr>
          <p:cNvPr id="18" name="Picture 17">
            <a:hlinkClick r:id="rId12" action="ppaction://hlinksldjump"/>
            <a:extLst>
              <a:ext uri="{FF2B5EF4-FFF2-40B4-BE49-F238E27FC236}">
                <a16:creationId xmlns:a16="http://schemas.microsoft.com/office/drawing/2014/main" id="{F1C54694-23E8-44A0-8F8C-B908044B159E}"/>
              </a:ext>
            </a:extLst>
          </p:cNvPr>
          <p:cNvPicPr>
            <a:picLocks noChangeAspect="1"/>
          </p:cNvPicPr>
          <p:nvPr/>
        </p:nvPicPr>
        <p:blipFill rotWithShape="1">
          <a:blip r:embed="rId13">
            <a:duotone>
              <a:schemeClr val="accent5">
                <a:shade val="45000"/>
                <a:satMod val="135000"/>
              </a:schemeClr>
              <a:prstClr val="white"/>
            </a:duotone>
            <a:extLst>
              <a:ext uri="{BEBA8EAE-BF5A-486C-A8C5-ECC9F3942E4B}">
                <a14:imgProps xmlns:a14="http://schemas.microsoft.com/office/drawing/2010/main">
                  <a14:imgLayer r:embed="rId14">
                    <a14:imgEffect>
                      <a14:backgroundRemoval t="10000" b="90000" l="10000" r="90000">
                        <a14:foregroundMark x1="37500" y1="36667" x2="37500" y2="36667"/>
                        <a14:foregroundMark x1="50000" y1="41111" x2="50000" y2="41111"/>
                        <a14:foregroundMark x1="37500" y1="35278" x2="37500" y2="35278"/>
                        <a14:foregroundMark x1="63611" y1="63611" x2="63611" y2="63611"/>
                        <a14:foregroundMark x1="40833" y1="35556" x2="40833" y2="35556"/>
                        <a14:foregroundMark x1="40833" y1="35556" x2="40833" y2="35556"/>
                      </a14:backgroundRemoval>
                    </a14:imgEffect>
                  </a14:imgLayer>
                </a14:imgProps>
              </a:ext>
              <a:ext uri="{28A0092B-C50C-407E-A947-70E740481C1C}">
                <a14:useLocalDpi xmlns:a14="http://schemas.microsoft.com/office/drawing/2010/main" val="0"/>
              </a:ext>
            </a:extLst>
          </a:blip>
          <a:srcRect l="21518" t="19920" r="18687" b="21515"/>
          <a:stretch/>
        </p:blipFill>
        <p:spPr>
          <a:xfrm>
            <a:off x="14758859" y="7128044"/>
            <a:ext cx="1475481" cy="1445137"/>
          </a:xfrm>
          <a:prstGeom prst="rect">
            <a:avLst/>
          </a:prstGeom>
        </p:spPr>
      </p:pic>
    </p:spTree>
    <p:extLst>
      <p:ext uri="{BB962C8B-B14F-4D97-AF65-F5344CB8AC3E}">
        <p14:creationId xmlns:p14="http://schemas.microsoft.com/office/powerpoint/2010/main" val="2189949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ppt_y</p:attrName>
                                        </p:attrNameLst>
                                      </p:cBhvr>
                                      <p:tavLst>
                                        <p:tav tm="0">
                                          <p:val>
                                            <p:strVal val="#ppt_y-#ppt_h*1.125000"/>
                                          </p:val>
                                        </p:tav>
                                        <p:tav tm="100000">
                                          <p:val>
                                            <p:strVal val="#ppt_y"/>
                                          </p:val>
                                        </p:tav>
                                      </p:tavLst>
                                    </p:anim>
                                    <p:animEffect transition="in" filter="wipe(down)">
                                      <p:cBhvr>
                                        <p:cTn id="8" dur="1000"/>
                                        <p:tgtEl>
                                          <p:spTgt spid="3"/>
                                        </p:tgtEl>
                                      </p:cBhvr>
                                    </p:animEffect>
                                  </p:childTnLst>
                                </p:cTn>
                              </p:par>
                              <p:par>
                                <p:cTn id="9" presetID="1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p:tgtEl>
                                          <p:spTgt spid="9"/>
                                        </p:tgtEl>
                                        <p:attrNameLst>
                                          <p:attrName>ppt_y</p:attrName>
                                        </p:attrNameLst>
                                      </p:cBhvr>
                                      <p:tavLst>
                                        <p:tav tm="0">
                                          <p:val>
                                            <p:strVal val="#ppt_y-#ppt_h*1.125000"/>
                                          </p:val>
                                        </p:tav>
                                        <p:tav tm="100000">
                                          <p:val>
                                            <p:strVal val="#ppt_y"/>
                                          </p:val>
                                        </p:tav>
                                      </p:tavLst>
                                    </p:anim>
                                    <p:animEffect transition="in" filter="wipe(down)">
                                      <p:cBhvr>
                                        <p:cTn id="12" dur="1000"/>
                                        <p:tgtEl>
                                          <p:spTgt spid="9"/>
                                        </p:tgtEl>
                                      </p:cBhvr>
                                    </p:animEffect>
                                  </p:childTnLst>
                                </p:cTn>
                              </p:par>
                              <p:par>
                                <p:cTn id="13" presetID="1" presetClass="mediacall" presetSubtype="0" fill="hold" nodeType="withEffect">
                                  <p:stCondLst>
                                    <p:cond delay="0"/>
                                  </p:stCondLst>
                                  <p:childTnLst>
                                    <p:cmd type="call" cmd="playFrom(0.0)">
                                      <p:cBhvr>
                                        <p:cTn id="14" dur="18353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16"/>
                </p:tgtEl>
              </p:cMediaNode>
            </p:audi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1.12757E-17 1.85185E-6 L 0.12448 -0.0044 " pathEditMode="relative" rAng="0" ptsTypes="AA">
                                      <p:cBhvr>
                                        <p:cTn id="20" dur="5000" fill="hold"/>
                                        <p:tgtEl>
                                          <p:spTgt spid="5"/>
                                        </p:tgtEl>
                                        <p:attrNameLst>
                                          <p:attrName>ppt_x</p:attrName>
                                          <p:attrName>ppt_y</p:attrName>
                                        </p:attrNameLst>
                                      </p:cBhvr>
                                      <p:rCtr x="6224" y="-231"/>
                                    </p:animMotion>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0.12682 0.00486 L 0.25 -4.16334E-17 " pathEditMode="relative" rAng="0" ptsTypes="AA">
                                      <p:cBhvr>
                                        <p:cTn id="24" dur="5000" fill="hold"/>
                                        <p:tgtEl>
                                          <p:spTgt spid="5"/>
                                        </p:tgtEl>
                                        <p:attrNameLst>
                                          <p:attrName>ppt_x</p:attrName>
                                          <p:attrName>ppt_y</p:attrName>
                                        </p:attrNameLst>
                                      </p:cBhvr>
                                      <p:rCtr x="6068" y="1620"/>
                                    </p:animMotion>
                                  </p:childTnLst>
                                </p:cTn>
                              </p:par>
                              <p:par>
                                <p:cTn id="25" presetID="12" presetClass="exit" presetSubtype="4" fill="hold" nodeType="withEffect">
                                  <p:stCondLst>
                                    <p:cond delay="0"/>
                                  </p:stCondLst>
                                  <p:childTnLst>
                                    <p:anim calcmode="lin" valueType="num">
                                      <p:cBhvr additive="base">
                                        <p:cTn id="26" dur="500"/>
                                        <p:tgtEl>
                                          <p:spTgt spid="3"/>
                                        </p:tgtEl>
                                        <p:attrNameLst>
                                          <p:attrName>ppt_y</p:attrName>
                                        </p:attrNameLst>
                                      </p:cBhvr>
                                      <p:tavLst>
                                        <p:tav tm="0">
                                          <p:val>
                                            <p:strVal val="#ppt_y"/>
                                          </p:val>
                                        </p:tav>
                                        <p:tav tm="100000">
                                          <p:val>
                                            <p:strVal val="#ppt_y+#ppt_h*1.125000"/>
                                          </p:val>
                                        </p:tav>
                                      </p:tavLst>
                                    </p:anim>
                                    <p:animEffect transition="out" filter="wipe(down)">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nodeType="clickEffect">
                                  <p:stCondLst>
                                    <p:cond delay="0"/>
                                  </p:stCondLst>
                                  <p:childTnLst>
                                    <p:animMotion origin="layout" path="M 0.25 -1.48148E-6 L 0.42252 0.01551 " pathEditMode="relative" rAng="0" ptsTypes="AA">
                                      <p:cBhvr>
                                        <p:cTn id="32" dur="5000" fill="hold"/>
                                        <p:tgtEl>
                                          <p:spTgt spid="5"/>
                                        </p:tgtEl>
                                        <p:attrNameLst>
                                          <p:attrName>ppt_x</p:attrName>
                                          <p:attrName>ppt_y</p:attrName>
                                        </p:attrNameLst>
                                      </p:cBhvr>
                                      <p:rCtr x="7982" y="1852"/>
                                    </p:animMotion>
                                  </p:childTnLst>
                                </p:cTn>
                              </p:par>
                              <p:par>
                                <p:cTn id="33" presetID="12" presetClass="exit" presetSubtype="4" fill="hold" nodeType="withEffect">
                                  <p:stCondLst>
                                    <p:cond delay="0"/>
                                  </p:stCondLst>
                                  <p:childTnLst>
                                    <p:anim calcmode="lin" valueType="num">
                                      <p:cBhvr additive="base">
                                        <p:cTn id="34" dur="500"/>
                                        <p:tgtEl>
                                          <p:spTgt spid="9"/>
                                        </p:tgtEl>
                                        <p:attrNameLst>
                                          <p:attrName>ppt_y</p:attrName>
                                        </p:attrNameLst>
                                      </p:cBhvr>
                                      <p:tavLst>
                                        <p:tav tm="0">
                                          <p:val>
                                            <p:strVal val="#ppt_y"/>
                                          </p:val>
                                        </p:tav>
                                        <p:tav tm="100000">
                                          <p:val>
                                            <p:strVal val="#ppt_y+#ppt_h*1.125000"/>
                                          </p:val>
                                        </p:tav>
                                      </p:tavLst>
                                    </p:anim>
                                    <p:animEffect transition="out" filter="wipe(down)">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63" presetClass="path" presetSubtype="0" accel="50000" decel="50000" fill="hold" nodeType="withEffect">
                                  <p:stCondLst>
                                    <p:cond delay="0"/>
                                  </p:stCondLst>
                                  <p:childTnLst>
                                    <p:animMotion origin="layout" path="M 0.42252 0.01551 L 0.81601 0.08912 " pathEditMode="relative" rAng="0" ptsTypes="AA">
                                      <p:cBhvr>
                                        <p:cTn id="38" dur="5000" fill="hold"/>
                                        <p:tgtEl>
                                          <p:spTgt spid="5"/>
                                        </p:tgtEl>
                                        <p:attrNameLst>
                                          <p:attrName>ppt_x</p:attrName>
                                          <p:attrName>ppt_y</p:attrName>
                                        </p:attrNameLst>
                                      </p:cBhvr>
                                      <p:rCtr x="19674" y="3681"/>
                                    </p:animMotion>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F17C8078-DB54-47AA-96CC-E21518DFCFE7}"/>
              </a:ext>
            </a:extLst>
          </p:cNvPr>
          <p:cNvPicPr>
            <a:picLocks noChangeAspect="1"/>
          </p:cNvPicPr>
          <p:nvPr/>
        </p:nvPicPr>
        <p:blipFill rotWithShape="1">
          <a:blip r:embed="rId3">
            <a:extLst>
              <a:ext uri="{28A0092B-C50C-407E-A947-70E740481C1C}">
                <a14:useLocalDpi xmlns:a14="http://schemas.microsoft.com/office/drawing/2010/main" val="0"/>
              </a:ext>
            </a:extLst>
          </a:blip>
          <a:srcRect b="7371"/>
          <a:stretch/>
        </p:blipFill>
        <p:spPr>
          <a:xfrm>
            <a:off x="11377" y="596"/>
            <a:ext cx="16253884" cy="8528755"/>
          </a:xfrm>
          <a:prstGeom prst="rect">
            <a:avLst/>
          </a:prstGeom>
        </p:spPr>
      </p:pic>
      <p:sp>
        <p:nvSpPr>
          <p:cNvPr id="26" name="Round Same Side Corner Rectangle 25"/>
          <p:cNvSpPr/>
          <p:nvPr/>
        </p:nvSpPr>
        <p:spPr>
          <a:xfrm>
            <a:off x="398571" y="-144055"/>
            <a:ext cx="15352612" cy="3707560"/>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48"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C"/>
          <p:cNvSpPr/>
          <p:nvPr/>
        </p:nvSpPr>
        <p:spPr>
          <a:xfrm>
            <a:off x="1513656" y="5178168"/>
            <a:ext cx="11270329" cy="282571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eaLnBrk="1" fontAlgn="auto" hangingPunct="1">
              <a:spcBef>
                <a:spcPts val="0"/>
              </a:spcBef>
              <a:spcAft>
                <a:spcPts val="0"/>
              </a:spcAft>
              <a:defRPr/>
            </a:pPr>
            <a:endParaRPr lang="vi-VN" sz="4800" dirty="0"/>
          </a:p>
          <a:p>
            <a:pPr lvl="0" algn="ctr" defTabSz="1219170" eaLnBrk="1" fontAlgn="auto" hangingPunct="1">
              <a:spcBef>
                <a:spcPts val="0"/>
              </a:spcBef>
              <a:spcAft>
                <a:spcPts val="0"/>
              </a:spcAft>
              <a:defRPr/>
            </a:pPr>
            <a:r>
              <a:rPr lang="vi-VN" sz="4800" b="1" dirty="0">
                <a:latin typeface="Times New Roman" panose="02020603050405020304" pitchFamily="18" charset="0"/>
                <a:cs typeface="Times New Roman" panose="02020603050405020304" pitchFamily="18" charset="0"/>
              </a:rPr>
              <a:t>Ông </a:t>
            </a:r>
            <a:r>
              <a:rPr lang="en-US" sz="4800" b="1" dirty="0" err="1">
                <a:latin typeface="Times New Roman" panose="02020603050405020304" pitchFamily="18" charset="0"/>
                <a:cs typeface="Times New Roman" panose="02020603050405020304" pitchFamily="18" charset="0"/>
              </a:rPr>
              <a:t>Đùng</a:t>
            </a:r>
            <a:r>
              <a:rPr lang="en-US" sz="4800" b="1" dirty="0">
                <a:latin typeface="Times New Roman" panose="02020603050405020304" pitchFamily="18" charset="0"/>
                <a:cs typeface="Times New Roman" panose="02020603050405020304" pitchFamily="18" charset="0"/>
              </a:rPr>
              <a:t>, </a:t>
            </a:r>
            <a:r>
              <a:rPr lang="vi-VN" sz="4800" b="1" dirty="0">
                <a:latin typeface="Times New Roman" panose="02020603050405020304" pitchFamily="18" charset="0"/>
                <a:cs typeface="Times New Roman" panose="02020603050405020304" pitchFamily="18" charset="0"/>
              </a:rPr>
              <a:t>bà Đùng đứng cao hơn năm lần đỉnh núi cao nhất.</a:t>
            </a:r>
            <a:br>
              <a:rPr lang="vi-VN" sz="4800" b="1" dirty="0"/>
            </a:br>
            <a:br>
              <a:rPr lang="vi-VN" sz="4800" dirty="0"/>
            </a:br>
            <a:endParaRPr kumimoji="0" lang="vi-VN" sz="4800" b="0" i="0" u="none" strike="noStrike" kern="1200" cap="none" spc="0" normalizeH="0" baseline="0" noProof="0" dirty="0">
              <a:ln>
                <a:noFill/>
              </a:ln>
              <a:solidFill>
                <a:prstClr val="white"/>
              </a:solidFill>
              <a:effectLst/>
              <a:uLnTx/>
              <a:uFillTx/>
              <a:ea typeface="+mn-ea"/>
              <a:cs typeface="+mn-cs"/>
            </a:endParaRPr>
          </a:p>
        </p:txBody>
      </p:sp>
      <p:pic>
        <p:nvPicPr>
          <p:cNvPr id="2" name="Picture 1">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96" b="97266" l="9883" r="94876"/>
                    </a14:imgEffect>
                  </a14:imgLayer>
                </a14:imgProps>
              </a:ext>
            </a:extLst>
          </a:blip>
          <a:srcRect l="8203" t="10801" r="6970" b="5428"/>
          <a:stretch>
            <a:fillRect/>
          </a:stretch>
        </p:blipFill>
        <p:spPr>
          <a:xfrm>
            <a:off x="13158382" y="6937482"/>
            <a:ext cx="3005044" cy="1668497"/>
          </a:xfrm>
          <a:prstGeom prst="rect">
            <a:avLst/>
          </a:prstGeom>
        </p:spPr>
      </p:pic>
      <p:sp>
        <p:nvSpPr>
          <p:cNvPr id="51" name="TextBox 50">
            <a:extLst>
              <a:ext uri="{FF2B5EF4-FFF2-40B4-BE49-F238E27FC236}">
                <a16:creationId xmlns:a16="http://schemas.microsoft.com/office/drawing/2014/main" id="{F42CD57C-9A50-4692-99FA-8C84786EE3BC}"/>
              </a:ext>
            </a:extLst>
          </p:cNvPr>
          <p:cNvSpPr txBox="1"/>
          <p:nvPr/>
        </p:nvSpPr>
        <p:spPr>
          <a:xfrm>
            <a:off x="1803820" y="275086"/>
            <a:ext cx="13912594" cy="4698659"/>
          </a:xfrm>
          <a:prstGeom prst="rect">
            <a:avLst/>
          </a:prstGeom>
          <a:noFill/>
        </p:spPr>
        <p:txBody>
          <a:bodyPr wrap="square" rtlCol="0">
            <a:spAutoFit/>
          </a:bodyPr>
          <a:lstStyle/>
          <a:p>
            <a:pPr defTabSz="609585" eaLnBrk="1" fontAlgn="auto" hangingPunct="1">
              <a:spcBef>
                <a:spcPts val="0"/>
              </a:spcBef>
              <a:spcAft>
                <a:spcPts val="0"/>
              </a:spcAft>
            </a:pPr>
            <a:r>
              <a:rPr lang="vi-VN" sz="4800" dirty="0">
                <a:solidFill>
                  <a:prstClr val="black"/>
                </a:solidFill>
                <a:latin typeface="Times New Roman" panose="02020603050405020304" pitchFamily="18" charset="0"/>
                <a:cs typeface="Times New Roman" panose="02020603050405020304" pitchFamily="18" charset="0"/>
              </a:rPr>
              <a:t>Em hãy đọc đoạn 1 bài “Sự tích ông Đùng, bà Đùng” và trả lời câu hỏi:</a:t>
            </a:r>
          </a:p>
          <a:p>
            <a:pPr lvl="0" defTabSz="609585" eaLnBrk="1" fontAlgn="auto" hangingPunct="1">
              <a:spcBef>
                <a:spcPts val="0"/>
              </a:spcBef>
              <a:spcAft>
                <a:spcPts val="0"/>
              </a:spcAft>
            </a:pPr>
            <a:r>
              <a:rPr lang="vi-VN" sz="4800" b="1" dirty="0">
                <a:solidFill>
                  <a:srgbClr val="0000FF"/>
                </a:solidFill>
                <a:latin typeface="Times New Roman" panose="02020603050405020304" pitchFamily="18" charset="0"/>
                <a:cs typeface="Times New Roman" panose="02020603050405020304" pitchFamily="18" charset="0"/>
              </a:rPr>
              <a:t>Ông Đùng, bà Đùng có điểm gì khác thường về ngoại hình?  </a:t>
            </a:r>
            <a:br>
              <a:rPr lang="vi-VN" sz="4800" b="1" dirty="0">
                <a:latin typeface="Times New Roman" panose="02020603050405020304" pitchFamily="18" charset="0"/>
                <a:cs typeface="Times New Roman" panose="02020603050405020304" pitchFamily="18" charset="0"/>
              </a:rPr>
            </a:br>
            <a:br>
              <a:rPr lang="vi-VN" sz="5400" dirty="0"/>
            </a:br>
            <a:endParaRPr kumimoji="0" lang="en-US" sz="5333" b="1" i="0" u="none" strike="noStrike" kern="1200" cap="none" spc="0" normalizeH="0" baseline="0" noProof="0" dirty="0">
              <a:ln>
                <a:noFill/>
              </a:ln>
              <a:solidFill>
                <a:srgbClr val="FFFF00"/>
              </a:solidFill>
              <a:effectLst/>
              <a:uLnTx/>
              <a:uFillTx/>
              <a:latin typeface="UTM Avo"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9879044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par>
                                <p:cTn id="9" presetID="23" presetClass="entr" presetSubtype="16" fill="hold" nodeType="withEffect" nodePh="1">
                                  <p:stCondLst>
                                    <p:cond delay="0"/>
                                  </p:stCondLst>
                                  <p:endCondLst>
                                    <p:cond evt="begin" delay="0">
                                      <p:tn val="9"/>
                                    </p:cond>
                                  </p:endCondLst>
                                  <p:childTnLst>
                                    <p:set>
                                      <p:cBhvr>
                                        <p:cTn id="10" dur="1" fill="hold">
                                          <p:stCondLst>
                                            <p:cond delay="0"/>
                                          </p:stCondLst>
                                        </p:cTn>
                                        <p:tgtEl>
                                          <p:spTgt spid="26">
                                            <p:txEl>
                                              <p:pRg st="0" end="0"/>
                                            </p:txEl>
                                          </p:spTgt>
                                        </p:tgtEl>
                                        <p:attrNameLst>
                                          <p:attrName>style.visibility</p:attrName>
                                        </p:attrNameLst>
                                      </p:cBhvr>
                                      <p:to>
                                        <p:strVal val="visible"/>
                                      </p:to>
                                    </p:set>
                                    <p:anim calcmode="lin" valueType="num">
                                      <p:cBhvr>
                                        <p:cTn id="11"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6">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p:cTn id="15" dur="500" fill="hold"/>
                                        <p:tgtEl>
                                          <p:spTgt spid="51"/>
                                        </p:tgtEl>
                                        <p:attrNameLst>
                                          <p:attrName>ppt_w</p:attrName>
                                        </p:attrNameLst>
                                      </p:cBhvr>
                                      <p:tavLst>
                                        <p:tav tm="0">
                                          <p:val>
                                            <p:fltVal val="0"/>
                                          </p:val>
                                        </p:tav>
                                        <p:tav tm="100000">
                                          <p:val>
                                            <p:strVal val="#ppt_w"/>
                                          </p:val>
                                        </p:tav>
                                      </p:tavLst>
                                    </p:anim>
                                    <p:anim calcmode="lin" valueType="num">
                                      <p:cBhvr>
                                        <p:cTn id="16" dur="500" fill="hold"/>
                                        <p:tgtEl>
                                          <p:spTgt spid="51"/>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30" grpId="0" animBg="1"/>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DB4D205-6DB5-49D4-A1C4-7F3C1EF9ED48}"/>
              </a:ext>
            </a:extLst>
          </p:cNvPr>
          <p:cNvPicPr>
            <a:picLocks noChangeAspect="1"/>
          </p:cNvPicPr>
          <p:nvPr/>
        </p:nvPicPr>
        <p:blipFill rotWithShape="1">
          <a:blip r:embed="rId5">
            <a:extLst>
              <a:ext uri="{28A0092B-C50C-407E-A947-70E740481C1C}">
                <a14:useLocalDpi xmlns:a14="http://schemas.microsoft.com/office/drawing/2010/main" val="0"/>
              </a:ext>
            </a:extLst>
          </a:blip>
          <a:srcRect b="7371"/>
          <a:stretch/>
        </p:blipFill>
        <p:spPr>
          <a:xfrm>
            <a:off x="-29879" y="615245"/>
            <a:ext cx="16253884" cy="8528755"/>
          </a:xfrm>
          <a:prstGeom prst="rect">
            <a:avLst/>
          </a:prstGeom>
        </p:spPr>
      </p:pic>
      <p:sp>
        <p:nvSpPr>
          <p:cNvPr id="3" name="Round Same Side Corner Rectangle 25">
            <a:extLst>
              <a:ext uri="{FF2B5EF4-FFF2-40B4-BE49-F238E27FC236}">
                <a16:creationId xmlns:a16="http://schemas.microsoft.com/office/drawing/2014/main" id="{11A82AE3-DCFE-4BE2-B94E-E4E03517CAF2}"/>
              </a:ext>
            </a:extLst>
          </p:cNvPr>
          <p:cNvSpPr/>
          <p:nvPr/>
        </p:nvSpPr>
        <p:spPr>
          <a:xfrm>
            <a:off x="420757" y="-100635"/>
            <a:ext cx="15352612" cy="3707560"/>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48" eaLnBrk="1" fontAlgn="auto" hangingPunct="1">
              <a:spcBef>
                <a:spcPts val="0"/>
              </a:spcBef>
              <a:spcAft>
                <a:spcPts val="0"/>
              </a:spcAft>
              <a:defRPr/>
            </a:pPr>
            <a:endParaRPr lang="en-US" sz="2400">
              <a:solidFill>
                <a:prstClr val="white"/>
              </a:solidFill>
              <a:latin typeface="Calibri" panose="020F0502020204030204"/>
            </a:endParaRPr>
          </a:p>
        </p:txBody>
      </p:sp>
      <p:sp>
        <p:nvSpPr>
          <p:cNvPr id="6" name="C">
            <a:extLst>
              <a:ext uri="{FF2B5EF4-FFF2-40B4-BE49-F238E27FC236}">
                <a16:creationId xmlns:a16="http://schemas.microsoft.com/office/drawing/2014/main" id="{D4C0BE59-088A-4E1C-AF3B-A698BA719CB0}"/>
              </a:ext>
            </a:extLst>
          </p:cNvPr>
          <p:cNvSpPr/>
          <p:nvPr/>
        </p:nvSpPr>
        <p:spPr>
          <a:xfrm>
            <a:off x="1588075" y="4516674"/>
            <a:ext cx="11720203" cy="3707560"/>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48" eaLnBrk="1" fontAlgn="auto" hangingPunct="1">
              <a:spcBef>
                <a:spcPts val="0"/>
              </a:spcBef>
              <a:spcAft>
                <a:spcPts val="0"/>
              </a:spcAft>
              <a:defRPr/>
            </a:pPr>
            <a:endParaRPr lang="vi-VN" sz="4800" dirty="0"/>
          </a:p>
          <a:p>
            <a:pPr algn="ctr" defTabSz="1219048" eaLnBrk="1" fontAlgn="auto" hangingPunct="1">
              <a:spcBef>
                <a:spcPts val="0"/>
              </a:spcBef>
              <a:spcAft>
                <a:spcPts val="0"/>
              </a:spcAft>
              <a:defRPr/>
            </a:pPr>
            <a:r>
              <a:rPr lang="vi-VN" sz="4800" b="1" dirty="0">
                <a:latin typeface="Times New Roman" panose="02020603050405020304" pitchFamily="18" charset="0"/>
                <a:cs typeface="Times New Roman" panose="02020603050405020304" pitchFamily="18" charset="0"/>
              </a:rPr>
              <a:t>Câu chuyện đã giải thích vì sao sông Đà ngoằn ngoèo, có </a:t>
            </a:r>
            <a:r>
              <a:rPr lang="en-US" sz="4800" b="1" dirty="0" err="1">
                <a:latin typeface="Times New Roman" panose="02020603050405020304" pitchFamily="18" charset="0"/>
                <a:cs typeface="Times New Roman" panose="02020603050405020304" pitchFamily="18" charset="0"/>
              </a:rPr>
              <a:t>nhiều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ghềnh</a:t>
            </a:r>
            <a:r>
              <a:rPr lang="en-US" sz="4800" b="1" dirty="0">
                <a:latin typeface="Times New Roman" panose="02020603050405020304" pitchFamily="18" charset="0"/>
                <a:cs typeface="Times New Roman" panose="02020603050405020304" pitchFamily="18" charset="0"/>
              </a:rPr>
              <a:t> (</a:t>
            </a:r>
            <a:r>
              <a:rPr lang="vi-VN" sz="4800" b="1" dirty="0">
                <a:latin typeface="Times New Roman" panose="02020603050405020304" pitchFamily="18" charset="0"/>
                <a:cs typeface="Times New Roman" panose="02020603050405020304" pitchFamily="18" charset="0"/>
              </a:rPr>
              <a:t>trăm bảy mươi thác, trăm ba mươi ghềnh</a:t>
            </a:r>
            <a:r>
              <a:rPr lang="en-US" sz="4800" b="1" dirty="0">
                <a:latin typeface="Times New Roman" panose="02020603050405020304" pitchFamily="18" charset="0"/>
                <a:cs typeface="Times New Roman" panose="02020603050405020304" pitchFamily="18" charset="0"/>
              </a:rPr>
              <a:t>)</a:t>
            </a:r>
            <a:r>
              <a:rPr lang="vi-VN" sz="4800" b="1" dirty="0">
                <a:latin typeface="Times New Roman" panose="02020603050405020304" pitchFamily="18" charset="0"/>
                <a:cs typeface="Times New Roman" panose="02020603050405020304" pitchFamily="18" charset="0"/>
              </a:rPr>
              <a:t> như bây giờ. </a:t>
            </a:r>
            <a:br>
              <a:rPr lang="vi-VN" sz="4800" dirty="0"/>
            </a:br>
            <a:br>
              <a:rPr lang="vi-VN" sz="4800" dirty="0"/>
            </a:br>
            <a:endParaRPr lang="en-US" sz="4800" b="1" dirty="0">
              <a:solidFill>
                <a:prstClr val="white"/>
              </a:solidFill>
              <a:latin typeface="UTM Avo" panose="02040603050506020204" pitchFamily="18" charset="0"/>
              <a:cs typeface="Times New Roman" panose="02020603050405020304" pitchFamily="18" charset="0"/>
            </a:endParaRPr>
          </a:p>
        </p:txBody>
      </p:sp>
      <p:pic>
        <p:nvPicPr>
          <p:cNvPr id="9" name="Picture 115" descr="ALRMCLOK">
            <a:extLst>
              <a:ext uri="{FF2B5EF4-FFF2-40B4-BE49-F238E27FC236}">
                <a16:creationId xmlns:a16="http://schemas.microsoft.com/office/drawing/2014/main" id="{8DC9EA8F-42A9-437E-BA8B-973527813A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31" y="206767"/>
            <a:ext cx="1343909" cy="162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176">
            <a:extLst>
              <a:ext uri="{FF2B5EF4-FFF2-40B4-BE49-F238E27FC236}">
                <a16:creationId xmlns:a16="http://schemas.microsoft.com/office/drawing/2014/main" id="{BE8052C4-8052-443C-86E9-8AAAFA15D6C2}"/>
              </a:ext>
            </a:extLst>
          </p:cNvPr>
          <p:cNvSpPr>
            <a:spLocks noChangeArrowheads="1"/>
          </p:cNvSpPr>
          <p:nvPr/>
        </p:nvSpPr>
        <p:spPr bwMode="auto">
          <a:xfrm>
            <a:off x="355292" y="714702"/>
            <a:ext cx="711108" cy="71110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09585" fontAlgn="auto">
              <a:spcBef>
                <a:spcPts val="0"/>
              </a:spcBef>
              <a:spcAft>
                <a:spcPts val="0"/>
              </a:spcAft>
            </a:pPr>
            <a:r>
              <a:rPr lang="en-US" altLang="en-US" sz="3733">
                <a:solidFill>
                  <a:srgbClr val="DC2608"/>
                </a:solidFill>
                <a:latin typeface=".VnBlack" panose="020B7200000000000000" pitchFamily="34" charset="0"/>
              </a:rPr>
              <a:t>15</a:t>
            </a:r>
          </a:p>
        </p:txBody>
      </p:sp>
      <p:sp>
        <p:nvSpPr>
          <p:cNvPr id="11" name="Oval 176">
            <a:extLst>
              <a:ext uri="{FF2B5EF4-FFF2-40B4-BE49-F238E27FC236}">
                <a16:creationId xmlns:a16="http://schemas.microsoft.com/office/drawing/2014/main" id="{54E494AA-DF52-4D32-9AD5-31C6C4D09650}"/>
              </a:ext>
            </a:extLst>
          </p:cNvPr>
          <p:cNvSpPr>
            <a:spLocks noChangeArrowheads="1"/>
          </p:cNvSpPr>
          <p:nvPr/>
        </p:nvSpPr>
        <p:spPr bwMode="auto">
          <a:xfrm>
            <a:off x="355292" y="714702"/>
            <a:ext cx="711108" cy="71110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09585" fontAlgn="auto">
              <a:spcBef>
                <a:spcPts val="0"/>
              </a:spcBef>
              <a:spcAft>
                <a:spcPts val="0"/>
              </a:spcAft>
            </a:pPr>
            <a:r>
              <a:rPr lang="en-US" altLang="en-US" sz="3733">
                <a:solidFill>
                  <a:srgbClr val="DC2608"/>
                </a:solidFill>
                <a:latin typeface=".VnBlack" panose="020B7200000000000000" pitchFamily="34" charset="0"/>
              </a:rPr>
              <a:t>14</a:t>
            </a:r>
          </a:p>
        </p:txBody>
      </p:sp>
      <p:sp>
        <p:nvSpPr>
          <p:cNvPr id="12" name="Oval 176">
            <a:extLst>
              <a:ext uri="{FF2B5EF4-FFF2-40B4-BE49-F238E27FC236}">
                <a16:creationId xmlns:a16="http://schemas.microsoft.com/office/drawing/2014/main" id="{8BB8C025-3253-44A5-BAF2-790738D5EF94}"/>
              </a:ext>
            </a:extLst>
          </p:cNvPr>
          <p:cNvSpPr>
            <a:spLocks noChangeArrowheads="1"/>
          </p:cNvSpPr>
          <p:nvPr/>
        </p:nvSpPr>
        <p:spPr bwMode="auto">
          <a:xfrm>
            <a:off x="355292" y="714702"/>
            <a:ext cx="711108" cy="71110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09585" fontAlgn="auto">
              <a:spcBef>
                <a:spcPts val="0"/>
              </a:spcBef>
              <a:spcAft>
                <a:spcPts val="0"/>
              </a:spcAft>
            </a:pPr>
            <a:r>
              <a:rPr lang="en-US" altLang="en-US" sz="3733">
                <a:solidFill>
                  <a:srgbClr val="DC2608"/>
                </a:solidFill>
                <a:latin typeface=".VnBlack" panose="020B7200000000000000" pitchFamily="34" charset="0"/>
              </a:rPr>
              <a:t>13</a:t>
            </a:r>
          </a:p>
        </p:txBody>
      </p:sp>
      <p:sp>
        <p:nvSpPr>
          <p:cNvPr id="13" name="Oval 176">
            <a:extLst>
              <a:ext uri="{FF2B5EF4-FFF2-40B4-BE49-F238E27FC236}">
                <a16:creationId xmlns:a16="http://schemas.microsoft.com/office/drawing/2014/main" id="{A04B6E08-B123-48AB-8FDC-80A061B6C299}"/>
              </a:ext>
            </a:extLst>
          </p:cNvPr>
          <p:cNvSpPr>
            <a:spLocks noChangeArrowheads="1"/>
          </p:cNvSpPr>
          <p:nvPr/>
        </p:nvSpPr>
        <p:spPr bwMode="auto">
          <a:xfrm>
            <a:off x="355292" y="714702"/>
            <a:ext cx="711108" cy="71110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09585" fontAlgn="auto">
              <a:spcBef>
                <a:spcPts val="0"/>
              </a:spcBef>
              <a:spcAft>
                <a:spcPts val="0"/>
              </a:spcAft>
            </a:pPr>
            <a:r>
              <a:rPr lang="en-US" altLang="en-US" sz="3733">
                <a:solidFill>
                  <a:srgbClr val="DC2608"/>
                </a:solidFill>
                <a:latin typeface=".VnBlack" panose="020B7200000000000000" pitchFamily="34" charset="0"/>
              </a:rPr>
              <a:t>12</a:t>
            </a:r>
          </a:p>
        </p:txBody>
      </p:sp>
      <p:sp>
        <p:nvSpPr>
          <p:cNvPr id="14" name="Oval 176">
            <a:extLst>
              <a:ext uri="{FF2B5EF4-FFF2-40B4-BE49-F238E27FC236}">
                <a16:creationId xmlns:a16="http://schemas.microsoft.com/office/drawing/2014/main" id="{19EDD58D-2A03-45A3-9B16-1A8716D9DD51}"/>
              </a:ext>
            </a:extLst>
          </p:cNvPr>
          <p:cNvSpPr>
            <a:spLocks noChangeArrowheads="1"/>
          </p:cNvSpPr>
          <p:nvPr/>
        </p:nvSpPr>
        <p:spPr bwMode="auto">
          <a:xfrm>
            <a:off x="355292" y="714702"/>
            <a:ext cx="711108" cy="71110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09585" fontAlgn="auto">
              <a:spcBef>
                <a:spcPts val="0"/>
              </a:spcBef>
              <a:spcAft>
                <a:spcPts val="0"/>
              </a:spcAft>
            </a:pPr>
            <a:r>
              <a:rPr lang="en-US" altLang="en-US" sz="3733">
                <a:solidFill>
                  <a:srgbClr val="DC2608"/>
                </a:solidFill>
                <a:latin typeface=".VnBlack" panose="020B7200000000000000" pitchFamily="34" charset="0"/>
              </a:rPr>
              <a:t>11</a:t>
            </a:r>
          </a:p>
        </p:txBody>
      </p:sp>
      <p:sp>
        <p:nvSpPr>
          <p:cNvPr id="15" name="Oval 176">
            <a:extLst>
              <a:ext uri="{FF2B5EF4-FFF2-40B4-BE49-F238E27FC236}">
                <a16:creationId xmlns:a16="http://schemas.microsoft.com/office/drawing/2014/main" id="{7B5BECBA-FEEC-4E92-B803-3765188175F4}"/>
              </a:ext>
            </a:extLst>
          </p:cNvPr>
          <p:cNvSpPr>
            <a:spLocks noChangeArrowheads="1"/>
          </p:cNvSpPr>
          <p:nvPr/>
        </p:nvSpPr>
        <p:spPr bwMode="auto">
          <a:xfrm>
            <a:off x="355292" y="714702"/>
            <a:ext cx="711108" cy="71110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09585" fontAlgn="auto">
              <a:spcBef>
                <a:spcPts val="0"/>
              </a:spcBef>
              <a:spcAft>
                <a:spcPts val="0"/>
              </a:spcAft>
            </a:pPr>
            <a:r>
              <a:rPr lang="en-US" altLang="en-US" sz="3733">
                <a:solidFill>
                  <a:srgbClr val="DC2608"/>
                </a:solidFill>
                <a:latin typeface=".VnBlack" panose="020B7200000000000000" pitchFamily="34" charset="0"/>
              </a:rPr>
              <a:t>10</a:t>
            </a:r>
          </a:p>
        </p:txBody>
      </p:sp>
      <p:sp>
        <p:nvSpPr>
          <p:cNvPr id="16" name="Oval 176">
            <a:extLst>
              <a:ext uri="{FF2B5EF4-FFF2-40B4-BE49-F238E27FC236}">
                <a16:creationId xmlns:a16="http://schemas.microsoft.com/office/drawing/2014/main" id="{553CEA59-9D7F-47F8-8CDE-3F8B45F923DF}"/>
              </a:ext>
            </a:extLst>
          </p:cNvPr>
          <p:cNvSpPr>
            <a:spLocks noChangeArrowheads="1"/>
          </p:cNvSpPr>
          <p:nvPr/>
        </p:nvSpPr>
        <p:spPr bwMode="auto">
          <a:xfrm>
            <a:off x="355292" y="714702"/>
            <a:ext cx="711108" cy="71110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09585" fontAlgn="auto">
              <a:spcBef>
                <a:spcPts val="0"/>
              </a:spcBef>
              <a:spcAft>
                <a:spcPts val="0"/>
              </a:spcAft>
            </a:pPr>
            <a:r>
              <a:rPr lang="en-US" altLang="en-US" sz="3733">
                <a:solidFill>
                  <a:srgbClr val="DC2608"/>
                </a:solidFill>
                <a:latin typeface=".VnBlack" panose="020B7200000000000000" pitchFamily="34" charset="0"/>
              </a:rPr>
              <a:t>9</a:t>
            </a:r>
          </a:p>
        </p:txBody>
      </p:sp>
      <p:sp>
        <p:nvSpPr>
          <p:cNvPr id="17" name="Oval 176">
            <a:extLst>
              <a:ext uri="{FF2B5EF4-FFF2-40B4-BE49-F238E27FC236}">
                <a16:creationId xmlns:a16="http://schemas.microsoft.com/office/drawing/2014/main" id="{5F531D9C-F4A8-4EC7-A2C2-9946F336E510}"/>
              </a:ext>
            </a:extLst>
          </p:cNvPr>
          <p:cNvSpPr>
            <a:spLocks noChangeArrowheads="1"/>
          </p:cNvSpPr>
          <p:nvPr/>
        </p:nvSpPr>
        <p:spPr bwMode="auto">
          <a:xfrm>
            <a:off x="355292" y="714702"/>
            <a:ext cx="711108" cy="71110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09585" fontAlgn="auto">
              <a:spcBef>
                <a:spcPts val="0"/>
              </a:spcBef>
              <a:spcAft>
                <a:spcPts val="0"/>
              </a:spcAft>
            </a:pPr>
            <a:r>
              <a:rPr lang="en-US" altLang="en-US" sz="3733">
                <a:solidFill>
                  <a:srgbClr val="DC2608"/>
                </a:solidFill>
                <a:latin typeface=".VnBlack" panose="020B7200000000000000" pitchFamily="34" charset="0"/>
              </a:rPr>
              <a:t>8</a:t>
            </a:r>
          </a:p>
        </p:txBody>
      </p:sp>
      <p:sp>
        <p:nvSpPr>
          <p:cNvPr id="18" name="Oval 176">
            <a:extLst>
              <a:ext uri="{FF2B5EF4-FFF2-40B4-BE49-F238E27FC236}">
                <a16:creationId xmlns:a16="http://schemas.microsoft.com/office/drawing/2014/main" id="{D49398B9-D327-44EA-B8E1-9C249674DA8C}"/>
              </a:ext>
            </a:extLst>
          </p:cNvPr>
          <p:cNvSpPr>
            <a:spLocks noChangeArrowheads="1"/>
          </p:cNvSpPr>
          <p:nvPr/>
        </p:nvSpPr>
        <p:spPr bwMode="auto">
          <a:xfrm>
            <a:off x="355292" y="714702"/>
            <a:ext cx="711108" cy="71110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09585" fontAlgn="auto">
              <a:spcBef>
                <a:spcPts val="0"/>
              </a:spcBef>
              <a:spcAft>
                <a:spcPts val="0"/>
              </a:spcAft>
            </a:pPr>
            <a:r>
              <a:rPr lang="en-US" altLang="en-US" sz="3733">
                <a:solidFill>
                  <a:srgbClr val="DC2608"/>
                </a:solidFill>
                <a:latin typeface=".VnBlack" panose="020B7200000000000000" pitchFamily="34" charset="0"/>
              </a:rPr>
              <a:t>7</a:t>
            </a:r>
          </a:p>
        </p:txBody>
      </p:sp>
      <p:sp>
        <p:nvSpPr>
          <p:cNvPr id="19" name="Oval 176">
            <a:extLst>
              <a:ext uri="{FF2B5EF4-FFF2-40B4-BE49-F238E27FC236}">
                <a16:creationId xmlns:a16="http://schemas.microsoft.com/office/drawing/2014/main" id="{ACE62681-D536-493A-818B-00FA0DA534B7}"/>
              </a:ext>
            </a:extLst>
          </p:cNvPr>
          <p:cNvSpPr>
            <a:spLocks noChangeArrowheads="1"/>
          </p:cNvSpPr>
          <p:nvPr/>
        </p:nvSpPr>
        <p:spPr bwMode="auto">
          <a:xfrm>
            <a:off x="355292" y="714702"/>
            <a:ext cx="711108" cy="71110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09585" fontAlgn="auto">
              <a:spcBef>
                <a:spcPts val="0"/>
              </a:spcBef>
              <a:spcAft>
                <a:spcPts val="0"/>
              </a:spcAft>
            </a:pPr>
            <a:r>
              <a:rPr lang="en-US" altLang="en-US" sz="3733">
                <a:solidFill>
                  <a:srgbClr val="DC2608"/>
                </a:solidFill>
                <a:latin typeface=".VnBlack" panose="020B7200000000000000" pitchFamily="34" charset="0"/>
              </a:rPr>
              <a:t>6</a:t>
            </a:r>
          </a:p>
        </p:txBody>
      </p:sp>
      <p:sp>
        <p:nvSpPr>
          <p:cNvPr id="20" name="Oval 176">
            <a:extLst>
              <a:ext uri="{FF2B5EF4-FFF2-40B4-BE49-F238E27FC236}">
                <a16:creationId xmlns:a16="http://schemas.microsoft.com/office/drawing/2014/main" id="{35112BF5-6E66-4CDB-8C47-093BADC1FC65}"/>
              </a:ext>
            </a:extLst>
          </p:cNvPr>
          <p:cNvSpPr>
            <a:spLocks noChangeArrowheads="1"/>
          </p:cNvSpPr>
          <p:nvPr/>
        </p:nvSpPr>
        <p:spPr bwMode="auto">
          <a:xfrm>
            <a:off x="355292" y="714702"/>
            <a:ext cx="711108" cy="71110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09585" fontAlgn="auto">
              <a:spcBef>
                <a:spcPts val="0"/>
              </a:spcBef>
              <a:spcAft>
                <a:spcPts val="0"/>
              </a:spcAft>
            </a:pPr>
            <a:r>
              <a:rPr lang="en-US" altLang="en-US" sz="3733">
                <a:solidFill>
                  <a:srgbClr val="DC2608"/>
                </a:solidFill>
                <a:latin typeface=".VnBlack" panose="020B7200000000000000" pitchFamily="34" charset="0"/>
              </a:rPr>
              <a:t>5</a:t>
            </a:r>
          </a:p>
        </p:txBody>
      </p:sp>
      <p:sp>
        <p:nvSpPr>
          <p:cNvPr id="21" name="Oval 176">
            <a:extLst>
              <a:ext uri="{FF2B5EF4-FFF2-40B4-BE49-F238E27FC236}">
                <a16:creationId xmlns:a16="http://schemas.microsoft.com/office/drawing/2014/main" id="{5DD455CA-E87F-49D7-A56B-05CAB47B3E17}"/>
              </a:ext>
            </a:extLst>
          </p:cNvPr>
          <p:cNvSpPr>
            <a:spLocks noChangeArrowheads="1"/>
          </p:cNvSpPr>
          <p:nvPr/>
        </p:nvSpPr>
        <p:spPr bwMode="auto">
          <a:xfrm>
            <a:off x="355292" y="714702"/>
            <a:ext cx="711108" cy="71110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09585" fontAlgn="auto">
              <a:spcBef>
                <a:spcPts val="0"/>
              </a:spcBef>
              <a:spcAft>
                <a:spcPts val="0"/>
              </a:spcAft>
            </a:pPr>
            <a:r>
              <a:rPr lang="en-US" altLang="en-US" sz="3733">
                <a:solidFill>
                  <a:srgbClr val="DC2608"/>
                </a:solidFill>
                <a:latin typeface=".VnBlack" panose="020B7200000000000000" pitchFamily="34" charset="0"/>
              </a:rPr>
              <a:t>4</a:t>
            </a:r>
          </a:p>
        </p:txBody>
      </p:sp>
      <p:sp>
        <p:nvSpPr>
          <p:cNvPr id="22" name="Oval 176">
            <a:extLst>
              <a:ext uri="{FF2B5EF4-FFF2-40B4-BE49-F238E27FC236}">
                <a16:creationId xmlns:a16="http://schemas.microsoft.com/office/drawing/2014/main" id="{3FD026D1-6859-4247-AD4A-5DE832344147}"/>
              </a:ext>
            </a:extLst>
          </p:cNvPr>
          <p:cNvSpPr>
            <a:spLocks noChangeArrowheads="1"/>
          </p:cNvSpPr>
          <p:nvPr/>
        </p:nvSpPr>
        <p:spPr bwMode="auto">
          <a:xfrm>
            <a:off x="355292" y="714702"/>
            <a:ext cx="711108" cy="71110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09585" fontAlgn="auto">
              <a:spcBef>
                <a:spcPts val="0"/>
              </a:spcBef>
              <a:spcAft>
                <a:spcPts val="0"/>
              </a:spcAft>
            </a:pPr>
            <a:r>
              <a:rPr lang="en-US" altLang="en-US" sz="3733">
                <a:solidFill>
                  <a:srgbClr val="DC2608"/>
                </a:solidFill>
                <a:latin typeface=".VnBlack" panose="020B7200000000000000" pitchFamily="34" charset="0"/>
              </a:rPr>
              <a:t>3</a:t>
            </a:r>
          </a:p>
        </p:txBody>
      </p:sp>
      <p:sp>
        <p:nvSpPr>
          <p:cNvPr id="23" name="Oval 176">
            <a:extLst>
              <a:ext uri="{FF2B5EF4-FFF2-40B4-BE49-F238E27FC236}">
                <a16:creationId xmlns:a16="http://schemas.microsoft.com/office/drawing/2014/main" id="{3096E8CA-66FC-48D5-8FF1-24196AB8F20A}"/>
              </a:ext>
            </a:extLst>
          </p:cNvPr>
          <p:cNvSpPr>
            <a:spLocks noChangeArrowheads="1"/>
          </p:cNvSpPr>
          <p:nvPr/>
        </p:nvSpPr>
        <p:spPr bwMode="auto">
          <a:xfrm>
            <a:off x="355292" y="714702"/>
            <a:ext cx="711108" cy="71110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09585" fontAlgn="auto">
              <a:spcBef>
                <a:spcPts val="0"/>
              </a:spcBef>
              <a:spcAft>
                <a:spcPts val="0"/>
              </a:spcAft>
            </a:pPr>
            <a:r>
              <a:rPr lang="en-US" altLang="en-US" sz="3733">
                <a:solidFill>
                  <a:srgbClr val="DC2608"/>
                </a:solidFill>
                <a:latin typeface=".VnBlack" panose="020B7200000000000000" pitchFamily="34" charset="0"/>
              </a:rPr>
              <a:t>2</a:t>
            </a:r>
          </a:p>
        </p:txBody>
      </p:sp>
      <p:sp>
        <p:nvSpPr>
          <p:cNvPr id="24" name="Oval 176">
            <a:extLst>
              <a:ext uri="{FF2B5EF4-FFF2-40B4-BE49-F238E27FC236}">
                <a16:creationId xmlns:a16="http://schemas.microsoft.com/office/drawing/2014/main" id="{7B933ED7-82D4-424D-9786-3B575A6CFA24}"/>
              </a:ext>
            </a:extLst>
          </p:cNvPr>
          <p:cNvSpPr>
            <a:spLocks noChangeArrowheads="1"/>
          </p:cNvSpPr>
          <p:nvPr/>
        </p:nvSpPr>
        <p:spPr bwMode="auto">
          <a:xfrm>
            <a:off x="355292" y="714702"/>
            <a:ext cx="711108" cy="71110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09585" fontAlgn="auto">
              <a:spcBef>
                <a:spcPts val="0"/>
              </a:spcBef>
              <a:spcAft>
                <a:spcPts val="0"/>
              </a:spcAft>
            </a:pPr>
            <a:r>
              <a:rPr lang="en-US" altLang="en-US" sz="3733">
                <a:solidFill>
                  <a:srgbClr val="DC2608"/>
                </a:solidFill>
                <a:latin typeface=".VnBlack" panose="020B7200000000000000" pitchFamily="34" charset="0"/>
              </a:rPr>
              <a:t>1</a:t>
            </a:r>
          </a:p>
        </p:txBody>
      </p:sp>
      <p:sp>
        <p:nvSpPr>
          <p:cNvPr id="25" name="Oval 176">
            <a:extLst>
              <a:ext uri="{FF2B5EF4-FFF2-40B4-BE49-F238E27FC236}">
                <a16:creationId xmlns:a16="http://schemas.microsoft.com/office/drawing/2014/main" id="{A08FB399-D15D-46B2-BFD7-F9A352077779}"/>
              </a:ext>
            </a:extLst>
          </p:cNvPr>
          <p:cNvSpPr>
            <a:spLocks noChangeArrowheads="1"/>
          </p:cNvSpPr>
          <p:nvPr/>
        </p:nvSpPr>
        <p:spPr bwMode="auto">
          <a:xfrm>
            <a:off x="355292" y="714702"/>
            <a:ext cx="711108" cy="71110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defTabSz="609585" fontAlgn="auto">
              <a:spcBef>
                <a:spcPts val="0"/>
              </a:spcBef>
              <a:spcAft>
                <a:spcPts val="0"/>
              </a:spcAft>
              <a:defRPr/>
            </a:pPr>
            <a:r>
              <a:rPr lang="en-US" sz="3733" dirty="0">
                <a:solidFill>
                  <a:srgbClr val="DC2608"/>
                </a:solidFill>
                <a:latin typeface=".VnBlack" panose="020B7200000000000000" pitchFamily="34" charset="0"/>
              </a:rPr>
              <a:t>0</a:t>
            </a:r>
          </a:p>
        </p:txBody>
      </p:sp>
      <p:pic>
        <p:nvPicPr>
          <p:cNvPr id="27" name="Picture 26">
            <a:hlinkClick r:id="rId7" action="ppaction://hlinksldjump"/>
            <a:extLst>
              <a:ext uri="{FF2B5EF4-FFF2-40B4-BE49-F238E27FC236}">
                <a16:creationId xmlns:a16="http://schemas.microsoft.com/office/drawing/2014/main" id="{13C5FCD5-69B8-4D2E-9152-59876500C49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896" b="97266" l="9883" r="94876"/>
                    </a14:imgEffect>
                  </a14:imgLayer>
                </a14:imgProps>
              </a:ext>
            </a:extLst>
          </a:blip>
          <a:srcRect l="8203" t="10801" r="6970" b="5428"/>
          <a:stretch>
            <a:fillRect/>
          </a:stretch>
        </p:blipFill>
        <p:spPr>
          <a:xfrm>
            <a:off x="13092842" y="6897712"/>
            <a:ext cx="3005044" cy="1668497"/>
          </a:xfrm>
          <a:prstGeom prst="rect">
            <a:avLst/>
          </a:prstGeom>
        </p:spPr>
      </p:pic>
      <p:sp>
        <p:nvSpPr>
          <p:cNvPr id="31" name="TextBox 30">
            <a:extLst>
              <a:ext uri="{FF2B5EF4-FFF2-40B4-BE49-F238E27FC236}">
                <a16:creationId xmlns:a16="http://schemas.microsoft.com/office/drawing/2014/main" id="{D10A6C40-5045-4047-BBEA-592C6F725141}"/>
              </a:ext>
            </a:extLst>
          </p:cNvPr>
          <p:cNvSpPr txBox="1"/>
          <p:nvPr/>
        </p:nvSpPr>
        <p:spPr>
          <a:xfrm>
            <a:off x="1851916" y="-49958"/>
            <a:ext cx="13068203" cy="4708981"/>
          </a:xfrm>
          <a:prstGeom prst="rect">
            <a:avLst/>
          </a:prstGeom>
          <a:noFill/>
        </p:spPr>
        <p:txBody>
          <a:bodyPr wrap="square" rtlCol="0">
            <a:spAutoFit/>
          </a:bodyPr>
          <a:lstStyle/>
          <a:p>
            <a:pPr defTabSz="609585" eaLnBrk="1" fontAlgn="auto" hangingPunct="1">
              <a:spcBef>
                <a:spcPts val="0"/>
              </a:spcBef>
              <a:spcAft>
                <a:spcPts val="0"/>
              </a:spcAft>
            </a:pPr>
            <a:r>
              <a:rPr lang="vi-VN" sz="4800" dirty="0">
                <a:solidFill>
                  <a:prstClr val="black"/>
                </a:solidFill>
                <a:latin typeface="Times New Roman" panose="02020603050405020304" pitchFamily="18" charset="0"/>
                <a:cs typeface="Times New Roman" panose="02020603050405020304" pitchFamily="18" charset="0"/>
              </a:rPr>
              <a:t>Em hãy đọc đoạn 4 bài “Sự tích ông Đùng, bà Đùng” và trả lời câu hỏi:</a:t>
            </a:r>
          </a:p>
          <a:p>
            <a:pPr defTabSz="609585" eaLnBrk="1" fontAlgn="auto" hangingPunct="1">
              <a:spcBef>
                <a:spcPts val="0"/>
              </a:spcBef>
              <a:spcAft>
                <a:spcPts val="0"/>
              </a:spcAft>
            </a:pPr>
            <a:r>
              <a:rPr lang="vi-VN" sz="4800" b="1" dirty="0">
                <a:solidFill>
                  <a:prstClr val="black"/>
                </a:solidFill>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Câu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chuyện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đã</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giải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thích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đặc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gì</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về</a:t>
            </a:r>
            <a:r>
              <a:rPr lang="en-US" sz="4800" b="1" dirty="0">
                <a:latin typeface="Times New Roman" panose="02020603050405020304" pitchFamily="18" charset="0"/>
                <a:cs typeface="Times New Roman" panose="02020603050405020304" pitchFamily="18" charset="0"/>
              </a:rPr>
              <a:t> con </a:t>
            </a:r>
            <a:r>
              <a:rPr lang="en-US" sz="4800" b="1" dirty="0" err="1">
                <a:latin typeface="Times New Roman" panose="02020603050405020304" pitchFamily="18" charset="0"/>
                <a:cs typeface="Times New Roman" panose="02020603050405020304" pitchFamily="18" charset="0"/>
              </a:rPr>
              <a:t>sông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ngày</a:t>
            </a:r>
            <a:r>
              <a:rPr lang="en-US" sz="4800" b="1" dirty="0">
                <a:latin typeface="Times New Roman" panose="02020603050405020304" pitchFamily="18" charset="0"/>
                <a:cs typeface="Times New Roman" panose="02020603050405020304" pitchFamily="18" charset="0"/>
              </a:rPr>
              <a:t> nay? </a:t>
            </a:r>
            <a:br>
              <a:rPr lang="en-US" sz="5400" dirty="0"/>
            </a:br>
            <a:br>
              <a:rPr lang="en-US" sz="5400" dirty="0"/>
            </a:br>
            <a:r>
              <a:rPr lang="en-US" sz="5400" dirty="0">
                <a:hlinkClick r:id="rId10"/>
              </a:rPr>
              <a:t>.</a:t>
            </a:r>
            <a:endParaRPr lang="en-US" sz="5333"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2267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fltVal val="0"/>
                                          </p:val>
                                        </p:tav>
                                        <p:tav tm="100000">
                                          <p:val>
                                            <p:strVal val="#ppt_w"/>
                                          </p:val>
                                        </p:tav>
                                      </p:tavLst>
                                    </p:anim>
                                    <p:anim calcmode="lin" valueType="num">
                                      <p:cBhvr>
                                        <p:cTn id="12"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style.rotation</p:attrName>
                                        </p:attrNameLst>
                                      </p:cBhvr>
                                      <p:tavLst>
                                        <p:tav tm="0">
                                          <p:val>
                                            <p:fltVal val="720"/>
                                          </p:val>
                                        </p:tav>
                                        <p:tav tm="100000">
                                          <p:val>
                                            <p:fltVal val="0"/>
                                          </p:val>
                                        </p:tav>
                                      </p:tavLst>
                                    </p:anim>
                                    <p:anim calcmode="lin" valueType="num">
                                      <p:cBhvr>
                                        <p:cTn id="19" dur="750" fill="hold"/>
                                        <p:tgtEl>
                                          <p:spTgt spid="6"/>
                                        </p:tgtEl>
                                        <p:attrNameLst>
                                          <p:attrName>ppt_h</p:attrName>
                                        </p:attrNameLst>
                                      </p:cBhvr>
                                      <p:tavLst>
                                        <p:tav tm="0">
                                          <p:val>
                                            <p:fltVal val="0"/>
                                          </p:val>
                                        </p:tav>
                                        <p:tav tm="100000">
                                          <p:val>
                                            <p:strVal val="#ppt_h"/>
                                          </p:val>
                                        </p:tav>
                                      </p:tavLst>
                                    </p:anim>
                                    <p:anim calcmode="lin" valueType="num">
                                      <p:cBhvr>
                                        <p:cTn id="20" dur="75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afterEffect">
                                  <p:stCondLst>
                                    <p:cond delay="1000"/>
                                  </p:stCondLst>
                                  <p:childTnLst>
                                    <p:set>
                                      <p:cBhvr>
                                        <p:cTn id="2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1000"/>
                            </p:stCondLst>
                            <p:childTnLst>
                              <p:par>
                                <p:cTn id="27" presetID="1" presetClass="entr" presetSubtype="0" fill="hold" grpId="0" nodeType="afterEffect">
                                  <p:stCondLst>
                                    <p:cond delay="1000"/>
                                  </p:stCondLst>
                                  <p:childTnLst>
                                    <p:set>
                                      <p:cBhvr>
                                        <p:cTn id="2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2000"/>
                            </p:stCondLst>
                            <p:childTnLst>
                              <p:par>
                                <p:cTn id="30" presetID="1" presetClass="entr" presetSubtype="0" fill="hold" grpId="0" nodeType="afterEffect">
                                  <p:stCondLst>
                                    <p:cond delay="1000"/>
                                  </p:stCondLst>
                                  <p:childTnLst>
                                    <p:set>
                                      <p:cBhvr>
                                        <p:cTn id="3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3000"/>
                            </p:stCondLst>
                            <p:childTnLst>
                              <p:par>
                                <p:cTn id="33" presetID="1" presetClass="entr" presetSubtype="0" fill="hold" grpId="0" nodeType="afterEffect">
                                  <p:stCondLst>
                                    <p:cond delay="1000"/>
                                  </p:stCondLst>
                                  <p:childTnLst>
                                    <p:set>
                                      <p:cBhvr>
                                        <p:cTn id="3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4000"/>
                            </p:stCondLst>
                            <p:childTnLst>
                              <p:par>
                                <p:cTn id="36" presetID="1" presetClass="entr" presetSubtype="0" fill="hold" grpId="0" nodeType="afterEffect">
                                  <p:stCondLst>
                                    <p:cond delay="1000"/>
                                  </p:stCondLst>
                                  <p:childTnLst>
                                    <p:set>
                                      <p:cBhvr>
                                        <p:cTn id="3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5000"/>
                            </p:stCondLst>
                            <p:childTnLst>
                              <p:par>
                                <p:cTn id="39" presetID="1" presetClass="entr" presetSubtype="0" fill="hold" grpId="0" nodeType="afterEffect">
                                  <p:stCondLst>
                                    <p:cond delay="1000"/>
                                  </p:stCondLst>
                                  <p:childTnLst>
                                    <p:set>
                                      <p:cBhvr>
                                        <p:cTn id="4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6000"/>
                            </p:stCondLst>
                            <p:childTnLst>
                              <p:par>
                                <p:cTn id="42" presetID="1" presetClass="entr" presetSubtype="0" fill="hold" grpId="0" nodeType="afterEffect">
                                  <p:stCondLst>
                                    <p:cond delay="1000"/>
                                  </p:stCondLst>
                                  <p:childTnLst>
                                    <p:set>
                                      <p:cBhvr>
                                        <p:cTn id="4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7000"/>
                            </p:stCondLst>
                            <p:childTnLst>
                              <p:par>
                                <p:cTn id="45" presetID="1" presetClass="entr" presetSubtype="0" fill="hold" grpId="0" nodeType="afterEffect">
                                  <p:stCondLst>
                                    <p:cond delay="1000"/>
                                  </p:stCondLst>
                                  <p:childTnLst>
                                    <p:set>
                                      <p:cBhvr>
                                        <p:cTn id="4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8000"/>
                            </p:stCondLst>
                            <p:childTnLst>
                              <p:par>
                                <p:cTn id="48" presetID="1" presetClass="entr" presetSubtype="0" fill="hold" grpId="0" nodeType="afterEffect">
                                  <p:stCondLst>
                                    <p:cond delay="1000"/>
                                  </p:stCondLst>
                                  <p:childTnLst>
                                    <p:set>
                                      <p:cBhvr>
                                        <p:cTn id="4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9000"/>
                            </p:stCondLst>
                            <p:childTnLst>
                              <p:par>
                                <p:cTn id="51" presetID="1" presetClass="entr" presetSubtype="0" fill="hold" grpId="0" nodeType="afterEffect">
                                  <p:stCondLst>
                                    <p:cond delay="1000"/>
                                  </p:stCondLst>
                                  <p:childTnLst>
                                    <p:set>
                                      <p:cBhvr>
                                        <p:cTn id="5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10000"/>
                            </p:stCondLst>
                            <p:childTnLst>
                              <p:par>
                                <p:cTn id="54" presetID="1" presetClass="entr" presetSubtype="0" fill="hold" grpId="0" nodeType="afterEffect">
                                  <p:stCondLst>
                                    <p:cond delay="1000"/>
                                  </p:stCondLst>
                                  <p:childTnLst>
                                    <p:set>
                                      <p:cBhvr>
                                        <p:cTn id="5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11000"/>
                            </p:stCondLst>
                            <p:childTnLst>
                              <p:par>
                                <p:cTn id="57" presetID="1" presetClass="entr" presetSubtype="0" fill="hold" grpId="0" nodeType="afterEffect">
                                  <p:stCondLst>
                                    <p:cond delay="100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12000"/>
                            </p:stCondLst>
                            <p:childTnLst>
                              <p:par>
                                <p:cTn id="60" presetID="1" presetClass="entr" presetSubtype="0" fill="hold" grpId="0" nodeType="afterEffect">
                                  <p:stCondLst>
                                    <p:cond delay="100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3000"/>
                            </p:stCondLst>
                            <p:childTnLst>
                              <p:par>
                                <p:cTn id="63" presetID="1" presetClass="entr" presetSubtype="0" fill="hold" grpId="0" nodeType="afterEffect">
                                  <p:stCondLst>
                                    <p:cond delay="1000"/>
                                  </p:stCondLst>
                                  <p:childTnLst>
                                    <p:set>
                                      <p:cBhvr>
                                        <p:cTn id="6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4000"/>
                            </p:stCondLst>
                            <p:childTnLst>
                              <p:par>
                                <p:cTn id="66" presetID="1" presetClass="entr" presetSubtype="0" fill="hold" grpId="0" nodeType="afterEffect">
                                  <p:stCondLst>
                                    <p:cond delay="1000"/>
                                  </p:stCondLst>
                                  <p:childTnLst>
                                    <p:set>
                                      <p:cBhvr>
                                        <p:cTn id="6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5000"/>
                            </p:stCondLst>
                            <p:childTnLst>
                              <p:par>
                                <p:cTn id="69" presetID="1" presetClass="entr" presetSubtype="0" fill="hold" grpId="0" nodeType="afterEffect">
                                  <p:stCondLst>
                                    <p:cond delay="1000"/>
                                  </p:stCondLst>
                                  <p:childTnLst>
                                    <p:set>
                                      <p:cBhvr>
                                        <p:cTn id="7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9"/>
                  </p:tgtEl>
                </p:cond>
              </p:nextCondLst>
            </p:seq>
          </p:childTnLst>
        </p:cTn>
      </p:par>
    </p:tnLst>
    <p:bldLst>
      <p:bldP spid="3" grpId="0" bldLvl="0" animBg="1"/>
      <p:bldP spid="6"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8E0DAD-FBA6-4235-A6F8-17A0E2856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02" y="-11773"/>
            <a:ext cx="17342266" cy="9155773"/>
          </a:xfrm>
          <a:prstGeom prst="rect">
            <a:avLst/>
          </a:prstGeom>
        </p:spPr>
      </p:pic>
      <p:pic>
        <p:nvPicPr>
          <p:cNvPr id="5" name="Picture 4">
            <a:extLst>
              <a:ext uri="{FF2B5EF4-FFF2-40B4-BE49-F238E27FC236}">
                <a16:creationId xmlns:a16="http://schemas.microsoft.com/office/drawing/2014/main" id="{411C510F-03B8-4188-A864-C560420FD7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95919" y="3733800"/>
            <a:ext cx="2654364" cy="2654364"/>
          </a:xfrm>
          <a:prstGeom prst="rect">
            <a:avLst/>
          </a:prstGeom>
        </p:spPr>
      </p:pic>
      <p:pic>
        <p:nvPicPr>
          <p:cNvPr id="8" name="bensound-smile">
            <a:hlinkClick r:id="" action="ppaction://media"/>
            <a:extLst>
              <a:ext uri="{FF2B5EF4-FFF2-40B4-BE49-F238E27FC236}">
                <a16:creationId xmlns:a16="http://schemas.microsoft.com/office/drawing/2014/main" id="{2622AF7A-4340-4084-8629-E5A0301A4D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7902" y="7760515"/>
            <a:ext cx="812695" cy="812695"/>
          </a:xfrm>
          <a:prstGeom prst="rect">
            <a:avLst/>
          </a:prstGeom>
        </p:spPr>
      </p:pic>
      <p:sp>
        <p:nvSpPr>
          <p:cNvPr id="2" name="Oval 1">
            <a:extLst>
              <a:ext uri="{FF2B5EF4-FFF2-40B4-BE49-F238E27FC236}">
                <a16:creationId xmlns:a16="http://schemas.microsoft.com/office/drawing/2014/main" id="{85CF4C2B-2F36-C90C-2699-58D7FA7A5E37}"/>
              </a:ext>
            </a:extLst>
          </p:cNvPr>
          <p:cNvSpPr/>
          <p:nvPr/>
        </p:nvSpPr>
        <p:spPr>
          <a:xfrm>
            <a:off x="1940131" y="1219200"/>
            <a:ext cx="11506200" cy="2514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bg1"/>
                </a:solidFill>
                <a:latin typeface="Times New Roman" panose="02020603050405020304" pitchFamily="18" charset="0"/>
                <a:cs typeface="Times New Roman" panose="02020603050405020304" pitchFamily="18" charset="0"/>
              </a:rPr>
              <a:t>VẬY LÀ CON TÀU CỦA CHÚNG TA ĐÃ VƯỢT BIỂN AN TOÀN, CẢM ƠN CÁC BẠN NH</a:t>
            </a:r>
            <a:r>
              <a:rPr lang="en-US" sz="4000" dirty="0">
                <a:solidFill>
                  <a:schemeClr val="bg1"/>
                </a:solidFill>
                <a:latin typeface="Times New Roman" panose="02020603050405020304" pitchFamily="18" charset="0"/>
                <a:cs typeface="Times New Roman" panose="02020603050405020304" pitchFamily="18" charset="0"/>
              </a:rPr>
              <a:t>É</a:t>
            </a:r>
            <a:r>
              <a:rPr lang="vi-VN" sz="4000" dirty="0">
                <a:solidFill>
                  <a:schemeClr val="bg1"/>
                </a:solidFill>
                <a:latin typeface="Times New Roman" panose="02020603050405020304" pitchFamily="18" charset="0"/>
                <a:cs typeface="Times New Roman" panose="02020603050405020304" pitchFamily="18" charset="0"/>
              </a:rPr>
              <a:t>!</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1801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path" presetSubtype="0" repeatCount="indefinite" accel="50000" decel="50000" fill="hold" nodeType="withEffect">
                                  <p:stCondLst>
                                    <p:cond delay="0"/>
                                  </p:stCondLst>
                                  <p:childTnLst>
                                    <p:animMotion origin="layout" path="M -3.125E-6 -0.00486 C 0.00769 -1.11111E-6 0.028 0.00718 0.09948 0.00718 C 0.20326 0.00718 0.21107 -0.01551 0.33438 -0.01551 C 0.44597 -0.01551 0.38633 0.00394 0.49375 0.00394 C 0.60534 0.00394 0.54571 -0.01111 0.6655 -0.01111 C 0.77292 -0.01111 0.71328 -0.00092 0.80873 -0.00092 C 0.90039 -0.00092 0.85287 -0.00856 0.93633 -0.00856 C 0.98399 -0.00856 0.98815 -0.00648 0.9918 -0.00486 " pathEditMode="relative" rAng="0" ptsTypes="AAAAAAAA">
                                      <p:cBhvr>
                                        <p:cTn id="6" dur="20000" fill="hold"/>
                                        <p:tgtEl>
                                          <p:spTgt spid="5"/>
                                        </p:tgtEl>
                                        <p:attrNameLst>
                                          <p:attrName>ppt_x</p:attrName>
                                          <p:attrName>ppt_y</p:attrName>
                                        </p:attrNameLst>
                                      </p:cBhvr>
                                      <p:rCtr x="49583" y="69"/>
                                    </p:animMotion>
                                  </p:childTnLst>
                                </p:cTn>
                              </p:par>
                              <p:par>
                                <p:cTn id="7" presetID="1" presetClass="mediacall" presetSubtype="0" fill="hold" nodeType="withEffect">
                                  <p:stCondLst>
                                    <p:cond delay="0"/>
                                  </p:stCondLst>
                                  <p:childTnLst>
                                    <p:cmd type="call" cmd="playFrom(0.0)">
                                      <p:cBhvr>
                                        <p:cTn id="8" dur="1835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chemeClr val="bg2">
                <a:shade val="91000"/>
                <a:satMod val="105000"/>
              </a:schemeClr>
            </a:duotone>
          </a:blip>
          <a:tile tx="0" ty="0" sx="100000" sy="100000" flip="none" algn="tl"/>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E75778-8865-451E-A418-58B337FE5B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35" y="2745349"/>
            <a:ext cx="16281533" cy="243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CC828AE3-FA58-43DF-B083-6AA3C102A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76637" cy="91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AF9CD9-31C2-43D9-9F5C-A0E097262D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0"/>
            <a:ext cx="16281534" cy="3048000"/>
          </a:xfrm>
          <a:prstGeom prst="rect">
            <a:avLst/>
          </a:prstGeom>
          <a:solidFill>
            <a:schemeClr val="bg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0A57A26-ECBF-4A8A-B307-41F0BDD94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00533"/>
            <a:ext cx="16281534" cy="643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a:extLst>
              <a:ext uri="{FF2B5EF4-FFF2-40B4-BE49-F238E27FC236}">
                <a16:creationId xmlns:a16="http://schemas.microsoft.com/office/drawing/2014/main" id="{EB6BC8E9-3737-8BEC-9A16-0FF864DF3277}"/>
              </a:ext>
            </a:extLst>
          </p:cNvPr>
          <p:cNvPicPr>
            <a:picLocks noChangeAspect="1"/>
          </p:cNvPicPr>
          <p:nvPr/>
        </p:nvPicPr>
        <p:blipFill>
          <a:blip r:embed="rId3"/>
          <a:stretch>
            <a:fillRect/>
          </a:stretch>
        </p:blipFill>
        <p:spPr>
          <a:xfrm>
            <a:off x="2310038" y="847021"/>
            <a:ext cx="11656562" cy="7449958"/>
          </a:xfrm>
          <a:prstGeom prst="rect">
            <a:avLst/>
          </a:prstGeom>
        </p:spPr>
      </p:pic>
      <p:sp>
        <p:nvSpPr>
          <p:cNvPr id="5" name="TextBox 4">
            <a:extLst>
              <a:ext uri="{FF2B5EF4-FFF2-40B4-BE49-F238E27FC236}">
                <a16:creationId xmlns:a16="http://schemas.microsoft.com/office/drawing/2014/main" id="{34ED103F-EDD7-90DA-D927-2AFBC0264C84}"/>
              </a:ext>
            </a:extLst>
          </p:cNvPr>
          <p:cNvSpPr txBox="1"/>
          <p:nvPr/>
        </p:nvSpPr>
        <p:spPr>
          <a:xfrm>
            <a:off x="4099719" y="3502884"/>
            <a:ext cx="8001000" cy="280076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Bây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giờ</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chúng</a:t>
            </a:r>
            <a:r>
              <a:rPr lang="en-US" sz="4400" b="1" dirty="0">
                <a:solidFill>
                  <a:srgbClr val="FF0000"/>
                </a:solidFill>
                <a:latin typeface="Times New Roman" panose="02020603050405020304" pitchFamily="18" charset="0"/>
                <a:cs typeface="Times New Roman" panose="02020603050405020304" pitchFamily="18" charset="0"/>
              </a:rPr>
              <a:t> ta </a:t>
            </a:r>
            <a:r>
              <a:rPr lang="en-US" sz="4400" b="1" dirty="0" err="1">
                <a:solidFill>
                  <a:srgbClr val="FF0000"/>
                </a:solidFill>
                <a:latin typeface="Times New Roman" panose="02020603050405020304" pitchFamily="18" charset="0"/>
                <a:cs typeface="Times New Roman" panose="02020603050405020304" pitchFamily="18" charset="0"/>
              </a:rPr>
              <a:t>cùng</a:t>
            </a: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lắng nghe bài hát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sẽ</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một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câu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hỏi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liên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quan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sau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hát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kết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thúc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nhé</a:t>
            </a:r>
            <a:r>
              <a:rPr lang="en-US" sz="4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210006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10158</TotalTime>
  <Words>2116</Words>
  <Application>Microsoft Office PowerPoint</Application>
  <PresentationFormat>Custom</PresentationFormat>
  <Paragraphs>145</Paragraphs>
  <Slides>27</Slides>
  <Notes>3</Notes>
  <HiddenSlides>0</HiddenSlides>
  <MMClips>5</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等线</vt:lpstr>
      <vt:lpstr>.VnBlack</vt:lpstr>
      <vt:lpstr>Arial</vt:lpstr>
      <vt:lpstr>Calibri</vt:lpstr>
      <vt:lpstr>Corbel</vt:lpstr>
      <vt:lpstr>OpenSans</vt:lpstr>
      <vt:lpstr>Times New Roman</vt:lpstr>
      <vt:lpstr>UTM Avo</vt:lpstr>
      <vt:lpstr>Verdana</vt:lpstr>
      <vt:lpstr>Wingdings</vt:lpstr>
      <vt:lpstr>Default Design</vt:lpstr>
      <vt:lpstr>Banded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HAI BÀ TRƯNG </vt:lpstr>
      <vt:lpstr>HAI BÀ TRƯNG </vt:lpstr>
      <vt:lpstr>  Thứ bảy ngày 15 tháng 4 năm 2023 TIẾNG VIỆT: CHỦ ĐIỂM: ĐẤT NƯỚC NGÀN NĂM Đọc: HAI BÀ TRƯNG </vt:lpstr>
      <vt:lpstr>HAI BÀ TRƯNG </vt:lpstr>
      <vt:lpstr>     </vt:lpstr>
      <vt:lpstr>Câu 1: Tìm những chi tiết cho thấy tội ác của giặc ngoại xâm.</vt:lpstr>
      <vt:lpstr> Câu 2: Hãy giới thiệu về Hai Bà Trưng. </vt:lpstr>
      <vt:lpstr>Câu 3: Theo em, vì sao Hai Bà Trưng phất cờ khởi nghĩa? (Thảo luận nhóm đôi - 2 phút)</vt:lpstr>
      <vt:lpstr>Câu 4: Hình ảnh Hai Bà Trưng và đoàn quân ra trận được miêu tả hào hùng như thế nào?</vt:lpstr>
      <vt:lpstr>PowerPoint Presentation</vt:lpstr>
      <vt:lpstr>Câu 5: Nêu cảm nghĩ của em về hai vị anh hùng đầu tiên được lưu danh trong lịch sử nước nhà.</vt:lpstr>
      <vt:lpstr>PowerPoint Presentation</vt:lpstr>
      <vt:lpst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C QN</cp:lastModifiedBy>
  <cp:revision>1115</cp:revision>
  <dcterms:created xsi:type="dcterms:W3CDTF">2008-09-09T22:52:10Z</dcterms:created>
  <dcterms:modified xsi:type="dcterms:W3CDTF">2023-04-12T14:37:42Z</dcterms:modified>
</cp:coreProperties>
</file>