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97" r:id="rId4"/>
    <p:sldId id="399" r:id="rId5"/>
    <p:sldId id="400" r:id="rId6"/>
    <p:sldId id="401" r:id="rId7"/>
    <p:sldId id="402" r:id="rId8"/>
    <p:sldId id="403" r:id="rId9"/>
    <p:sldId id="258" r:id="rId10"/>
    <p:sldId id="279" r:id="rId11"/>
    <p:sldId id="280" r:id="rId12"/>
    <p:sldId id="281" r:id="rId13"/>
    <p:sldId id="282" r:id="rId14"/>
    <p:sldId id="272" r:id="rId15"/>
    <p:sldId id="284" r:id="rId16"/>
    <p:sldId id="277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688" y="3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9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.gif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28.png"/><Relationship Id="rId7" Type="http://schemas.openxmlformats.org/officeDocument/2006/relationships/image" Target="../media/image12.png"/><Relationship Id="rId12" Type="http://schemas.openxmlformats.org/officeDocument/2006/relationships/image" Target="../media/image23.gif"/><Relationship Id="rId17" Type="http://schemas.openxmlformats.org/officeDocument/2006/relationships/image" Target="../media/image26.gif"/><Relationship Id="rId25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gif"/><Relationship Id="rId24" Type="http://schemas.openxmlformats.org/officeDocument/2006/relationships/slide" Target="slide5.xml"/><Relationship Id="rId5" Type="http://schemas.openxmlformats.org/officeDocument/2006/relationships/image" Target="../media/image20.png"/><Relationship Id="rId15" Type="http://schemas.openxmlformats.org/officeDocument/2006/relationships/image" Target="../media/image18.gif"/><Relationship Id="rId23" Type="http://schemas.openxmlformats.org/officeDocument/2006/relationships/image" Target="../media/image29.png"/><Relationship Id="rId10" Type="http://schemas.openxmlformats.org/officeDocument/2006/relationships/image" Target="../media/image21.gif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14.gif"/><Relationship Id="rId14" Type="http://schemas.openxmlformats.org/officeDocument/2006/relationships/image" Target="../media/image17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TIỂU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SỐ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2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VÕ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srgbClr val="FF0066"/>
                </a:solidFill>
                <a:latin typeface="Times New Roman" pitchFamily="18" charset="0"/>
              </a:rPr>
              <a:t>XÁN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80319" y="4142679"/>
            <a:ext cx="13117903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41: ÔN TẬP PHÉP NHÂN, PHÉP CHIA TRONG PHẠM VI 100, 1000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70966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19" y="1041400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70819" y="1752600"/>
            <a:ext cx="3268930" cy="681454"/>
            <a:chOff x="1470819" y="1943100"/>
            <a:chExt cx="3268930" cy="681454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8519" y="1947446"/>
              <a:ext cx="262123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923086" y="3733800"/>
            <a:ext cx="5156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Nhẩm: 6 chục : 2 = 3 chục</a:t>
            </a:r>
          </a:p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60 : 2 = 30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81319" y="3733799"/>
            <a:ext cx="57619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Nhẩm: 8 chục : 4 = 2 chục</a:t>
            </a:r>
          </a:p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80 : 4 = 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91637" y="6705600"/>
            <a:ext cx="5027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Nhẩm: 9 chục : 3 = 3 chục</a:t>
            </a:r>
          </a:p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90 : 3 = 3 chục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405938" y="6648271"/>
            <a:ext cx="5133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Nhẩm: 1 trăm : 5 = 2 chục</a:t>
            </a:r>
          </a:p>
          <a:p>
            <a:pPr lvl="0" algn="just" fontAlgn="t"/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100 : 5 = 20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79094" y="2918320"/>
            <a:ext cx="196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60 :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33919" y="2892195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: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5120" y="5538907"/>
            <a:ext cx="15103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: 3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77439" y="5538907"/>
            <a:ext cx="16385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: 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84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19" y="1041400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70819" y="1752600"/>
            <a:ext cx="4349354" cy="681454"/>
            <a:chOff x="1470819" y="1943100"/>
            <a:chExt cx="4349354" cy="681454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18319" y="4419600"/>
            <a:ext cx="1219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just" fontAlgn="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4319" y="2743200"/>
            <a:ext cx="2023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34 x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174434" y="2756848"/>
            <a:ext cx="1467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x 4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2396876" y="5722365"/>
            <a:ext cx="87939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578644" y="4224104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329319" y="467733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16424" y="503625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856172" y="575162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15871" y="569042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15679" y="567985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601324" y="5592451"/>
            <a:ext cx="87939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783092" y="409419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33767" y="4547422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20872" y="4906336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640069" y="5329366"/>
            <a:ext cx="87939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821837" y="3831105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72512" y="428433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86913" y="464325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080261" y="537728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436606" y="2743200"/>
            <a:ext cx="14670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x 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045ED8-F9D8-3DF2-68ED-1B9709484C2D}"/>
              </a:ext>
            </a:extLst>
          </p:cNvPr>
          <p:cNvSpPr/>
          <p:nvPr/>
        </p:nvSpPr>
        <p:spPr>
          <a:xfrm>
            <a:off x="7756367" y="5363527"/>
            <a:ext cx="560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28FED4-6FA1-A2AD-DFC5-0F5AFF5CF508}"/>
              </a:ext>
            </a:extLst>
          </p:cNvPr>
          <p:cNvSpPr/>
          <p:nvPr/>
        </p:nvSpPr>
        <p:spPr>
          <a:xfrm>
            <a:off x="12548962" y="5772540"/>
            <a:ext cx="748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</a:t>
            </a:r>
          </a:p>
        </p:txBody>
      </p:sp>
    </p:spTree>
    <p:extLst>
      <p:ext uri="{BB962C8B-B14F-4D97-AF65-F5344CB8AC3E}">
        <p14:creationId xmlns:p14="http://schemas.microsoft.com/office/powerpoint/2010/main" val="22380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3" grpId="0"/>
      <p:bldP spid="24" grpId="0"/>
      <p:bldP spid="26" grpId="0"/>
      <p:bldP spid="27" grpId="0"/>
      <p:bldP spid="28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19" y="1041400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70819" y="1752600"/>
            <a:ext cx="4349354" cy="681454"/>
            <a:chOff x="1470819" y="1943100"/>
            <a:chExt cx="4349354" cy="681454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422289" y="2743200"/>
            <a:ext cx="196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69 : 3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33855" y="2745692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: 7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795919" y="2743200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t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 : 8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7533316" y="3906406"/>
            <a:ext cx="1793795" cy="3239589"/>
            <a:chOff x="2686924" y="3810000"/>
            <a:chExt cx="1793795" cy="3239589"/>
          </a:xfrm>
        </p:grpSpPr>
        <p:grpSp>
          <p:nvGrpSpPr>
            <p:cNvPr id="19" name="Group 18"/>
            <p:cNvGrpSpPr/>
            <p:nvPr/>
          </p:nvGrpSpPr>
          <p:grpSpPr>
            <a:xfrm>
              <a:off x="3601324" y="3810000"/>
              <a:ext cx="879395" cy="1371600"/>
              <a:chOff x="3109119" y="3810000"/>
              <a:chExt cx="879395" cy="137160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3109119" y="4495800"/>
                <a:ext cx="879395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3109119" y="3810000"/>
                <a:ext cx="0" cy="137160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2763124" y="3810000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  <a:endParaRPr lang="en-US" sz="40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41381" y="3811875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0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69656" y="4521685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46173" y="4495800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968153" y="4521685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000"/>
            </a:p>
          </p:txBody>
        </p:sp>
        <p:sp>
          <p:nvSpPr>
            <p:cNvPr id="35" name="Rectangle 34"/>
            <p:cNvSpPr/>
            <p:nvPr/>
          </p:nvSpPr>
          <p:spPr>
            <a:xfrm flipH="1">
              <a:off x="2736998" y="5172258"/>
              <a:ext cx="3589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758527" y="5748009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  <a:endParaRPr lang="en-US" sz="400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2686924" y="5144589"/>
              <a:ext cx="66027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 flipH="1">
              <a:off x="3021224" y="5172258"/>
              <a:ext cx="3589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000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2736998" y="6348548"/>
              <a:ext cx="66027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3024138" y="6341703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4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1870721" y="3810000"/>
            <a:ext cx="1793795" cy="3239589"/>
            <a:chOff x="2686924" y="3810000"/>
            <a:chExt cx="1793795" cy="3239589"/>
          </a:xfrm>
        </p:grpSpPr>
        <p:grpSp>
          <p:nvGrpSpPr>
            <p:cNvPr id="47" name="Group 46"/>
            <p:cNvGrpSpPr/>
            <p:nvPr/>
          </p:nvGrpSpPr>
          <p:grpSpPr>
            <a:xfrm>
              <a:off x="3601324" y="3810000"/>
              <a:ext cx="879395" cy="1371600"/>
              <a:chOff x="3109119" y="3810000"/>
              <a:chExt cx="879395" cy="13716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3109119" y="4495800"/>
                <a:ext cx="879395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109119" y="3810000"/>
                <a:ext cx="0" cy="137160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Rectangle 49"/>
            <p:cNvSpPr/>
            <p:nvPr/>
          </p:nvSpPr>
          <p:spPr>
            <a:xfrm>
              <a:off x="2763124" y="3810000"/>
              <a:ext cx="69762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</a:t>
              </a:r>
              <a:endParaRPr lang="en-US" sz="40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847376" y="3811875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669656" y="4521685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6173" y="4495800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68153" y="4521685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/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2736998" y="5172258"/>
              <a:ext cx="3589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0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992872" y="5748009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400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686924" y="5144589"/>
              <a:ext cx="66027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 flipH="1">
              <a:off x="3021224" y="5172258"/>
              <a:ext cx="3589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400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736998" y="6348548"/>
              <a:ext cx="660270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2965598" y="6341703"/>
              <a:ext cx="4411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40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01324" y="3810000"/>
            <a:ext cx="879395" cy="1371600"/>
            <a:chOff x="3109119" y="3810000"/>
            <a:chExt cx="879395" cy="137160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3109119" y="4495800"/>
              <a:ext cx="879395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109119" y="3810000"/>
              <a:ext cx="0" cy="13716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5" name="Rectangle 64"/>
          <p:cNvSpPr/>
          <p:nvPr/>
        </p:nvSpPr>
        <p:spPr>
          <a:xfrm>
            <a:off x="2763124" y="3810000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sz="4000"/>
          </a:p>
        </p:txBody>
      </p:sp>
      <p:sp>
        <p:nvSpPr>
          <p:cNvPr id="66" name="Rectangle 65"/>
          <p:cNvSpPr/>
          <p:nvPr/>
        </p:nvSpPr>
        <p:spPr>
          <a:xfrm>
            <a:off x="3677524" y="381187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/>
          </a:p>
        </p:txBody>
      </p:sp>
      <p:sp>
        <p:nvSpPr>
          <p:cNvPr id="67" name="Rectangle 66"/>
          <p:cNvSpPr/>
          <p:nvPr/>
        </p:nvSpPr>
        <p:spPr>
          <a:xfrm>
            <a:off x="3669656" y="452168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/>
          </a:p>
        </p:txBody>
      </p:sp>
      <p:sp>
        <p:nvSpPr>
          <p:cNvPr id="68" name="Rectangle 67"/>
          <p:cNvSpPr/>
          <p:nvPr/>
        </p:nvSpPr>
        <p:spPr>
          <a:xfrm>
            <a:off x="2746173" y="44958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/>
          </a:p>
        </p:txBody>
      </p:sp>
      <p:sp>
        <p:nvSpPr>
          <p:cNvPr id="69" name="Rectangle 68"/>
          <p:cNvSpPr/>
          <p:nvPr/>
        </p:nvSpPr>
        <p:spPr>
          <a:xfrm>
            <a:off x="3968153" y="452168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/>
          </a:p>
        </p:txBody>
      </p:sp>
      <p:sp>
        <p:nvSpPr>
          <p:cNvPr id="70" name="Rectangle 69"/>
          <p:cNvSpPr/>
          <p:nvPr/>
        </p:nvSpPr>
        <p:spPr>
          <a:xfrm flipH="1">
            <a:off x="2736998" y="5172258"/>
            <a:ext cx="358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/>
          </a:p>
        </p:txBody>
      </p:sp>
      <p:sp>
        <p:nvSpPr>
          <p:cNvPr id="71" name="Rectangle 70"/>
          <p:cNvSpPr/>
          <p:nvPr/>
        </p:nvSpPr>
        <p:spPr>
          <a:xfrm>
            <a:off x="2992872" y="574800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/>
          </a:p>
        </p:txBody>
      </p:sp>
      <p:cxnSp>
        <p:nvCxnSpPr>
          <p:cNvPr id="72" name="Straight Connector 71"/>
          <p:cNvCxnSpPr/>
          <p:nvPr/>
        </p:nvCxnSpPr>
        <p:spPr>
          <a:xfrm>
            <a:off x="2686924" y="5144589"/>
            <a:ext cx="66027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 flipH="1">
            <a:off x="3021224" y="5172258"/>
            <a:ext cx="358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/>
          </a:p>
        </p:txBody>
      </p:sp>
      <p:cxnSp>
        <p:nvCxnSpPr>
          <p:cNvPr id="74" name="Straight Connector 73"/>
          <p:cNvCxnSpPr/>
          <p:nvPr/>
        </p:nvCxnSpPr>
        <p:spPr>
          <a:xfrm>
            <a:off x="2736998" y="6348548"/>
            <a:ext cx="66027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965598" y="634170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/>
          </a:p>
        </p:txBody>
      </p:sp>
      <p:sp>
        <p:nvSpPr>
          <p:cNvPr id="76" name="Rectangle 75"/>
          <p:cNvSpPr/>
          <p:nvPr/>
        </p:nvSpPr>
        <p:spPr>
          <a:xfrm>
            <a:off x="13727299" y="4512881"/>
            <a:ext cx="1505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 7)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25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5" grpId="0"/>
      <p:bldP spid="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19" y="1041400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70819" y="1752600"/>
            <a:ext cx="2121209" cy="681454"/>
            <a:chOff x="1470819" y="1943100"/>
            <a:chExt cx="1952036" cy="681454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8519" y="1947446"/>
              <a:ext cx="1304336" cy="677108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Đ,S  ?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 t="40095" r="17423" b="40286"/>
          <a:stretch/>
        </p:blipFill>
        <p:spPr bwMode="auto">
          <a:xfrm>
            <a:off x="1470819" y="2743200"/>
            <a:ext cx="1370919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023519" y="6172200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2584045" y="6159137"/>
            <a:ext cx="914400" cy="91440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044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32719" y="2046165"/>
            <a:ext cx="14020799" cy="1207936"/>
            <a:chOff x="1388517" y="1943100"/>
            <a:chExt cx="14797343" cy="690102"/>
          </a:xfrm>
        </p:grpSpPr>
        <p:grpSp>
          <p:nvGrpSpPr>
            <p:cNvPr id="10" name="Group 9"/>
            <p:cNvGrpSpPr/>
            <p:nvPr/>
          </p:nvGrpSpPr>
          <p:grpSpPr>
            <a:xfrm>
              <a:off x="1388517" y="1943100"/>
              <a:ext cx="539389" cy="369253"/>
              <a:chOff x="1655217" y="1943100"/>
              <a:chExt cx="539389" cy="36925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61207" y="1995016"/>
                <a:ext cx="533399" cy="2667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55217" y="1943100"/>
                <a:ext cx="456069" cy="369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4067340" cy="68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chở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thăm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chở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45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thăm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10149" y="4145484"/>
            <a:ext cx="7550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x 2 = 90 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067374" y="1170868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0319" y="4110097"/>
            <a:ext cx="5319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45 HS.</a:t>
            </a:r>
          </a:p>
          <a:p>
            <a:pPr algn="just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…HS 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461919" y="4253014"/>
            <a:ext cx="0" cy="433081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508919" y="2046163"/>
            <a:ext cx="13258477" cy="1207935"/>
            <a:chOff x="1471917" y="1943100"/>
            <a:chExt cx="14553103" cy="690102"/>
          </a:xfrm>
        </p:grpSpPr>
        <p:grpSp>
          <p:nvGrpSpPr>
            <p:cNvPr id="10" name="Group 9"/>
            <p:cNvGrpSpPr/>
            <p:nvPr/>
          </p:nvGrpSpPr>
          <p:grpSpPr>
            <a:xfrm>
              <a:off x="1471917" y="1943100"/>
              <a:ext cx="533399" cy="369253"/>
              <a:chOff x="1738617" y="1943100"/>
              <a:chExt cx="533399" cy="369253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8617" y="1987555"/>
                <a:ext cx="533399" cy="2667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784322" y="1943100"/>
                <a:ext cx="456069" cy="369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906500" cy="68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thùng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28 </a:t>
              </a:r>
              <a:r>
                <a:rPr lang="en-US" sz="36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mắm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can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36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mắm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23919" y="4151811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: 5 = 5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can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28l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 can.</a:t>
            </a: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067374" y="1170868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19" y="4253014"/>
            <a:ext cx="5319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 </a:t>
            </a:r>
            <a:r>
              <a:rPr lang="en-US" sz="36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…can 5 </a:t>
            </a:r>
            <a:r>
              <a:rPr lang="en-US" sz="36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l 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461919" y="4253014"/>
            <a:ext cx="0" cy="433081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76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5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22" y="429389"/>
            <a:ext cx="7632853" cy="526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2376" y="1638263"/>
            <a:ext cx="56252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505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027">
            <a:off x="6853590" y="882025"/>
            <a:ext cx="10705504" cy="89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" y="-396"/>
            <a:ext cx="16257409" cy="9144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934" y="1026119"/>
            <a:ext cx="8112447" cy="4925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70" y="2577445"/>
            <a:ext cx="8884675" cy="3926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8700" y="5920019"/>
            <a:ext cx="7665368" cy="32108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56" y="6239107"/>
            <a:ext cx="3048000" cy="3048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481" y="3420879"/>
            <a:ext cx="3214863" cy="30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8654" y="2910509"/>
            <a:ext cx="3466967" cy="3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8957" y="5655732"/>
            <a:ext cx="8589949" cy="36313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43" y="5952113"/>
            <a:ext cx="3935289" cy="3334992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905885" y="327762"/>
            <a:ext cx="14464869" cy="2959508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0645" y="680697"/>
            <a:ext cx="1371040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24922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26" y="3062101"/>
            <a:ext cx="14551685" cy="2180217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94" y="1"/>
            <a:ext cx="16387468" cy="13160372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8934" y="1026119"/>
            <a:ext cx="8112447" cy="4925995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170" y="2577445"/>
            <a:ext cx="8884675" cy="3926164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8700" y="5920019"/>
            <a:ext cx="7665368" cy="321083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56" y="6239107"/>
            <a:ext cx="3048000" cy="3048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0481" y="3420879"/>
            <a:ext cx="3214861" cy="30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8654" y="2870863"/>
            <a:ext cx="3509256" cy="32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146" y="3278168"/>
            <a:ext cx="3048000" cy="3048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048" y="2262168"/>
            <a:ext cx="4064000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8957" y="5655732"/>
            <a:ext cx="8589949" cy="3631373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43" y="5952113"/>
            <a:ext cx="3935289" cy="3334992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68" y="5808119"/>
            <a:ext cx="3064299" cy="3455976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06" y="5542297"/>
            <a:ext cx="3602100" cy="3602100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3136" y="641716"/>
            <a:ext cx="1532555" cy="1651273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2276" y="596540"/>
            <a:ext cx="1661204" cy="1724000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8957" y="726505"/>
            <a:ext cx="1533985" cy="159403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3985" y="631648"/>
            <a:ext cx="1515684" cy="15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86936" y="409901"/>
            <a:ext cx="135685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476199" y="415155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981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861686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881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891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980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32" y="4253045"/>
            <a:ext cx="1498636" cy="149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660" y="6203968"/>
            <a:ext cx="1456672" cy="14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660" y="4356216"/>
            <a:ext cx="1463552" cy="146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02" y="6232872"/>
            <a:ext cx="1484768" cy="1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8749" y="2083701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227" y="1167964"/>
            <a:ext cx="6400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 x 3 = ?</a:t>
            </a:r>
          </a:p>
        </p:txBody>
      </p:sp>
    </p:spTree>
    <p:extLst>
      <p:ext uri="{BB962C8B-B14F-4D97-AF65-F5344CB8AC3E}">
        <p14:creationId xmlns:p14="http://schemas.microsoft.com/office/powerpoint/2010/main" val="394279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736514" y="162131"/>
            <a:ext cx="13740820" cy="27960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2028437" y="458745"/>
            <a:ext cx="135685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8961638" y="42530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486935" y="614995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8949442" y="612135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486935" y="429749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570" y="4305421"/>
            <a:ext cx="1606679" cy="16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77" y="6317467"/>
            <a:ext cx="1595628" cy="15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77" y="4354346"/>
            <a:ext cx="1564325" cy="156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112" y="6192891"/>
            <a:ext cx="1656215" cy="16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8172" y="1401565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721" y="794004"/>
            <a:ext cx="75759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(15 + 5) : 5 = ?</a:t>
            </a:r>
          </a:p>
        </p:txBody>
      </p:sp>
    </p:spTree>
    <p:extLst>
      <p:ext uri="{BB962C8B-B14F-4D97-AF65-F5344CB8AC3E}">
        <p14:creationId xmlns:p14="http://schemas.microsoft.com/office/powerpoint/2010/main" val="39857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6200" y="162130"/>
            <a:ext cx="14001135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895448" y="433711"/>
            <a:ext cx="135685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624259" y="6196189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8788064" y="42088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635204" y="4208844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8764923" y="6212033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90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73" y="6259254"/>
            <a:ext cx="1632871" cy="16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505" y="4292984"/>
            <a:ext cx="1605309" cy="160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505" y="6300258"/>
            <a:ext cx="1623684" cy="162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07" y="4262843"/>
            <a:ext cx="1619755" cy="16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5696" y="1856474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304" y="1274394"/>
            <a:ext cx="640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5 x 2 = ?</a:t>
            </a:r>
            <a:endParaRPr lang="en-US" altLang="en-US" sz="4267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6200" y="162130"/>
            <a:ext cx="14001135" cy="34109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86936" y="409901"/>
            <a:ext cx="135685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8604902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200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46400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280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464003" y="6019867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240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8616863" y="4167401"/>
            <a:ext cx="6435243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288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76" y="7660641"/>
            <a:ext cx="1293428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105" y="6134565"/>
            <a:ext cx="1600009" cy="160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28" y="4307251"/>
            <a:ext cx="1548163" cy="15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156" y="4244683"/>
            <a:ext cx="1586959" cy="158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58" y="6072738"/>
            <a:ext cx="1587903" cy="15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2846" y="1428771"/>
            <a:ext cx="4240295" cy="42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590" y="952574"/>
            <a:ext cx="71817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+ 60 x 2 = ?</a:t>
            </a:r>
            <a:endParaRPr lang="en-US" altLang="en-US" sz="4267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30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44017" cy="992290"/>
            <a:chOff x="4539228" y="172432"/>
            <a:chExt cx="6138662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38662" cy="992290"/>
              <a:chOff x="4539228" y="172432"/>
              <a:chExt cx="6138662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386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2023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118519" y="1041400"/>
            <a:ext cx="128015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41: ÔN TẬP PHÉP NHÂN, PHÉP CHIA TRONG PHẠM VI 100, 1000(T1)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70819" y="3021558"/>
            <a:ext cx="3268930" cy="681454"/>
            <a:chOff x="1470819" y="1943100"/>
            <a:chExt cx="3268930" cy="681454"/>
          </a:xfrm>
        </p:grpSpPr>
        <p:grpSp>
          <p:nvGrpSpPr>
            <p:cNvPr id="11" name="Group 10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118519" y="1947446"/>
              <a:ext cx="262123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82385"/>
              </p:ext>
            </p:extLst>
          </p:nvPr>
        </p:nvGraphicFramePr>
        <p:xfrm>
          <a:off x="1889919" y="4010601"/>
          <a:ext cx="11931114" cy="609600"/>
        </p:xfrm>
        <a:graphic>
          <a:graphicData uri="http://schemas.openxmlformats.org/drawingml/2006/table">
            <a:tbl>
              <a:tblPr/>
              <a:tblGrid>
                <a:gridCol w="6004371">
                  <a:extLst>
                    <a:ext uri="{9D8B030D-6E8A-4147-A177-3AD203B41FA5}">
                      <a16:colId xmlns:a16="http://schemas.microsoft.com/office/drawing/2014/main" val="2697341937"/>
                    </a:ext>
                  </a:extLst>
                </a:gridCol>
                <a:gridCol w="5926743">
                  <a:extLst>
                    <a:ext uri="{9D8B030D-6E8A-4147-A177-3AD203B41FA5}">
                      <a16:colId xmlns:a16="http://schemas.microsoft.com/office/drawing/2014/main" val="2673710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20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40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80968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347118" y="4775716"/>
            <a:ext cx="6172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pt-BR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Nhẩm: 2 chục x 3 = 6 chục</a:t>
            </a:r>
          </a:p>
          <a:p>
            <a:pPr lvl="0" algn="just" fontAlgn="t"/>
            <a:r>
              <a:rPr lang="pt-BR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3 = 60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71060" y="7076493"/>
            <a:ext cx="64572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 = 1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x 2 = 100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52719" y="4831693"/>
            <a:ext cx="5943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2 = 8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x 2 = 80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33719" y="7028918"/>
            <a:ext cx="6271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t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3 = 9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90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86580"/>
              </p:ext>
            </p:extLst>
          </p:nvPr>
        </p:nvGraphicFramePr>
        <p:xfrm>
          <a:off x="3528217" y="6287225"/>
          <a:ext cx="9982200" cy="609600"/>
        </p:xfrm>
        <a:graphic>
          <a:graphicData uri="http://schemas.openxmlformats.org/drawingml/2006/table">
            <a:tbl>
              <a:tblPr/>
              <a:tblGrid>
                <a:gridCol w="5483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2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50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30 x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30F0C111-4615-CB31-BE5F-2EE18717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219" y="1643637"/>
            <a:ext cx="2772120" cy="124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728</Words>
  <Application>Microsoft Office PowerPoint</Application>
  <PresentationFormat>Custom</PresentationFormat>
  <Paragraphs>163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174</cp:revision>
  <dcterms:created xsi:type="dcterms:W3CDTF">2022-07-10T01:37:20Z</dcterms:created>
  <dcterms:modified xsi:type="dcterms:W3CDTF">2023-12-25T01:51:26Z</dcterms:modified>
</cp:coreProperties>
</file>