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93" r:id="rId3"/>
    <p:sldMasterId id="2147483702" r:id="rId4"/>
    <p:sldMasterId id="2147483711" r:id="rId5"/>
    <p:sldMasterId id="2147483723" r:id="rId6"/>
  </p:sldMasterIdLst>
  <p:sldIdLst>
    <p:sldId id="260" r:id="rId7"/>
    <p:sldId id="262" r:id="rId8"/>
    <p:sldId id="263" r:id="rId9"/>
    <p:sldId id="257" r:id="rId10"/>
    <p:sldId id="258" r:id="rId11"/>
    <p:sldId id="259" r:id="rId12"/>
    <p:sldId id="264" r:id="rId13"/>
    <p:sldId id="265" r:id="rId14"/>
    <p:sldId id="266" r:id="rId15"/>
    <p:sldId id="273" r:id="rId16"/>
    <p:sldId id="274" r:id="rId17"/>
    <p:sldId id="267" r:id="rId18"/>
    <p:sldId id="268" r:id="rId19"/>
    <p:sldId id="26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snapToGrid="0">
      <p:cViewPr varScale="1">
        <p:scale>
          <a:sx n="92" d="100"/>
          <a:sy n="92" d="100"/>
        </p:scale>
        <p:origin x="72"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256" units="cm"/>
          <inkml:channel name="Y" type="integer" max="1504" units="cm"/>
          <inkml:channel name="T" type="integer" max="2.14748E9" units="dev"/>
        </inkml:traceFormat>
        <inkml:channelProperties>
          <inkml:channelProperty channel="X" name="resolution" value="79.1579" units="1/cm"/>
          <inkml:channelProperty channel="Y" name="resolution" value="79.1579" units="1/cm"/>
          <inkml:channelProperty channel="T" name="resolution" value="1" units="1/dev"/>
        </inkml:channelProperties>
      </inkml:inkSource>
      <inkml:timestamp xml:id="ts0" timeString="2023-12-20T16:59:30.373"/>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0 0,'0'9'125</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97561B3B-9BA6-4C4D-8B30-45AEED0A188D}" type="datetimeFigureOut">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12/24/2023</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DADA5AD-FBF5-4393-A73C-EEA18769A2C6}"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66615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D999F24-937C-4536-8298-176CCED5ABCA}"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23973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D3A503-7304-4EA9-8873-107B3C597FC6}"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70098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7D1128-3BCB-438A-847B-C334D6EAE74D}"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82437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CCEB5FC-F6B7-4E3A-A905-E60DEE3B21F3}"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00222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3F51BB-9C06-463F-8238-815E9EC314A3}"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87345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BBB81C-2A1E-40B5-9C66-AB79D196AA1C}"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24146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8865C1-8AFA-44BD-88BC-E6A035F55298}"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686795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430E67F-B2DE-406F-AB06-28075D12C4C6}"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19188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B1A7F3D-E155-42A7-82B0-6C16B88710BE}"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93056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D4B5B92-5F85-4CA5-A98B-DB7CBB403E31}"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57903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97561B3B-9BA6-4C4D-8B30-45AEED0A188D}" type="datetimeFigureOut">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12/24/2023</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DADA5AD-FBF5-4393-A73C-EEA18769A2C6}"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835957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 name="Google Shape;20;p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4" y="0"/>
            <a:ext cx="122533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3;p8"/>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7D350B25-4480-4BA6-B944-302CACF5F298}" type="datetimeFigureOut">
              <a:rPr lang="en-US" altLang="en-US" smtClean="0"/>
              <a:pPr fontAlgn="base">
                <a:spcBef>
                  <a:spcPct val="0"/>
                </a:spcBef>
                <a:spcAft>
                  <a:spcPct val="0"/>
                </a:spcAft>
                <a:defRPr/>
              </a:pPr>
              <a:t>12/24/2023</a:t>
            </a:fld>
            <a:endParaRPr lang="en-US" altLang="en-US"/>
          </a:p>
        </p:txBody>
      </p:sp>
      <p:sp>
        <p:nvSpPr>
          <p:cNvPr id="4" name="Google Shape;24;p8"/>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25;p8"/>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742D9EAA-2D0D-4DD9-B0C9-269B73A5475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992860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 name="Google Shape;27;p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1589"/>
            <a:ext cx="12166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0;p9"/>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099FCBC0-7630-445F-B217-E37027CCACC3}" type="datetimeFigureOut">
              <a:rPr lang="en-US" altLang="en-US" smtClean="0"/>
              <a:pPr fontAlgn="base">
                <a:spcBef>
                  <a:spcPct val="0"/>
                </a:spcBef>
                <a:spcAft>
                  <a:spcPct val="0"/>
                </a:spcAft>
                <a:defRPr/>
              </a:pPr>
              <a:t>12/24/2023</a:t>
            </a:fld>
            <a:endParaRPr lang="en-US" altLang="en-US"/>
          </a:p>
        </p:txBody>
      </p:sp>
      <p:sp>
        <p:nvSpPr>
          <p:cNvPr id="4" name="Google Shape;31;p9"/>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32;p9"/>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BC59642A-24AB-4B9C-914C-1A8B78A8EEC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823523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2" name="Google Shape;34;p10"/>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1589"/>
            <a:ext cx="12166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7;p10"/>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8C1148A3-38B2-4A77-86B2-35E82639F017}" type="datetimeFigureOut">
              <a:rPr lang="en-US" altLang="en-US" smtClean="0"/>
              <a:pPr fontAlgn="base">
                <a:spcBef>
                  <a:spcPct val="0"/>
                </a:spcBef>
                <a:spcAft>
                  <a:spcPct val="0"/>
                </a:spcAft>
                <a:defRPr/>
              </a:pPr>
              <a:t>12/24/2023</a:t>
            </a:fld>
            <a:endParaRPr lang="en-US" altLang="en-US"/>
          </a:p>
        </p:txBody>
      </p:sp>
      <p:sp>
        <p:nvSpPr>
          <p:cNvPr id="4" name="Google Shape;38;p10"/>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39;p10"/>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674D7301-2198-449E-A607-394AA620E1D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7246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5"/>
        <p:cNvGrpSpPr/>
        <p:nvPr/>
      </p:nvGrpSpPr>
      <p:grpSpPr>
        <a:xfrm>
          <a:off x="0" y="0"/>
          <a:ext cx="0" cy="0"/>
          <a:chOff x="0" y="0"/>
          <a:chExt cx="0" cy="0"/>
        </a:xfrm>
      </p:grpSpPr>
      <p:sp>
        <p:nvSpPr>
          <p:cNvPr id="96" name="Google Shape;96;p21"/>
          <p:cNvSpPr txBox="1">
            <a:spLocks noGrp="1"/>
          </p:cNvSpPr>
          <p:nvPr>
            <p:ph type="ctrTitle"/>
          </p:nvPr>
        </p:nvSpPr>
        <p:spPr>
          <a:xfrm>
            <a:off x="914400" y="2130428"/>
            <a:ext cx="10363200" cy="1470025"/>
          </a:xfrm>
          <a:prstGeom prst="rect">
            <a:avLst/>
          </a:prstGeom>
          <a:noFill/>
          <a:ln>
            <a:noFill/>
          </a:ln>
        </p:spPr>
        <p:txBody>
          <a:bodyPr/>
          <a:lstStyle>
            <a:lvl1pPr lvl="0" algn="ctr">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7" name="Google Shape;97;p21"/>
          <p:cNvSpPr txBox="1">
            <a:spLocks noGrp="1"/>
          </p:cNvSpPr>
          <p:nvPr>
            <p:ph type="subTitle" idx="1"/>
          </p:nvPr>
        </p:nvSpPr>
        <p:spPr>
          <a:xfrm>
            <a:off x="1828800" y="3886200"/>
            <a:ext cx="8534400" cy="1752600"/>
          </a:xfrm>
          <a:prstGeom prst="rect">
            <a:avLst/>
          </a:prstGeom>
          <a:noFill/>
          <a:ln>
            <a:noFill/>
          </a:ln>
        </p:spPr>
        <p:txBody>
          <a:bodyPr/>
          <a:lstStyle>
            <a:lvl1pPr lvl="0" algn="ctr">
              <a:spcBef>
                <a:spcPts val="640"/>
              </a:spcBef>
              <a:spcAft>
                <a:spcPts val="0"/>
              </a:spcAft>
              <a:buClr>
                <a:srgbClr val="888888"/>
              </a:buClr>
              <a:buSzPts val="4265"/>
              <a:buNone/>
              <a:defRPr>
                <a:solidFill>
                  <a:srgbClr val="888888"/>
                </a:solidFill>
                <a:latin typeface="UTM Avo" panose="02040603050506020204" pitchFamily="18" charset="0"/>
              </a:defRPr>
            </a:lvl1pPr>
            <a:lvl2pPr lvl="1" algn="ctr">
              <a:spcBef>
                <a:spcPts val="560"/>
              </a:spcBef>
              <a:spcAft>
                <a:spcPts val="0"/>
              </a:spcAft>
              <a:buClr>
                <a:srgbClr val="888888"/>
              </a:buClr>
              <a:buSzPts val="3735"/>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5"/>
              <a:buNone/>
              <a:defRPr>
                <a:solidFill>
                  <a:srgbClr val="888888"/>
                </a:solidFill>
              </a:defRPr>
            </a:lvl4pPr>
            <a:lvl5pPr lvl="4" algn="ctr">
              <a:spcBef>
                <a:spcPts val="400"/>
              </a:spcBef>
              <a:spcAft>
                <a:spcPts val="0"/>
              </a:spcAft>
              <a:buClr>
                <a:srgbClr val="888888"/>
              </a:buClr>
              <a:buSzPts val="2665"/>
              <a:buNone/>
              <a:defRPr>
                <a:solidFill>
                  <a:srgbClr val="888888"/>
                </a:solidFill>
              </a:defRPr>
            </a:lvl5pPr>
            <a:lvl6pPr lvl="5" algn="ctr">
              <a:spcBef>
                <a:spcPts val="400"/>
              </a:spcBef>
              <a:spcAft>
                <a:spcPts val="0"/>
              </a:spcAft>
              <a:buClr>
                <a:srgbClr val="888888"/>
              </a:buClr>
              <a:buSzPts val="2665"/>
              <a:buNone/>
              <a:defRPr>
                <a:solidFill>
                  <a:srgbClr val="888888"/>
                </a:solidFill>
              </a:defRPr>
            </a:lvl6pPr>
            <a:lvl7pPr lvl="6" algn="ctr">
              <a:spcBef>
                <a:spcPts val="400"/>
              </a:spcBef>
              <a:spcAft>
                <a:spcPts val="0"/>
              </a:spcAft>
              <a:buClr>
                <a:srgbClr val="888888"/>
              </a:buClr>
              <a:buSzPts val="2665"/>
              <a:buNone/>
              <a:defRPr>
                <a:solidFill>
                  <a:srgbClr val="888888"/>
                </a:solidFill>
              </a:defRPr>
            </a:lvl7pPr>
            <a:lvl8pPr lvl="7" algn="ctr">
              <a:spcBef>
                <a:spcPts val="400"/>
              </a:spcBef>
              <a:spcAft>
                <a:spcPts val="0"/>
              </a:spcAft>
              <a:buClr>
                <a:srgbClr val="888888"/>
              </a:buClr>
              <a:buSzPts val="2665"/>
              <a:buNone/>
              <a:defRPr>
                <a:solidFill>
                  <a:srgbClr val="888888"/>
                </a:solidFill>
              </a:defRPr>
            </a:lvl8pPr>
            <a:lvl9pPr lvl="8" algn="ctr">
              <a:spcBef>
                <a:spcPts val="400"/>
              </a:spcBef>
              <a:spcAft>
                <a:spcPts val="0"/>
              </a:spcAft>
              <a:buClr>
                <a:srgbClr val="888888"/>
              </a:buClr>
              <a:buSzPts val="2665"/>
              <a:buNone/>
              <a:defRPr>
                <a:solidFill>
                  <a:srgbClr val="888888"/>
                </a:solidFill>
              </a:defRPr>
            </a:lvl9pPr>
          </a:lstStyle>
          <a:p>
            <a:endParaRPr dirty="0"/>
          </a:p>
        </p:txBody>
      </p:sp>
      <p:sp>
        <p:nvSpPr>
          <p:cNvPr id="4" name="Google Shape;92;p20"/>
          <p:cNvSpPr txBox="1">
            <a:spLocks noGrp="1"/>
          </p:cNvSpPr>
          <p:nvPr>
            <p:ph type="dt" idx="11"/>
          </p:nvPr>
        </p:nvSpPr>
        <p:spPr>
          <a:ln/>
        </p:spPr>
        <p:txBody>
          <a:bodyPr/>
          <a:lstStyle>
            <a:lvl1pPr>
              <a:defRPr/>
            </a:lvl1pPr>
          </a:lstStyle>
          <a:p>
            <a:pPr fontAlgn="base">
              <a:spcBef>
                <a:spcPct val="0"/>
              </a:spcBef>
              <a:spcAft>
                <a:spcPct val="0"/>
              </a:spcAft>
              <a:defRPr/>
            </a:pPr>
            <a:endParaRPr lang="en-SG" altLang="en-US"/>
          </a:p>
        </p:txBody>
      </p:sp>
      <p:sp>
        <p:nvSpPr>
          <p:cNvPr id="5" name="Google Shape;93;p20"/>
          <p:cNvSpPr txBox="1">
            <a:spLocks noGrp="1"/>
          </p:cNvSpPr>
          <p:nvPr>
            <p:ph type="ftr" idx="12"/>
          </p:nvPr>
        </p:nvSpPr>
        <p:spPr>
          <a:ln/>
        </p:spPr>
        <p:txBody>
          <a:bodyPr/>
          <a:lstStyle>
            <a:lvl1pPr>
              <a:defRPr/>
            </a:lvl1pPr>
          </a:lstStyle>
          <a:p>
            <a:pPr fontAlgn="base">
              <a:spcBef>
                <a:spcPct val="0"/>
              </a:spcBef>
              <a:spcAft>
                <a:spcPct val="0"/>
              </a:spcAft>
              <a:defRPr/>
            </a:pPr>
            <a:endParaRPr lang="en-SG" altLang="en-US"/>
          </a:p>
        </p:txBody>
      </p:sp>
      <p:sp>
        <p:nvSpPr>
          <p:cNvPr id="6" name="Google Shape;94;p20"/>
          <p:cNvSpPr txBox="1">
            <a:spLocks noGrp="1"/>
          </p:cNvSpPr>
          <p:nvPr>
            <p:ph type="sldNum" idx="13"/>
          </p:nvPr>
        </p:nvSpPr>
        <p:spPr>
          <a:ln/>
        </p:spPr>
        <p:txBody>
          <a:bodyPr/>
          <a:lstStyle>
            <a:lvl1pPr>
              <a:defRPr/>
            </a:lvl1pPr>
          </a:lstStyle>
          <a:p>
            <a:pPr fontAlgn="base">
              <a:spcBef>
                <a:spcPct val="0"/>
              </a:spcBef>
              <a:spcAft>
                <a:spcPct val="0"/>
              </a:spcAft>
              <a:defRPr/>
            </a:pPr>
            <a:fld id="{09F54ED1-CC48-4804-93A0-03D2BBB83B25}"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89186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2" name="Google Shape;92;p20"/>
          <p:cNvSpPr txBox="1">
            <a:spLocks noGrp="1"/>
          </p:cNvSpPr>
          <p:nvPr>
            <p:ph type="dt" idx="11"/>
          </p:nvPr>
        </p:nvSpPr>
        <p:spPr>
          <a:ln/>
        </p:spPr>
        <p:txBody>
          <a:bodyPr/>
          <a:lstStyle>
            <a:lvl1pPr>
              <a:defRPr/>
            </a:lvl1pPr>
          </a:lstStyle>
          <a:p>
            <a:pPr fontAlgn="base">
              <a:spcBef>
                <a:spcPct val="0"/>
              </a:spcBef>
              <a:spcAft>
                <a:spcPct val="0"/>
              </a:spcAft>
              <a:defRPr/>
            </a:pPr>
            <a:endParaRPr lang="en-SG" altLang="en-US"/>
          </a:p>
        </p:txBody>
      </p:sp>
      <p:sp>
        <p:nvSpPr>
          <p:cNvPr id="3" name="Google Shape;93;p20"/>
          <p:cNvSpPr txBox="1">
            <a:spLocks noGrp="1"/>
          </p:cNvSpPr>
          <p:nvPr>
            <p:ph type="ftr" idx="12"/>
          </p:nvPr>
        </p:nvSpPr>
        <p:spPr>
          <a:ln/>
        </p:spPr>
        <p:txBody>
          <a:bodyPr/>
          <a:lstStyle>
            <a:lvl1pPr>
              <a:defRPr/>
            </a:lvl1pPr>
          </a:lstStyle>
          <a:p>
            <a:pPr fontAlgn="base">
              <a:spcBef>
                <a:spcPct val="0"/>
              </a:spcBef>
              <a:spcAft>
                <a:spcPct val="0"/>
              </a:spcAft>
              <a:defRPr/>
            </a:pPr>
            <a:endParaRPr lang="en-SG" altLang="en-US"/>
          </a:p>
        </p:txBody>
      </p:sp>
      <p:sp>
        <p:nvSpPr>
          <p:cNvPr id="4" name="Google Shape;94;p20"/>
          <p:cNvSpPr txBox="1">
            <a:spLocks noGrp="1"/>
          </p:cNvSpPr>
          <p:nvPr>
            <p:ph type="sldNum" idx="13"/>
          </p:nvPr>
        </p:nvSpPr>
        <p:spPr>
          <a:ln/>
        </p:spPr>
        <p:txBody>
          <a:bodyPr/>
          <a:lstStyle>
            <a:lvl1pPr>
              <a:defRPr/>
            </a:lvl1pPr>
          </a:lstStyle>
          <a:p>
            <a:pPr fontAlgn="base">
              <a:spcBef>
                <a:spcPct val="0"/>
              </a:spcBef>
              <a:spcAft>
                <a:spcPct val="0"/>
              </a:spcAft>
              <a:defRPr/>
            </a:pPr>
            <a:fld id="{92CDE857-41EB-4EFB-A924-7984EEAD6C36}"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9941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2" name="Google Shape;12;p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9" y="-90488"/>
            <a:ext cx="12613217"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8;p7"/>
          <p:cNvSpPr/>
          <p:nvPr/>
        </p:nvSpPr>
        <p:spPr>
          <a:xfrm>
            <a:off x="2628901" y="1930400"/>
            <a:ext cx="853017" cy="852488"/>
          </a:xfrm>
          <a:prstGeom prst="ellipse">
            <a:avLst/>
          </a:prstGeom>
          <a:solidFill>
            <a:srgbClr val="FEE599"/>
          </a:solidFill>
          <a:ln>
            <a:noFill/>
          </a:ln>
        </p:spPr>
        <p:txBody>
          <a:bodyPr spcFirstLastPara="1" lIns="68569" tIns="34275" rIns="68569" bIns="34275"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4" name="Oval 3">
            <a:extLst>
              <a:ext uri="{FF2B5EF4-FFF2-40B4-BE49-F238E27FC236}">
                <a16:creationId xmlns:a16="http://schemas.microsoft.com/office/drawing/2014/main" id="{9AD1DDED-7DF5-4CD6-A1A3-FC0C2ECC92B2}"/>
              </a:ext>
            </a:extLst>
          </p:cNvPr>
          <p:cNvSpPr/>
          <p:nvPr userDrawn="1"/>
        </p:nvSpPr>
        <p:spPr>
          <a:xfrm>
            <a:off x="11051117" y="136525"/>
            <a:ext cx="1284816" cy="1284288"/>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120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sp>
        <p:nvSpPr>
          <p:cNvPr id="5" name="Google Shape;15;p7"/>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9FBA49E4-B542-4D2B-AED0-32000D478F1D}" type="datetimeFigureOut">
              <a:rPr lang="en-US" altLang="en-US" smtClean="0"/>
              <a:pPr fontAlgn="base">
                <a:spcBef>
                  <a:spcPct val="0"/>
                </a:spcBef>
                <a:spcAft>
                  <a:spcPct val="0"/>
                </a:spcAft>
                <a:defRPr/>
              </a:pPr>
              <a:t>12/24/2023</a:t>
            </a:fld>
            <a:endParaRPr lang="en-US" altLang="en-US"/>
          </a:p>
        </p:txBody>
      </p:sp>
      <p:sp>
        <p:nvSpPr>
          <p:cNvPr id="6" name="Google Shape;16;p7"/>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7" name="Google Shape;17;p7"/>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EF4339EB-D59A-4975-8FC1-01F67DE2ACC0}"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50937225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pic>
        <p:nvPicPr>
          <p:cNvPr id="2" name="Google Shape;34;p10"/>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1589"/>
            <a:ext cx="12166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7;p10"/>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8E909771-64D6-43BB-8322-C5C9BFDBE5C9}" type="datetimeFigureOut">
              <a:rPr lang="en-US" altLang="en-US" smtClean="0"/>
              <a:pPr fontAlgn="base">
                <a:spcBef>
                  <a:spcPct val="0"/>
                </a:spcBef>
                <a:spcAft>
                  <a:spcPct val="0"/>
                </a:spcAft>
                <a:defRPr/>
              </a:pPr>
              <a:t>12/24/2023</a:t>
            </a:fld>
            <a:endParaRPr lang="en-US" altLang="en-US"/>
          </a:p>
        </p:txBody>
      </p:sp>
      <p:sp>
        <p:nvSpPr>
          <p:cNvPr id="4" name="Google Shape;38;p10"/>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39;p10"/>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A0B468E3-5B28-4A78-B88C-39BB6023374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3067143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TM Avo" panose="0204060305050602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3E5D497A-7F65-486C-941D-6CAC4399CFFC}" type="datetimeFigureOut">
              <a:rPr lang="en-US" altLang="en-US" smtClean="0"/>
              <a:pPr fontAlgn="base">
                <a:spcBef>
                  <a:spcPct val="0"/>
                </a:spcBef>
                <a:spcAft>
                  <a:spcPct val="0"/>
                </a:spcAft>
                <a:defRPr/>
              </a:pPr>
              <a:t>12/24/2023</a:t>
            </a:fld>
            <a:endParaRPr lang="en-US" alt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34001F5D-E335-4788-9160-B2AFD2B1C85D}"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274870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 name="Google Shape;20;p8"/>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84" y="0"/>
            <a:ext cx="122533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23;p8"/>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54F43FEF-34AD-4FCF-A86F-BCC43769DE0D}" type="datetimeFigureOut">
              <a:rPr lang="en-US" altLang="en-US" smtClean="0"/>
              <a:pPr fontAlgn="base">
                <a:spcBef>
                  <a:spcPct val="0"/>
                </a:spcBef>
                <a:spcAft>
                  <a:spcPct val="0"/>
                </a:spcAft>
                <a:defRPr/>
              </a:pPr>
              <a:t>12/24/2023</a:t>
            </a:fld>
            <a:endParaRPr lang="en-US" altLang="en-US"/>
          </a:p>
        </p:txBody>
      </p:sp>
      <p:sp>
        <p:nvSpPr>
          <p:cNvPr id="4" name="Google Shape;24;p8"/>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25;p8"/>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4B18F57D-4D1C-4286-AFED-694F533D9EC9}"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3001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 name="Google Shape;27;p9"/>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1589"/>
            <a:ext cx="12166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0;p9"/>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A1BA5428-100B-46A5-A6CE-902429FFEFFA}" type="datetimeFigureOut">
              <a:rPr lang="en-US" altLang="en-US" smtClean="0"/>
              <a:pPr fontAlgn="base">
                <a:spcBef>
                  <a:spcPct val="0"/>
                </a:spcBef>
                <a:spcAft>
                  <a:spcPct val="0"/>
                </a:spcAft>
                <a:defRPr/>
              </a:pPr>
              <a:t>12/24/2023</a:t>
            </a:fld>
            <a:endParaRPr lang="en-US" altLang="en-US"/>
          </a:p>
        </p:txBody>
      </p:sp>
      <p:sp>
        <p:nvSpPr>
          <p:cNvPr id="4" name="Google Shape;31;p9"/>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32;p9"/>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296182D2-A758-41A0-B3B9-4E80EC0A30C1}"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33190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97561B3B-9BA6-4C4D-8B30-45AEED0A188D}" type="datetimeFigureOut">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12/24/2023</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DADA5AD-FBF5-4393-A73C-EEA18769A2C6}"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632488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2" name="Google Shape;34;p10"/>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1589"/>
            <a:ext cx="12166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7;p10"/>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44F35525-18E4-4CC9-A5A2-3F7B2BC9649C}" type="datetimeFigureOut">
              <a:rPr lang="en-US" altLang="en-US" smtClean="0"/>
              <a:pPr fontAlgn="base">
                <a:spcBef>
                  <a:spcPct val="0"/>
                </a:spcBef>
                <a:spcAft>
                  <a:spcPct val="0"/>
                </a:spcAft>
                <a:defRPr/>
              </a:pPr>
              <a:t>12/24/2023</a:t>
            </a:fld>
            <a:endParaRPr lang="en-US" altLang="en-US"/>
          </a:p>
        </p:txBody>
      </p:sp>
      <p:sp>
        <p:nvSpPr>
          <p:cNvPr id="4" name="Google Shape;38;p10"/>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39;p10"/>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1347C36E-069F-40C9-AB6F-1B8FAF283EA2}"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681052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5"/>
        <p:cNvGrpSpPr/>
        <p:nvPr/>
      </p:nvGrpSpPr>
      <p:grpSpPr>
        <a:xfrm>
          <a:off x="0" y="0"/>
          <a:ext cx="0" cy="0"/>
          <a:chOff x="0" y="0"/>
          <a:chExt cx="0" cy="0"/>
        </a:xfrm>
      </p:grpSpPr>
      <p:sp>
        <p:nvSpPr>
          <p:cNvPr id="96" name="Google Shape;96;p21"/>
          <p:cNvSpPr txBox="1">
            <a:spLocks noGrp="1"/>
          </p:cNvSpPr>
          <p:nvPr>
            <p:ph type="ctrTitle"/>
          </p:nvPr>
        </p:nvSpPr>
        <p:spPr>
          <a:xfrm>
            <a:off x="914400" y="2130428"/>
            <a:ext cx="10363200" cy="1470025"/>
          </a:xfrm>
          <a:prstGeom prst="rect">
            <a:avLst/>
          </a:prstGeom>
          <a:noFill/>
          <a:ln>
            <a:noFill/>
          </a:ln>
        </p:spPr>
        <p:txBody>
          <a:bodyPr/>
          <a:lstStyle>
            <a:lvl1pPr lvl="0" algn="ctr">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7" name="Google Shape;97;p21"/>
          <p:cNvSpPr txBox="1">
            <a:spLocks noGrp="1"/>
          </p:cNvSpPr>
          <p:nvPr>
            <p:ph type="subTitle" idx="1"/>
          </p:nvPr>
        </p:nvSpPr>
        <p:spPr>
          <a:xfrm>
            <a:off x="1828800" y="3886200"/>
            <a:ext cx="8534400" cy="1752600"/>
          </a:xfrm>
          <a:prstGeom prst="rect">
            <a:avLst/>
          </a:prstGeom>
          <a:noFill/>
          <a:ln>
            <a:noFill/>
          </a:ln>
        </p:spPr>
        <p:txBody>
          <a:bodyPr/>
          <a:lstStyle>
            <a:lvl1pPr lvl="0" algn="ctr">
              <a:spcBef>
                <a:spcPts val="640"/>
              </a:spcBef>
              <a:spcAft>
                <a:spcPts val="0"/>
              </a:spcAft>
              <a:buClr>
                <a:srgbClr val="888888"/>
              </a:buClr>
              <a:buSzPts val="4265"/>
              <a:buNone/>
              <a:defRPr>
                <a:solidFill>
                  <a:srgbClr val="888888"/>
                </a:solidFill>
                <a:latin typeface="UTM Avo" panose="02040603050506020204" pitchFamily="18" charset="0"/>
              </a:defRPr>
            </a:lvl1pPr>
            <a:lvl2pPr lvl="1" algn="ctr">
              <a:spcBef>
                <a:spcPts val="560"/>
              </a:spcBef>
              <a:spcAft>
                <a:spcPts val="0"/>
              </a:spcAft>
              <a:buClr>
                <a:srgbClr val="888888"/>
              </a:buClr>
              <a:buSzPts val="3735"/>
              <a:buNone/>
              <a:defRPr>
                <a:solidFill>
                  <a:srgbClr val="888888"/>
                </a:solidFill>
              </a:defRPr>
            </a:lvl2pPr>
            <a:lvl3pPr lvl="2" algn="ctr">
              <a:spcBef>
                <a:spcPts val="480"/>
              </a:spcBef>
              <a:spcAft>
                <a:spcPts val="0"/>
              </a:spcAft>
              <a:buClr>
                <a:srgbClr val="888888"/>
              </a:buClr>
              <a:buSzPts val="3200"/>
              <a:buNone/>
              <a:defRPr>
                <a:solidFill>
                  <a:srgbClr val="888888"/>
                </a:solidFill>
              </a:defRPr>
            </a:lvl3pPr>
            <a:lvl4pPr lvl="3" algn="ctr">
              <a:spcBef>
                <a:spcPts val="400"/>
              </a:spcBef>
              <a:spcAft>
                <a:spcPts val="0"/>
              </a:spcAft>
              <a:buClr>
                <a:srgbClr val="888888"/>
              </a:buClr>
              <a:buSzPts val="2665"/>
              <a:buNone/>
              <a:defRPr>
                <a:solidFill>
                  <a:srgbClr val="888888"/>
                </a:solidFill>
              </a:defRPr>
            </a:lvl4pPr>
            <a:lvl5pPr lvl="4" algn="ctr">
              <a:spcBef>
                <a:spcPts val="400"/>
              </a:spcBef>
              <a:spcAft>
                <a:spcPts val="0"/>
              </a:spcAft>
              <a:buClr>
                <a:srgbClr val="888888"/>
              </a:buClr>
              <a:buSzPts val="2665"/>
              <a:buNone/>
              <a:defRPr>
                <a:solidFill>
                  <a:srgbClr val="888888"/>
                </a:solidFill>
              </a:defRPr>
            </a:lvl5pPr>
            <a:lvl6pPr lvl="5" algn="ctr">
              <a:spcBef>
                <a:spcPts val="400"/>
              </a:spcBef>
              <a:spcAft>
                <a:spcPts val="0"/>
              </a:spcAft>
              <a:buClr>
                <a:srgbClr val="888888"/>
              </a:buClr>
              <a:buSzPts val="2665"/>
              <a:buNone/>
              <a:defRPr>
                <a:solidFill>
                  <a:srgbClr val="888888"/>
                </a:solidFill>
              </a:defRPr>
            </a:lvl6pPr>
            <a:lvl7pPr lvl="6" algn="ctr">
              <a:spcBef>
                <a:spcPts val="400"/>
              </a:spcBef>
              <a:spcAft>
                <a:spcPts val="0"/>
              </a:spcAft>
              <a:buClr>
                <a:srgbClr val="888888"/>
              </a:buClr>
              <a:buSzPts val="2665"/>
              <a:buNone/>
              <a:defRPr>
                <a:solidFill>
                  <a:srgbClr val="888888"/>
                </a:solidFill>
              </a:defRPr>
            </a:lvl7pPr>
            <a:lvl8pPr lvl="7" algn="ctr">
              <a:spcBef>
                <a:spcPts val="400"/>
              </a:spcBef>
              <a:spcAft>
                <a:spcPts val="0"/>
              </a:spcAft>
              <a:buClr>
                <a:srgbClr val="888888"/>
              </a:buClr>
              <a:buSzPts val="2665"/>
              <a:buNone/>
              <a:defRPr>
                <a:solidFill>
                  <a:srgbClr val="888888"/>
                </a:solidFill>
              </a:defRPr>
            </a:lvl8pPr>
            <a:lvl9pPr lvl="8" algn="ctr">
              <a:spcBef>
                <a:spcPts val="400"/>
              </a:spcBef>
              <a:spcAft>
                <a:spcPts val="0"/>
              </a:spcAft>
              <a:buClr>
                <a:srgbClr val="888888"/>
              </a:buClr>
              <a:buSzPts val="2665"/>
              <a:buNone/>
              <a:defRPr>
                <a:solidFill>
                  <a:srgbClr val="888888"/>
                </a:solidFill>
              </a:defRPr>
            </a:lvl9pPr>
          </a:lstStyle>
          <a:p>
            <a:endParaRPr dirty="0"/>
          </a:p>
        </p:txBody>
      </p:sp>
      <p:sp>
        <p:nvSpPr>
          <p:cNvPr id="4" name="Google Shape;92;p20"/>
          <p:cNvSpPr txBox="1">
            <a:spLocks noGrp="1"/>
          </p:cNvSpPr>
          <p:nvPr>
            <p:ph type="dt" idx="11"/>
          </p:nvPr>
        </p:nvSpPr>
        <p:spPr>
          <a:ln/>
        </p:spPr>
        <p:txBody>
          <a:bodyPr/>
          <a:lstStyle>
            <a:lvl1pPr>
              <a:defRPr/>
            </a:lvl1pPr>
          </a:lstStyle>
          <a:p>
            <a:pPr fontAlgn="base">
              <a:spcBef>
                <a:spcPct val="0"/>
              </a:spcBef>
              <a:spcAft>
                <a:spcPct val="0"/>
              </a:spcAft>
              <a:defRPr/>
            </a:pPr>
            <a:endParaRPr lang="en-SG" altLang="en-US"/>
          </a:p>
        </p:txBody>
      </p:sp>
      <p:sp>
        <p:nvSpPr>
          <p:cNvPr id="5" name="Google Shape;93;p20"/>
          <p:cNvSpPr txBox="1">
            <a:spLocks noGrp="1"/>
          </p:cNvSpPr>
          <p:nvPr>
            <p:ph type="ftr" idx="12"/>
          </p:nvPr>
        </p:nvSpPr>
        <p:spPr>
          <a:ln/>
        </p:spPr>
        <p:txBody>
          <a:bodyPr/>
          <a:lstStyle>
            <a:lvl1pPr>
              <a:defRPr/>
            </a:lvl1pPr>
          </a:lstStyle>
          <a:p>
            <a:pPr fontAlgn="base">
              <a:spcBef>
                <a:spcPct val="0"/>
              </a:spcBef>
              <a:spcAft>
                <a:spcPct val="0"/>
              </a:spcAft>
              <a:defRPr/>
            </a:pPr>
            <a:endParaRPr lang="en-SG" altLang="en-US"/>
          </a:p>
        </p:txBody>
      </p:sp>
      <p:sp>
        <p:nvSpPr>
          <p:cNvPr id="6" name="Google Shape;94;p20"/>
          <p:cNvSpPr txBox="1">
            <a:spLocks noGrp="1"/>
          </p:cNvSpPr>
          <p:nvPr>
            <p:ph type="sldNum" idx="13"/>
          </p:nvPr>
        </p:nvSpPr>
        <p:spPr>
          <a:ln/>
        </p:spPr>
        <p:txBody>
          <a:bodyPr/>
          <a:lstStyle>
            <a:lvl1pPr>
              <a:defRPr/>
            </a:lvl1pPr>
          </a:lstStyle>
          <a:p>
            <a:pPr fontAlgn="base">
              <a:spcBef>
                <a:spcPct val="0"/>
              </a:spcBef>
              <a:spcAft>
                <a:spcPct val="0"/>
              </a:spcAft>
              <a:defRPr/>
            </a:pPr>
            <a:fld id="{D32C192B-B5F3-4B3B-BD3D-B5FB37D6515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21418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2" name="Google Shape;92;p20"/>
          <p:cNvSpPr txBox="1">
            <a:spLocks noGrp="1"/>
          </p:cNvSpPr>
          <p:nvPr>
            <p:ph type="dt" idx="11"/>
          </p:nvPr>
        </p:nvSpPr>
        <p:spPr>
          <a:ln/>
        </p:spPr>
        <p:txBody>
          <a:bodyPr/>
          <a:lstStyle>
            <a:lvl1pPr>
              <a:defRPr/>
            </a:lvl1pPr>
          </a:lstStyle>
          <a:p>
            <a:pPr fontAlgn="base">
              <a:spcBef>
                <a:spcPct val="0"/>
              </a:spcBef>
              <a:spcAft>
                <a:spcPct val="0"/>
              </a:spcAft>
              <a:defRPr/>
            </a:pPr>
            <a:endParaRPr lang="en-SG" altLang="en-US"/>
          </a:p>
        </p:txBody>
      </p:sp>
      <p:sp>
        <p:nvSpPr>
          <p:cNvPr id="3" name="Google Shape;93;p20"/>
          <p:cNvSpPr txBox="1">
            <a:spLocks noGrp="1"/>
          </p:cNvSpPr>
          <p:nvPr>
            <p:ph type="ftr" idx="12"/>
          </p:nvPr>
        </p:nvSpPr>
        <p:spPr>
          <a:ln/>
        </p:spPr>
        <p:txBody>
          <a:bodyPr/>
          <a:lstStyle>
            <a:lvl1pPr>
              <a:defRPr/>
            </a:lvl1pPr>
          </a:lstStyle>
          <a:p>
            <a:pPr fontAlgn="base">
              <a:spcBef>
                <a:spcPct val="0"/>
              </a:spcBef>
              <a:spcAft>
                <a:spcPct val="0"/>
              </a:spcAft>
              <a:defRPr/>
            </a:pPr>
            <a:endParaRPr lang="en-SG" altLang="en-US"/>
          </a:p>
        </p:txBody>
      </p:sp>
      <p:sp>
        <p:nvSpPr>
          <p:cNvPr id="4" name="Google Shape;94;p20"/>
          <p:cNvSpPr txBox="1">
            <a:spLocks noGrp="1"/>
          </p:cNvSpPr>
          <p:nvPr>
            <p:ph type="sldNum" idx="13"/>
          </p:nvPr>
        </p:nvSpPr>
        <p:spPr>
          <a:ln/>
        </p:spPr>
        <p:txBody>
          <a:bodyPr/>
          <a:lstStyle>
            <a:lvl1pPr>
              <a:defRPr/>
            </a:lvl1pPr>
          </a:lstStyle>
          <a:p>
            <a:pPr fontAlgn="base">
              <a:spcBef>
                <a:spcPct val="0"/>
              </a:spcBef>
              <a:spcAft>
                <a:spcPct val="0"/>
              </a:spcAft>
              <a:defRPr/>
            </a:pPr>
            <a:fld id="{948C87AE-37B6-4D7E-B87B-77638AF5B60F}"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02362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2" name="Google Shape;12;p7"/>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9" y="-90488"/>
            <a:ext cx="12613217" cy="709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18;p7"/>
          <p:cNvSpPr/>
          <p:nvPr/>
        </p:nvSpPr>
        <p:spPr>
          <a:xfrm>
            <a:off x="2628901" y="1930400"/>
            <a:ext cx="853017" cy="852488"/>
          </a:xfrm>
          <a:prstGeom prst="ellipse">
            <a:avLst/>
          </a:prstGeom>
          <a:solidFill>
            <a:srgbClr val="FEE599"/>
          </a:solidFill>
          <a:ln>
            <a:noFill/>
          </a:ln>
        </p:spPr>
        <p:txBody>
          <a:bodyPr spcFirstLastPara="1" lIns="68569" tIns="34275" rIns="68569" bIns="34275" anchor="ct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sz="135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4" name="Oval 3">
            <a:extLst>
              <a:ext uri="{FF2B5EF4-FFF2-40B4-BE49-F238E27FC236}">
                <a16:creationId xmlns:a16="http://schemas.microsoft.com/office/drawing/2014/main" id="{9AD1DDED-7DF5-4CD6-A1A3-FC0C2ECC92B2}"/>
              </a:ext>
            </a:extLst>
          </p:cNvPr>
          <p:cNvSpPr/>
          <p:nvPr userDrawn="1"/>
        </p:nvSpPr>
        <p:spPr>
          <a:xfrm>
            <a:off x="11051117" y="136525"/>
            <a:ext cx="1284816" cy="1284288"/>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000000"/>
              </a:buClr>
              <a:buSzTx/>
              <a:buFont typeface="Arial"/>
              <a:buNone/>
              <a:tabLst/>
              <a:defRPr/>
            </a:pPr>
            <a:endParaRPr kumimoji="0" lang="en-US" sz="1350" b="0" i="0" u="none" strike="noStrike" kern="120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sp>
        <p:nvSpPr>
          <p:cNvPr id="5" name="Google Shape;15;p7"/>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712E0449-4B03-41B9-8C16-C19AC6ED2F10}" type="datetimeFigureOut">
              <a:rPr lang="en-US" altLang="en-US" smtClean="0"/>
              <a:pPr fontAlgn="base">
                <a:spcBef>
                  <a:spcPct val="0"/>
                </a:spcBef>
                <a:spcAft>
                  <a:spcPct val="0"/>
                </a:spcAft>
                <a:defRPr/>
              </a:pPr>
              <a:t>12/24/2023</a:t>
            </a:fld>
            <a:endParaRPr lang="en-US" altLang="en-US"/>
          </a:p>
        </p:txBody>
      </p:sp>
      <p:sp>
        <p:nvSpPr>
          <p:cNvPr id="6" name="Google Shape;16;p7"/>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7" name="Google Shape;17;p7"/>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159D314F-3899-4E30-8605-4BD3A5E228E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98347426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pic>
        <p:nvPicPr>
          <p:cNvPr id="2" name="Google Shape;34;p10"/>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1589"/>
            <a:ext cx="121666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Google Shape;37;p10"/>
          <p:cNvSpPr txBox="1">
            <a:spLocks noGrp="1"/>
          </p:cNvSpPr>
          <p:nvPr>
            <p:ph type="dt" idx="10"/>
          </p:nvPr>
        </p:nvSpPr>
        <p:spPr>
          <a:xfrm>
            <a:off x="838200" y="6356351"/>
            <a:ext cx="2743200" cy="365125"/>
          </a:xfrm>
        </p:spPr>
        <p:txBody>
          <a:bodyPr/>
          <a:lstStyle>
            <a:lvl1pPr>
              <a:defRPr/>
            </a:lvl1pPr>
          </a:lstStyle>
          <a:p>
            <a:pPr fontAlgn="base">
              <a:spcBef>
                <a:spcPct val="0"/>
              </a:spcBef>
              <a:spcAft>
                <a:spcPct val="0"/>
              </a:spcAft>
              <a:defRPr/>
            </a:pPr>
            <a:fld id="{7A939B23-F122-4ED8-B773-1849FB3F6771}" type="datetimeFigureOut">
              <a:rPr lang="en-US" altLang="en-US" smtClean="0"/>
              <a:pPr fontAlgn="base">
                <a:spcBef>
                  <a:spcPct val="0"/>
                </a:spcBef>
                <a:spcAft>
                  <a:spcPct val="0"/>
                </a:spcAft>
                <a:defRPr/>
              </a:pPr>
              <a:t>12/24/2023</a:t>
            </a:fld>
            <a:endParaRPr lang="en-US" altLang="en-US"/>
          </a:p>
        </p:txBody>
      </p:sp>
      <p:sp>
        <p:nvSpPr>
          <p:cNvPr id="4" name="Google Shape;38;p10"/>
          <p:cNvSpPr txBox="1">
            <a:spLocks noGrp="1"/>
          </p:cNvSpPr>
          <p:nvPr>
            <p:ph type="ftr" idx="11"/>
          </p:nvPr>
        </p:nvSpPr>
        <p:spPr>
          <a:xfrm>
            <a:off x="4038600" y="6356351"/>
            <a:ext cx="4114800" cy="365125"/>
          </a:xfrm>
        </p:spPr>
        <p:txBody>
          <a:bodyPr/>
          <a:lstStyle>
            <a:lvl1pPr>
              <a:defRPr/>
            </a:lvl1pPr>
          </a:lstStyle>
          <a:p>
            <a:pPr fontAlgn="base">
              <a:spcBef>
                <a:spcPct val="0"/>
              </a:spcBef>
              <a:spcAft>
                <a:spcPct val="0"/>
              </a:spcAft>
              <a:defRPr/>
            </a:pPr>
            <a:endParaRPr lang="en-US" altLang="en-US"/>
          </a:p>
        </p:txBody>
      </p:sp>
      <p:sp>
        <p:nvSpPr>
          <p:cNvPr id="5" name="Google Shape;39;p10"/>
          <p:cNvSpPr txBox="1">
            <a:spLocks noGrp="1"/>
          </p:cNvSpPr>
          <p:nvPr>
            <p:ph type="sldNum" idx="12"/>
          </p:nvPr>
        </p:nvSpPr>
        <p:spPr>
          <a:xfrm>
            <a:off x="8610600" y="6356351"/>
            <a:ext cx="2743200" cy="365125"/>
          </a:xfrm>
        </p:spPr>
        <p:txBody>
          <a:bodyPr/>
          <a:lstStyle>
            <a:lvl1pPr>
              <a:defRPr/>
            </a:lvl1pPr>
          </a:lstStyle>
          <a:p>
            <a:pPr fontAlgn="base">
              <a:spcBef>
                <a:spcPct val="0"/>
              </a:spcBef>
              <a:spcAft>
                <a:spcPct val="0"/>
              </a:spcAft>
              <a:defRPr/>
            </a:pPr>
            <a:fld id="{BAEFBABB-1A11-4815-89C7-7CAAA299B9C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2666129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TM Avo" panose="0204060305050602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defRPr/>
            </a:pPr>
            <a:fld id="{F1DEEBB7-1D4A-46D6-B497-276930DE1AE0}" type="datetimeFigureOut">
              <a:rPr lang="en-US" altLang="en-US" smtClean="0"/>
              <a:pPr fontAlgn="base">
                <a:spcBef>
                  <a:spcPct val="0"/>
                </a:spcBef>
                <a:spcAft>
                  <a:spcPct val="0"/>
                </a:spcAft>
                <a:defRPr/>
              </a:pPr>
              <a:t>12/24/2023</a:t>
            </a:fld>
            <a:endParaRPr lang="en-US" altLang="en-US"/>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defRPr/>
            </a:pPr>
            <a:endParaRPr lang="en-US" altLang="en-US"/>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defRPr/>
            </a:pPr>
            <a:fld id="{19ED79C2-76E2-4CDA-B718-4DDC67824BF4}"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287808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0043B6-C5DB-457D-B1E3-88DBD937E295}"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32865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D999F24-937C-4536-8298-176CCED5ABCA}"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487138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D3A503-7304-4EA9-8873-107B3C597FC6}"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28114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7D1128-3BCB-438A-847B-C334D6EAE74D}"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718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5"/>
        <p:cNvGrpSpPr/>
        <p:nvPr/>
      </p:nvGrpSpPr>
      <p:grpSpPr>
        <a:xfrm>
          <a:off x="0" y="0"/>
          <a:ext cx="0" cy="0"/>
          <a:chOff x="0" y="0"/>
          <a:chExt cx="0" cy="0"/>
        </a:xfrm>
      </p:grpSpPr>
      <p:sp>
        <p:nvSpPr>
          <p:cNvPr id="96" name="Google Shape;96;p21"/>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atin typeface="UTM Avo" panose="02040603050506020204"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97" name="Google Shape;97;p21"/>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5"/>
              <a:buNone/>
              <a:defRPr>
                <a:solidFill>
                  <a:srgbClr val="888888"/>
                </a:solidFill>
                <a:latin typeface="UTM Avo" panose="02040603050506020204" pitchFamily="18" charset="0"/>
              </a:defRPr>
            </a:lvl1pPr>
            <a:lvl2pPr lvl="1" algn="ctr">
              <a:spcBef>
                <a:spcPts val="747"/>
              </a:spcBef>
              <a:spcAft>
                <a:spcPts val="0"/>
              </a:spcAft>
              <a:buClr>
                <a:srgbClr val="888888"/>
              </a:buClr>
              <a:buSzPts val="3735"/>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5"/>
              <a:buNone/>
              <a:defRPr>
                <a:solidFill>
                  <a:srgbClr val="888888"/>
                </a:solidFill>
              </a:defRPr>
            </a:lvl4pPr>
            <a:lvl5pPr lvl="4" algn="ctr">
              <a:spcBef>
                <a:spcPts val="533"/>
              </a:spcBef>
              <a:spcAft>
                <a:spcPts val="0"/>
              </a:spcAft>
              <a:buClr>
                <a:srgbClr val="888888"/>
              </a:buClr>
              <a:buSzPts val="2665"/>
              <a:buNone/>
              <a:defRPr>
                <a:solidFill>
                  <a:srgbClr val="888888"/>
                </a:solidFill>
              </a:defRPr>
            </a:lvl5pPr>
            <a:lvl6pPr lvl="5" algn="ctr">
              <a:spcBef>
                <a:spcPts val="533"/>
              </a:spcBef>
              <a:spcAft>
                <a:spcPts val="0"/>
              </a:spcAft>
              <a:buClr>
                <a:srgbClr val="888888"/>
              </a:buClr>
              <a:buSzPts val="2665"/>
              <a:buNone/>
              <a:defRPr>
                <a:solidFill>
                  <a:srgbClr val="888888"/>
                </a:solidFill>
              </a:defRPr>
            </a:lvl6pPr>
            <a:lvl7pPr lvl="6" algn="ctr">
              <a:spcBef>
                <a:spcPts val="533"/>
              </a:spcBef>
              <a:spcAft>
                <a:spcPts val="0"/>
              </a:spcAft>
              <a:buClr>
                <a:srgbClr val="888888"/>
              </a:buClr>
              <a:buSzPts val="2665"/>
              <a:buNone/>
              <a:defRPr>
                <a:solidFill>
                  <a:srgbClr val="888888"/>
                </a:solidFill>
              </a:defRPr>
            </a:lvl7pPr>
            <a:lvl8pPr lvl="7" algn="ctr">
              <a:spcBef>
                <a:spcPts val="533"/>
              </a:spcBef>
              <a:spcAft>
                <a:spcPts val="0"/>
              </a:spcAft>
              <a:buClr>
                <a:srgbClr val="888888"/>
              </a:buClr>
              <a:buSzPts val="2665"/>
              <a:buNone/>
              <a:defRPr>
                <a:solidFill>
                  <a:srgbClr val="888888"/>
                </a:solidFill>
              </a:defRPr>
            </a:lvl8pPr>
            <a:lvl9pPr lvl="8" algn="ctr">
              <a:spcBef>
                <a:spcPts val="533"/>
              </a:spcBef>
              <a:spcAft>
                <a:spcPts val="0"/>
              </a:spcAft>
              <a:buClr>
                <a:srgbClr val="888888"/>
              </a:buClr>
              <a:buSzPts val="2665"/>
              <a:buNone/>
              <a:defRPr>
                <a:solidFill>
                  <a:srgbClr val="888888"/>
                </a:solidFill>
              </a:defRPr>
            </a:lvl9pPr>
          </a:lstStyle>
          <a:p>
            <a:endParaRPr dirty="0"/>
          </a:p>
        </p:txBody>
      </p:sp>
      <p:sp>
        <p:nvSpPr>
          <p:cNvPr id="98" name="Google Shape;98;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SG"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99" name="Google Shape;99;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SG"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100" name="Google Shape;100;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1377392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CCEB5FC-F6B7-4E3A-A905-E60DEE3B21F3}"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258891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3F51BB-9C06-463F-8238-815E9EC314A3}"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955580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BBB81C-2A1E-40B5-9C66-AB79D196AA1C}"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779984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8865C1-8AFA-44BD-88BC-E6A035F55298}"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6778280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430E67F-B2DE-406F-AB06-28075D12C4C6}"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213321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B1A7F3D-E155-42A7-82B0-6C16B88710BE}"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151015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D4B5B92-5F85-4CA5-A98B-DB7CBB403E31}"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440672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0043B6-C5DB-457D-B1E3-88DBD937E295}"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9934410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D999F24-937C-4536-8298-176CCED5ABCA}"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291793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08D3A503-7304-4EA9-8873-107B3C597FC6}"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9174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SG"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103" name="Google Shape;103;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SG"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104" name="Google Shape;104;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863368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27D1128-3BCB-438A-847B-C334D6EAE74D}"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852784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ECCEB5FC-F6B7-4E3A-A905-E60DEE3B21F3}"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436408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A33F51BB-9C06-463F-8238-815E9EC314A3}"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611726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8BBB81C-2A1E-40B5-9C66-AB79D196AA1C}"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1652348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F8865C1-8AFA-44BD-88BC-E6A035F55298}"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869750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430E67F-B2DE-406F-AB06-28075D12C4C6}"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657575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B1A7F3D-E155-42A7-82B0-6C16B88710BE}"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740482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3D4B5B92-5F85-4CA5-A98B-DB7CBB403E31}"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158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C354FBDB-570B-47DF-96E0-31EC931D5420}" type="datetimeFigureOut">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12/24/2023</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FA4BBA6-1016-4661-98DC-FB176A95F2CF}"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1200" cap="none" spc="0" normalizeH="0" baseline="0" noProof="0" dirty="0">
              <a:ln>
                <a:noFill/>
              </a:ln>
              <a:solidFill>
                <a:srgbClr val="FFFFFF"/>
              </a:solidFill>
              <a:effectLst/>
              <a:uLnTx/>
              <a:uFillTx/>
              <a:latin typeface="UTM Avo" panose="02040603050506020204" pitchFamily="18" charset="0"/>
              <a:ea typeface="+mn-ea"/>
              <a:cs typeface="+mn-cs"/>
              <a:sym typeface="Arial"/>
            </a:endParaRPr>
          </a:p>
        </p:txBody>
      </p:sp>
    </p:spTree>
    <p:extLst>
      <p:ext uri="{BB962C8B-B14F-4D97-AF65-F5344CB8AC3E}">
        <p14:creationId xmlns:p14="http://schemas.microsoft.com/office/powerpoint/2010/main" val="322908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nd Content" userDrawn="1">
  <p:cSld name="3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97561B3B-9BA6-4C4D-8B30-45AEED0A188D}" type="datetimeFigureOut">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12/24/2023</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4DADA5AD-FBF5-4393-A73C-EEA18769A2C6}"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59626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TM Avo" panose="0204060305050602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UTM Avo" panose="02040603050506020204" pitchFamily="18" charset="0"/>
              </a:defRPr>
            </a:lvl1pPr>
            <a:lvl2pPr>
              <a:defRPr>
                <a:latin typeface="UTM Avo" panose="02040603050506020204" pitchFamily="18" charset="0"/>
              </a:defRPr>
            </a:lvl2pPr>
            <a:lvl3pPr>
              <a:defRPr>
                <a:latin typeface="UTM Avo" panose="02040603050506020204" pitchFamily="18" charset="0"/>
              </a:defRPr>
            </a:lvl3pPr>
            <a:lvl4pPr>
              <a:defRPr>
                <a:latin typeface="UTM Avo" panose="02040603050506020204" pitchFamily="18" charset="0"/>
              </a:defRPr>
            </a:lvl4pPr>
            <a:lvl5pPr>
              <a:defRPr>
                <a:latin typeface="UTM Avo" panose="0204060305050602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2BFA6248-9075-44F6-BABA-ACCDFFA54742}" type="datetimeFigureOut">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12/24/2023</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FD0A7C2-3364-4B6C-B187-A7ABF31AEE8C}"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6886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60043B6-C5DB-457D-B1E3-88DBD937E295}"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533509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dirty="0"/>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SG"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SG"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UTM Avo" panose="02040603050506020204" pitchFamily="18" charset="0"/>
                <a:ea typeface="UTM Avo" panose="02040603050506020204" pitchFamily="18" charset="0"/>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smtClean="0">
                <a:ln>
                  <a:noFill/>
                </a:ln>
                <a:solidFill>
                  <a:srgbClr val="888888"/>
                </a:solidFill>
                <a:effectLst/>
                <a:uLnTx/>
                <a:uFillTx/>
                <a:latin typeface="UTM Avo" panose="02040603050506020204" pitchFamily="18" charset="0"/>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dirty="0">
              <a:ln>
                <a:noFill/>
              </a:ln>
              <a:solidFill>
                <a:srgbClr val="888888"/>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144696245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UTM Avo" panose="02040603050506020204" pitchFamily="18" charset="0"/>
          <a:ea typeface="UTM Avo" panose="02040603050506020204"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1B4D1365-BB76-49BB-9D8E-AE2EEE9C8FBA}"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8331666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Google Shape;90;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dirty="0"/>
          </a:p>
        </p:txBody>
      </p:sp>
      <p:sp>
        <p:nvSpPr>
          <p:cNvPr id="2052" name="Google Shape;92;p20"/>
          <p:cNvSpPr txBox="1">
            <a:spLocks noGrp="1"/>
          </p:cNvSpPr>
          <p:nvPr>
            <p:ph type="dt" idx="10"/>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defTabSz="685800" eaLnBrk="1" hangingPunct="1">
              <a:buClr>
                <a:srgbClr val="000000"/>
              </a:buClr>
              <a:buSzPts val="1400"/>
              <a:defRPr sz="1200">
                <a:solidFill>
                  <a:srgbClr val="888888"/>
                </a:solidFill>
                <a:latin typeface="UTM Avo" panose="02040603050506020204"/>
                <a:ea typeface="UTM Avo" panose="02040603050506020204"/>
                <a:cs typeface="Calibri" panose="020F0502020204030204" pitchFamily="34" charset="0"/>
                <a:sym typeface="Calibri" panose="020F0502020204030204" pitchFamily="34" charset="0"/>
              </a:defRPr>
            </a:lvl1pPr>
          </a:lstStyle>
          <a:p>
            <a:pPr fontAlgn="base">
              <a:spcBef>
                <a:spcPct val="0"/>
              </a:spcBef>
              <a:spcAft>
                <a:spcPct val="0"/>
              </a:spcAft>
              <a:defRPr/>
            </a:pPr>
            <a:endParaRPr lang="en-SG" altLang="en-US"/>
          </a:p>
        </p:txBody>
      </p:sp>
      <p:sp>
        <p:nvSpPr>
          <p:cNvPr id="2053" name="Google Shape;93;p20"/>
          <p:cNvSpPr txBox="1">
            <a:spLocks noGrp="1"/>
          </p:cNvSpPr>
          <p:nvPr>
            <p:ph type="ftr" idx="11"/>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defTabSz="685800" eaLnBrk="1" hangingPunct="1">
              <a:buClr>
                <a:srgbClr val="000000"/>
              </a:buClr>
              <a:buSzPts val="1400"/>
              <a:defRPr sz="1200">
                <a:solidFill>
                  <a:srgbClr val="888888"/>
                </a:solidFill>
                <a:latin typeface="UTM Avo" panose="02040603050506020204"/>
                <a:ea typeface="UTM Avo" panose="02040603050506020204"/>
                <a:cs typeface="Calibri" panose="020F0502020204030204" pitchFamily="34" charset="0"/>
                <a:sym typeface="Calibri" panose="020F0502020204030204" pitchFamily="34" charset="0"/>
              </a:defRPr>
            </a:lvl1pPr>
          </a:lstStyle>
          <a:p>
            <a:pPr fontAlgn="base">
              <a:spcBef>
                <a:spcPct val="0"/>
              </a:spcBef>
              <a:spcAft>
                <a:spcPct val="0"/>
              </a:spcAft>
              <a:defRPr/>
            </a:pPr>
            <a:endParaRPr lang="en-SG" altLang="en-US"/>
          </a:p>
        </p:txBody>
      </p:sp>
      <p:sp>
        <p:nvSpPr>
          <p:cNvPr id="2054" name="Google Shape;94;p20"/>
          <p:cNvSpPr txBox="1">
            <a:spLocks noGrp="1"/>
          </p:cNvSpPr>
          <p:nvPr>
            <p:ph type="sldNum" idx="12"/>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defTabSz="685800" eaLnBrk="1" hangingPunct="1">
              <a:buClr>
                <a:srgbClr val="000000"/>
              </a:buClr>
              <a:defRPr sz="1200">
                <a:solidFill>
                  <a:srgbClr val="888888"/>
                </a:solidFill>
                <a:latin typeface="UTM Avo" panose="02040603050506020204"/>
                <a:ea typeface="UTM Avo" panose="02040603050506020204"/>
                <a:cs typeface="Calibri" panose="020F0502020204030204" pitchFamily="34" charset="0"/>
                <a:sym typeface="Calibri" panose="020F0502020204030204" pitchFamily="34" charset="0"/>
              </a:defRPr>
            </a:lvl1pPr>
          </a:lstStyle>
          <a:p>
            <a:pPr fontAlgn="base">
              <a:spcBef>
                <a:spcPct val="0"/>
              </a:spcBef>
              <a:spcAft>
                <a:spcPct val="0"/>
              </a:spcAft>
              <a:defRPr/>
            </a:pPr>
            <a:fld id="{E806706E-7DF7-4185-AD05-426F71D29B2C}"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547264012"/>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pitchFamily="18" charset="0"/>
          <a:ea typeface="UTM Avo" panose="02040603050506020204" pitchFamily="18" charset="0"/>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pitchFamily="18" charset="0"/>
          <a:ea typeface="UTM Avo" panose="02040603050506020204" pitchFamily="18" charset="0"/>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Google Shape;90;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dirty="0"/>
          </a:p>
        </p:txBody>
      </p:sp>
      <p:sp>
        <p:nvSpPr>
          <p:cNvPr id="3076" name="Google Shape;92;p20"/>
          <p:cNvSpPr txBox="1">
            <a:spLocks noGrp="1"/>
          </p:cNvSpPr>
          <p:nvPr>
            <p:ph type="dt" idx="10"/>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defTabSz="685800" eaLnBrk="1" hangingPunct="1">
              <a:buClr>
                <a:srgbClr val="000000"/>
              </a:buClr>
              <a:buSzPts val="1400"/>
              <a:defRPr sz="1200">
                <a:solidFill>
                  <a:srgbClr val="888888"/>
                </a:solidFill>
                <a:latin typeface="UTM Avo" panose="02040603050506020204"/>
                <a:ea typeface="UTM Avo" panose="02040603050506020204"/>
                <a:cs typeface="Calibri" panose="020F0502020204030204" pitchFamily="34" charset="0"/>
                <a:sym typeface="Calibri" panose="020F0502020204030204" pitchFamily="34" charset="0"/>
              </a:defRPr>
            </a:lvl1pPr>
          </a:lstStyle>
          <a:p>
            <a:pPr fontAlgn="base">
              <a:spcBef>
                <a:spcPct val="0"/>
              </a:spcBef>
              <a:spcAft>
                <a:spcPct val="0"/>
              </a:spcAft>
              <a:defRPr/>
            </a:pPr>
            <a:endParaRPr lang="en-SG" altLang="en-US"/>
          </a:p>
        </p:txBody>
      </p:sp>
      <p:sp>
        <p:nvSpPr>
          <p:cNvPr id="3077" name="Google Shape;93;p20"/>
          <p:cNvSpPr txBox="1">
            <a:spLocks noGrp="1"/>
          </p:cNvSpPr>
          <p:nvPr>
            <p:ph type="ftr" idx="11"/>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defTabSz="685800" eaLnBrk="1" hangingPunct="1">
              <a:buClr>
                <a:srgbClr val="000000"/>
              </a:buClr>
              <a:buSzPts val="1400"/>
              <a:defRPr sz="1200">
                <a:solidFill>
                  <a:srgbClr val="888888"/>
                </a:solidFill>
                <a:latin typeface="UTM Avo" panose="02040603050506020204"/>
                <a:ea typeface="UTM Avo" panose="02040603050506020204"/>
                <a:cs typeface="Calibri" panose="020F0502020204030204" pitchFamily="34" charset="0"/>
                <a:sym typeface="Calibri" panose="020F0502020204030204" pitchFamily="34" charset="0"/>
              </a:defRPr>
            </a:lvl1pPr>
          </a:lstStyle>
          <a:p>
            <a:pPr fontAlgn="base">
              <a:spcBef>
                <a:spcPct val="0"/>
              </a:spcBef>
              <a:spcAft>
                <a:spcPct val="0"/>
              </a:spcAft>
              <a:defRPr/>
            </a:pPr>
            <a:endParaRPr lang="en-SG" altLang="en-US"/>
          </a:p>
        </p:txBody>
      </p:sp>
      <p:sp>
        <p:nvSpPr>
          <p:cNvPr id="3078" name="Google Shape;94;p20"/>
          <p:cNvSpPr txBox="1">
            <a:spLocks noGrp="1"/>
          </p:cNvSpPr>
          <p:nvPr>
            <p:ph type="sldNum" idx="12"/>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defTabSz="685800" eaLnBrk="1" hangingPunct="1">
              <a:buClr>
                <a:srgbClr val="000000"/>
              </a:buClr>
              <a:defRPr sz="1200">
                <a:solidFill>
                  <a:srgbClr val="888888"/>
                </a:solidFill>
                <a:latin typeface="UTM Avo" panose="02040603050506020204"/>
                <a:ea typeface="UTM Avo" panose="02040603050506020204"/>
                <a:cs typeface="Calibri" panose="020F0502020204030204" pitchFamily="34" charset="0"/>
                <a:sym typeface="Calibri" panose="020F0502020204030204" pitchFamily="34" charset="0"/>
              </a:defRPr>
            </a:lvl1pPr>
          </a:lstStyle>
          <a:p>
            <a:pPr fontAlgn="base">
              <a:spcBef>
                <a:spcPct val="0"/>
              </a:spcBef>
              <a:spcAft>
                <a:spcPct val="0"/>
              </a:spcAft>
              <a:defRPr/>
            </a:pPr>
            <a:fld id="{A78BDB7E-9325-4868-B596-C26EBC3DF967}" type="slidenum">
              <a:rPr lang="en-US" altLang="en-US" smtClean="0"/>
              <a:pPr fontAlgn="base">
                <a:spcBef>
                  <a:spcPct val="0"/>
                </a:spcBef>
                <a:spcAft>
                  <a:spcPct val="0"/>
                </a:spcAft>
                <a:defRPr/>
              </a:pPr>
              <a:t>‹#›</a:t>
            </a:fld>
            <a:endParaRPr lang="en-US" altLang="en-US"/>
          </a:p>
        </p:txBody>
      </p:sp>
    </p:spTree>
    <p:extLst>
      <p:ext uri="{BB962C8B-B14F-4D97-AF65-F5344CB8AC3E}">
        <p14:creationId xmlns:p14="http://schemas.microsoft.com/office/powerpoint/2010/main" val="402186719"/>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pitchFamily="18" charset="0"/>
          <a:ea typeface="UTM Avo" panose="02040603050506020204" pitchFamily="18" charset="0"/>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a:ea typeface="UTM Avo" panose="02040603050506020204"/>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UTM Avo" panose="02040603050506020204" pitchFamily="18" charset="0"/>
          <a:ea typeface="UTM Avo" panose="02040603050506020204" pitchFamily="18" charset="0"/>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0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1B4D1365-BB76-49BB-9D8E-AE2EEE9C8FBA}"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1520733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fontAlgn="base">
              <a:spcBef>
                <a:spcPct val="0"/>
              </a:spcBef>
              <a:spcAft>
                <a:spcPct val="0"/>
              </a:spcAft>
              <a:defRPr/>
            </a:pPr>
            <a:fld id="{1B4D1365-BB76-49BB-9D8E-AE2EEE9C8FBA}" type="slidenum">
              <a:rPr lang="en-US" altLang="en-US" smtClean="0">
                <a:solidFill>
                  <a:srgbClr val="000000"/>
                </a:solidFill>
                <a:cs typeface="Arial" panose="020B0604020202020204" pitchFamily="34" charset="0"/>
              </a:rPr>
              <a:pPr fontAlgn="base">
                <a:spcBef>
                  <a:spcPct val="0"/>
                </a:spcBef>
                <a:spcAft>
                  <a:spcPct val="0"/>
                </a:spcAft>
                <a:defRPr/>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8504703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0.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customXml" Target="../ink/ink1.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gif"/><Relationship Id="rId2" Type="http://schemas.openxmlformats.org/officeDocument/2006/relationships/slideLayout" Target="../slideLayouts/slideLayout53.xml"/><Relationship Id="rId1" Type="http://schemas.openxmlformats.org/officeDocument/2006/relationships/audio" Target="file:///C:\Documents%20and%20Settings\Administrator\Desktop\dong%20mau%20lac%20hong%20ppt.MP3" TargetMode="External"/><Relationship Id="rId6" Type="http://schemas.openxmlformats.org/officeDocument/2006/relationships/image" Target="../media/image6.gif"/><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3.wav"/><Relationship Id="rId7" Type="http://schemas.openxmlformats.org/officeDocument/2006/relationships/image" Target="../media/image12.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2.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audio" Target="../media/audio2.wav"/><Relationship Id="rId7" Type="http://schemas.openxmlformats.org/officeDocument/2006/relationships/image" Target="../media/image12.gif"/><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netease-10-1024x768-org866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6"/>
          <p:cNvSpPr>
            <a:spLocks noChangeArrowheads="1" noChangeShapeType="1" noTextEdit="1"/>
          </p:cNvSpPr>
          <p:nvPr/>
        </p:nvSpPr>
        <p:spPr bwMode="auto">
          <a:xfrm>
            <a:off x="2895600" y="1600201"/>
            <a:ext cx="6400800" cy="4952998"/>
          </a:xfrm>
          <a:prstGeom prst="rect">
            <a:avLst/>
          </a:prstGeom>
        </p:spPr>
        <p:txBody>
          <a:bodyPr spcFirstLastPara="1" wrap="none" fromWordArt="1">
            <a:prstTxWarp prst="textArchUp">
              <a:avLst>
                <a:gd name="adj" fmla="val 10800004"/>
              </a:avLst>
            </a:prstTxWarp>
          </a:bodyPr>
          <a:lstStyle/>
          <a:p>
            <a:pPr algn="ctr" fontAlgn="base">
              <a:spcBef>
                <a:spcPct val="0"/>
              </a:spcBef>
              <a:spcAft>
                <a:spcPct val="0"/>
              </a:spcAft>
              <a:defRPr/>
            </a:pPr>
            <a:r>
              <a:rPr lang="vi-VN"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Trường</a:t>
            </a:r>
            <a:r>
              <a:rPr lang="en-US"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VNI-Allegie"/>
                <a:cs typeface="Arial" panose="020B0604020202020204" pitchFamily="34" charset="0"/>
              </a:rPr>
              <a:t> </a:t>
            </a:r>
            <a:r>
              <a:rPr lang="vi-VN"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Tiểu</a:t>
            </a:r>
            <a:r>
              <a:rPr lang="en-US"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 </a:t>
            </a:r>
            <a:r>
              <a:rPr lang="vi-VN"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học</a:t>
            </a:r>
            <a:r>
              <a:rPr lang="en-US"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 </a:t>
            </a:r>
            <a:r>
              <a:rPr lang="vi-VN"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Số</a:t>
            </a:r>
            <a:r>
              <a:rPr lang="en-US"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 2 </a:t>
            </a:r>
            <a:r>
              <a:rPr lang="vi-VN"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Võ</a:t>
            </a:r>
            <a:r>
              <a:rPr lang="en-US"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 </a:t>
            </a:r>
            <a:r>
              <a:rPr lang="vi-VN"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Xán</a:t>
            </a:r>
            <a:endParaRPr lang="en-US" sz="4800" b="1" i="1" kern="10" dirty="0">
              <a:ln w="9525">
                <a:solidFill>
                  <a:srgbClr val="FF0000"/>
                </a:solidFill>
                <a:round/>
                <a:headEnd/>
                <a:tailEnd/>
              </a:ln>
              <a:solidFill>
                <a:srgbClr val="000000"/>
              </a:soli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endParaRPr>
          </a:p>
        </p:txBody>
      </p:sp>
      <p:sp>
        <p:nvSpPr>
          <p:cNvPr id="38916" name="WordArt 7"/>
          <p:cNvSpPr>
            <a:spLocks noChangeArrowheads="1" noChangeShapeType="1" noTextEdit="1"/>
          </p:cNvSpPr>
          <p:nvPr/>
        </p:nvSpPr>
        <p:spPr bwMode="auto">
          <a:xfrm>
            <a:off x="3810000" y="3352800"/>
            <a:ext cx="4800600" cy="11620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6000" b="1" kern="10">
                <a:ln w="19050">
                  <a:solidFill>
                    <a:srgbClr val="0000FF"/>
                  </a:solidFill>
                  <a:round/>
                  <a:headEnd/>
                  <a:tailEnd/>
                </a:ln>
                <a:solidFill>
                  <a:srgbClr val="FF00FF"/>
                </a:solidFill>
                <a:latin typeface="Times New Roman" panose="02020603050405020304" pitchFamily="18" charset="0"/>
                <a:cs typeface="Times New Roman" panose="02020603050405020304" pitchFamily="18" charset="0"/>
              </a:rPr>
              <a:t>Tiếng Việt 2</a:t>
            </a:r>
          </a:p>
        </p:txBody>
      </p:sp>
      <p:pic>
        <p:nvPicPr>
          <p:cNvPr id="38917"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4980" y="233364"/>
            <a:ext cx="639763"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16888" y="-302419"/>
            <a:ext cx="533400"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178598" y="104776"/>
            <a:ext cx="685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0955915" y="-373062"/>
            <a:ext cx="5492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9287019" y="4510088"/>
            <a:ext cx="685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11337926" y="4495800"/>
            <a:ext cx="5492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976872" y="4597401"/>
            <a:ext cx="639762" cy="35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4" descr="659204qfhni5vgx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217491" y="4343400"/>
            <a:ext cx="53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13"/>
          <p:cNvSpPr txBox="1">
            <a:spLocks noChangeArrowheads="1"/>
          </p:cNvSpPr>
          <p:nvPr/>
        </p:nvSpPr>
        <p:spPr bwMode="auto">
          <a:xfrm>
            <a:off x="2727325" y="182564"/>
            <a:ext cx="6629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None/>
            </a:pPr>
            <a:r>
              <a:rPr lang="en-US" altLang="en-US" sz="2200" b="1">
                <a:solidFill>
                  <a:srgbClr val="660033"/>
                </a:solidFill>
                <a:latin typeface="Times New Roman" panose="02020603050405020304" pitchFamily="18" charset="0"/>
                <a:cs typeface="Arial" panose="020B0604020202020204" pitchFamily="34" charset="0"/>
              </a:rPr>
              <a:t>PHÒNG GIÁO DỤC VÀ ĐÀO TẠO TÂY SƠN</a:t>
            </a:r>
          </a:p>
        </p:txBody>
      </p:sp>
      <p:sp>
        <p:nvSpPr>
          <p:cNvPr id="38926" name="Text Box 14"/>
          <p:cNvSpPr txBox="1">
            <a:spLocks noChangeArrowheads="1"/>
          </p:cNvSpPr>
          <p:nvPr/>
        </p:nvSpPr>
        <p:spPr bwMode="auto">
          <a:xfrm>
            <a:off x="2895600" y="5867400"/>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None/>
            </a:pPr>
            <a:r>
              <a:rPr lang="en-US" altLang="en-US" b="1">
                <a:solidFill>
                  <a:srgbClr val="0000FF"/>
                </a:solidFill>
                <a:latin typeface="HP001 4 hàng" panose="020B0603050302020204" pitchFamily="34" charset="0"/>
                <a:cs typeface="Arial" panose="020B0604020202020204" pitchFamily="34" charset="0"/>
              </a:rPr>
              <a:t>Giáo viên: </a:t>
            </a:r>
            <a:r>
              <a:rPr lang="vi-VN" altLang="en-US" b="1" i="1">
                <a:solidFill>
                  <a:srgbClr val="0000FF"/>
                </a:solidFill>
                <a:latin typeface="HP001 4 hàng" panose="020B0603050302020204" pitchFamily="34" charset="0"/>
                <a:cs typeface="Arial" panose="020B0604020202020204" pitchFamily="34" charset="0"/>
              </a:rPr>
              <a:t>Trương Thị Thu Thủy</a:t>
            </a:r>
            <a:endParaRPr lang="en-US" altLang="en-US" b="1" i="1">
              <a:solidFill>
                <a:srgbClr val="0000FF"/>
              </a:solidFill>
              <a:latin typeface="HP001 4 hàng" panose="020B0603050302020204" pitchFamily="34" charset="0"/>
              <a:cs typeface="Arial" panose="020B0604020202020204" pitchFamily="34" charset="0"/>
            </a:endParaRPr>
          </a:p>
        </p:txBody>
      </p:sp>
      <p:pic>
        <p:nvPicPr>
          <p:cNvPr id="38927" name="Picture 15" descr="3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181600"/>
            <a:ext cx="9159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17"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80326" y="9906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18" descr="chim bay 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124201" y="685800"/>
            <a:ext cx="2035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19" descr="chim bay 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1" y="685800"/>
            <a:ext cx="20351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1" name="Text Box 21"/>
          <p:cNvSpPr txBox="1">
            <a:spLocks noChangeArrowheads="1"/>
          </p:cNvSpPr>
          <p:nvPr/>
        </p:nvSpPr>
        <p:spPr bwMode="auto">
          <a:xfrm>
            <a:off x="10210800" y="6858000"/>
            <a:ext cx="1841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50000"/>
              </a:spcBef>
              <a:spcAft>
                <a:spcPct val="0"/>
              </a:spcAft>
              <a:buNone/>
            </a:pPr>
            <a:r>
              <a:rPr lang="en-US" altLang="en-US" sz="900">
                <a:solidFill>
                  <a:srgbClr val="000000"/>
                </a:solidFill>
                <a:cs typeface="Arial" panose="020B0604020202020204" pitchFamily="34" charset="0"/>
              </a:rPr>
              <a:t>.</a:t>
            </a:r>
          </a:p>
        </p:txBody>
      </p:sp>
      <p:pic>
        <p:nvPicPr>
          <p:cNvPr id="38932" name="Picture 29"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1" y="16002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30"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8382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33"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14601" y="16764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36"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41910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6" name="Picture 48"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16826" y="46482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7" name="Picture 66"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8382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8" name="Picture 69" descr="chim ba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1" y="838200"/>
            <a:ext cx="190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53142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rdArt 3"/>
          <p:cNvSpPr>
            <a:spLocks noChangeArrowheads="1" noChangeShapeType="1" noTextEdit="1"/>
          </p:cNvSpPr>
          <p:nvPr/>
        </p:nvSpPr>
        <p:spPr bwMode="auto">
          <a:xfrm>
            <a:off x="2819400" y="838200"/>
            <a:ext cx="5867400" cy="304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defRPr/>
            </a:pPr>
            <a:r>
              <a:rPr lang="vi-VN" sz="3600" b="1" u="sng" kern="10" dirty="0">
                <a:ln w="9525">
                  <a:round/>
                  <a:headEnd/>
                  <a:tailEnd/>
                </a:ln>
                <a:solidFill>
                  <a:srgbClr val="FF0000"/>
                </a:solidFill>
                <a:latin typeface="Times New Roman" panose="02020603050405020304" pitchFamily="18" charset="0"/>
                <a:ea typeface="Tahoma"/>
                <a:cs typeface="Times New Roman" pitchFamily="18" charset="0"/>
              </a:rPr>
              <a:t>Bài </a:t>
            </a:r>
            <a:r>
              <a:rPr lang="en-US" sz="3600" b="1" u="sng" kern="10" dirty="0">
                <a:ln w="9525">
                  <a:round/>
                  <a:headEnd/>
                  <a:tailEnd/>
                </a:ln>
                <a:solidFill>
                  <a:srgbClr val="FF0000"/>
                </a:solidFill>
                <a:latin typeface="Times New Roman" panose="02020603050405020304" pitchFamily="18" charset="0"/>
                <a:ea typeface="Tahoma"/>
                <a:cs typeface="Times New Roman" pitchFamily="18" charset="0"/>
              </a:rPr>
              <a:t>17</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a:t>
            </a:r>
            <a:r>
              <a:rPr lang="vi-VN"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Chị</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ngã</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em</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nâng</a:t>
            </a:r>
            <a:endParaRPr lang="en-US" sz="3600" b="1" kern="10" dirty="0">
              <a:ln w="9525">
                <a:round/>
                <a:headEnd/>
                <a:tailEnd/>
              </a:ln>
              <a:solidFill>
                <a:srgbClr val="FF0000"/>
              </a:solidFill>
              <a:latin typeface="Times New Roman" panose="02020603050405020304" pitchFamily="18" charset="0"/>
              <a:ea typeface="Tahoma"/>
              <a:cs typeface="Times New Roman" pitchFamily="18" charset="0"/>
            </a:endParaRPr>
          </a:p>
        </p:txBody>
      </p:sp>
      <p:sp>
        <p:nvSpPr>
          <p:cNvPr id="47107" name="Rectangle 2"/>
          <p:cNvSpPr>
            <a:spLocks noChangeArrowheads="1"/>
          </p:cNvSpPr>
          <p:nvPr/>
        </p:nvSpPr>
        <p:spPr bwMode="auto">
          <a:xfrm>
            <a:off x="1524000" y="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0000FF"/>
                </a:solidFill>
                <a:latin typeface="Times New Roman" panose="02020603050405020304" pitchFamily="18" charset="0"/>
                <a:cs typeface="Arial" panose="020B0604020202020204" pitchFamily="34" charset="0"/>
              </a:rPr>
              <a:t>Thứ </a:t>
            </a:r>
            <a:r>
              <a:rPr lang="vi-VN" altLang="en-US" sz="2400" b="1">
                <a:solidFill>
                  <a:srgbClr val="0000FF"/>
                </a:solidFill>
                <a:latin typeface="Times New Roman" panose="02020603050405020304" pitchFamily="18" charset="0"/>
                <a:cs typeface="Arial" panose="020B0604020202020204" pitchFamily="34" charset="0"/>
              </a:rPr>
              <a:t>tư</a:t>
            </a:r>
            <a:r>
              <a:rPr lang="en-US" altLang="en-US" sz="2400" b="1">
                <a:solidFill>
                  <a:srgbClr val="0000FF"/>
                </a:solidFill>
                <a:latin typeface="Times New Roman" panose="02020603050405020304" pitchFamily="18" charset="0"/>
                <a:cs typeface="Arial" panose="020B0604020202020204" pitchFamily="34" charset="0"/>
              </a:rPr>
              <a:t> ngày </a:t>
            </a:r>
            <a:r>
              <a:rPr lang="vi-VN" altLang="en-US" sz="2400" b="1">
                <a:solidFill>
                  <a:srgbClr val="0000FF"/>
                </a:solidFill>
                <a:latin typeface="Times New Roman" panose="02020603050405020304" pitchFamily="18" charset="0"/>
                <a:cs typeface="Arial" panose="020B0604020202020204" pitchFamily="34" charset="0"/>
              </a:rPr>
              <a:t>27</a:t>
            </a:r>
            <a:r>
              <a:rPr lang="en-US" altLang="en-US" sz="2400" b="1">
                <a:solidFill>
                  <a:srgbClr val="0000FF"/>
                </a:solidFill>
                <a:latin typeface="Times New Roman" panose="02020603050405020304" pitchFamily="18" charset="0"/>
                <a:cs typeface="Arial" panose="020B0604020202020204" pitchFamily="34" charset="0"/>
              </a:rPr>
              <a:t> tháng 12 năm </a:t>
            </a:r>
            <a:r>
              <a:rPr lang="vi-VN" altLang="en-US" sz="2400" b="1">
                <a:solidFill>
                  <a:srgbClr val="0000FF"/>
                </a:solidFill>
                <a:latin typeface="Times New Roman" panose="02020603050405020304" pitchFamily="18" charset="0"/>
                <a:cs typeface="Arial" panose="020B0604020202020204" pitchFamily="34" charset="0"/>
              </a:rPr>
              <a:t>2023</a:t>
            </a:r>
            <a:r>
              <a:rPr lang="en-US" altLang="en-US" sz="2400" b="1">
                <a:solidFill>
                  <a:srgbClr val="0000FF"/>
                </a:solidFill>
                <a:latin typeface="Times New Roman" panose="02020603050405020304" pitchFamily="18" charset="0"/>
                <a:cs typeface="Arial" panose="020B0604020202020204" pitchFamily="34" charset="0"/>
              </a:rPr>
              <a:t/>
            </a:r>
            <a:br>
              <a:rPr lang="en-US" altLang="en-US" sz="2400" b="1">
                <a:solidFill>
                  <a:srgbClr val="0000FF"/>
                </a:solidFill>
                <a:latin typeface="Times New Roman" panose="02020603050405020304" pitchFamily="18" charset="0"/>
                <a:cs typeface="Arial" panose="020B0604020202020204" pitchFamily="34" charset="0"/>
              </a:rPr>
            </a:br>
            <a:r>
              <a:rPr lang="en-US" altLang="en-US" sz="2400" b="1">
                <a:solidFill>
                  <a:srgbClr val="FF0000"/>
                </a:solidFill>
                <a:latin typeface="Times New Roman" panose="02020603050405020304" pitchFamily="18" charset="0"/>
                <a:cs typeface="Arial" panose="020B0604020202020204" pitchFamily="34" charset="0"/>
              </a:rPr>
              <a:t>Tiếng Việt:</a:t>
            </a:r>
            <a:endParaRPr lang="en-US" altLang="en-US" sz="2400">
              <a:solidFill>
                <a:srgbClr val="FF0000"/>
              </a:solidFill>
              <a:latin typeface="Times New Roman" panose="02020603050405020304" pitchFamily="18" charset="0"/>
              <a:cs typeface="Arial" panose="020B0604020202020204" pitchFamily="34" charset="0"/>
            </a:endParaRPr>
          </a:p>
        </p:txBody>
      </p:sp>
      <p:sp>
        <p:nvSpPr>
          <p:cNvPr id="7" name="TextBox 6"/>
          <p:cNvSpPr txBox="1"/>
          <p:nvPr/>
        </p:nvSpPr>
        <p:spPr>
          <a:xfrm>
            <a:off x="651163" y="1103314"/>
            <a:ext cx="11173691" cy="5386090"/>
          </a:xfrm>
          <a:prstGeom prst="rect">
            <a:avLst/>
          </a:prstGeom>
          <a:noFill/>
        </p:spPr>
        <p:txBody>
          <a:bodyPr wrap="square">
            <a:spAutoFit/>
          </a:bodyPr>
          <a:lstStyle/>
          <a:p>
            <a:pPr algn="ctr" eaLnBrk="0" fontAlgn="base" hangingPunct="0">
              <a:spcBef>
                <a:spcPct val="0"/>
              </a:spcBef>
              <a:spcAft>
                <a:spcPct val="0"/>
              </a:spcAft>
              <a:defRPr/>
            </a:pPr>
            <a:r>
              <a:rPr lang="vi-VN" sz="3200" dirty="0">
                <a:solidFill>
                  <a:srgbClr val="000000"/>
                </a:solidFill>
                <a:latin typeface="Times New Roman" panose="02020603050405020304" pitchFamily="18" charset="0"/>
                <a:cs typeface="Arial" panose="020B0604020202020204" pitchFamily="34" charset="0"/>
              </a:rPr>
              <a:t>Bài đọc 2: Câu chuyện bó đũa</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1. Ngày xưa, ở một gia đình kia, có hai anh em. Lúc nhỏ, anh em rất hòa thuận. Khi lớn lên, anh có vợ, em có chồng, tuy mỗi người một nhà nhưng vẫn hay va chạm.</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2. Thấy các con không yêu thương nhau, người cha rất buồn phiền. Một hôm, ông đặt một bó đũa và một túi tiền lên bàn, rồi gọi các con, cả trai, gái, dâu, rể lại và bảo:</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 </a:t>
            </a:r>
            <a:r>
              <a:rPr lang="vi-VN" sz="2400" dirty="0">
                <a:solidFill>
                  <a:srgbClr val="000000"/>
                </a:solidFill>
                <a:latin typeface="Times New Roman" panose="02020603050405020304" pitchFamily="18" charset="0"/>
                <a:cs typeface="Arial" panose="020B0604020202020204" pitchFamily="34" charset="0"/>
              </a:rPr>
              <a:t>Ai bẻ gãy được bó đũa này thì cha thưởng cho túi tiền.</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Bốn </a:t>
            </a:r>
            <a:r>
              <a:rPr lang="vi-VN" sz="2400" dirty="0">
                <a:solidFill>
                  <a:srgbClr val="000000"/>
                </a:solidFill>
                <a:latin typeface="Times New Roman" panose="02020603050405020304" pitchFamily="18" charset="0"/>
                <a:cs typeface="Arial" panose="020B0604020202020204" pitchFamily="34" charset="0"/>
              </a:rPr>
              <a:t>người con lần lượt bẻ bó đũa. Ai cũng cố hết sức mà không sao bẻ gãy được. Người cha bèn cởi bó đũa ra, rồi thong thả bẻ gãy từng chiếc một cách dễ dàng.</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3. Thấy vậy, bốn người con cùng nói:</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 Thưa </a:t>
            </a:r>
            <a:r>
              <a:rPr lang="vi-VN" sz="2400" dirty="0">
                <a:solidFill>
                  <a:srgbClr val="000000"/>
                </a:solidFill>
                <a:latin typeface="Times New Roman" panose="02020603050405020304" pitchFamily="18" charset="0"/>
                <a:cs typeface="Arial" panose="020B0604020202020204" pitchFamily="34" charset="0"/>
              </a:rPr>
              <a:t>cha, lấy từng chiếc mà bẻ thì có khó gì!</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 </a:t>
            </a:r>
            <a:r>
              <a:rPr lang="vi-VN" sz="2400" dirty="0" smtClean="0">
                <a:solidFill>
                  <a:srgbClr val="000000"/>
                </a:solidFill>
                <a:latin typeface="Times New Roman" panose="02020603050405020304" pitchFamily="18" charset="0"/>
                <a:cs typeface="Arial" panose="020B0604020202020204" pitchFamily="34" charset="0"/>
              </a:rPr>
              <a:t>   Người </a:t>
            </a:r>
            <a:r>
              <a:rPr lang="vi-VN" sz="2400" dirty="0">
                <a:solidFill>
                  <a:srgbClr val="000000"/>
                </a:solidFill>
                <a:latin typeface="Times New Roman" panose="02020603050405020304" pitchFamily="18" charset="0"/>
                <a:cs typeface="Arial" panose="020B0604020202020204" pitchFamily="34" charset="0"/>
              </a:rPr>
              <a:t>cha liền bảo:</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 </a:t>
            </a:r>
            <a:r>
              <a:rPr lang="vi-VN" sz="2400" dirty="0">
                <a:solidFill>
                  <a:srgbClr val="000000"/>
                </a:solidFill>
                <a:latin typeface="Times New Roman" panose="02020603050405020304" pitchFamily="18" charset="0"/>
                <a:cs typeface="Arial" panose="020B0604020202020204" pitchFamily="34" charset="0"/>
              </a:rPr>
              <a:t>Đúng. Như thế là các con đều thấy rằng chia lẻ ra thì yếu, hợp lại thì mạnh. Vậy các con phải biết thương yêu, đùm bọc lẫn nhau. Có đoàn kết thì mới có sức mạnh.</a:t>
            </a:r>
          </a:p>
          <a:p>
            <a:pPr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                                                                                     Theo Ngụ ngôn Việt Nam </a:t>
            </a:r>
          </a:p>
        </p:txBody>
      </p:sp>
      <p:sp>
        <p:nvSpPr>
          <p:cNvPr id="5" name="Oval 4"/>
          <p:cNvSpPr/>
          <p:nvPr/>
        </p:nvSpPr>
        <p:spPr>
          <a:xfrm>
            <a:off x="637311" y="1551712"/>
            <a:ext cx="457200" cy="533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srgbClr val="000000"/>
                </a:solidFill>
                <a:latin typeface="Arial"/>
              </a:rPr>
              <a:t>1</a:t>
            </a:r>
          </a:p>
        </p:txBody>
      </p:sp>
      <p:sp>
        <p:nvSpPr>
          <p:cNvPr id="6" name="Oval 5"/>
          <p:cNvSpPr/>
          <p:nvPr/>
        </p:nvSpPr>
        <p:spPr>
          <a:xfrm>
            <a:off x="616096" y="2348347"/>
            <a:ext cx="457200" cy="4921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srgbClr val="000000"/>
                </a:solidFill>
                <a:latin typeface="Arial"/>
              </a:rPr>
              <a:t>2</a:t>
            </a:r>
          </a:p>
        </p:txBody>
      </p:sp>
      <p:sp>
        <p:nvSpPr>
          <p:cNvPr id="8" name="Oval 7"/>
          <p:cNvSpPr/>
          <p:nvPr/>
        </p:nvSpPr>
        <p:spPr>
          <a:xfrm>
            <a:off x="550570" y="4113501"/>
            <a:ext cx="457200" cy="54292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srgbClr val="000000"/>
                </a:solidFill>
                <a:latin typeface="Arial"/>
              </a:rPr>
              <a:t>3</a:t>
            </a:r>
          </a:p>
        </p:txBody>
      </p:sp>
    </p:spTree>
    <p:extLst>
      <p:ext uri="{BB962C8B-B14F-4D97-AF65-F5344CB8AC3E}">
        <p14:creationId xmlns:p14="http://schemas.microsoft.com/office/powerpoint/2010/main" val="1173670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rdArt 3"/>
          <p:cNvSpPr>
            <a:spLocks noChangeArrowheads="1" noChangeShapeType="1" noTextEdit="1"/>
          </p:cNvSpPr>
          <p:nvPr/>
        </p:nvSpPr>
        <p:spPr bwMode="auto">
          <a:xfrm>
            <a:off x="2971800" y="762000"/>
            <a:ext cx="5715000" cy="304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1" hangingPunct="1">
              <a:defRPr/>
            </a:pPr>
            <a:r>
              <a:rPr lang="vi-VN" sz="3600" b="1" u="sng" kern="10" dirty="0">
                <a:ln w="9525">
                  <a:round/>
                  <a:headEnd/>
                  <a:tailEnd/>
                </a:ln>
                <a:solidFill>
                  <a:srgbClr val="FF0000"/>
                </a:solidFill>
                <a:ea typeface="Tahoma"/>
                <a:cs typeface="Times New Roman" pitchFamily="18" charset="0"/>
              </a:rPr>
              <a:t>Bài </a:t>
            </a:r>
            <a:r>
              <a:rPr lang="en-US" sz="3600" b="1" u="sng" kern="10" dirty="0">
                <a:ln w="9525">
                  <a:round/>
                  <a:headEnd/>
                  <a:tailEnd/>
                </a:ln>
                <a:solidFill>
                  <a:srgbClr val="FF0000"/>
                </a:solidFill>
                <a:ea typeface="Tahoma"/>
                <a:cs typeface="Times New Roman" pitchFamily="18" charset="0"/>
              </a:rPr>
              <a:t>17</a:t>
            </a:r>
            <a:r>
              <a:rPr lang="en-US" sz="3600" b="1" kern="10" dirty="0">
                <a:ln w="9525">
                  <a:round/>
                  <a:headEnd/>
                  <a:tailEnd/>
                </a:ln>
                <a:solidFill>
                  <a:srgbClr val="FF0000"/>
                </a:solidFill>
                <a:ea typeface="Tahoma"/>
                <a:cs typeface="Times New Roman" pitchFamily="18" charset="0"/>
              </a:rPr>
              <a:t>:</a:t>
            </a:r>
            <a:r>
              <a:rPr lang="vi-VN"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Chị</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ngã</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em</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nâng</a:t>
            </a:r>
            <a:endParaRPr lang="en-US" sz="3600" b="1" kern="10" dirty="0">
              <a:ln w="9525">
                <a:round/>
                <a:headEnd/>
                <a:tailEnd/>
              </a:ln>
              <a:solidFill>
                <a:srgbClr val="FF0000"/>
              </a:solidFill>
              <a:ea typeface="Tahoma"/>
              <a:cs typeface="Times New Roman" pitchFamily="18" charset="0"/>
            </a:endParaRPr>
          </a:p>
        </p:txBody>
      </p:sp>
      <p:sp>
        <p:nvSpPr>
          <p:cNvPr id="48131" name="TextBox 20"/>
          <p:cNvSpPr txBox="1">
            <a:spLocks noChangeArrowheads="1"/>
          </p:cNvSpPr>
          <p:nvPr/>
        </p:nvSpPr>
        <p:spPr bwMode="auto">
          <a:xfrm>
            <a:off x="1905000" y="1066800"/>
            <a:ext cx="7848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Times New Roman" panose="02020603050405020304" pitchFamily="18" charset="0"/>
              </a:rPr>
              <a:t>          </a:t>
            </a:r>
            <a:r>
              <a:rPr lang="vi-VN" altLang="en-US" b="1">
                <a:solidFill>
                  <a:srgbClr val="000000"/>
                </a:solidFill>
                <a:latin typeface="Times New Roman" panose="02020603050405020304" pitchFamily="18" charset="0"/>
              </a:rPr>
              <a:t>Bài đọc 2: Câu chuyện bó đũa</a:t>
            </a:r>
          </a:p>
          <a:p>
            <a:pPr eaLnBrk="1" hangingPunct="1">
              <a:spcBef>
                <a:spcPct val="0"/>
              </a:spcBef>
              <a:buFontTx/>
              <a:buNone/>
            </a:pPr>
            <a:endParaRPr lang="en-US" altLang="en-US" sz="2800">
              <a:latin typeface="Times New Roman" panose="02020603050405020304" pitchFamily="18" charset="0"/>
            </a:endParaRPr>
          </a:p>
        </p:txBody>
      </p:sp>
      <p:sp>
        <p:nvSpPr>
          <p:cNvPr id="48132" name="Rectangle 2"/>
          <p:cNvSpPr>
            <a:spLocks noChangeArrowheads="1"/>
          </p:cNvSpPr>
          <p:nvPr/>
        </p:nvSpPr>
        <p:spPr bwMode="auto">
          <a:xfrm>
            <a:off x="1524000" y="-762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00FF"/>
                </a:solidFill>
                <a:latin typeface="Times New Roman" panose="02020603050405020304" pitchFamily="18" charset="0"/>
              </a:rPr>
              <a:t>Thứ </a:t>
            </a:r>
            <a:r>
              <a:rPr lang="vi-VN" altLang="en-US" sz="2000" b="1">
                <a:solidFill>
                  <a:srgbClr val="0000FF"/>
                </a:solidFill>
                <a:latin typeface="Times New Roman" panose="02020603050405020304" pitchFamily="18" charset="0"/>
              </a:rPr>
              <a:t>tư</a:t>
            </a:r>
            <a:r>
              <a:rPr lang="en-US" altLang="en-US" sz="2000" b="1">
                <a:solidFill>
                  <a:srgbClr val="0000FF"/>
                </a:solidFill>
                <a:latin typeface="Times New Roman" panose="02020603050405020304" pitchFamily="18" charset="0"/>
              </a:rPr>
              <a:t> ngày </a:t>
            </a:r>
            <a:r>
              <a:rPr lang="vi-VN" altLang="en-US" sz="2000" b="1">
                <a:solidFill>
                  <a:srgbClr val="0000FF"/>
                </a:solidFill>
                <a:latin typeface="Times New Roman" panose="02020603050405020304" pitchFamily="18" charset="0"/>
              </a:rPr>
              <a:t>27</a:t>
            </a:r>
            <a:r>
              <a:rPr lang="en-US" altLang="en-US" sz="2000" b="1">
                <a:solidFill>
                  <a:srgbClr val="0000FF"/>
                </a:solidFill>
                <a:latin typeface="Times New Roman" panose="02020603050405020304" pitchFamily="18" charset="0"/>
              </a:rPr>
              <a:t> tháng 12 năm </a:t>
            </a:r>
            <a:r>
              <a:rPr lang="vi-VN" altLang="en-US" sz="2000" b="1">
                <a:solidFill>
                  <a:srgbClr val="0000FF"/>
                </a:solidFill>
                <a:latin typeface="Times New Roman" panose="02020603050405020304" pitchFamily="18" charset="0"/>
              </a:rPr>
              <a:t>2023</a:t>
            </a:r>
            <a:r>
              <a:rPr lang="en-US" altLang="en-US" sz="2000" b="1">
                <a:solidFill>
                  <a:srgbClr val="0000FF"/>
                </a:solidFill>
                <a:latin typeface="Times New Roman" panose="02020603050405020304" pitchFamily="18" charset="0"/>
              </a:rPr>
              <a:t/>
            </a:r>
            <a:br>
              <a:rPr lang="en-US" altLang="en-US" sz="2000" b="1">
                <a:solidFill>
                  <a:srgbClr val="0000FF"/>
                </a:solidFill>
                <a:latin typeface="Times New Roman" panose="02020603050405020304" pitchFamily="18" charset="0"/>
              </a:rPr>
            </a:br>
            <a:r>
              <a:rPr lang="en-US" altLang="en-US" sz="2400" b="1">
                <a:solidFill>
                  <a:srgbClr val="FF0000"/>
                </a:solidFill>
                <a:latin typeface="Times New Roman" panose="02020603050405020304" pitchFamily="18" charset="0"/>
              </a:rPr>
              <a:t>Tiếng  Việt:</a:t>
            </a:r>
            <a:endParaRPr lang="en-US" altLang="en-US" sz="2400">
              <a:solidFill>
                <a:srgbClr val="FF0000"/>
              </a:solidFill>
              <a:latin typeface="Times New Roman" panose="02020603050405020304" pitchFamily="18" charset="0"/>
            </a:endParaRPr>
          </a:p>
        </p:txBody>
      </p:sp>
      <p:sp>
        <p:nvSpPr>
          <p:cNvPr id="48135" name="TextBox 22"/>
          <p:cNvSpPr txBox="1">
            <a:spLocks noChangeArrowheads="1"/>
          </p:cNvSpPr>
          <p:nvPr/>
        </p:nvSpPr>
        <p:spPr bwMode="auto">
          <a:xfrm>
            <a:off x="1828800" y="20574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0000FF"/>
                </a:solidFill>
                <a:latin typeface="Times New Roman" panose="02020603050405020304" pitchFamily="18" charset="0"/>
              </a:rPr>
              <a:t>     </a:t>
            </a:r>
            <a:r>
              <a:rPr lang="en-US" altLang="en-US" sz="2000" b="1" u="sng" dirty="0" err="1">
                <a:solidFill>
                  <a:srgbClr val="0000FF"/>
                </a:solidFill>
                <a:latin typeface="Times New Roman" panose="02020603050405020304" pitchFamily="18" charset="0"/>
              </a:rPr>
              <a:t>Luyện</a:t>
            </a:r>
            <a:r>
              <a:rPr lang="en-US" altLang="en-US" sz="2000" b="1" u="sng" dirty="0">
                <a:solidFill>
                  <a:srgbClr val="0000FF"/>
                </a:solidFill>
                <a:latin typeface="Times New Roman" panose="02020603050405020304" pitchFamily="18" charset="0"/>
              </a:rPr>
              <a:t> </a:t>
            </a:r>
            <a:r>
              <a:rPr lang="en-US" altLang="en-US" sz="2000" b="1" u="sng" dirty="0" err="1">
                <a:solidFill>
                  <a:srgbClr val="0000FF"/>
                </a:solidFill>
                <a:latin typeface="Times New Roman" panose="02020603050405020304" pitchFamily="18" charset="0"/>
              </a:rPr>
              <a:t>đọc</a:t>
            </a:r>
            <a:r>
              <a:rPr lang="en-US" altLang="en-US" sz="2000" b="1" dirty="0">
                <a:solidFill>
                  <a:srgbClr val="0000FF"/>
                </a:solidFill>
                <a:latin typeface="Times New Roman" panose="02020603050405020304" pitchFamily="18" charset="0"/>
              </a:rPr>
              <a:t>:</a:t>
            </a:r>
          </a:p>
        </p:txBody>
      </p:sp>
      <p:sp>
        <p:nvSpPr>
          <p:cNvPr id="48136" name="TextBox 23"/>
          <p:cNvSpPr txBox="1">
            <a:spLocks noChangeArrowheads="1"/>
          </p:cNvSpPr>
          <p:nvPr/>
        </p:nvSpPr>
        <p:spPr bwMode="auto">
          <a:xfrm>
            <a:off x="6705600" y="19812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0000FF"/>
                </a:solidFill>
                <a:latin typeface="Times New Roman" panose="02020603050405020304" pitchFamily="18" charset="0"/>
              </a:rPr>
              <a:t>Tìm hiểu bài</a:t>
            </a:r>
            <a:r>
              <a:rPr lang="en-US" altLang="en-US" sz="2000" b="1">
                <a:solidFill>
                  <a:srgbClr val="0000FF"/>
                </a:solidFill>
                <a:latin typeface="Times New Roman" panose="02020603050405020304" pitchFamily="18" charset="0"/>
              </a:rPr>
              <a:t>:</a:t>
            </a:r>
          </a:p>
        </p:txBody>
      </p:sp>
      <p:cxnSp>
        <p:nvCxnSpPr>
          <p:cNvPr id="30" name="Straight Connector 29"/>
          <p:cNvCxnSpPr>
            <a:cxnSpLocks/>
          </p:cNvCxnSpPr>
          <p:nvPr/>
        </p:nvCxnSpPr>
        <p:spPr>
          <a:xfrm rot="5400000">
            <a:off x="4115594" y="3809206"/>
            <a:ext cx="33528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a:off x="6248400" y="2514600"/>
            <a:ext cx="266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000" dirty="0">
                <a:latin typeface="Times New Roman" panose="02020603050405020304" pitchFamily="18" charset="0"/>
              </a:rPr>
              <a:t>va chạm</a:t>
            </a:r>
            <a:endParaRPr lang="en-US" altLang="en-US" sz="2000" dirty="0">
              <a:latin typeface="Times New Roman" panose="02020603050405020304" pitchFamily="18" charset="0"/>
            </a:endParaRPr>
          </a:p>
        </p:txBody>
      </p:sp>
      <p:sp>
        <p:nvSpPr>
          <p:cNvPr id="3" name="TextBox 2"/>
          <p:cNvSpPr txBox="1">
            <a:spLocks noChangeArrowheads="1"/>
          </p:cNvSpPr>
          <p:nvPr/>
        </p:nvSpPr>
        <p:spPr bwMode="auto">
          <a:xfrm>
            <a:off x="6248400" y="2895600"/>
            <a:ext cx="2743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000" dirty="0">
                <a:latin typeface="Times New Roman" panose="02020603050405020304" pitchFamily="18" charset="0"/>
              </a:rPr>
              <a:t>đùm bọc</a:t>
            </a:r>
            <a:endParaRPr lang="en-US" altLang="en-US" sz="2000" dirty="0">
              <a:latin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335339"/>
            <a:ext cx="472440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8873" y="2508827"/>
            <a:ext cx="5112327" cy="3139321"/>
          </a:xfrm>
          <a:prstGeom prst="rect">
            <a:avLst/>
          </a:prstGeom>
          <a:noFill/>
        </p:spPr>
        <p:txBody>
          <a:bodyPr wrap="square" rtlCol="0">
            <a:spAutoFit/>
          </a:bodyPr>
          <a:lstStyle/>
          <a:p>
            <a:pPr>
              <a:spcBef>
                <a:spcPct val="0"/>
              </a:spcBef>
            </a:pPr>
            <a:r>
              <a:rPr lang="vi-VN" altLang="en-US" sz="2000" b="1" dirty="0" smtClean="0">
                <a:latin typeface="Times New Roman" panose="02020603050405020304" pitchFamily="18" charset="0"/>
              </a:rPr>
              <a:t>                 b</a:t>
            </a:r>
            <a:r>
              <a:rPr lang="vi-VN" altLang="en-US" sz="2000" b="1" dirty="0" smtClean="0">
                <a:solidFill>
                  <a:srgbClr val="FF0000"/>
                </a:solidFill>
                <a:latin typeface="Times New Roman" panose="02020603050405020304" pitchFamily="18" charset="0"/>
              </a:rPr>
              <a:t>uồn</a:t>
            </a:r>
            <a:r>
              <a:rPr lang="vi-VN" altLang="en-US" sz="2000" b="1" dirty="0" smtClean="0">
                <a:latin typeface="Times New Roman" panose="02020603050405020304" pitchFamily="18" charset="0"/>
              </a:rPr>
              <a:t> </a:t>
            </a:r>
            <a:r>
              <a:rPr lang="vi-VN" altLang="en-US" sz="2000" b="1" dirty="0">
                <a:latin typeface="Times New Roman" panose="02020603050405020304" pitchFamily="18" charset="0"/>
              </a:rPr>
              <a:t>ph</a:t>
            </a:r>
            <a:r>
              <a:rPr lang="vi-VN" altLang="en-US" sz="2000" b="1" dirty="0">
                <a:solidFill>
                  <a:srgbClr val="FF0000"/>
                </a:solidFill>
                <a:latin typeface="Times New Roman" panose="02020603050405020304" pitchFamily="18" charset="0"/>
              </a:rPr>
              <a:t>iền</a:t>
            </a:r>
            <a:endParaRPr lang="en-US" altLang="en-US" sz="2000" b="1" dirty="0">
              <a:solidFill>
                <a:srgbClr val="FF0000"/>
              </a:solidFill>
              <a:latin typeface="Times New Roman" panose="02020603050405020304" pitchFamily="18" charset="0"/>
            </a:endParaRPr>
          </a:p>
          <a:p>
            <a:pPr>
              <a:spcBef>
                <a:spcPct val="0"/>
              </a:spcBef>
            </a:pPr>
            <a:r>
              <a:rPr lang="vi-VN" altLang="en-US" sz="2000" b="1" dirty="0" smtClean="0">
                <a:latin typeface="Times New Roman" panose="02020603050405020304" pitchFamily="18" charset="0"/>
              </a:rPr>
              <a:t>                 l</a:t>
            </a:r>
            <a:r>
              <a:rPr lang="vi-VN" altLang="en-US" sz="2000" b="1" dirty="0" smtClean="0">
                <a:solidFill>
                  <a:srgbClr val="FF0000"/>
                </a:solidFill>
                <a:latin typeface="Times New Roman" panose="02020603050405020304" pitchFamily="18" charset="0"/>
              </a:rPr>
              <a:t>ần </a:t>
            </a:r>
            <a:r>
              <a:rPr lang="vi-VN" altLang="en-US" sz="2000" b="1" dirty="0">
                <a:latin typeface="Times New Roman" panose="02020603050405020304" pitchFamily="18" charset="0"/>
              </a:rPr>
              <a:t>l</a:t>
            </a:r>
            <a:r>
              <a:rPr lang="vi-VN" altLang="en-US" sz="2000" b="1" dirty="0">
                <a:solidFill>
                  <a:srgbClr val="FF0000"/>
                </a:solidFill>
                <a:latin typeface="Times New Roman" panose="02020603050405020304" pitchFamily="18" charset="0"/>
              </a:rPr>
              <a:t>ượt</a:t>
            </a:r>
            <a:endParaRPr lang="en-US" altLang="en-US" sz="2000" b="1" dirty="0">
              <a:latin typeface="Times New Roman" panose="02020603050405020304" pitchFamily="18" charset="0"/>
            </a:endParaRPr>
          </a:p>
          <a:p>
            <a:pPr>
              <a:spcBef>
                <a:spcPct val="0"/>
              </a:spcBef>
            </a:pPr>
            <a:r>
              <a:rPr lang="vi-VN" altLang="en-US" sz="2000" b="1" dirty="0" smtClean="0">
                <a:latin typeface="Times New Roman" panose="02020603050405020304" pitchFamily="18" charset="0"/>
              </a:rPr>
              <a:t>                d</a:t>
            </a:r>
            <a:r>
              <a:rPr lang="vi-VN" altLang="en-US" sz="2000" b="1" dirty="0" smtClean="0">
                <a:solidFill>
                  <a:srgbClr val="FF0000"/>
                </a:solidFill>
                <a:latin typeface="Times New Roman" panose="02020603050405020304" pitchFamily="18" charset="0"/>
              </a:rPr>
              <a:t>ễ </a:t>
            </a:r>
            <a:r>
              <a:rPr lang="vi-VN" altLang="en-US" sz="2000" b="1" dirty="0">
                <a:latin typeface="Times New Roman" panose="02020603050405020304" pitchFamily="18" charset="0"/>
              </a:rPr>
              <a:t>dàng</a:t>
            </a:r>
            <a:endParaRPr lang="en-US" altLang="en-US" sz="2000" b="1" dirty="0">
              <a:solidFill>
                <a:srgbClr val="FF0000"/>
              </a:solidFill>
              <a:latin typeface="Times New Roman" panose="02020603050405020304" pitchFamily="18" charset="0"/>
            </a:endParaRPr>
          </a:p>
          <a:p>
            <a:pPr>
              <a:spcBef>
                <a:spcPct val="0"/>
              </a:spcBef>
            </a:pPr>
            <a:r>
              <a:rPr lang="vi-VN" altLang="en-US" sz="2000" b="1" dirty="0" smtClean="0">
                <a:latin typeface="Times New Roman" panose="02020603050405020304" pitchFamily="18" charset="0"/>
              </a:rPr>
              <a:t>                đ</a:t>
            </a:r>
            <a:r>
              <a:rPr lang="vi-VN" altLang="en-US" sz="2000" b="1" dirty="0" smtClean="0">
                <a:solidFill>
                  <a:srgbClr val="FF0000"/>
                </a:solidFill>
                <a:latin typeface="Times New Roman" panose="02020603050405020304" pitchFamily="18" charset="0"/>
              </a:rPr>
              <a:t>oàn</a:t>
            </a:r>
            <a:r>
              <a:rPr lang="vi-VN" altLang="en-US" sz="2000" b="1" dirty="0" smtClean="0">
                <a:latin typeface="Times New Roman" panose="02020603050405020304" pitchFamily="18" charset="0"/>
              </a:rPr>
              <a:t> </a:t>
            </a:r>
            <a:r>
              <a:rPr lang="vi-VN" altLang="en-US" sz="2000" b="1" dirty="0" smtClean="0">
                <a:solidFill>
                  <a:srgbClr val="FF0000"/>
                </a:solidFill>
                <a:latin typeface="Times New Roman" panose="02020603050405020304" pitchFamily="18" charset="0"/>
              </a:rPr>
              <a:t>kết</a:t>
            </a:r>
          </a:p>
          <a:p>
            <a:pPr algn="just">
              <a:buFontTx/>
              <a:buNone/>
            </a:pPr>
            <a:r>
              <a:rPr lang="vi-VN" altLang="en-US" sz="2000" dirty="0" smtClean="0">
                <a:latin typeface="Times New Roman" panose="02020603050405020304" pitchFamily="18" charset="0"/>
                <a:cs typeface="Times New Roman" panose="02020603050405020304" pitchFamily="18" charset="0"/>
              </a:rPr>
              <a:t>   Người </a:t>
            </a:r>
            <a:r>
              <a:rPr lang="vi-VN" altLang="en-US" sz="2000" dirty="0">
                <a:latin typeface="Times New Roman" panose="02020603050405020304" pitchFamily="18" charset="0"/>
                <a:cs typeface="Times New Roman" panose="02020603050405020304" pitchFamily="18" charset="0"/>
              </a:rPr>
              <a:t>cha liền </a:t>
            </a:r>
            <a:r>
              <a:rPr lang="vi-VN" altLang="en-US" sz="2000" b="1" dirty="0">
                <a:latin typeface="Times New Roman" panose="02020603050405020304" pitchFamily="18" charset="0"/>
                <a:cs typeface="Times New Roman" panose="02020603050405020304" pitchFamily="18" charset="0"/>
              </a:rPr>
              <a:t>cởi bó đũa </a:t>
            </a:r>
            <a:r>
              <a:rPr lang="vi-VN" altLang="en-US" sz="2000" dirty="0">
                <a:latin typeface="Times New Roman" panose="02020603050405020304" pitchFamily="18" charset="0"/>
                <a:cs typeface="Times New Roman" panose="02020603050405020304" pitchFamily="18" charset="0"/>
              </a:rPr>
              <a:t>ra</a:t>
            </a:r>
            <a:r>
              <a:rPr lang="vi-VN" altLang="en-US" sz="2000" dirty="0" smtClean="0">
                <a:latin typeface="Times New Roman" panose="02020603050405020304" pitchFamily="18" charset="0"/>
                <a:cs typeface="Times New Roman" panose="02020603050405020304" pitchFamily="18" charset="0"/>
              </a:rPr>
              <a:t>,</a:t>
            </a:r>
            <a:r>
              <a:rPr lang="vi-VN" alt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vi-VN" altLang="en-US" sz="2000" dirty="0" smtClean="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rồi </a:t>
            </a:r>
            <a:r>
              <a:rPr lang="vi-VN" altLang="en-US" sz="2000" b="1" dirty="0">
                <a:latin typeface="Times New Roman" panose="02020603050405020304" pitchFamily="18" charset="0"/>
                <a:cs typeface="Times New Roman" panose="02020603050405020304" pitchFamily="18" charset="0"/>
              </a:rPr>
              <a:t>thong thả </a:t>
            </a:r>
            <a:r>
              <a:rPr lang="vi-VN" alt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altLang="en-US" sz="2000" b="1" dirty="0" smtClean="0">
                <a:latin typeface="Times New Roman" panose="02020603050405020304" pitchFamily="18" charset="0"/>
                <a:cs typeface="Times New Roman" panose="02020603050405020304" pitchFamily="18" charset="0"/>
              </a:rPr>
              <a:t>bẻ </a:t>
            </a:r>
            <a:r>
              <a:rPr lang="vi-VN" altLang="en-US" sz="2000" b="1" dirty="0">
                <a:latin typeface="Times New Roman" panose="02020603050405020304" pitchFamily="18" charset="0"/>
                <a:cs typeface="Times New Roman" panose="02020603050405020304" pitchFamily="18" charset="0"/>
              </a:rPr>
              <a:t>gãy từng chiếc </a:t>
            </a:r>
            <a:r>
              <a:rPr lang="vi-VN" altLang="en-US" sz="2000" dirty="0">
                <a:latin typeface="Times New Roman" panose="02020603050405020304" pitchFamily="18" charset="0"/>
                <a:cs typeface="Times New Roman" panose="02020603050405020304" pitchFamily="18" charset="0"/>
              </a:rPr>
              <a:t>một cách </a:t>
            </a:r>
            <a:r>
              <a:rPr lang="vi-VN" altLang="en-US" sz="2000" b="1" dirty="0">
                <a:latin typeface="Times New Roman" panose="02020603050405020304" pitchFamily="18" charset="0"/>
                <a:cs typeface="Times New Roman" panose="02020603050405020304" pitchFamily="18" charset="0"/>
              </a:rPr>
              <a:t>dễ dàng</a:t>
            </a:r>
            <a:r>
              <a:rPr lang="vi-VN" altLang="en-US" sz="2000" dirty="0" smtClean="0">
                <a:latin typeface="Times New Roman" panose="02020603050405020304" pitchFamily="18" charset="0"/>
                <a:cs typeface="Times New Roman" panose="02020603050405020304" pitchFamily="18" charset="0"/>
              </a:rPr>
              <a:t>.</a:t>
            </a:r>
            <a:r>
              <a:rPr lang="vi-VN" altLang="en-US" sz="20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vi-VN" altLang="en-US" sz="20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buFontTx/>
              <a:buNone/>
            </a:pPr>
            <a:r>
              <a:rPr lang="vi-VN" altLang="en-US" sz="2000" dirty="0">
                <a:solidFill>
                  <a:srgbClr val="000000"/>
                </a:solidFill>
                <a:latin typeface="Times New Roman" panose="02020603050405020304" pitchFamily="18" charset="0"/>
              </a:rPr>
              <a:t>   Như thế là các con đều thấy rằng </a:t>
            </a:r>
            <a:r>
              <a:rPr lang="vi-VN" altLang="en-US" sz="2000" dirty="0" smtClean="0">
                <a:solidFill>
                  <a:srgbClr val="FF0000"/>
                </a:solidFill>
                <a:effectLst>
                  <a:outerShdw blurRad="38100" dist="38100" dir="2700000" algn="tl">
                    <a:srgbClr val="000000">
                      <a:alpha val="43137"/>
                    </a:srgbClr>
                  </a:outerShdw>
                </a:effectLst>
                <a:latin typeface="Times New Roman" panose="02020603050405020304" pitchFamily="18" charset="0"/>
              </a:rPr>
              <a:t>/</a:t>
            </a:r>
            <a:r>
              <a:rPr lang="vi-VN" altLang="en-US" sz="2000" dirty="0" smtClean="0">
                <a:solidFill>
                  <a:srgbClr val="000000"/>
                </a:solidFill>
                <a:latin typeface="Times New Roman" panose="02020603050405020304" pitchFamily="18" charset="0"/>
              </a:rPr>
              <a:t> </a:t>
            </a:r>
            <a:r>
              <a:rPr lang="vi-VN" altLang="en-US" sz="2000" b="1" dirty="0" smtClean="0">
                <a:solidFill>
                  <a:srgbClr val="000000"/>
                </a:solidFill>
                <a:latin typeface="Times New Roman" panose="02020603050405020304" pitchFamily="18" charset="0"/>
              </a:rPr>
              <a:t>chia </a:t>
            </a:r>
            <a:r>
              <a:rPr lang="vi-VN" altLang="en-US" sz="2000" b="1" dirty="0">
                <a:solidFill>
                  <a:srgbClr val="000000"/>
                </a:solidFill>
                <a:latin typeface="Times New Roman" panose="02020603050405020304" pitchFamily="18" charset="0"/>
              </a:rPr>
              <a:t>lẻ ra thì yếu, </a:t>
            </a:r>
            <a:r>
              <a:rPr lang="vi-VN" alt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rPr>
              <a:t>/</a:t>
            </a:r>
            <a:r>
              <a:rPr lang="vi-VN" altLang="en-US" sz="2000" b="1" dirty="0" smtClean="0">
                <a:solidFill>
                  <a:srgbClr val="000000"/>
                </a:solidFill>
                <a:latin typeface="Times New Roman" panose="02020603050405020304" pitchFamily="18" charset="0"/>
              </a:rPr>
              <a:t> hợp </a:t>
            </a:r>
            <a:r>
              <a:rPr lang="vi-VN" altLang="en-US" sz="2000" b="1" dirty="0">
                <a:solidFill>
                  <a:srgbClr val="000000"/>
                </a:solidFill>
                <a:latin typeface="Times New Roman" panose="02020603050405020304" pitchFamily="18" charset="0"/>
              </a:rPr>
              <a:t>lại thì mạnh</a:t>
            </a:r>
            <a:r>
              <a:rPr lang="vi-VN" altLang="en-US" sz="2000" dirty="0" smtClean="0">
                <a:solidFill>
                  <a:srgbClr val="FF0000"/>
                </a:solidFill>
                <a:effectLst>
                  <a:outerShdw blurRad="38100" dist="38100" dir="2700000" algn="tl">
                    <a:srgbClr val="000000">
                      <a:alpha val="43137"/>
                    </a:srgbClr>
                  </a:outerShdw>
                </a:effectLst>
                <a:latin typeface="Times New Roman" panose="02020603050405020304" pitchFamily="18" charset="0"/>
              </a:rPr>
              <a:t>.//</a:t>
            </a:r>
            <a:endParaRPr lang="vi-VN" altLang="en-US" sz="2000" dirty="0">
              <a:solidFill>
                <a:srgbClr val="FF0000"/>
              </a:solidFill>
              <a:effectLst>
                <a:outerShdw blurRad="38100" dist="38100" dir="2700000" algn="tl">
                  <a:srgbClr val="000000">
                    <a:alpha val="43137"/>
                  </a:srgbClr>
                </a:outerShdw>
              </a:effectLst>
            </a:endParaRPr>
          </a:p>
          <a:p>
            <a:pPr>
              <a:spcBef>
                <a:spcPct val="0"/>
              </a:spcBef>
            </a:pPr>
            <a:endParaRPr lang="en-US" altLang="en-US" sz="2000" b="1" dirty="0">
              <a:solidFill>
                <a:srgbClr val="FF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34610317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amond(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1"/>
          <p:cNvSpPr>
            <a:spLocks noChangeArrowheads="1"/>
          </p:cNvSpPr>
          <p:nvPr/>
        </p:nvSpPr>
        <p:spPr bwMode="auto">
          <a:xfrm>
            <a:off x="5938839" y="3228975"/>
            <a:ext cx="185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000" b="1">
              <a:latin typeface="Times New Roman" panose="02020603050405020304" pitchFamily="18" charset="0"/>
              <a:cs typeface="Times New Roman" panose="02020603050405020304" pitchFamily="18" charset="0"/>
            </a:endParaRPr>
          </a:p>
        </p:txBody>
      </p:sp>
      <p:sp>
        <p:nvSpPr>
          <p:cNvPr id="49155" name="Rectangle 32"/>
          <p:cNvSpPr>
            <a:spLocks noChangeArrowheads="1"/>
          </p:cNvSpPr>
          <p:nvPr/>
        </p:nvSpPr>
        <p:spPr bwMode="auto">
          <a:xfrm>
            <a:off x="5334000" y="22860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000" b="1">
              <a:latin typeface="Times New Roman" panose="02020603050405020304" pitchFamily="18" charset="0"/>
              <a:cs typeface="Times New Roman" panose="02020603050405020304" pitchFamily="18" charset="0"/>
            </a:endParaRPr>
          </a:p>
        </p:txBody>
      </p:sp>
      <p:sp>
        <p:nvSpPr>
          <p:cNvPr id="49156" name="TextBox 34"/>
          <p:cNvSpPr txBox="1">
            <a:spLocks noChangeArrowheads="1"/>
          </p:cNvSpPr>
          <p:nvPr/>
        </p:nvSpPr>
        <p:spPr bwMode="auto">
          <a:xfrm>
            <a:off x="1905000" y="2590800"/>
            <a:ext cx="30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49157" name="Rectangle 1"/>
          <p:cNvSpPr>
            <a:spLocks noChangeArrowheads="1"/>
          </p:cNvSpPr>
          <p:nvPr/>
        </p:nvSpPr>
        <p:spPr bwMode="auto">
          <a:xfrm>
            <a:off x="3652838" y="-2222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00FF"/>
                </a:solidFill>
                <a:latin typeface="Times New Roman" panose="02020603050405020304" pitchFamily="18" charset="0"/>
              </a:rPr>
              <a:t>Thứ </a:t>
            </a:r>
            <a:r>
              <a:rPr lang="vi-VN" altLang="en-US" sz="2000" b="1">
                <a:solidFill>
                  <a:srgbClr val="0000FF"/>
                </a:solidFill>
                <a:latin typeface="Times New Roman" panose="02020603050405020304" pitchFamily="18" charset="0"/>
              </a:rPr>
              <a:t>tư</a:t>
            </a:r>
            <a:r>
              <a:rPr lang="en-US" altLang="en-US" sz="2000" b="1">
                <a:solidFill>
                  <a:srgbClr val="0000FF"/>
                </a:solidFill>
                <a:latin typeface="Times New Roman" panose="02020603050405020304" pitchFamily="18" charset="0"/>
              </a:rPr>
              <a:t> ngày </a:t>
            </a:r>
            <a:r>
              <a:rPr lang="vi-VN" altLang="en-US" sz="2000" b="1">
                <a:solidFill>
                  <a:srgbClr val="0000FF"/>
                </a:solidFill>
                <a:latin typeface="Times New Roman" panose="02020603050405020304" pitchFamily="18" charset="0"/>
              </a:rPr>
              <a:t>27</a:t>
            </a:r>
            <a:r>
              <a:rPr lang="en-US" altLang="en-US" sz="2000" b="1">
                <a:solidFill>
                  <a:srgbClr val="0000FF"/>
                </a:solidFill>
                <a:latin typeface="Times New Roman" panose="02020603050405020304" pitchFamily="18" charset="0"/>
              </a:rPr>
              <a:t> tháng 12 năm </a:t>
            </a:r>
            <a:r>
              <a:rPr lang="vi-VN" altLang="en-US" sz="2000" b="1">
                <a:solidFill>
                  <a:srgbClr val="0000FF"/>
                </a:solidFill>
                <a:latin typeface="Times New Roman" panose="02020603050405020304" pitchFamily="18" charset="0"/>
              </a:rPr>
              <a:t>2023</a:t>
            </a:r>
            <a:r>
              <a:rPr lang="en-US" altLang="en-US" sz="2000" b="1">
                <a:solidFill>
                  <a:srgbClr val="0000FF"/>
                </a:solidFill>
                <a:latin typeface="Times New Roman" panose="02020603050405020304" pitchFamily="18" charset="0"/>
              </a:rPr>
              <a:t/>
            </a:r>
            <a:br>
              <a:rPr lang="en-US" altLang="en-US" sz="2000" b="1">
                <a:solidFill>
                  <a:srgbClr val="0000FF"/>
                </a:solidFill>
                <a:latin typeface="Times New Roman" panose="02020603050405020304" pitchFamily="18" charset="0"/>
              </a:rPr>
            </a:br>
            <a:r>
              <a:rPr lang="en-US" altLang="en-US" sz="2800" b="1">
                <a:solidFill>
                  <a:srgbClr val="FF0000"/>
                </a:solidFill>
                <a:latin typeface="Times New Roman" panose="02020603050405020304" pitchFamily="18" charset="0"/>
              </a:rPr>
              <a:t>Tiếng  Việt:</a:t>
            </a:r>
            <a:endParaRPr lang="vi-VN" altLang="en-US" sz="2800" b="1">
              <a:solidFill>
                <a:srgbClr val="FF0000"/>
              </a:solidFill>
              <a:latin typeface="Times New Roman" panose="02020603050405020304" pitchFamily="18" charset="0"/>
            </a:endParaRPr>
          </a:p>
        </p:txBody>
      </p:sp>
      <p:sp>
        <p:nvSpPr>
          <p:cNvPr id="34" name="TextBox 33"/>
          <p:cNvSpPr txBox="1"/>
          <p:nvPr/>
        </p:nvSpPr>
        <p:spPr>
          <a:xfrm>
            <a:off x="464127" y="1524000"/>
            <a:ext cx="11360728" cy="5447645"/>
          </a:xfrm>
          <a:prstGeom prst="rect">
            <a:avLst/>
          </a:prstGeom>
          <a:noFill/>
        </p:spPr>
        <p:txBody>
          <a:bodyPr wrap="square">
            <a:spAutoFit/>
          </a:bodyPr>
          <a:lstStyle/>
          <a:p>
            <a:pPr algn="ctr">
              <a:defRPr/>
            </a:pPr>
            <a:r>
              <a:rPr lang="vi-VN" sz="3600" dirty="0">
                <a:latin typeface="Times New Roman" panose="02020603050405020304" pitchFamily="18" charset="0"/>
                <a:cs typeface="Times New Roman" panose="02020603050405020304" pitchFamily="18" charset="0"/>
              </a:rPr>
              <a:t>Bài đọc 2: Câu chuyện bó đũa</a:t>
            </a:r>
          </a:p>
          <a:p>
            <a:pPr algn="just">
              <a:defRPr/>
            </a:pPr>
            <a:r>
              <a:rPr lang="vi-VN" sz="2400" dirty="0">
                <a:latin typeface="Times New Roman" panose="02020603050405020304" pitchFamily="18" charset="0"/>
                <a:cs typeface="Times New Roman" panose="02020603050405020304" pitchFamily="18" charset="0"/>
              </a:rPr>
              <a:t>1. Ngày xưa, ở một gia đình kia, có hai anh em. Lúc nhỏ, anh em rất hòa thuận. Khi lớn lên, anh có vợ, em có chồng, tuy mỗi người một nhà nhưng vẫn hay va chạm.</a:t>
            </a:r>
          </a:p>
          <a:p>
            <a:pPr algn="just">
              <a:defRPr/>
            </a:pPr>
            <a:r>
              <a:rPr lang="vi-VN" sz="2400" dirty="0">
                <a:latin typeface="Times New Roman" panose="02020603050405020304" pitchFamily="18" charset="0"/>
                <a:cs typeface="Times New Roman" panose="02020603050405020304" pitchFamily="18" charset="0"/>
              </a:rPr>
              <a:t>2. Thấy các con không yêu thương nhau, người cha rất buồn phiền. Một hôm, ông đặt một bó đũa và một túi tiền lên bàn, rồi gọi các con, cả trai, gái, dâu, rể lại và bảo:</a:t>
            </a:r>
          </a:p>
          <a:p>
            <a:pPr algn="just">
              <a:defRPr/>
            </a:pPr>
            <a:r>
              <a:rPr lang="vi-VN" sz="2400" dirty="0" smtClean="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Ai bẻ gãy được bó đũa này thì cha thưởng cho túi tiền.</a:t>
            </a:r>
          </a:p>
          <a:p>
            <a:pPr algn="just">
              <a:defRPr/>
            </a:pPr>
            <a:r>
              <a:rPr lang="vi-VN" sz="2400" dirty="0" smtClean="0">
                <a:latin typeface="Times New Roman" panose="02020603050405020304" pitchFamily="18" charset="0"/>
                <a:cs typeface="Times New Roman" panose="02020603050405020304" pitchFamily="18" charset="0"/>
              </a:rPr>
              <a:t>     Bốn </a:t>
            </a:r>
            <a:r>
              <a:rPr lang="vi-VN" sz="2400" dirty="0">
                <a:latin typeface="Times New Roman" panose="02020603050405020304" pitchFamily="18" charset="0"/>
                <a:cs typeface="Times New Roman" panose="02020603050405020304" pitchFamily="18" charset="0"/>
              </a:rPr>
              <a:t>người con lần lượt bẻ bó đũa. Ai cũng cố hết sức mà không sao bẻ gãy được. Người cha bèn cởi bó đũa ra, rồi thong thả bẻ gãy từng chiếc một cách dễ dàng.</a:t>
            </a:r>
          </a:p>
          <a:p>
            <a:pPr algn="just">
              <a:defRPr/>
            </a:pPr>
            <a:r>
              <a:rPr lang="vi-VN" sz="2400" dirty="0">
                <a:latin typeface="Times New Roman" panose="02020603050405020304" pitchFamily="18" charset="0"/>
                <a:cs typeface="Times New Roman" panose="02020603050405020304" pitchFamily="18" charset="0"/>
              </a:rPr>
              <a:t>3. Thấy vậy, bốn người con cùng nói:</a:t>
            </a:r>
          </a:p>
          <a:p>
            <a:pPr algn="just">
              <a:defRPr/>
            </a:pPr>
            <a:r>
              <a:rPr lang="vi-VN" sz="2400" dirty="0" smtClean="0">
                <a:latin typeface="Times New Roman" panose="02020603050405020304" pitchFamily="18" charset="0"/>
                <a:cs typeface="Times New Roman" panose="02020603050405020304" pitchFamily="18" charset="0"/>
              </a:rPr>
              <a:t>    - Thưa </a:t>
            </a:r>
            <a:r>
              <a:rPr lang="vi-VN" sz="2400" dirty="0">
                <a:latin typeface="Times New Roman" panose="02020603050405020304" pitchFamily="18" charset="0"/>
                <a:cs typeface="Times New Roman" panose="02020603050405020304" pitchFamily="18" charset="0"/>
              </a:rPr>
              <a:t>cha, lấy từng chiếc mà bẻ thì có khó gì!</a:t>
            </a:r>
          </a:p>
          <a:p>
            <a:pPr algn="just">
              <a:defRPr/>
            </a:pP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   Người </a:t>
            </a:r>
            <a:r>
              <a:rPr lang="vi-VN" sz="2400" dirty="0">
                <a:latin typeface="Times New Roman" panose="02020603050405020304" pitchFamily="18" charset="0"/>
                <a:cs typeface="Times New Roman" panose="02020603050405020304" pitchFamily="18" charset="0"/>
              </a:rPr>
              <a:t>cha liền bảo:</a:t>
            </a:r>
          </a:p>
          <a:p>
            <a:pPr algn="just">
              <a:defRPr/>
            </a:pPr>
            <a:r>
              <a:rPr lang="vi-VN" sz="2400" dirty="0" smtClean="0">
                <a:latin typeface="Times New Roman" panose="02020603050405020304" pitchFamily="18" charset="0"/>
                <a:cs typeface="Times New Roman" panose="02020603050405020304" pitchFamily="18" charset="0"/>
              </a:rPr>
              <a:t>    - </a:t>
            </a:r>
            <a:r>
              <a:rPr lang="vi-VN" sz="2400" dirty="0">
                <a:latin typeface="Times New Roman" panose="02020603050405020304" pitchFamily="18" charset="0"/>
                <a:cs typeface="Times New Roman" panose="02020603050405020304" pitchFamily="18" charset="0"/>
              </a:rPr>
              <a:t>Đúng. Như thế là các con đều thấy rằng chia lẻ ra thì yếu, hợp lại thì mạnh. Vậy các con phải biết thương yêu, đùm bọc lẫn nhau. Có đoàn kết thì mới có sức mạnh.</a:t>
            </a:r>
          </a:p>
          <a:p>
            <a:pPr>
              <a:defRPr/>
            </a:pPr>
            <a:r>
              <a:rPr lang="vi-VN" sz="2400" dirty="0">
                <a:latin typeface="Times New Roman" panose="02020603050405020304" pitchFamily="18" charset="0"/>
                <a:cs typeface="Times New Roman" panose="02020603050405020304" pitchFamily="18" charset="0"/>
              </a:rPr>
              <a:t>                                                                                     Theo Ngụ ngôn Việt Nam </a:t>
            </a:r>
          </a:p>
        </p:txBody>
      </p:sp>
      <p:sp>
        <p:nvSpPr>
          <p:cNvPr id="4" name="Rectangle 3"/>
          <p:cNvSpPr/>
          <p:nvPr/>
        </p:nvSpPr>
        <p:spPr>
          <a:xfrm>
            <a:off x="2667001" y="609601"/>
            <a:ext cx="5743575" cy="646113"/>
          </a:xfrm>
          <a:prstGeom prst="rect">
            <a:avLst/>
          </a:prstGeom>
        </p:spPr>
        <p:txBody>
          <a:bodyPr>
            <a:spAutoFit/>
          </a:bodyPr>
          <a:lstStyle/>
          <a:p>
            <a:pPr algn="ctr" eaLnBrk="1" hangingPunct="1">
              <a:defRPr/>
            </a:pPr>
            <a:r>
              <a:rPr lang="vi-VN" sz="3600" b="1" u="sng" kern="10" dirty="0">
                <a:ln w="9525">
                  <a:round/>
                  <a:headEnd/>
                  <a:tailEnd/>
                </a:ln>
                <a:solidFill>
                  <a:srgbClr val="FF0000"/>
                </a:solidFill>
                <a:ea typeface="Tahoma"/>
                <a:cs typeface="Times New Roman" pitchFamily="18" charset="0"/>
              </a:rPr>
              <a:t>Bài </a:t>
            </a:r>
            <a:r>
              <a:rPr lang="en-US" sz="3600" b="1" u="sng" kern="10" dirty="0">
                <a:ln w="9525">
                  <a:round/>
                  <a:headEnd/>
                  <a:tailEnd/>
                </a:ln>
                <a:solidFill>
                  <a:srgbClr val="FF0000"/>
                </a:solidFill>
                <a:ea typeface="Tahoma"/>
                <a:cs typeface="Times New Roman" pitchFamily="18" charset="0"/>
              </a:rPr>
              <a:t>17</a:t>
            </a:r>
            <a:r>
              <a:rPr lang="en-US" sz="3600" b="1" kern="10" dirty="0">
                <a:ln w="9525">
                  <a:round/>
                  <a:headEnd/>
                  <a:tailEnd/>
                </a:ln>
                <a:solidFill>
                  <a:srgbClr val="FF0000"/>
                </a:solidFill>
                <a:ea typeface="Tahoma"/>
                <a:cs typeface="Times New Roman" pitchFamily="18" charset="0"/>
              </a:rPr>
              <a:t>:</a:t>
            </a:r>
            <a:r>
              <a:rPr lang="vi-VN"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Chị</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ngã</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em</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nâng</a:t>
            </a:r>
            <a:endParaRPr lang="en-US" sz="3600" b="1" kern="10" dirty="0">
              <a:ln w="9525">
                <a:round/>
                <a:headEnd/>
                <a:tailEnd/>
              </a:ln>
              <a:solidFill>
                <a:srgbClr val="FF0000"/>
              </a:solidFill>
              <a:ea typeface="Tahoma"/>
              <a:cs typeface="Times New Roman" pitchFamily="18" charset="0"/>
            </a:endParaRPr>
          </a:p>
        </p:txBody>
      </p:sp>
    </p:spTree>
    <p:extLst>
      <p:ext uri="{BB962C8B-B14F-4D97-AF65-F5344CB8AC3E}">
        <p14:creationId xmlns:p14="http://schemas.microsoft.com/office/powerpoint/2010/main" val="176590810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rdArt 3"/>
          <p:cNvSpPr>
            <a:spLocks noChangeArrowheads="1" noChangeShapeType="1" noTextEdit="1"/>
          </p:cNvSpPr>
          <p:nvPr/>
        </p:nvSpPr>
        <p:spPr bwMode="auto">
          <a:xfrm>
            <a:off x="2092037" y="914400"/>
            <a:ext cx="8340436" cy="381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1" hangingPunct="1">
              <a:defRPr/>
            </a:pPr>
            <a:r>
              <a:rPr lang="vi-VN" sz="3600"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Bài </a:t>
            </a:r>
            <a:r>
              <a:rPr lang="en-US" sz="3600"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17</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a:t>
            </a:r>
            <a:r>
              <a:rPr lang="vi-VN"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Chị</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ngã</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em</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nâng</a:t>
            </a:r>
            <a:endPar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endParaRPr>
          </a:p>
        </p:txBody>
      </p:sp>
      <p:sp>
        <p:nvSpPr>
          <p:cNvPr id="18" name="TextBox 17"/>
          <p:cNvSpPr txBox="1">
            <a:spLocks noChangeArrowheads="1"/>
          </p:cNvSpPr>
          <p:nvPr/>
        </p:nvSpPr>
        <p:spPr bwMode="auto">
          <a:xfrm>
            <a:off x="2209800" y="1981201"/>
            <a:ext cx="830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a:latin typeface="Times New Roman" panose="02020603050405020304" pitchFamily="18" charset="0"/>
              </a:rPr>
              <a:t>	</a:t>
            </a:r>
          </a:p>
        </p:txBody>
      </p:sp>
      <p:sp>
        <p:nvSpPr>
          <p:cNvPr id="50180" name="Rectangle 2"/>
          <p:cNvSpPr>
            <a:spLocks noChangeArrowheads="1"/>
          </p:cNvSpPr>
          <p:nvPr/>
        </p:nvSpPr>
        <p:spPr bwMode="auto">
          <a:xfrm>
            <a:off x="1524000" y="-762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rPr>
              <a:t>Thứ</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tư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27</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tháng</a:t>
            </a:r>
            <a:r>
              <a:rPr lang="en-US" altLang="en-US" sz="2800" b="1" dirty="0">
                <a:solidFill>
                  <a:srgbClr val="0000FF"/>
                </a:solidFill>
                <a:latin typeface="Times New Roman" panose="02020603050405020304" pitchFamily="18" charset="0"/>
              </a:rPr>
              <a:t> 12 </a:t>
            </a:r>
            <a:r>
              <a:rPr lang="en-US" altLang="en-US" sz="2800" b="1" dirty="0" err="1">
                <a:solidFill>
                  <a:srgbClr val="0000FF"/>
                </a:solidFill>
                <a:latin typeface="Times New Roman" panose="02020603050405020304" pitchFamily="18" charset="0"/>
              </a:rPr>
              <a:t>năm</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2023</a:t>
            </a:r>
            <a:r>
              <a:rPr lang="en-US" altLang="en-US" sz="2800" b="1" dirty="0">
                <a:solidFill>
                  <a:srgbClr val="0000FF"/>
                </a:solidFill>
                <a:latin typeface="Times New Roman" panose="02020603050405020304" pitchFamily="18" charset="0"/>
              </a:rPr>
              <a:t/>
            </a:r>
            <a:br>
              <a:rPr lang="en-US" altLang="en-US" sz="2800" b="1" dirty="0">
                <a:solidFill>
                  <a:srgbClr val="0000FF"/>
                </a:solidFill>
                <a:latin typeface="Times New Roman" panose="02020603050405020304" pitchFamily="18" charset="0"/>
              </a:rPr>
            </a:br>
            <a:r>
              <a:rPr lang="en-US" altLang="en-US" sz="2800"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Tiếng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endParaRPr lang="en-US" altLang="en-US" dirty="0">
              <a:solidFill>
                <a:srgbClr val="FF0000"/>
              </a:solidFill>
              <a:latin typeface="Times New Roman" panose="02020603050405020304" pitchFamily="18" charset="0"/>
            </a:endParaRPr>
          </a:p>
        </p:txBody>
      </p:sp>
      <p:sp>
        <p:nvSpPr>
          <p:cNvPr id="50181" name="TextBox 18"/>
          <p:cNvSpPr txBox="1">
            <a:spLocks noChangeArrowheads="1"/>
          </p:cNvSpPr>
          <p:nvPr/>
        </p:nvSpPr>
        <p:spPr bwMode="auto">
          <a:xfrm>
            <a:off x="2057400" y="1371601"/>
            <a:ext cx="6553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latin typeface="Times New Roman" panose="02020603050405020304" pitchFamily="18" charset="0"/>
              </a:rPr>
              <a:t>Bài</a:t>
            </a:r>
            <a:r>
              <a:rPr lang="en-US" altLang="en-US" b="1" u="sng" dirty="0">
                <a:latin typeface="Times New Roman" panose="02020603050405020304" pitchFamily="18" charset="0"/>
              </a:rPr>
              <a:t> </a:t>
            </a:r>
            <a:r>
              <a:rPr lang="vi-VN" altLang="en-US" b="1" u="sng" dirty="0">
                <a:latin typeface="Times New Roman" panose="02020603050405020304" pitchFamily="18" charset="0"/>
              </a:rPr>
              <a:t>đ</a:t>
            </a:r>
            <a:r>
              <a:rPr lang="en-US" altLang="en-US" b="1" u="sng" dirty="0" err="1">
                <a:latin typeface="Times New Roman" panose="02020603050405020304" pitchFamily="18" charset="0"/>
              </a:rPr>
              <a:t>ọc</a:t>
            </a:r>
            <a:r>
              <a:rPr lang="en-US" altLang="en-US" b="1" u="sng" dirty="0">
                <a:latin typeface="Times New Roman" panose="02020603050405020304" pitchFamily="18" charset="0"/>
              </a:rPr>
              <a:t> </a:t>
            </a:r>
            <a:r>
              <a:rPr lang="vi-VN" altLang="en-US" b="1" u="sng" dirty="0">
                <a:latin typeface="Times New Roman" panose="02020603050405020304" pitchFamily="18" charset="0"/>
              </a:rPr>
              <a:t>2</a:t>
            </a:r>
            <a:r>
              <a:rPr lang="en-US" altLang="en-US" dirty="0">
                <a:latin typeface="Times New Roman" panose="02020603050405020304" pitchFamily="18" charset="0"/>
              </a:rPr>
              <a:t>: </a:t>
            </a:r>
            <a:r>
              <a:rPr lang="vi-VN" altLang="en-US" dirty="0">
                <a:latin typeface="Times New Roman" panose="02020603050405020304" pitchFamily="18" charset="0"/>
              </a:rPr>
              <a:t>Câu chuyện bó đũa</a:t>
            </a:r>
            <a:endParaRPr lang="en-US" altLang="en-US" dirty="0">
              <a:latin typeface="Times New Roman" panose="02020603050405020304" pitchFamily="18" charset="0"/>
            </a:endParaRPr>
          </a:p>
          <a:p>
            <a:pPr algn="ctr" eaLnBrk="1" hangingPunct="1">
              <a:spcBef>
                <a:spcPct val="0"/>
              </a:spcBef>
              <a:buFontTx/>
              <a:buNone/>
            </a:pPr>
            <a:endParaRPr lang="en-US" altLang="en-US" sz="2000" dirty="0">
              <a:latin typeface="Times New Roman" panose="02020603050405020304" pitchFamily="18" charset="0"/>
            </a:endParaRPr>
          </a:p>
        </p:txBody>
      </p:sp>
      <p:pic>
        <p:nvPicPr>
          <p:cNvPr id="5018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1219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736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524000" y="228600"/>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rPr>
              <a:t>Thứ</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tư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27</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tháng</a:t>
            </a:r>
            <a:r>
              <a:rPr lang="en-US" altLang="en-US" sz="2800" b="1" dirty="0">
                <a:solidFill>
                  <a:srgbClr val="0000FF"/>
                </a:solidFill>
                <a:latin typeface="Times New Roman" panose="02020603050405020304" pitchFamily="18" charset="0"/>
              </a:rPr>
              <a:t> 12 </a:t>
            </a:r>
            <a:r>
              <a:rPr lang="en-US" altLang="en-US" sz="2800" b="1" dirty="0" err="1">
                <a:solidFill>
                  <a:srgbClr val="0000FF"/>
                </a:solidFill>
                <a:latin typeface="Times New Roman" panose="02020603050405020304" pitchFamily="18" charset="0"/>
              </a:rPr>
              <a:t>năm</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2023</a:t>
            </a:r>
            <a:r>
              <a:rPr lang="en-US" altLang="en-US" sz="2800" b="1" dirty="0">
                <a:solidFill>
                  <a:srgbClr val="0000FF"/>
                </a:solidFill>
                <a:latin typeface="Times New Roman" panose="02020603050405020304" pitchFamily="18" charset="0"/>
              </a:rPr>
              <a:t/>
            </a:r>
            <a:br>
              <a:rPr lang="en-US" altLang="en-US" sz="2800" b="1" dirty="0">
                <a:solidFill>
                  <a:srgbClr val="0000FF"/>
                </a:solidFill>
                <a:latin typeface="Times New Roman" panose="02020603050405020304" pitchFamily="18" charset="0"/>
              </a:rPr>
            </a:br>
            <a:r>
              <a:rPr lang="en-US" altLang="en-US" sz="2800"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Tiếng</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Việt</a:t>
            </a:r>
            <a:endParaRPr lang="en-US" altLang="en-US" dirty="0">
              <a:solidFill>
                <a:srgbClr val="FF0000"/>
              </a:solidFill>
              <a:latin typeface="Times New Roman" panose="02020603050405020304" pitchFamily="18" charset="0"/>
            </a:endParaRPr>
          </a:p>
        </p:txBody>
      </p:sp>
      <p:sp>
        <p:nvSpPr>
          <p:cNvPr id="5" name="WordArt 3"/>
          <p:cNvSpPr>
            <a:spLocks noChangeArrowheads="1" noChangeShapeType="1" noTextEdit="1"/>
          </p:cNvSpPr>
          <p:nvPr/>
        </p:nvSpPr>
        <p:spPr bwMode="auto">
          <a:xfrm>
            <a:off x="2306782" y="1149925"/>
            <a:ext cx="6227618" cy="498764"/>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1" hangingPunct="1">
              <a:defRPr/>
            </a:pPr>
            <a:r>
              <a:rPr lang="vi-VN" sz="3600"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Bài </a:t>
            </a:r>
            <a:r>
              <a:rPr lang="en-US" sz="3600"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17</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a:t>
            </a:r>
            <a:r>
              <a:rPr lang="vi-VN"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Chị</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ngã</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em</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nâng</a:t>
            </a:r>
            <a:endPar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endParaRPr>
          </a:p>
        </p:txBody>
      </p:sp>
      <p:sp>
        <p:nvSpPr>
          <p:cNvPr id="51204" name="TextBox 18"/>
          <p:cNvSpPr txBox="1">
            <a:spLocks noChangeArrowheads="1"/>
          </p:cNvSpPr>
          <p:nvPr/>
        </p:nvSpPr>
        <p:spPr bwMode="auto">
          <a:xfrm>
            <a:off x="2743200" y="1608138"/>
            <a:ext cx="5867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dirty="0" err="1">
                <a:latin typeface="Times New Roman" panose="02020603050405020304" pitchFamily="18" charset="0"/>
              </a:rPr>
              <a:t>Bài</a:t>
            </a:r>
            <a:r>
              <a:rPr lang="en-US" altLang="en-US" b="1" u="sng" dirty="0">
                <a:latin typeface="Times New Roman" panose="02020603050405020304" pitchFamily="18" charset="0"/>
              </a:rPr>
              <a:t> </a:t>
            </a:r>
            <a:r>
              <a:rPr lang="vi-VN" altLang="en-US" b="1" u="sng" dirty="0">
                <a:latin typeface="Times New Roman" panose="02020603050405020304" pitchFamily="18" charset="0"/>
              </a:rPr>
              <a:t>đ</a:t>
            </a:r>
            <a:r>
              <a:rPr lang="en-US" altLang="en-US" b="1" u="sng" dirty="0" err="1">
                <a:latin typeface="Times New Roman" panose="02020603050405020304" pitchFamily="18" charset="0"/>
              </a:rPr>
              <a:t>ọc</a:t>
            </a:r>
            <a:r>
              <a:rPr lang="en-US" altLang="en-US" b="1" u="sng" dirty="0">
                <a:latin typeface="Times New Roman" panose="02020603050405020304" pitchFamily="18" charset="0"/>
              </a:rPr>
              <a:t> </a:t>
            </a:r>
            <a:r>
              <a:rPr lang="vi-VN" altLang="en-US" b="1" u="sng" dirty="0">
                <a:latin typeface="Times New Roman" panose="02020603050405020304" pitchFamily="18" charset="0"/>
              </a:rPr>
              <a:t>2</a:t>
            </a:r>
            <a:r>
              <a:rPr lang="en-US" altLang="en-US" dirty="0">
                <a:latin typeface="Times New Roman" panose="02020603050405020304" pitchFamily="18" charset="0"/>
              </a:rPr>
              <a:t>: </a:t>
            </a:r>
            <a:r>
              <a:rPr lang="vi-VN" altLang="en-US" dirty="0">
                <a:latin typeface="Times New Roman" panose="02020603050405020304" pitchFamily="18" charset="0"/>
              </a:rPr>
              <a:t>Câu chuyện bó đũa</a:t>
            </a:r>
            <a:endParaRPr lang="en-US" altLang="en-US" dirty="0">
              <a:latin typeface="Times New Roman" panose="02020603050405020304" pitchFamily="18" charset="0"/>
            </a:endParaRPr>
          </a:p>
          <a:p>
            <a:pPr eaLnBrk="1" hangingPunct="1">
              <a:spcBef>
                <a:spcPct val="0"/>
              </a:spcBef>
              <a:buFontTx/>
              <a:buNone/>
            </a:pPr>
            <a:endParaRPr lang="en-US" altLang="en-US" sz="2000" dirty="0">
              <a:latin typeface="Times New Roman" panose="02020603050405020304" pitchFamily="18" charset="0"/>
            </a:endParaRPr>
          </a:p>
        </p:txBody>
      </p:sp>
      <p:sp>
        <p:nvSpPr>
          <p:cNvPr id="51205" name="TextBox 6"/>
          <p:cNvSpPr txBox="1">
            <a:spLocks noChangeArrowheads="1"/>
          </p:cNvSpPr>
          <p:nvPr/>
        </p:nvSpPr>
        <p:spPr bwMode="auto">
          <a:xfrm>
            <a:off x="789709" y="2603500"/>
            <a:ext cx="1079269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b="1" dirty="0">
                <a:solidFill>
                  <a:srgbClr val="FF0000"/>
                </a:solidFill>
                <a:latin typeface="Times New Roman" panose="02020603050405020304" pitchFamily="18" charset="0"/>
              </a:rPr>
              <a:t>? Đọc hiểu:</a:t>
            </a:r>
          </a:p>
          <a:p>
            <a:pPr>
              <a:spcBef>
                <a:spcPct val="0"/>
              </a:spcBef>
              <a:buFontTx/>
              <a:buNone/>
            </a:pPr>
            <a:r>
              <a:rPr lang="vi-VN" altLang="en-US" sz="2400" dirty="0">
                <a:latin typeface="Times New Roman" panose="02020603050405020304" pitchFamily="18" charset="0"/>
              </a:rPr>
              <a:t>1. Thấy các con không hòa thuận, người cha gọi họ đến, bảo họ làm gì?</a:t>
            </a:r>
          </a:p>
          <a:p>
            <a:pPr>
              <a:spcBef>
                <a:spcPct val="0"/>
              </a:spcBef>
              <a:buFontTx/>
              <a:buNone/>
            </a:pPr>
            <a:r>
              <a:rPr lang="vi-VN" altLang="en-US" sz="2400" dirty="0">
                <a:latin typeface="Times New Roman" panose="02020603050405020304" pitchFamily="18" charset="0"/>
              </a:rPr>
              <a:t>2. Vì sao không người con nào bẻ gãy được bó đũa? Chọn ý đúng:</a:t>
            </a:r>
          </a:p>
          <a:p>
            <a:pPr>
              <a:spcBef>
                <a:spcPct val="0"/>
              </a:spcBef>
              <a:buFontTx/>
              <a:buNone/>
            </a:pPr>
            <a:r>
              <a:rPr lang="vi-VN" altLang="en-US" sz="2400" dirty="0">
                <a:latin typeface="Times New Roman" panose="02020603050405020304" pitchFamily="18" charset="0"/>
              </a:rPr>
              <a:t>a) Vì họ cầm cả bó đũa mà bẻ.</a:t>
            </a:r>
          </a:p>
          <a:p>
            <a:pPr>
              <a:spcBef>
                <a:spcPct val="0"/>
              </a:spcBef>
              <a:buFontTx/>
              <a:buNone/>
            </a:pPr>
            <a:r>
              <a:rPr lang="vi-VN" altLang="en-US" sz="2400" dirty="0">
                <a:latin typeface="Times New Roman" panose="02020603050405020304" pitchFamily="18" charset="0"/>
              </a:rPr>
              <a:t>b) Vì họ bẻ từng chiếc một.</a:t>
            </a:r>
          </a:p>
          <a:p>
            <a:pPr>
              <a:spcBef>
                <a:spcPct val="0"/>
              </a:spcBef>
              <a:buFontTx/>
              <a:buNone/>
            </a:pPr>
            <a:r>
              <a:rPr lang="vi-VN" altLang="en-US" sz="2400" dirty="0">
                <a:latin typeface="Times New Roman" panose="02020603050405020304" pitchFamily="18" charset="0"/>
              </a:rPr>
              <a:t>c) Vì họ bẻ không đủ mạnh.</a:t>
            </a:r>
          </a:p>
          <a:p>
            <a:pPr>
              <a:spcBef>
                <a:spcPct val="0"/>
              </a:spcBef>
              <a:buFontTx/>
              <a:buNone/>
            </a:pPr>
            <a:r>
              <a:rPr lang="vi-VN" altLang="en-US" sz="2400" dirty="0">
                <a:latin typeface="Times New Roman" panose="02020603050405020304" pitchFamily="18" charset="0"/>
              </a:rPr>
              <a:t>3. Người cha bẻ gãy bó đũa bằng cách nào?</a:t>
            </a:r>
          </a:p>
          <a:p>
            <a:pPr>
              <a:spcBef>
                <a:spcPct val="0"/>
              </a:spcBef>
              <a:buFontTx/>
              <a:buNone/>
            </a:pPr>
            <a:r>
              <a:rPr lang="vi-VN" altLang="en-US" sz="2400" dirty="0">
                <a:latin typeface="Times New Roman" panose="02020603050405020304" pitchFamily="18" charset="0"/>
              </a:rPr>
              <a:t>4. Qua câu chuyện, người cha muốn khuyên các con điều gì?</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3708927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1524000" y="-122238"/>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FF"/>
                </a:solidFill>
                <a:latin typeface="Times New Roman" panose="02020603050405020304" pitchFamily="18" charset="0"/>
              </a:rPr>
              <a:t>Thứ </a:t>
            </a:r>
            <a:r>
              <a:rPr lang="vi-VN" altLang="en-US" sz="2800" b="1">
                <a:solidFill>
                  <a:srgbClr val="0000FF"/>
                </a:solidFill>
                <a:latin typeface="Times New Roman" panose="02020603050405020304" pitchFamily="18" charset="0"/>
              </a:rPr>
              <a:t>tư</a:t>
            </a:r>
            <a:r>
              <a:rPr lang="en-US" altLang="en-US" sz="2800" b="1">
                <a:solidFill>
                  <a:srgbClr val="0000FF"/>
                </a:solidFill>
                <a:latin typeface="Times New Roman" panose="02020603050405020304" pitchFamily="18" charset="0"/>
              </a:rPr>
              <a:t> ngày </a:t>
            </a:r>
            <a:r>
              <a:rPr lang="vi-VN" altLang="en-US" sz="2800" b="1">
                <a:solidFill>
                  <a:srgbClr val="0000FF"/>
                </a:solidFill>
                <a:latin typeface="Times New Roman" panose="02020603050405020304" pitchFamily="18" charset="0"/>
              </a:rPr>
              <a:t>27</a:t>
            </a:r>
            <a:r>
              <a:rPr lang="en-US" altLang="en-US" sz="2800" b="1">
                <a:solidFill>
                  <a:srgbClr val="0000FF"/>
                </a:solidFill>
                <a:latin typeface="Times New Roman" panose="02020603050405020304" pitchFamily="18" charset="0"/>
              </a:rPr>
              <a:t> tháng 12 năm </a:t>
            </a:r>
            <a:r>
              <a:rPr lang="vi-VN" altLang="en-US" sz="2800" b="1">
                <a:solidFill>
                  <a:srgbClr val="0000FF"/>
                </a:solidFill>
                <a:latin typeface="Times New Roman" panose="02020603050405020304" pitchFamily="18" charset="0"/>
              </a:rPr>
              <a:t>2023</a:t>
            </a:r>
            <a:r>
              <a:rPr lang="en-US" altLang="en-US" sz="2800" b="1">
                <a:solidFill>
                  <a:srgbClr val="0000FF"/>
                </a:solidFill>
                <a:latin typeface="Times New Roman" panose="02020603050405020304" pitchFamily="18" charset="0"/>
              </a:rPr>
              <a:t/>
            </a:r>
            <a:br>
              <a:rPr lang="en-US" altLang="en-US" sz="2800" b="1">
                <a:solidFill>
                  <a:srgbClr val="0000FF"/>
                </a:solidFill>
                <a:latin typeface="Times New Roman" panose="02020603050405020304" pitchFamily="18" charset="0"/>
              </a:rPr>
            </a:br>
            <a:r>
              <a:rPr lang="en-US" altLang="en-US" sz="2800" b="1">
                <a:solidFill>
                  <a:srgbClr val="FF0000"/>
                </a:solidFill>
                <a:latin typeface="Times New Roman" panose="02020603050405020304" pitchFamily="18" charset="0"/>
              </a:rPr>
              <a:t> Tiếng  Việt</a:t>
            </a:r>
            <a:endParaRPr lang="en-US" altLang="en-US" sz="2800">
              <a:solidFill>
                <a:srgbClr val="FF0000"/>
              </a:solidFill>
              <a:latin typeface="Times New Roman" panose="02020603050405020304" pitchFamily="18" charset="0"/>
            </a:endParaRPr>
          </a:p>
        </p:txBody>
      </p:sp>
      <p:sp>
        <p:nvSpPr>
          <p:cNvPr id="5" name="WordArt 3"/>
          <p:cNvSpPr>
            <a:spLocks noChangeArrowheads="1" noChangeShapeType="1" noTextEdit="1"/>
          </p:cNvSpPr>
          <p:nvPr/>
        </p:nvSpPr>
        <p:spPr bwMode="auto">
          <a:xfrm>
            <a:off x="3200400" y="914400"/>
            <a:ext cx="5105400" cy="381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1" hangingPunct="1">
              <a:defRPr/>
            </a:pPr>
            <a:r>
              <a:rPr lang="vi-VN" sz="3600" b="1" u="sng" kern="10" dirty="0">
                <a:ln w="9525">
                  <a:round/>
                  <a:headEnd/>
                  <a:tailEnd/>
                </a:ln>
                <a:solidFill>
                  <a:srgbClr val="FF0000"/>
                </a:solidFill>
                <a:ea typeface="Tahoma"/>
                <a:cs typeface="Times New Roman" pitchFamily="18" charset="0"/>
              </a:rPr>
              <a:t>Bài </a:t>
            </a:r>
            <a:r>
              <a:rPr lang="en-US" sz="3600" b="1" u="sng" kern="10" dirty="0">
                <a:ln w="9525">
                  <a:round/>
                  <a:headEnd/>
                  <a:tailEnd/>
                </a:ln>
                <a:solidFill>
                  <a:srgbClr val="FF0000"/>
                </a:solidFill>
                <a:ea typeface="Tahoma"/>
                <a:cs typeface="Times New Roman" pitchFamily="18" charset="0"/>
              </a:rPr>
              <a:t>17</a:t>
            </a:r>
            <a:r>
              <a:rPr lang="en-US" sz="3600" b="1" kern="10" dirty="0">
                <a:ln w="9525">
                  <a:round/>
                  <a:headEnd/>
                  <a:tailEnd/>
                </a:ln>
                <a:solidFill>
                  <a:srgbClr val="FF0000"/>
                </a:solidFill>
                <a:ea typeface="Tahoma"/>
                <a:cs typeface="Times New Roman" pitchFamily="18" charset="0"/>
              </a:rPr>
              <a:t>:</a:t>
            </a:r>
            <a:r>
              <a:rPr lang="vi-VN"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Chị</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ngã</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em</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nâng</a:t>
            </a:r>
            <a:endParaRPr lang="en-US" sz="3600" b="1" kern="10" dirty="0">
              <a:ln w="9525">
                <a:round/>
                <a:headEnd/>
                <a:tailEnd/>
              </a:ln>
              <a:solidFill>
                <a:srgbClr val="FF0000"/>
              </a:solidFill>
              <a:ea typeface="Tahoma"/>
              <a:cs typeface="Times New Roman" pitchFamily="18" charset="0"/>
            </a:endParaRPr>
          </a:p>
        </p:txBody>
      </p:sp>
      <p:sp>
        <p:nvSpPr>
          <p:cNvPr id="52228" name="TextBox 18"/>
          <p:cNvSpPr txBox="1">
            <a:spLocks noChangeArrowheads="1"/>
          </p:cNvSpPr>
          <p:nvPr/>
        </p:nvSpPr>
        <p:spPr bwMode="auto">
          <a:xfrm>
            <a:off x="3581400" y="1303338"/>
            <a:ext cx="480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latin typeface="Times New Roman" panose="02020603050405020304" pitchFamily="18" charset="0"/>
              </a:rPr>
              <a:t>Bài </a:t>
            </a:r>
            <a:r>
              <a:rPr lang="vi-VN" altLang="en-US" sz="2800" b="1" u="sng">
                <a:latin typeface="Times New Roman" panose="02020603050405020304" pitchFamily="18" charset="0"/>
              </a:rPr>
              <a:t>đ</a:t>
            </a:r>
            <a:r>
              <a:rPr lang="en-US" altLang="en-US" sz="2800" b="1" u="sng">
                <a:latin typeface="Times New Roman" panose="02020603050405020304" pitchFamily="18" charset="0"/>
              </a:rPr>
              <a:t>ọc </a:t>
            </a:r>
            <a:r>
              <a:rPr lang="vi-VN" altLang="en-US" sz="2800" b="1" u="sng">
                <a:latin typeface="Times New Roman" panose="02020603050405020304" pitchFamily="18" charset="0"/>
              </a:rPr>
              <a:t>2</a:t>
            </a:r>
            <a:r>
              <a:rPr lang="en-US" altLang="en-US" sz="2800">
                <a:latin typeface="Times New Roman" panose="02020603050405020304" pitchFamily="18" charset="0"/>
              </a:rPr>
              <a:t>: </a:t>
            </a:r>
            <a:r>
              <a:rPr lang="vi-VN" altLang="en-US" sz="2800">
                <a:latin typeface="Times New Roman" panose="02020603050405020304" pitchFamily="18" charset="0"/>
              </a:rPr>
              <a:t>Câu chuyện bó đũa</a:t>
            </a:r>
            <a:endParaRPr lang="en-US" altLang="en-US" sz="2800">
              <a:latin typeface="Times New Roman" panose="02020603050405020304" pitchFamily="18" charset="0"/>
            </a:endParaRPr>
          </a:p>
          <a:p>
            <a:pPr eaLnBrk="1" hangingPunct="1">
              <a:spcBef>
                <a:spcPct val="0"/>
              </a:spcBef>
              <a:buFontTx/>
              <a:buNone/>
            </a:pPr>
            <a:endParaRPr lang="en-US" altLang="en-US" sz="2000">
              <a:latin typeface="Times New Roman" panose="02020603050405020304" pitchFamily="18" charset="0"/>
            </a:endParaRPr>
          </a:p>
        </p:txBody>
      </p:sp>
      <p:sp>
        <p:nvSpPr>
          <p:cNvPr id="8" name="TextBox 7"/>
          <p:cNvSpPr txBox="1">
            <a:spLocks noChangeArrowheads="1"/>
          </p:cNvSpPr>
          <p:nvPr/>
        </p:nvSpPr>
        <p:spPr bwMode="auto">
          <a:xfrm>
            <a:off x="651164" y="1881188"/>
            <a:ext cx="90659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rgbClr val="000000"/>
                </a:solidFill>
                <a:latin typeface="Times New Roman" panose="02020603050405020304" pitchFamily="18" charset="0"/>
              </a:rPr>
              <a:t>1. Thấy các con không hòa thuận, người cha gọi họ đến, bảo họ làm gì?</a:t>
            </a:r>
          </a:p>
        </p:txBody>
      </p:sp>
      <p:sp>
        <p:nvSpPr>
          <p:cNvPr id="10" name="TextBox 9"/>
          <p:cNvSpPr txBox="1">
            <a:spLocks noChangeArrowheads="1"/>
          </p:cNvSpPr>
          <p:nvPr/>
        </p:nvSpPr>
        <p:spPr bwMode="auto">
          <a:xfrm>
            <a:off x="651164" y="2281238"/>
            <a:ext cx="971521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sz="2000" dirty="0">
                <a:solidFill>
                  <a:srgbClr val="FF0066"/>
                </a:solidFill>
                <a:latin typeface="Times New Roman" panose="02020603050405020304" pitchFamily="18" charset="0"/>
              </a:rPr>
              <a:t>       </a:t>
            </a:r>
            <a:r>
              <a:rPr lang="vi-VN" altLang="en-US" sz="2400" dirty="0">
                <a:solidFill>
                  <a:srgbClr val="FF0066"/>
                </a:solidFill>
                <a:latin typeface="Times New Roman" panose="02020603050405020304" pitchFamily="18" charset="0"/>
              </a:rPr>
              <a:t>Ông đặt một bó đũa và một túi tiền lên bàn và bảo: Ai bẻ gãy được bó đũa này thì cha thưởng cho túi tiền.</a:t>
            </a:r>
          </a:p>
          <a:p>
            <a:pPr>
              <a:spcBef>
                <a:spcPct val="0"/>
              </a:spcBef>
              <a:buFontTx/>
              <a:buNone/>
            </a:pPr>
            <a:r>
              <a:rPr lang="vi-VN" altLang="en-US" sz="2000" dirty="0">
                <a:solidFill>
                  <a:srgbClr val="000000"/>
                </a:solidFill>
                <a:latin typeface="Times New Roman" panose="02020603050405020304" pitchFamily="18" charset="0"/>
              </a:rPr>
              <a:t> </a:t>
            </a:r>
            <a:endParaRPr lang="en-US" altLang="en-US" sz="2000" dirty="0">
              <a:latin typeface="Times New Roman" panose="02020603050405020304" pitchFamily="18" charset="0"/>
            </a:endParaRPr>
          </a:p>
        </p:txBody>
      </p:sp>
      <p:sp>
        <p:nvSpPr>
          <p:cNvPr id="11" name="TextBox 10"/>
          <p:cNvSpPr txBox="1">
            <a:spLocks noChangeArrowheads="1"/>
          </p:cNvSpPr>
          <p:nvPr/>
        </p:nvSpPr>
        <p:spPr bwMode="auto">
          <a:xfrm>
            <a:off x="651164" y="3014084"/>
            <a:ext cx="9635836" cy="1569660"/>
          </a:xfrm>
          <a:prstGeom prst="rect">
            <a:avLst/>
          </a:prstGeom>
          <a:noFill/>
          <a:ln w="9525">
            <a:solidFill>
              <a:srgbClr val="E3E6E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rgbClr val="000000"/>
                </a:solidFill>
                <a:latin typeface="Times New Roman" panose="02020603050405020304" pitchFamily="18" charset="0"/>
              </a:rPr>
              <a:t>2. Vì sao không người con nào bẻ gãy được bó đũa? Chọn ý đúng:</a:t>
            </a:r>
          </a:p>
          <a:p>
            <a:pPr>
              <a:spcBef>
                <a:spcPct val="0"/>
              </a:spcBef>
              <a:buFontTx/>
              <a:buNone/>
            </a:pPr>
            <a:r>
              <a:rPr lang="vi-VN" altLang="en-US" sz="2400" dirty="0">
                <a:solidFill>
                  <a:srgbClr val="000000"/>
                </a:solidFill>
                <a:latin typeface="Times New Roman" panose="02020603050405020304" pitchFamily="18" charset="0"/>
              </a:rPr>
              <a:t>a) Vì họ cầm cả bó đũa mà bẻ.</a:t>
            </a:r>
          </a:p>
          <a:p>
            <a:pPr>
              <a:spcBef>
                <a:spcPct val="0"/>
              </a:spcBef>
              <a:buFontTx/>
              <a:buNone/>
            </a:pPr>
            <a:r>
              <a:rPr lang="vi-VN" altLang="en-US" sz="2400" dirty="0">
                <a:solidFill>
                  <a:srgbClr val="000000"/>
                </a:solidFill>
                <a:latin typeface="Times New Roman" panose="02020603050405020304" pitchFamily="18" charset="0"/>
              </a:rPr>
              <a:t>b) Vì họ bẻ từng chiếc một.</a:t>
            </a:r>
          </a:p>
          <a:p>
            <a:pPr>
              <a:spcBef>
                <a:spcPct val="0"/>
              </a:spcBef>
              <a:buFontTx/>
              <a:buNone/>
            </a:pPr>
            <a:r>
              <a:rPr lang="vi-VN" altLang="en-US" sz="2400" dirty="0">
                <a:solidFill>
                  <a:srgbClr val="000000"/>
                </a:solidFill>
                <a:latin typeface="Times New Roman" panose="02020603050405020304" pitchFamily="18" charset="0"/>
              </a:rPr>
              <a:t>c) Vì họ bẻ không đủ mạnh.</a:t>
            </a:r>
          </a:p>
        </p:txBody>
      </p:sp>
      <mc:AlternateContent xmlns:mc="http://schemas.openxmlformats.org/markup-compatibility/2006" xmlns:p14="http://schemas.microsoft.com/office/powerpoint/2010/main">
        <mc:Choice Requires="p14">
          <p:contentPart p14:bwMode="auto" r:id="rId2">
            <p14:nvContentPartPr>
              <p14:cNvPr id="22" name="Ink 21"/>
              <p14:cNvContentPartPr/>
              <p14:nvPr/>
            </p14:nvContentPartPr>
            <p14:xfrm>
              <a:off x="852055" y="3628779"/>
              <a:ext cx="360" cy="6840"/>
            </p14:xfrm>
          </p:contentPart>
        </mc:Choice>
        <mc:Fallback xmlns="">
          <p:pic>
            <p:nvPicPr>
              <p:cNvPr id="22" name="Ink 21"/>
              <p:cNvPicPr/>
              <p:nvPr/>
            </p:nvPicPr>
            <p:blipFill>
              <a:blip r:embed="rId3"/>
              <a:stretch>
                <a:fillRect/>
              </a:stretch>
            </p:blipFill>
            <p:spPr>
              <a:xfrm>
                <a:off x="780055" y="3476779"/>
                <a:ext cx="144360" cy="310840"/>
              </a:xfrm>
              <a:prstGeom prst="rect">
                <a:avLst/>
              </a:prstGeom>
            </p:spPr>
          </p:pic>
        </mc:Fallback>
      </mc:AlternateContent>
      <p:sp>
        <p:nvSpPr>
          <p:cNvPr id="24" name="TextBox 23"/>
          <p:cNvSpPr txBox="1">
            <a:spLocks noChangeArrowheads="1"/>
          </p:cNvSpPr>
          <p:nvPr/>
        </p:nvSpPr>
        <p:spPr bwMode="auto">
          <a:xfrm>
            <a:off x="651164" y="4546456"/>
            <a:ext cx="91786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rgbClr val="000000"/>
                </a:solidFill>
                <a:latin typeface="Times New Roman" panose="02020603050405020304" pitchFamily="18" charset="0"/>
              </a:rPr>
              <a:t>3. Người cha bẻ gãy bó đũa bằng cách nào?</a:t>
            </a:r>
          </a:p>
        </p:txBody>
      </p:sp>
      <p:sp>
        <p:nvSpPr>
          <p:cNvPr id="25" name="TextBox 24"/>
          <p:cNvSpPr txBox="1">
            <a:spLocks noChangeArrowheads="1"/>
          </p:cNvSpPr>
          <p:nvPr/>
        </p:nvSpPr>
        <p:spPr bwMode="auto">
          <a:xfrm rot="10800000" flipV="1">
            <a:off x="997528" y="4944418"/>
            <a:ext cx="9462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rgbClr val="C00000"/>
                </a:solidFill>
                <a:latin typeface="Times New Roman" panose="02020603050405020304" pitchFamily="18" charset="0"/>
              </a:rPr>
              <a:t>Người cha bẻ gãy bó đũa bằng cách bẻ từng chiếc một</a:t>
            </a:r>
            <a:endParaRPr lang="en-US" altLang="en-US" sz="2400" dirty="0">
              <a:solidFill>
                <a:srgbClr val="C00000"/>
              </a:solidFill>
              <a:latin typeface="Times New Roman" panose="02020603050405020304" pitchFamily="18" charset="0"/>
            </a:endParaRPr>
          </a:p>
        </p:txBody>
      </p:sp>
      <p:sp>
        <p:nvSpPr>
          <p:cNvPr id="26" name="TextBox 25"/>
          <p:cNvSpPr txBox="1">
            <a:spLocks noChangeArrowheads="1"/>
          </p:cNvSpPr>
          <p:nvPr/>
        </p:nvSpPr>
        <p:spPr bwMode="auto">
          <a:xfrm>
            <a:off x="699655" y="5381049"/>
            <a:ext cx="95841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rgbClr val="000000"/>
                </a:solidFill>
                <a:latin typeface="Times New Roman" panose="02020603050405020304" pitchFamily="18" charset="0"/>
              </a:rPr>
              <a:t>4. Qua câu chuyện, người cha muốn khuyên các con điều gì?</a:t>
            </a:r>
            <a:endParaRPr lang="en-US" altLang="en-US" sz="2400" dirty="0">
              <a:solidFill>
                <a:srgbClr val="000000"/>
              </a:solidFill>
              <a:latin typeface="Times New Roman" panose="02020603050405020304" pitchFamily="18" charset="0"/>
            </a:endParaRPr>
          </a:p>
        </p:txBody>
      </p:sp>
      <p:sp>
        <p:nvSpPr>
          <p:cNvPr id="27" name="TextBox 26"/>
          <p:cNvSpPr txBox="1">
            <a:spLocks noChangeArrowheads="1"/>
          </p:cNvSpPr>
          <p:nvPr/>
        </p:nvSpPr>
        <p:spPr bwMode="auto">
          <a:xfrm>
            <a:off x="706584" y="5854125"/>
            <a:ext cx="98297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dirty="0">
                <a:solidFill>
                  <a:srgbClr val="000000"/>
                </a:solidFill>
                <a:latin typeface="Times New Roman" panose="02020603050405020304" pitchFamily="18" charset="0"/>
              </a:rPr>
              <a:t>    </a:t>
            </a:r>
            <a:r>
              <a:rPr lang="vi-VN" altLang="en-US" sz="2400" dirty="0">
                <a:solidFill>
                  <a:srgbClr val="FF0000"/>
                </a:solidFill>
                <a:latin typeface="Times New Roman" panose="02020603050405020304" pitchFamily="18" charset="0"/>
              </a:rPr>
              <a:t>Qua câu chuyện, người cha muốn khuyên các con: Anh em phải biết thương yêu đùm bọc nhau. Đoàn kết mới tạo nên sức mạnh.</a:t>
            </a:r>
          </a:p>
        </p:txBody>
      </p:sp>
    </p:spTree>
    <p:extLst>
      <p:ext uri="{BB962C8B-B14F-4D97-AF65-F5344CB8AC3E}">
        <p14:creationId xmlns:p14="http://schemas.microsoft.com/office/powerpoint/2010/main" val="4082079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00"/>
                                        <p:tgtEl>
                                          <p:spTgt spid="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2000"/>
                                        <p:tgtEl>
                                          <p:spTgt spid="2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 calcmode="lin" valueType="num">
                                      <p:cBhvr>
                                        <p:cTn id="47" dur="1000" fill="hold"/>
                                        <p:tgtEl>
                                          <p:spTgt spid="27"/>
                                        </p:tgtEl>
                                        <p:attrNameLst>
                                          <p:attrName>style.rotation</p:attrName>
                                        </p:attrNameLst>
                                      </p:cBhvr>
                                      <p:tavLst>
                                        <p:tav tm="0">
                                          <p:val>
                                            <p:fltVal val="90"/>
                                          </p:val>
                                        </p:tav>
                                        <p:tav tm="100000">
                                          <p:val>
                                            <p:fltVal val="0"/>
                                          </p:val>
                                        </p:tav>
                                      </p:tavLst>
                                    </p:anim>
                                    <p:animEffect transition="in" filter="fade">
                                      <p:cBhvr>
                                        <p:cTn id="4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P spid="24" grpId="0"/>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1524000" y="-122238"/>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dirty="0" err="1">
                <a:solidFill>
                  <a:srgbClr val="0000FF"/>
                </a:solidFill>
                <a:latin typeface="Times New Roman" panose="02020603050405020304" pitchFamily="18" charset="0"/>
              </a:rPr>
              <a:t>Thứ</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tư</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ngày</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27</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tháng</a:t>
            </a:r>
            <a:r>
              <a:rPr lang="en-US" altLang="en-US" sz="2800" b="1" dirty="0">
                <a:solidFill>
                  <a:srgbClr val="0000FF"/>
                </a:solidFill>
                <a:latin typeface="Times New Roman" panose="02020603050405020304" pitchFamily="18" charset="0"/>
              </a:rPr>
              <a:t> 12 </a:t>
            </a:r>
            <a:r>
              <a:rPr lang="en-US" altLang="en-US" sz="2800" b="1" dirty="0" err="1">
                <a:solidFill>
                  <a:srgbClr val="0000FF"/>
                </a:solidFill>
                <a:latin typeface="Times New Roman" panose="02020603050405020304" pitchFamily="18" charset="0"/>
              </a:rPr>
              <a:t>năm</a:t>
            </a:r>
            <a:r>
              <a:rPr lang="en-US" altLang="en-US" sz="2800" b="1" dirty="0">
                <a:solidFill>
                  <a:srgbClr val="0000FF"/>
                </a:solidFill>
                <a:latin typeface="Times New Roman" panose="02020603050405020304" pitchFamily="18" charset="0"/>
              </a:rPr>
              <a:t> </a:t>
            </a:r>
            <a:r>
              <a:rPr lang="vi-VN" altLang="en-US" sz="2800" b="1" dirty="0">
                <a:solidFill>
                  <a:srgbClr val="0000FF"/>
                </a:solidFill>
                <a:latin typeface="Times New Roman" panose="02020603050405020304" pitchFamily="18" charset="0"/>
              </a:rPr>
              <a:t>2023</a:t>
            </a:r>
            <a:r>
              <a:rPr lang="en-US" altLang="en-US" sz="2800" b="1" dirty="0">
                <a:solidFill>
                  <a:srgbClr val="0000FF"/>
                </a:solidFill>
                <a:latin typeface="Times New Roman" panose="02020603050405020304" pitchFamily="18" charset="0"/>
              </a:rPr>
              <a:t/>
            </a:r>
            <a:br>
              <a:rPr lang="en-US" altLang="en-US" sz="2800" b="1" dirty="0">
                <a:solidFill>
                  <a:srgbClr val="0000FF"/>
                </a:solidFill>
                <a:latin typeface="Times New Roman" panose="02020603050405020304" pitchFamily="18" charset="0"/>
              </a:rPr>
            </a:br>
            <a:r>
              <a:rPr lang="en-US" altLang="en-US" sz="2800"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Tiếng</a:t>
            </a:r>
            <a:r>
              <a:rPr lang="en-US" altLang="en-US" b="1" dirty="0">
                <a:solidFill>
                  <a:srgbClr val="FF0000"/>
                </a:solidFill>
                <a:latin typeface="Times New Roman" panose="02020603050405020304" pitchFamily="18" charset="0"/>
              </a:rPr>
              <a:t>  </a:t>
            </a:r>
            <a:r>
              <a:rPr lang="vi-VN" altLang="en-US" b="1" dirty="0" smtClean="0">
                <a:solidFill>
                  <a:srgbClr val="FF0000"/>
                </a:solidFill>
                <a:latin typeface="Times New Roman" panose="02020603050405020304" pitchFamily="18" charset="0"/>
              </a:rPr>
              <a:t>Việt:</a:t>
            </a:r>
            <a:endParaRPr lang="en-US" altLang="en-US" dirty="0">
              <a:solidFill>
                <a:srgbClr val="FF0000"/>
              </a:solidFill>
              <a:latin typeface="Times New Roman" panose="02020603050405020304" pitchFamily="18" charset="0"/>
            </a:endParaRPr>
          </a:p>
        </p:txBody>
      </p:sp>
      <p:sp>
        <p:nvSpPr>
          <p:cNvPr id="5" name="WordArt 3"/>
          <p:cNvSpPr>
            <a:spLocks noChangeArrowheads="1" noChangeShapeType="1" noTextEdit="1"/>
          </p:cNvSpPr>
          <p:nvPr/>
        </p:nvSpPr>
        <p:spPr bwMode="auto">
          <a:xfrm>
            <a:off x="2854035" y="944131"/>
            <a:ext cx="5479473" cy="3810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1" hangingPunct="1">
              <a:defRPr/>
            </a:pPr>
            <a:r>
              <a:rPr lang="vi-VN" sz="3600"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Bài </a:t>
            </a:r>
            <a:r>
              <a:rPr lang="en-US" sz="3600"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17</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a:t>
            </a:r>
            <a:r>
              <a:rPr lang="vi-VN"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Chị</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ngã</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em</a:t>
            </a:r>
            <a:r>
              <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nâng</a:t>
            </a:r>
            <a:endParaRPr lang="en-US" sz="3600" b="1" kern="10" dirty="0">
              <a:ln w="9525">
                <a:round/>
                <a:headEnd/>
                <a:tailEnd/>
              </a:ln>
              <a:solidFill>
                <a:srgbClr val="FF0000"/>
              </a:solidFill>
              <a:latin typeface="Times New Roman" panose="02020603050405020304" pitchFamily="18" charset="0"/>
              <a:ea typeface="Tahoma"/>
              <a:cs typeface="Times New Roman" panose="02020603050405020304" pitchFamily="18" charset="0"/>
            </a:endParaRPr>
          </a:p>
        </p:txBody>
      </p:sp>
      <p:sp>
        <p:nvSpPr>
          <p:cNvPr id="53252" name="TextBox 18"/>
          <p:cNvSpPr txBox="1">
            <a:spLocks noChangeArrowheads="1"/>
          </p:cNvSpPr>
          <p:nvPr/>
        </p:nvSpPr>
        <p:spPr bwMode="auto">
          <a:xfrm>
            <a:off x="3581400" y="1303338"/>
            <a:ext cx="4800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u="sng" dirty="0" err="1">
                <a:latin typeface="Times New Roman" panose="02020603050405020304" pitchFamily="18" charset="0"/>
              </a:rPr>
              <a:t>Bài</a:t>
            </a:r>
            <a:r>
              <a:rPr lang="en-US" altLang="en-US" b="1" u="sng" dirty="0">
                <a:latin typeface="Times New Roman" panose="02020603050405020304" pitchFamily="18" charset="0"/>
              </a:rPr>
              <a:t> </a:t>
            </a:r>
            <a:r>
              <a:rPr lang="vi-VN" altLang="en-US" b="1" u="sng" dirty="0">
                <a:latin typeface="Times New Roman" panose="02020603050405020304" pitchFamily="18" charset="0"/>
              </a:rPr>
              <a:t>đ</a:t>
            </a:r>
            <a:r>
              <a:rPr lang="en-US" altLang="en-US" b="1" u="sng" dirty="0" err="1">
                <a:latin typeface="Times New Roman" panose="02020603050405020304" pitchFamily="18" charset="0"/>
              </a:rPr>
              <a:t>ọc</a:t>
            </a:r>
            <a:r>
              <a:rPr lang="en-US" altLang="en-US" b="1" u="sng" dirty="0">
                <a:latin typeface="Times New Roman" panose="02020603050405020304" pitchFamily="18" charset="0"/>
              </a:rPr>
              <a:t> </a:t>
            </a:r>
            <a:r>
              <a:rPr lang="vi-VN" altLang="en-US" b="1" u="sng" dirty="0">
                <a:latin typeface="Times New Roman" panose="02020603050405020304" pitchFamily="18" charset="0"/>
              </a:rPr>
              <a:t>2</a:t>
            </a:r>
            <a:r>
              <a:rPr lang="en-US" altLang="en-US" dirty="0">
                <a:latin typeface="Times New Roman" panose="02020603050405020304" pitchFamily="18" charset="0"/>
              </a:rPr>
              <a:t>: </a:t>
            </a:r>
            <a:r>
              <a:rPr lang="vi-VN" altLang="en-US" dirty="0">
                <a:latin typeface="Times New Roman" panose="02020603050405020304" pitchFamily="18" charset="0"/>
              </a:rPr>
              <a:t>Câu chuyện bó đũa</a:t>
            </a:r>
            <a:endParaRPr lang="en-US" altLang="en-US" dirty="0">
              <a:latin typeface="Times New Roman" panose="02020603050405020304" pitchFamily="18" charset="0"/>
            </a:endParaRPr>
          </a:p>
          <a:p>
            <a:pPr eaLnBrk="1" hangingPunct="1">
              <a:spcBef>
                <a:spcPct val="0"/>
              </a:spcBef>
              <a:buFontTx/>
              <a:buNone/>
            </a:pPr>
            <a:endParaRPr lang="en-US" altLang="en-US" sz="2000" dirty="0">
              <a:latin typeface="Times New Roman" panose="02020603050405020304" pitchFamily="18" charset="0"/>
            </a:endParaRPr>
          </a:p>
        </p:txBody>
      </p:sp>
      <p:sp>
        <p:nvSpPr>
          <p:cNvPr id="7" name="Hexagon 6"/>
          <p:cNvSpPr/>
          <p:nvPr/>
        </p:nvSpPr>
        <p:spPr>
          <a:xfrm>
            <a:off x="2209801" y="1916430"/>
            <a:ext cx="7238999"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cap="flat" cmpd="sng" algn="ctr">
            <a:solidFill>
              <a:srgbClr val="FFFFFF"/>
            </a:solidFill>
            <a:prstDash val="solid"/>
          </a:ln>
          <a:effectLst/>
        </p:spPr>
        <p:txBody>
          <a:bodyPr anchor="ctr"/>
          <a:lstStyle/>
          <a:p>
            <a:pPr defTabSz="685800">
              <a:buClr>
                <a:srgbClr val="000000"/>
              </a:buClr>
              <a:defRPr/>
            </a:pPr>
            <a:r>
              <a:rPr lang="vi-VN" sz="4000" b="1" kern="0" dirty="0">
                <a:ln w="6600">
                  <a:solidFill>
                    <a:srgbClr val="C0504D"/>
                  </a:solidFill>
                  <a:prstDash val="solid"/>
                </a:ln>
                <a:solidFill>
                  <a:srgbClr val="FFFFFF"/>
                </a:solidFill>
                <a:effectLst>
                  <a:outerShdw dist="38100" dir="2700000" algn="tl" rotWithShape="0">
                    <a:srgbClr val="C0504D"/>
                  </a:outerShdw>
                </a:effectLst>
                <a:latin typeface="Times New Roman" panose="02020603050405020304" pitchFamily="18" charset="0"/>
                <a:cs typeface="Times New Roman" panose="02020603050405020304" pitchFamily="18" charset="0"/>
                <a:sym typeface="Arial"/>
              </a:rPr>
              <a:t>Vận dụng, trải nghiệm:</a:t>
            </a:r>
            <a:endParaRPr lang="en-US" sz="4000" kern="0" dirty="0">
              <a:solidFill>
                <a:srgbClr val="FFFFFF"/>
              </a:solidFill>
              <a:latin typeface="Times New Roman" panose="02020603050405020304" pitchFamily="18" charset="0"/>
              <a:cs typeface="Times New Roman" panose="02020603050405020304" pitchFamily="18" charset="0"/>
              <a:sym typeface="Arial"/>
            </a:endParaRPr>
          </a:p>
        </p:txBody>
      </p:sp>
      <p:sp>
        <p:nvSpPr>
          <p:cNvPr id="53254" name="TextBox 7"/>
          <p:cNvSpPr txBox="1">
            <a:spLocks noChangeArrowheads="1"/>
          </p:cNvSpPr>
          <p:nvPr/>
        </p:nvSpPr>
        <p:spPr bwMode="auto">
          <a:xfrm>
            <a:off x="1904999" y="4373564"/>
            <a:ext cx="8659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r>
              <a:rPr lang="vi-VN" altLang="en-US" sz="2800" dirty="0" smtClean="0"/>
              <a:t>- Em </a:t>
            </a:r>
            <a:r>
              <a:rPr lang="vi-VN" altLang="en-US" sz="2800" dirty="0"/>
              <a:t>hãy đọc những câu ca dao, tục ngữ nói về anh chị em.</a:t>
            </a:r>
            <a:endParaRPr lang="en-US" altLang="en-US" sz="2800" dirty="0"/>
          </a:p>
        </p:txBody>
      </p:sp>
      <p:sp>
        <p:nvSpPr>
          <p:cNvPr id="2" name="TextBox 1"/>
          <p:cNvSpPr txBox="1"/>
          <p:nvPr/>
        </p:nvSpPr>
        <p:spPr>
          <a:xfrm>
            <a:off x="1904999" y="5008418"/>
            <a:ext cx="8478983" cy="523220"/>
          </a:xfrm>
          <a:prstGeom prst="rect">
            <a:avLst/>
          </a:prstGeom>
          <a:noFill/>
        </p:spPr>
        <p:txBody>
          <a:bodyPr wrap="square" rtlCol="0">
            <a:spAutoFit/>
          </a:bodyPr>
          <a:lstStyle/>
          <a:p>
            <a:r>
              <a:rPr lang="vi-VN" sz="2800" dirty="0" smtClean="0">
                <a:latin typeface="Times New Roman" panose="02020603050405020304" pitchFamily="18" charset="0"/>
                <a:cs typeface="Times New Roman" panose="02020603050405020304" pitchFamily="18" charset="0"/>
              </a:rPr>
              <a:t>- Liên hệ thực tế</a:t>
            </a:r>
            <a:r>
              <a:rPr lang="vi-VN" dirty="0" smtClean="0"/>
              <a:t>.</a:t>
            </a:r>
            <a:endParaRPr lang="en-US" dirty="0"/>
          </a:p>
        </p:txBody>
      </p:sp>
    </p:spTree>
    <p:extLst>
      <p:ext uri="{BB962C8B-B14F-4D97-AF65-F5344CB8AC3E}">
        <p14:creationId xmlns:p14="http://schemas.microsoft.com/office/powerpoint/2010/main" val="426083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9" name="WordArt 5"/>
          <p:cNvSpPr>
            <a:spLocks noChangeArrowheads="1" noChangeShapeType="1" noTextEdit="1"/>
          </p:cNvSpPr>
          <p:nvPr/>
        </p:nvSpPr>
        <p:spPr bwMode="auto">
          <a:xfrm>
            <a:off x="1115291" y="1447800"/>
            <a:ext cx="9977435" cy="1047750"/>
          </a:xfrm>
          <a:prstGeom prst="rect">
            <a:avLst/>
          </a:prstGeom>
        </p:spPr>
        <p:txBody>
          <a:bodyPr wrap="none" fromWordArt="1">
            <a:prstTxWarp prst="textPlain">
              <a:avLst>
                <a:gd name="adj" fmla="val 50000"/>
              </a:avLst>
            </a:prstTxWarp>
          </a:bodyPr>
          <a:lstStyle/>
          <a:p>
            <a:pPr algn="ct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Kính</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chúc</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quý</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thầy</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cô</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các</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em</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học</a:t>
            </a:r>
            <a:r>
              <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 </a:t>
            </a:r>
            <a:r>
              <a:rPr lang="en-US" sz="3200" b="1" i="1" kern="10" dirty="0" err="1">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rPr>
              <a:t>sinh</a:t>
            </a:r>
            <a:endParaRPr lang="en-US" sz="3200" b="1" i="1" kern="10" dirty="0">
              <a:ln w="15875">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HP001 4 hàng" panose="020B0603050302020204" pitchFamily="34" charset="0"/>
            </a:endParaRPr>
          </a:p>
        </p:txBody>
      </p:sp>
      <p:sp>
        <p:nvSpPr>
          <p:cNvPr id="272390" name="WordArt 6" descr="Woven mat"/>
          <p:cNvSpPr>
            <a:spLocks noChangeArrowheads="1" noChangeShapeType="1" noTextEdit="1"/>
          </p:cNvSpPr>
          <p:nvPr/>
        </p:nvSpPr>
        <p:spPr bwMode="auto">
          <a:xfrm>
            <a:off x="2064327" y="2686050"/>
            <a:ext cx="7193973" cy="1047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b="1" i="1" kern="10" dirty="0" err="1">
                <a:ln w="9525">
                  <a:round/>
                  <a:headEnd/>
                  <a:tailEnd/>
                </a:ln>
                <a:blipFill dpi="0" rotWithShape="0">
                  <a:blip r:embed="rId4"/>
                  <a:srcRect/>
                  <a:tile tx="0" ty="0" sx="100000" sy="100000" flip="none" algn="tl"/>
                </a:blipFill>
                <a:latin typeface="HP001 4 hàng" panose="020B0603050302020204" pitchFamily="34" charset="0"/>
              </a:rPr>
              <a:t>khoẻ</a:t>
            </a:r>
            <a:r>
              <a:rPr lang="en-US" sz="3600" b="1" i="1" kern="10" dirty="0">
                <a:ln w="9525">
                  <a:round/>
                  <a:headEnd/>
                  <a:tailEnd/>
                </a:ln>
                <a:blipFill dpi="0" rotWithShape="0">
                  <a:blip r:embed="rId4"/>
                  <a:srcRect/>
                  <a:tile tx="0" ty="0" sx="100000" sy="100000" flip="none" algn="tl"/>
                </a:blipFill>
                <a:latin typeface="HP001 4 hàng" panose="020B0603050302020204" pitchFamily="34" charset="0"/>
              </a:rPr>
              <a:t> </a:t>
            </a:r>
            <a:r>
              <a:rPr lang="en-US" sz="3600" b="1" i="1" kern="10" dirty="0" err="1">
                <a:ln w="9525">
                  <a:round/>
                  <a:headEnd/>
                  <a:tailEnd/>
                </a:ln>
                <a:blipFill dpi="0" rotWithShape="0">
                  <a:blip r:embed="rId4"/>
                  <a:srcRect/>
                  <a:tile tx="0" ty="0" sx="100000" sy="100000" flip="none" algn="tl"/>
                </a:blipFill>
                <a:latin typeface="HP001 4 hàng" panose="020B0603050302020204" pitchFamily="34" charset="0"/>
              </a:rPr>
              <a:t>mạnh</a:t>
            </a:r>
            <a:r>
              <a:rPr lang="en-US" sz="3600" b="1" i="1" kern="10" dirty="0">
                <a:ln w="9525">
                  <a:round/>
                  <a:headEnd/>
                  <a:tailEnd/>
                </a:ln>
                <a:blipFill dpi="0" rotWithShape="0">
                  <a:blip r:embed="rId4"/>
                  <a:srcRect/>
                  <a:tile tx="0" ty="0" sx="100000" sy="100000" flip="none" algn="tl"/>
                </a:blipFill>
                <a:latin typeface="HP001 4 hàng" panose="020B0603050302020204" pitchFamily="34" charset="0"/>
              </a:rPr>
              <a:t> </a:t>
            </a:r>
            <a:r>
              <a:rPr lang="en-US" sz="3600" b="1" i="1" kern="10" dirty="0" err="1">
                <a:ln w="9525">
                  <a:round/>
                  <a:headEnd/>
                  <a:tailEnd/>
                </a:ln>
                <a:blipFill dpi="0" rotWithShape="0">
                  <a:blip r:embed="rId4"/>
                  <a:srcRect/>
                  <a:tile tx="0" ty="0" sx="100000" sy="100000" flip="none" algn="tl"/>
                </a:blipFill>
                <a:latin typeface="HP001 4 hàng" panose="020B0603050302020204" pitchFamily="34" charset="0"/>
              </a:rPr>
              <a:t>và</a:t>
            </a:r>
            <a:r>
              <a:rPr lang="en-US" sz="3600" b="1" i="1" kern="10" dirty="0">
                <a:ln w="9525">
                  <a:round/>
                  <a:headEnd/>
                  <a:tailEnd/>
                </a:ln>
                <a:blipFill dpi="0" rotWithShape="0">
                  <a:blip r:embed="rId4"/>
                  <a:srcRect/>
                  <a:tile tx="0" ty="0" sx="100000" sy="100000" flip="none" algn="tl"/>
                </a:blipFill>
                <a:latin typeface="HP001 4 hàng" panose="020B0603050302020204" pitchFamily="34" charset="0"/>
              </a:rPr>
              <a:t> </a:t>
            </a:r>
            <a:r>
              <a:rPr lang="en-US" sz="3600" b="1" i="1" kern="10" dirty="0" err="1">
                <a:ln w="9525">
                  <a:round/>
                  <a:headEnd/>
                  <a:tailEnd/>
                </a:ln>
                <a:blipFill dpi="0" rotWithShape="0">
                  <a:blip r:embed="rId4"/>
                  <a:srcRect/>
                  <a:tile tx="0" ty="0" sx="100000" sy="100000" flip="none" algn="tl"/>
                </a:blipFill>
                <a:latin typeface="HP001 4 hàng" panose="020B0603050302020204" pitchFamily="34" charset="0"/>
              </a:rPr>
              <a:t>hạnh</a:t>
            </a:r>
            <a:r>
              <a:rPr lang="en-US" sz="3600" b="1" i="1" kern="10" dirty="0">
                <a:ln w="9525">
                  <a:round/>
                  <a:headEnd/>
                  <a:tailEnd/>
                </a:ln>
                <a:blipFill dpi="0" rotWithShape="0">
                  <a:blip r:embed="rId4"/>
                  <a:srcRect/>
                  <a:tile tx="0" ty="0" sx="100000" sy="100000" flip="none" algn="tl"/>
                </a:blipFill>
                <a:latin typeface="HP001 4 hàng" panose="020B0603050302020204" pitchFamily="34" charset="0"/>
              </a:rPr>
              <a:t> </a:t>
            </a:r>
            <a:r>
              <a:rPr lang="en-US" sz="3600" b="1" i="1" kern="10" dirty="0" err="1">
                <a:ln w="9525">
                  <a:round/>
                  <a:headEnd/>
                  <a:tailEnd/>
                </a:ln>
                <a:blipFill dpi="0" rotWithShape="0">
                  <a:blip r:embed="rId4"/>
                  <a:srcRect/>
                  <a:tile tx="0" ty="0" sx="100000" sy="100000" flip="none" algn="tl"/>
                </a:blipFill>
                <a:latin typeface="HP001 4 hàng" panose="020B0603050302020204" pitchFamily="34" charset="0"/>
              </a:rPr>
              <a:t>phúc</a:t>
            </a:r>
            <a:r>
              <a:rPr lang="en-US" sz="3600" b="1" i="1" kern="10" dirty="0">
                <a:ln w="9525">
                  <a:round/>
                  <a:headEnd/>
                  <a:tailEnd/>
                </a:ln>
                <a:blipFill dpi="0" rotWithShape="0">
                  <a:blip r:embed="rId4"/>
                  <a:srcRect/>
                  <a:tile tx="0" ty="0" sx="100000" sy="100000" flip="none" algn="tl"/>
                </a:blipFill>
                <a:latin typeface="HP001 4 hàng" panose="020B0603050302020204" pitchFamily="34" charset="0"/>
              </a:rPr>
              <a:t>.</a:t>
            </a:r>
          </a:p>
        </p:txBody>
      </p:sp>
      <p:pic>
        <p:nvPicPr>
          <p:cNvPr id="107525" name="dong mau lac hong ppt.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10439400" y="6553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 Box 6"/>
          <p:cNvSpPr txBox="1">
            <a:spLocks noChangeArrowheads="1"/>
          </p:cNvSpPr>
          <p:nvPr/>
        </p:nvSpPr>
        <p:spPr bwMode="auto">
          <a:xfrm>
            <a:off x="8229600" y="6400801"/>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t>
            </a:r>
          </a:p>
        </p:txBody>
      </p:sp>
      <p:pic>
        <p:nvPicPr>
          <p:cNvPr id="54278"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0258715" y="-768350"/>
            <a:ext cx="4445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578" y="538164"/>
            <a:ext cx="539750"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1420089" y="-685800"/>
            <a:ext cx="38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1215254" y="533400"/>
            <a:ext cx="53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a:off x="1493405" y="5002214"/>
            <a:ext cx="550863"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V="1">
            <a:off x="356322" y="3810000"/>
            <a:ext cx="5095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46599" flipV="1">
            <a:off x="10340039" y="5179220"/>
            <a:ext cx="534987"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4" descr="659204qfhni5vgxw"/>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flipV="1">
            <a:off x="11092726" y="3657600"/>
            <a:ext cx="614362"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17" descr="Obst100">
            <a:hlinkClick r:id="" action="ppaction://noaction"/>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4196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546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2389"/>
                                        </p:tgtEl>
                                        <p:attrNameLst>
                                          <p:attrName>style.visibility</p:attrName>
                                        </p:attrNameLst>
                                      </p:cBhvr>
                                      <p:to>
                                        <p:strVal val="visible"/>
                                      </p:to>
                                    </p:set>
                                    <p:anim calcmode="lin" valueType="num">
                                      <p:cBhvr additive="base">
                                        <p:cTn id="7" dur="2000" fill="hold"/>
                                        <p:tgtEl>
                                          <p:spTgt spid="272389"/>
                                        </p:tgtEl>
                                        <p:attrNameLst>
                                          <p:attrName>ppt_x</p:attrName>
                                        </p:attrNameLst>
                                      </p:cBhvr>
                                      <p:tavLst>
                                        <p:tav tm="0">
                                          <p:val>
                                            <p:strVal val="#ppt_x"/>
                                          </p:val>
                                        </p:tav>
                                        <p:tav tm="100000">
                                          <p:val>
                                            <p:strVal val="#ppt_x"/>
                                          </p:val>
                                        </p:tav>
                                      </p:tavLst>
                                    </p:anim>
                                    <p:anim calcmode="lin" valueType="num">
                                      <p:cBhvr additive="base">
                                        <p:cTn id="8" dur="2000" fill="hold"/>
                                        <p:tgtEl>
                                          <p:spTgt spid="2723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2390"/>
                                        </p:tgtEl>
                                        <p:attrNameLst>
                                          <p:attrName>style.visibility</p:attrName>
                                        </p:attrNameLst>
                                      </p:cBhvr>
                                      <p:to>
                                        <p:strVal val="visible"/>
                                      </p:to>
                                    </p:set>
                                    <p:anim calcmode="lin" valueType="num">
                                      <p:cBhvr additive="base">
                                        <p:cTn id="11" dur="2000" fill="hold"/>
                                        <p:tgtEl>
                                          <p:spTgt spid="272390"/>
                                        </p:tgtEl>
                                        <p:attrNameLst>
                                          <p:attrName>ppt_x</p:attrName>
                                        </p:attrNameLst>
                                      </p:cBhvr>
                                      <p:tavLst>
                                        <p:tav tm="0">
                                          <p:val>
                                            <p:strVal val="#ppt_x"/>
                                          </p:val>
                                        </p:tav>
                                        <p:tav tm="100000">
                                          <p:val>
                                            <p:strVal val="#ppt_x"/>
                                          </p:val>
                                        </p:tav>
                                      </p:tavLst>
                                    </p:anim>
                                    <p:anim calcmode="lin" valueType="num">
                                      <p:cBhvr additive="base">
                                        <p:cTn id="12" dur="2000" fill="hold"/>
                                        <p:tgtEl>
                                          <p:spTgt spid="2723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childTnLst>
                          </p:cTn>
                        </p:par>
                        <p:par>
                          <p:cTn id="13" fill="hold" nodeType="afterGroup">
                            <p:stCondLst>
                              <p:cond delay="2000"/>
                            </p:stCondLst>
                            <p:childTnLst>
                              <p:par>
                                <p:cTn id="14" presetID="23" presetClass="entr" presetSubtype="16" repeatCount="2000" fill="hold" grpId="0" nodeType="afterEffect">
                                  <p:stCondLst>
                                    <p:cond delay="0"/>
                                  </p:stCondLst>
                                  <p:childTnLst>
                                    <p:set>
                                      <p:cBhvr>
                                        <p:cTn id="15" dur="1" fill="hold">
                                          <p:stCondLst>
                                            <p:cond delay="0"/>
                                          </p:stCondLst>
                                        </p:cTn>
                                        <p:tgtEl>
                                          <p:spTgt spid="107526"/>
                                        </p:tgtEl>
                                        <p:attrNameLst>
                                          <p:attrName>style.visibility</p:attrName>
                                        </p:attrNameLst>
                                      </p:cBhvr>
                                      <p:to>
                                        <p:strVal val="visible"/>
                                      </p:to>
                                    </p:set>
                                    <p:anim calcmode="lin" valueType="num">
                                      <p:cBhvr>
                                        <p:cTn id="16" dur="500" fill="hold"/>
                                        <p:tgtEl>
                                          <p:spTgt spid="107526"/>
                                        </p:tgtEl>
                                        <p:attrNameLst>
                                          <p:attrName>ppt_w</p:attrName>
                                        </p:attrNameLst>
                                      </p:cBhvr>
                                      <p:tavLst>
                                        <p:tav tm="0">
                                          <p:val>
                                            <p:fltVal val="0"/>
                                          </p:val>
                                        </p:tav>
                                        <p:tav tm="100000">
                                          <p:val>
                                            <p:strVal val="#ppt_w"/>
                                          </p:val>
                                        </p:tav>
                                      </p:tavLst>
                                    </p:anim>
                                    <p:anim calcmode="lin" valueType="num">
                                      <p:cBhvr>
                                        <p:cTn id="17" dur="500" fill="hold"/>
                                        <p:tgtEl>
                                          <p:spTgt spid="1075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07525"/>
                </p:tgtEl>
              </p:cMediaNode>
            </p:audio>
          </p:childTnLst>
        </p:cTn>
      </p:par>
    </p:tnLst>
    <p:bldLst>
      <p:bldP spid="1075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62"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52600"/>
            <a:ext cx="1219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3264" y="1285876"/>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exagon 7"/>
          <p:cNvSpPr/>
          <p:nvPr/>
        </p:nvSpPr>
        <p:spPr>
          <a:xfrm>
            <a:off x="1541859" y="2800350"/>
            <a:ext cx="2191941"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
                <a:srgbClr val="000000"/>
              </a:buClr>
              <a:defRPr/>
            </a:pPr>
            <a:r>
              <a:rPr lang="en-US" sz="4500" b="1" kern="0" dirty="0">
                <a:ln w="6600">
                  <a:solidFill>
                    <a:srgbClr val="C0504D"/>
                  </a:solidFill>
                  <a:prstDash val="solid"/>
                </a:ln>
                <a:solidFill>
                  <a:srgbClr val="FFFFFF"/>
                </a:solidFill>
                <a:effectLst>
                  <a:outerShdw dist="38100" dir="2700000" algn="tl" rotWithShape="0">
                    <a:srgbClr val="C0504D"/>
                  </a:outerShdw>
                </a:effectLst>
                <a:latin typeface="UTM Avo" panose="02040603050506020204" pitchFamily="18" charset="0"/>
                <a:sym typeface="Arial"/>
              </a:rPr>
              <a:t>Ong</a:t>
            </a:r>
            <a:endParaRPr lang="en-US" sz="4500" kern="0" dirty="0">
              <a:solidFill>
                <a:srgbClr val="FFFFFF"/>
              </a:solidFill>
              <a:latin typeface="UTM Avo" panose="02040603050506020204" pitchFamily="18" charset="0"/>
              <a:sym typeface="Arial"/>
            </a:endParaRPr>
          </a:p>
        </p:txBody>
      </p:sp>
      <p:sp>
        <p:nvSpPr>
          <p:cNvPr id="9" name="Hexagon 8"/>
          <p:cNvSpPr/>
          <p:nvPr/>
        </p:nvSpPr>
        <p:spPr>
          <a:xfrm>
            <a:off x="3150538" y="2343150"/>
            <a:ext cx="2055116"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
                <a:srgbClr val="000000"/>
              </a:buClr>
              <a:defRPr/>
            </a:pPr>
            <a:r>
              <a:rPr lang="en-US" sz="4950" b="1" kern="0" dirty="0">
                <a:ln w="6600">
                  <a:solidFill>
                    <a:srgbClr val="C0504D"/>
                  </a:solidFill>
                  <a:prstDash val="solid"/>
                </a:ln>
                <a:solidFill>
                  <a:srgbClr val="FFFFFF"/>
                </a:solidFill>
                <a:effectLst>
                  <a:outerShdw dist="38100" dir="2700000" algn="tl" rotWithShape="0">
                    <a:srgbClr val="C0504D"/>
                  </a:outerShdw>
                </a:effectLst>
                <a:latin typeface="UTM Avo" panose="02040603050506020204" pitchFamily="18" charset="0"/>
                <a:sym typeface="Arial"/>
              </a:rPr>
              <a:t>non</a:t>
            </a:r>
            <a:endParaRPr lang="en-US" sz="4950" kern="0" dirty="0">
              <a:solidFill>
                <a:srgbClr val="FFFFFF"/>
              </a:solidFill>
              <a:latin typeface="UTM Avo" panose="02040603050506020204" pitchFamily="18" charset="0"/>
              <a:sym typeface="Arial"/>
            </a:endParaRPr>
          </a:p>
        </p:txBody>
      </p:sp>
      <p:sp>
        <p:nvSpPr>
          <p:cNvPr id="10" name="Hexagon 9"/>
          <p:cNvSpPr/>
          <p:nvPr/>
        </p:nvSpPr>
        <p:spPr>
          <a:xfrm>
            <a:off x="6240986" y="1657350"/>
            <a:ext cx="2293415"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
                <a:srgbClr val="000000"/>
              </a:buClr>
              <a:defRPr/>
            </a:pPr>
            <a:r>
              <a:rPr lang="en-US" sz="4500" b="1" kern="0" dirty="0" err="1">
                <a:ln w="6600">
                  <a:solidFill>
                    <a:srgbClr val="C0504D"/>
                  </a:solidFill>
                  <a:prstDash val="solid"/>
                </a:ln>
                <a:solidFill>
                  <a:srgbClr val="FFFFFF"/>
                </a:solidFill>
                <a:effectLst>
                  <a:outerShdw dist="38100" dir="2700000" algn="tl" rotWithShape="0">
                    <a:srgbClr val="C0504D"/>
                  </a:outerShdw>
                </a:effectLst>
                <a:latin typeface="UTM Avo" panose="02040603050506020204" pitchFamily="18" charset="0"/>
                <a:sym typeface="Arial"/>
              </a:rPr>
              <a:t>việc</a:t>
            </a:r>
            <a:endParaRPr lang="en-US" sz="4500" b="1" kern="0" dirty="0">
              <a:ln w="6600">
                <a:solidFill>
                  <a:srgbClr val="C0504D"/>
                </a:solidFill>
                <a:prstDash val="solid"/>
              </a:ln>
              <a:solidFill>
                <a:srgbClr val="FFFFFF"/>
              </a:solidFill>
              <a:effectLst>
                <a:outerShdw dist="38100" dir="2700000" algn="tl" rotWithShape="0">
                  <a:srgbClr val="C0504D"/>
                </a:outerShdw>
              </a:effectLst>
              <a:latin typeface="UTM Avo" panose="02040603050506020204" pitchFamily="18" charset="0"/>
              <a:sym typeface="Arial"/>
            </a:endParaRPr>
          </a:p>
        </p:txBody>
      </p:sp>
      <p:sp>
        <p:nvSpPr>
          <p:cNvPr id="13" name="Hexagon 12"/>
          <p:cNvSpPr/>
          <p:nvPr/>
        </p:nvSpPr>
        <p:spPr>
          <a:xfrm>
            <a:off x="4755065" y="2114550"/>
            <a:ext cx="2055116"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
                <a:srgbClr val="000000"/>
              </a:buClr>
              <a:defRPr/>
            </a:pPr>
            <a:r>
              <a:rPr lang="en-US" sz="4950" b="1" kern="0" dirty="0" err="1">
                <a:ln w="6600">
                  <a:solidFill>
                    <a:srgbClr val="C0504D"/>
                  </a:solidFill>
                  <a:prstDash val="solid"/>
                </a:ln>
                <a:solidFill>
                  <a:srgbClr val="FFFFFF"/>
                </a:solidFill>
                <a:effectLst>
                  <a:outerShdw dist="38100" dir="2700000" algn="tl" rotWithShape="0">
                    <a:srgbClr val="C0504D"/>
                  </a:outerShdw>
                </a:effectLst>
                <a:latin typeface="UTM Avo" panose="02040603050506020204" pitchFamily="18" charset="0"/>
                <a:sym typeface="Arial"/>
              </a:rPr>
              <a:t>học</a:t>
            </a:r>
            <a:endParaRPr lang="en-US" sz="4950" kern="0" dirty="0">
              <a:solidFill>
                <a:srgbClr val="FFFFFF"/>
              </a:solidFill>
              <a:latin typeface="UTM Avo" panose="02040603050506020204" pitchFamily="18" charset="0"/>
              <a:sym typeface="Aria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4343400"/>
            <a:ext cx="19875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6300788"/>
            <a:ext cx="91440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Rectangle 2"/>
          <p:cNvSpPr>
            <a:spLocks noChangeArrowheads="1"/>
          </p:cNvSpPr>
          <p:nvPr/>
        </p:nvSpPr>
        <p:spPr bwMode="auto">
          <a:xfrm>
            <a:off x="1524000" y="-1524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defRPr sz="1000">
                <a:solidFill>
                  <a:srgbClr val="000000"/>
                </a:solidFill>
                <a:latin typeface="UTM Avo" charset="0"/>
                <a:ea typeface="UTM Avo"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000">
                <a:solidFill>
                  <a:srgbClr val="000000"/>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buClrTx/>
            </a:pPr>
            <a:r>
              <a:rPr lang="en-US" altLang="en-US" sz="3200" b="1">
                <a:solidFill>
                  <a:srgbClr val="0000FF"/>
                </a:solidFill>
                <a:latin typeface="Times New Roman" panose="02020603050405020304" pitchFamily="18" charset="0"/>
              </a:rPr>
              <a:t>Thứ </a:t>
            </a:r>
            <a:r>
              <a:rPr lang="vi-VN" altLang="en-US" sz="3200" b="1">
                <a:solidFill>
                  <a:srgbClr val="0000FF"/>
                </a:solidFill>
                <a:latin typeface="Times New Roman" panose="02020603050405020304" pitchFamily="18" charset="0"/>
              </a:rPr>
              <a:t>tư,</a:t>
            </a:r>
            <a:r>
              <a:rPr lang="en-US" altLang="en-US" sz="3200" b="1">
                <a:solidFill>
                  <a:srgbClr val="0000FF"/>
                </a:solidFill>
                <a:latin typeface="Times New Roman" panose="02020603050405020304" pitchFamily="18" charset="0"/>
              </a:rPr>
              <a:t> ngày </a:t>
            </a:r>
            <a:r>
              <a:rPr lang="vi-VN" altLang="en-US" sz="3200" b="1">
                <a:solidFill>
                  <a:srgbClr val="0000FF"/>
                </a:solidFill>
                <a:latin typeface="Times New Roman" panose="02020603050405020304" pitchFamily="18" charset="0"/>
              </a:rPr>
              <a:t>27</a:t>
            </a:r>
            <a:r>
              <a:rPr lang="en-US" altLang="en-US" sz="3200" b="1">
                <a:solidFill>
                  <a:srgbClr val="0000FF"/>
                </a:solidFill>
                <a:latin typeface="Times New Roman" panose="02020603050405020304" pitchFamily="18" charset="0"/>
              </a:rPr>
              <a:t>  tháng 12 năm </a:t>
            </a:r>
            <a:r>
              <a:rPr lang="vi-VN" altLang="en-US" sz="3200" b="1">
                <a:solidFill>
                  <a:srgbClr val="0000FF"/>
                </a:solidFill>
                <a:latin typeface="Times New Roman" panose="02020603050405020304" pitchFamily="18" charset="0"/>
              </a:rPr>
              <a:t>2023</a:t>
            </a:r>
            <a:r>
              <a:rPr lang="en-US" altLang="en-US" sz="3200" b="1">
                <a:solidFill>
                  <a:srgbClr val="0000FF"/>
                </a:solidFill>
                <a:latin typeface="Times New Roman" panose="02020603050405020304" pitchFamily="18" charset="0"/>
              </a:rPr>
              <a:t/>
            </a:r>
            <a:br>
              <a:rPr lang="en-US" altLang="en-US" sz="3200" b="1">
                <a:solidFill>
                  <a:srgbClr val="0000FF"/>
                </a:solidFill>
                <a:latin typeface="Times New Roman" panose="02020603050405020304" pitchFamily="18" charset="0"/>
              </a:rPr>
            </a:br>
            <a:r>
              <a:rPr lang="en-US" altLang="en-US" sz="3200" b="1">
                <a:solidFill>
                  <a:srgbClr val="FF0000"/>
                </a:solidFill>
                <a:latin typeface="Times New Roman" panose="02020603050405020304" pitchFamily="18" charset="0"/>
              </a:rPr>
              <a:t>Tiếng Việt:</a:t>
            </a:r>
            <a:endParaRPr lang="en-US" altLang="en-US" sz="2800">
              <a:solidFill>
                <a:srgbClr val="FF0000"/>
              </a:solidFill>
              <a:latin typeface="Times New Roman" panose="02020603050405020304" pitchFamily="18" charset="0"/>
            </a:endParaRPr>
          </a:p>
        </p:txBody>
      </p:sp>
      <p:sp>
        <p:nvSpPr>
          <p:cNvPr id="12" name="WordArt 3"/>
          <p:cNvSpPr>
            <a:spLocks noChangeArrowheads="1" noChangeShapeType="1" noTextEdit="1"/>
          </p:cNvSpPr>
          <p:nvPr/>
        </p:nvSpPr>
        <p:spPr bwMode="auto">
          <a:xfrm>
            <a:off x="1828800" y="1066800"/>
            <a:ext cx="4114800"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eaLnBrk="0" fontAlgn="base" hangingPunct="0">
              <a:spcBef>
                <a:spcPct val="0"/>
              </a:spcBef>
              <a:spcAft>
                <a:spcPct val="0"/>
              </a:spcAft>
            </a:pPr>
            <a:r>
              <a:rPr lang="en-US" sz="3600" b="1" kern="10">
                <a:ln w="9525">
                  <a:round/>
                  <a:headEnd/>
                  <a:tailEnd/>
                </a:ln>
                <a:solidFill>
                  <a:srgbClr val="C00000"/>
                </a:solidFill>
                <a:latin typeface="Tahoma" panose="020B0604030504040204" pitchFamily="34" charset="0"/>
                <a:ea typeface="Tahoma" panose="020B0604030504040204" pitchFamily="34" charset="0"/>
                <a:cs typeface="Tahoma" panose="020B0604030504040204" pitchFamily="34" charset="0"/>
              </a:rPr>
              <a:t>Khởi động:</a:t>
            </a:r>
          </a:p>
        </p:txBody>
      </p:sp>
    </p:spTree>
    <p:extLst>
      <p:ext uri="{BB962C8B-B14F-4D97-AF65-F5344CB8AC3E}">
        <p14:creationId xmlns:p14="http://schemas.microsoft.com/office/powerpoint/2010/main" val="33900033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nodeType="afterGroup">
                            <p:stCondLst>
                              <p:cond delay="0"/>
                            </p:stCondLst>
                            <p:childTnLst>
                              <p:par>
                                <p:cTn id="15" presetID="2" presetClass="entr" presetSubtype="1" accel="10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500"/>
                            </p:stCondLst>
                            <p:childTnLst>
                              <p:par>
                                <p:cTn id="20" presetID="2" presetClass="entr" presetSubtype="4" accel="10000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2" presetClass="entr" presetSubtype="4" accel="10000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0-#ppt_w/2"/>
                                          </p:val>
                                        </p:tav>
                                        <p:tav tm="100000">
                                          <p:val>
                                            <p:strVal val="#ppt_x"/>
                                          </p:val>
                                        </p:tav>
                                      </p:tavLst>
                                    </p:anim>
                                    <p:anim calcmode="lin" valueType="num">
                                      <p:cBhvr additive="base">
                                        <p:cTn id="32"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1986"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91" y="1"/>
            <a:ext cx="1224049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exagon 7"/>
          <p:cNvSpPr/>
          <p:nvPr/>
        </p:nvSpPr>
        <p:spPr>
          <a:xfrm>
            <a:off x="2171701" y="1320800"/>
            <a:ext cx="7434263" cy="2763838"/>
          </a:xfrm>
          <a:prstGeom prst="hexagon">
            <a:avLst/>
          </a:prstGeom>
          <a:gradFill flip="none" rotWithShape="1">
            <a:gsLst>
              <a:gs pos="32000">
                <a:schemeClr val="accent4">
                  <a:lumMod val="60000"/>
                  <a:lumOff val="40000"/>
                </a:schemeClr>
              </a:gs>
              <a:gs pos="83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685800">
              <a:buClr>
                <a:srgbClr val="000000"/>
              </a:buClr>
              <a:defRPr/>
            </a:pP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Ong Non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đang</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đi</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tìm</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những</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bông</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hoa</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để</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hút</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mật</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Nhưng</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chú</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ONG NON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muốn</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hút</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được</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mật</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hoa</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thì</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phải</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trả</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lời</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đúng</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các</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câu</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hỏi</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Em</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hãy</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giúp</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Ong Non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hút</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được</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thật</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nhiều</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mật</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hoa</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 </a:t>
            </a:r>
            <a:r>
              <a:rPr lang="en-US" sz="2400" kern="0" dirty="0" err="1">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nhé</a:t>
            </a:r>
            <a:r>
              <a:rPr lang="en-US" sz="2400" kern="0" dirty="0">
                <a:ln w="0"/>
                <a:solidFill>
                  <a:srgbClr val="002060"/>
                </a:solidFill>
                <a:effectLst>
                  <a:outerShdw blurRad="38100" dist="25400" dir="5400000" algn="ctr" rotWithShape="0">
                    <a:srgbClr val="6E747A">
                      <a:alpha val="43000"/>
                    </a:srgbClr>
                  </a:outerShdw>
                </a:effectLst>
                <a:latin typeface="UTM Avo" panose="02040603050506020204" pitchFamily="18" charset="0"/>
                <a:sym typeface="Arial"/>
              </a:rPr>
              <a:t>!</a:t>
            </a:r>
          </a:p>
        </p:txBody>
      </p:sp>
      <p:pic>
        <p:nvPicPr>
          <p:cNvPr id="4198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48664" y="56038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71701" y="4396799"/>
            <a:ext cx="1655763"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981951" y="4313094"/>
            <a:ext cx="23923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435881">
            <a:off x="8408988" y="4646612"/>
            <a:ext cx="23939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19486079">
            <a:off x="7480300" y="4504749"/>
            <a:ext cx="23939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294438"/>
            <a:ext cx="91440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297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nodeType="afterGroup">
                            <p:stCondLst>
                              <p:cond delay="500"/>
                            </p:stCondLst>
                            <p:childTnLst>
                              <p:par>
                                <p:cTn id="10" presetID="21" presetClass="emph" presetSubtype="0" repeatCount="indefinite" fill="hold" grpId="1" nodeType="afterEffect">
                                  <p:stCondLst>
                                    <p:cond delay="0"/>
                                  </p:stCondLst>
                                  <p:childTnLst>
                                    <p:animClr clrSpc="hsl" dir="cw">
                                      <p:cBhvr override="childStyle">
                                        <p:cTn id="11" dur="1000" fill="hold"/>
                                        <p:tgtEl>
                                          <p:spTgt spid="8"/>
                                        </p:tgtEl>
                                        <p:attrNameLst>
                                          <p:attrName>style.color</p:attrName>
                                        </p:attrNameLst>
                                      </p:cBhvr>
                                      <p:by>
                                        <p:hsl h="7200000" s="0" l="0"/>
                                      </p:by>
                                    </p:animClr>
                                    <p:animClr clrSpc="hsl" dir="cw">
                                      <p:cBhvr>
                                        <p:cTn id="12" dur="1000" fill="hold"/>
                                        <p:tgtEl>
                                          <p:spTgt spid="8"/>
                                        </p:tgtEl>
                                        <p:attrNameLst>
                                          <p:attrName>fillcolor</p:attrName>
                                        </p:attrNameLst>
                                      </p:cBhvr>
                                      <p:by>
                                        <p:hsl h="7200000" s="0" l="0"/>
                                      </p:by>
                                    </p:animClr>
                                    <p:animClr clrSpc="hsl" dir="cw">
                                      <p:cBhvr>
                                        <p:cTn id="13" dur="1000" fill="hold"/>
                                        <p:tgtEl>
                                          <p:spTgt spid="8"/>
                                        </p:tgtEl>
                                        <p:attrNameLst>
                                          <p:attrName>stroke.color</p:attrName>
                                        </p:attrNameLst>
                                      </p:cBhvr>
                                      <p:by>
                                        <p:hsl h="7200000" s="0" l="0"/>
                                      </p:by>
                                    </p:animClr>
                                    <p:set>
                                      <p:cBhvr>
                                        <p:cTn id="14" dur="1000" fill="hold"/>
                                        <p:tgtEl>
                                          <p:spTgt spid="8"/>
                                        </p:tgtEl>
                                        <p:attrNameLst>
                                          <p:attrName>fill.type</p:attrName>
                                        </p:attrNameLst>
                                      </p:cBhvr>
                                      <p:to>
                                        <p:strVal val="solid"/>
                                      </p:to>
                                    </p:set>
                                  </p:childTnLst>
                                </p:cTn>
                              </p:par>
                              <p:par>
                                <p:cTn id="15" presetID="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1000" fill="hold"/>
                                        <p:tgtEl>
                                          <p:spTgt spid="15"/>
                                        </p:tgtEl>
                                        <p:attrNameLst>
                                          <p:attrName>ppt_x</p:attrName>
                                        </p:attrNameLst>
                                      </p:cBhvr>
                                      <p:tavLst>
                                        <p:tav tm="0">
                                          <p:val>
                                            <p:strVal val="0-#ppt_w/2"/>
                                          </p:val>
                                        </p:tav>
                                        <p:tav tm="100000">
                                          <p:val>
                                            <p:strVal val="#ppt_x"/>
                                          </p:val>
                                        </p:tav>
                                      </p:tavLst>
                                    </p:anim>
                                    <p:anim calcmode="lin" valueType="num">
                                      <p:cBhvr additive="base">
                                        <p:cTn id="1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3D79C5F-DD76-4D34-B6D6-2513F485BF83}"/>
              </a:ext>
            </a:extLst>
          </p:cNvPr>
          <p:cNvPicPr>
            <a:picLocks noChangeAspect="1"/>
          </p:cNvPicPr>
          <p:nvPr/>
        </p:nvPicPr>
        <p:blipFill>
          <a:blip r:embed="rId5"/>
          <a:stretch>
            <a:fillRect/>
          </a:stretch>
        </p:blipFill>
        <p:spPr>
          <a:xfrm>
            <a:off x="0" y="0"/>
            <a:ext cx="12191999" cy="6857999"/>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704" y="2257366"/>
            <a:ext cx="2527765" cy="252776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93892" y="-92972"/>
            <a:ext cx="2857500" cy="2857500"/>
          </a:xfrm>
          <a:prstGeom prst="rect">
            <a:avLst/>
          </a:prstGeom>
        </p:spPr>
      </p:pic>
      <p:sp>
        <p:nvSpPr>
          <p:cNvPr id="15" name="Speech Bubble: Rectangle with Corners Rounded 7"/>
          <p:cNvSpPr/>
          <p:nvPr/>
        </p:nvSpPr>
        <p:spPr>
          <a:xfrm>
            <a:off x="850609" y="264635"/>
            <a:ext cx="7792674" cy="1850843"/>
          </a:xfrm>
          <a:prstGeom prst="wedgeRoundRectCallout">
            <a:avLst>
              <a:gd name="adj1" fmla="val 62786"/>
              <a:gd name="adj2" fmla="val 8254"/>
              <a:gd name="adj3" fmla="val 16667"/>
            </a:avLst>
          </a:prstGeom>
          <a:solidFill>
            <a:srgbClr val="00B0F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r>
              <a:rPr lang="vi-VN" sz="3200" b="1" kern="0" dirty="0">
                <a:solidFill>
                  <a:srgbClr val="FFFFFF"/>
                </a:solidFill>
                <a:latin typeface="+mj-lt"/>
                <a:cs typeface="Times New Roman" panose="02020603050405020304" pitchFamily="18" charset="0"/>
                <a:sym typeface="Arial"/>
              </a:rPr>
              <a:t>Trong bài thơ “ Tiếng võng kêu”</a:t>
            </a:r>
          </a:p>
          <a:p>
            <a:pPr algn="ctr" defTabSz="685800">
              <a:buClr>
                <a:srgbClr val="000000"/>
              </a:buClr>
              <a:defRPr/>
            </a:pPr>
            <a:r>
              <a:rPr lang="vi-VN" sz="3200" b="1" kern="0" dirty="0">
                <a:solidFill>
                  <a:srgbClr val="FFFFFF"/>
                </a:solidFill>
                <a:latin typeface="+mj-lt"/>
                <a:cs typeface="Times New Roman" panose="02020603050405020304" pitchFamily="18" charset="0"/>
                <a:sym typeface="Arial"/>
              </a:rPr>
              <a:t>Tiếng võng kêu cho biết bạn nhỏ trong bài thơ đang làm gì? Chọn ý đúng</a:t>
            </a:r>
            <a:endParaRPr lang="en-US" sz="3200" b="1" kern="0" dirty="0">
              <a:solidFill>
                <a:srgbClr val="FFFFFF"/>
              </a:solidFill>
              <a:latin typeface="+mj-lt"/>
              <a:cs typeface="Times New Roman" panose="02020603050405020304" pitchFamily="18" charset="0"/>
              <a:sym typeface="Arial"/>
            </a:endParaRPr>
          </a:p>
        </p:txBody>
      </p:sp>
      <p:sp>
        <p:nvSpPr>
          <p:cNvPr id="18" name="Rectangle: Rounded Corners 18"/>
          <p:cNvSpPr/>
          <p:nvPr/>
        </p:nvSpPr>
        <p:spPr>
          <a:xfrm>
            <a:off x="491836" y="4887091"/>
            <a:ext cx="2295806" cy="1685015"/>
          </a:xfrm>
          <a:prstGeom prst="roundRect">
            <a:avLst/>
          </a:prstGeom>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A.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Đang đưa võng ru em bé</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102" y="2208450"/>
            <a:ext cx="2576681" cy="2576681"/>
          </a:xfrm>
          <a:prstGeom prst="rect">
            <a:avLst/>
          </a:prstGeom>
        </p:spPr>
      </p:pic>
      <p:sp>
        <p:nvSpPr>
          <p:cNvPr id="27" name="Rectangle: Rounded Corners 20"/>
          <p:cNvSpPr/>
          <p:nvPr/>
        </p:nvSpPr>
        <p:spPr>
          <a:xfrm>
            <a:off x="3407351" y="4878103"/>
            <a:ext cx="2288785" cy="1694003"/>
          </a:xfrm>
          <a:prstGeom prst="roundRect">
            <a:avLst/>
          </a:prstGeom>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B. </a:t>
            </a:r>
            <a:r>
              <a:rPr kumimoji="0" lang="vi-VN" sz="3000" b="1" i="0" u="none" strike="noStrike" kern="0" cap="none" spc="0" normalizeH="0" baseline="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Đang chơi với em</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6397" y="2257366"/>
            <a:ext cx="2576681" cy="2576681"/>
          </a:xfrm>
          <a:prstGeom prst="rect">
            <a:avLst/>
          </a:prstGeom>
        </p:spPr>
      </p:pic>
      <p:sp>
        <p:nvSpPr>
          <p:cNvPr id="29" name="Rectangle: Rounded Corners 22"/>
          <p:cNvSpPr/>
          <p:nvPr/>
        </p:nvSpPr>
        <p:spPr>
          <a:xfrm>
            <a:off x="6239646" y="4878103"/>
            <a:ext cx="2288785" cy="1694003"/>
          </a:xfrm>
          <a:prstGeom prst="roundRect">
            <a:avLst/>
          </a:prstGeom>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Đang đọc sách</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26566" y="2232907"/>
            <a:ext cx="2576681" cy="2576681"/>
          </a:xfrm>
          <a:prstGeom prst="rect">
            <a:avLst/>
          </a:prstGeom>
        </p:spPr>
      </p:pic>
      <p:sp>
        <p:nvSpPr>
          <p:cNvPr id="31" name="Rectangle: Rounded Corners 24"/>
          <p:cNvSpPr/>
          <p:nvPr/>
        </p:nvSpPr>
        <p:spPr>
          <a:xfrm>
            <a:off x="9071941" y="4834047"/>
            <a:ext cx="2288785" cy="1738059"/>
          </a:xfrm>
          <a:prstGeom prst="roundRect">
            <a:avLst/>
          </a:prstGeom>
          <a:ln>
            <a:noFill/>
          </a:ln>
          <a:effectLst>
            <a:glow rad="2286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D.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Đang trò chuyện cùng em</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843" y="1453456"/>
            <a:ext cx="1158290" cy="1163438"/>
          </a:xfrm>
          <a:prstGeom prst="rect">
            <a:avLst/>
          </a:prstGeom>
        </p:spPr>
      </p:pic>
    </p:spTree>
    <p:extLst>
      <p:ext uri="{BB962C8B-B14F-4D97-AF65-F5344CB8AC3E}">
        <p14:creationId xmlns:p14="http://schemas.microsoft.com/office/powerpoint/2010/main" val="1629485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strVal val="#ppt_w+.3"/>
                                          </p:val>
                                        </p:tav>
                                        <p:tav tm="100000">
                                          <p:val>
                                            <p:strVal val="#ppt_w"/>
                                          </p:val>
                                        </p:tav>
                                      </p:tavLst>
                                    </p:anim>
                                    <p:anim calcmode="lin" valueType="num">
                                      <p:cBhvr>
                                        <p:cTn id="13" dur="500" fill="hold"/>
                                        <p:tgtEl>
                                          <p:spTgt spid="15"/>
                                        </p:tgtEl>
                                        <p:attrNameLst>
                                          <p:attrName>ppt_h</p:attrName>
                                        </p:attrNameLst>
                                      </p:cBhvr>
                                      <p:tavLst>
                                        <p:tav tm="0">
                                          <p:val>
                                            <p:strVal val="#ppt_h"/>
                                          </p:val>
                                        </p:tav>
                                        <p:tav tm="100000">
                                          <p:val>
                                            <p:strVal val="#ppt_h"/>
                                          </p:val>
                                        </p:tav>
                                      </p:tavLst>
                                    </p:anim>
                                    <p:animEffect transition="in" filter="fade">
                                      <p:cBhvr>
                                        <p:cTn id="14" dur="500"/>
                                        <p:tgtEl>
                                          <p:spTgt spid="15"/>
                                        </p:tgtEl>
                                      </p:cBhvr>
                                    </p:animEffect>
                                  </p:childTnLst>
                                </p:cTn>
                              </p:par>
                            </p:childTnLst>
                          </p:cTn>
                        </p:par>
                        <p:par>
                          <p:cTn id="15" fill="hold">
                            <p:stCondLst>
                              <p:cond delay="1500"/>
                            </p:stCondLst>
                            <p:childTnLst>
                              <p:par>
                                <p:cTn id="16" presetID="50" presetClass="entr" presetSubtype="0" decel="10000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strVal val="#ppt_w+.3"/>
                                          </p:val>
                                        </p:tav>
                                        <p:tav tm="100000">
                                          <p:val>
                                            <p:strVal val="#ppt_w"/>
                                          </p:val>
                                        </p:tav>
                                      </p:tavLst>
                                    </p:anim>
                                    <p:anim calcmode="lin" valueType="num">
                                      <p:cBhvr>
                                        <p:cTn id="19" dur="500" fill="hold"/>
                                        <p:tgtEl>
                                          <p:spTgt spid="18"/>
                                        </p:tgtEl>
                                        <p:attrNameLst>
                                          <p:attrName>ppt_h</p:attrName>
                                        </p:attrNameLst>
                                      </p:cBhvr>
                                      <p:tavLst>
                                        <p:tav tm="0">
                                          <p:val>
                                            <p:strVal val="#ppt_h"/>
                                          </p:val>
                                        </p:tav>
                                        <p:tav tm="100000">
                                          <p:val>
                                            <p:strVal val="#ppt_h"/>
                                          </p:val>
                                        </p:tav>
                                      </p:tavLst>
                                    </p:anim>
                                    <p:animEffect transition="in" filter="fade">
                                      <p:cBhvr>
                                        <p:cTn id="20" dur="500"/>
                                        <p:tgtEl>
                                          <p:spTgt spid="18"/>
                                        </p:tgtEl>
                                      </p:cBhvr>
                                    </p:animEffect>
                                  </p:childTnLst>
                                </p:cTn>
                              </p:par>
                            </p:childTnLst>
                          </p:cTn>
                        </p:par>
                        <p:par>
                          <p:cTn id="21" fill="hold">
                            <p:stCondLst>
                              <p:cond delay="2000"/>
                            </p:stCondLst>
                            <p:childTnLst>
                              <p:par>
                                <p:cTn id="22" presetID="50" presetClass="entr" presetSubtype="0" decel="10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2000" fill="hold"/>
                                        <p:tgtEl>
                                          <p:spTgt spid="27"/>
                                        </p:tgtEl>
                                        <p:attrNameLst>
                                          <p:attrName>ppt_w</p:attrName>
                                        </p:attrNameLst>
                                      </p:cBhvr>
                                      <p:tavLst>
                                        <p:tav tm="0">
                                          <p:val>
                                            <p:strVal val="#ppt_w+.3"/>
                                          </p:val>
                                        </p:tav>
                                        <p:tav tm="100000">
                                          <p:val>
                                            <p:strVal val="#ppt_w"/>
                                          </p:val>
                                        </p:tav>
                                      </p:tavLst>
                                    </p:anim>
                                    <p:anim calcmode="lin" valueType="num">
                                      <p:cBhvr>
                                        <p:cTn id="25" dur="2000" fill="hold"/>
                                        <p:tgtEl>
                                          <p:spTgt spid="27"/>
                                        </p:tgtEl>
                                        <p:attrNameLst>
                                          <p:attrName>ppt_h</p:attrName>
                                        </p:attrNameLst>
                                      </p:cBhvr>
                                      <p:tavLst>
                                        <p:tav tm="0">
                                          <p:val>
                                            <p:strVal val="#ppt_h"/>
                                          </p:val>
                                        </p:tav>
                                        <p:tav tm="100000">
                                          <p:val>
                                            <p:strVal val="#ppt_h"/>
                                          </p:val>
                                        </p:tav>
                                      </p:tavLst>
                                    </p:anim>
                                    <p:animEffect transition="in" filter="fade">
                                      <p:cBhvr>
                                        <p:cTn id="26" dur="2000"/>
                                        <p:tgtEl>
                                          <p:spTgt spid="27"/>
                                        </p:tgtEl>
                                      </p:cBhvr>
                                    </p:animEffect>
                                  </p:childTnLst>
                                </p:cTn>
                              </p:par>
                            </p:childTnLst>
                          </p:cTn>
                        </p:par>
                        <p:par>
                          <p:cTn id="27" fill="hold">
                            <p:stCondLst>
                              <p:cond delay="4000"/>
                            </p:stCondLst>
                            <p:childTnLst>
                              <p:par>
                                <p:cTn id="28" presetID="50" presetClass="entr" presetSubtype="0" decel="10000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strVal val="#ppt_w+.3"/>
                                          </p:val>
                                        </p:tav>
                                        <p:tav tm="100000">
                                          <p:val>
                                            <p:strVal val="#ppt_w"/>
                                          </p:val>
                                        </p:tav>
                                      </p:tavLst>
                                    </p:anim>
                                    <p:anim calcmode="lin" valueType="num">
                                      <p:cBhvr>
                                        <p:cTn id="31" dur="500" fill="hold"/>
                                        <p:tgtEl>
                                          <p:spTgt spid="29"/>
                                        </p:tgtEl>
                                        <p:attrNameLst>
                                          <p:attrName>ppt_h</p:attrName>
                                        </p:attrNameLst>
                                      </p:cBhvr>
                                      <p:tavLst>
                                        <p:tav tm="0">
                                          <p:val>
                                            <p:strVal val="#ppt_h"/>
                                          </p:val>
                                        </p:tav>
                                        <p:tav tm="100000">
                                          <p:val>
                                            <p:strVal val="#ppt_h"/>
                                          </p:val>
                                        </p:tav>
                                      </p:tavLst>
                                    </p:anim>
                                    <p:animEffect transition="in" filter="fade">
                                      <p:cBhvr>
                                        <p:cTn id="32" dur="500"/>
                                        <p:tgtEl>
                                          <p:spTgt spid="29"/>
                                        </p:tgtEl>
                                      </p:cBhvr>
                                    </p:animEffect>
                                  </p:childTnLst>
                                </p:cTn>
                              </p:par>
                            </p:childTnLst>
                          </p:cTn>
                        </p:par>
                        <p:par>
                          <p:cTn id="33" fill="hold">
                            <p:stCondLst>
                              <p:cond delay="4500"/>
                            </p:stCondLst>
                            <p:childTnLst>
                              <p:par>
                                <p:cTn id="34" presetID="50" presetClass="entr" presetSubtype="0" decel="10000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1000" fill="hold"/>
                                        <p:tgtEl>
                                          <p:spTgt spid="31"/>
                                        </p:tgtEl>
                                        <p:attrNameLst>
                                          <p:attrName>ppt_w</p:attrName>
                                        </p:attrNameLst>
                                      </p:cBhvr>
                                      <p:tavLst>
                                        <p:tav tm="0">
                                          <p:val>
                                            <p:strVal val="#ppt_w+.3"/>
                                          </p:val>
                                        </p:tav>
                                        <p:tav tm="100000">
                                          <p:val>
                                            <p:strVal val="#ppt_w"/>
                                          </p:val>
                                        </p:tav>
                                      </p:tavLst>
                                    </p:anim>
                                    <p:anim calcmode="lin" valueType="num">
                                      <p:cBhvr>
                                        <p:cTn id="37" dur="1000" fill="hold"/>
                                        <p:tgtEl>
                                          <p:spTgt spid="31"/>
                                        </p:tgtEl>
                                        <p:attrNameLst>
                                          <p:attrName>ppt_h</p:attrName>
                                        </p:attrNameLst>
                                      </p:cBhvr>
                                      <p:tavLst>
                                        <p:tav tm="0">
                                          <p:val>
                                            <p:strVal val="#ppt_h"/>
                                          </p:val>
                                        </p:tav>
                                        <p:tav tm="100000">
                                          <p:val>
                                            <p:strVal val="#ppt_h"/>
                                          </p:val>
                                        </p:tav>
                                      </p:tavLst>
                                    </p:anim>
                                    <p:animEffect transition="in" filter="fade">
                                      <p:cBhvr>
                                        <p:cTn id="3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3"/>
                    </p:tgtEl>
                  </p:cond>
                </p:stCondLst>
                <p:endSync evt="end" delay="0">
                  <p:rtn val="all"/>
                </p:endSync>
                <p:childTnLst>
                  <p:par>
                    <p:cTn id="40" fill="hold">
                      <p:stCondLst>
                        <p:cond delay="0"/>
                      </p:stCondLst>
                      <p:childTnLst>
                        <p:par>
                          <p:cTn id="41" fill="hold">
                            <p:stCondLst>
                              <p:cond delay="0"/>
                            </p:stCondLst>
                            <p:childTnLst>
                              <p:par>
                                <p:cTn id="42" presetID="26" presetClass="emph" presetSubtype="0" fill="hold" nodeType="clickEffect">
                                  <p:stCondLst>
                                    <p:cond delay="0"/>
                                  </p:stCondLst>
                                  <p:childTnLst>
                                    <p:animEffect transition="out" filter="fade">
                                      <p:cBhvr>
                                        <p:cTn id="43" dur="500" tmFilter="0, 0; .2, .5; .8, .5; 1, 0"/>
                                        <p:tgtEl>
                                          <p:spTgt spid="13"/>
                                        </p:tgtEl>
                                      </p:cBhvr>
                                    </p:animEffect>
                                    <p:animScale>
                                      <p:cBhvr>
                                        <p:cTn id="44" dur="250" autoRev="1" fill="hold"/>
                                        <p:tgtEl>
                                          <p:spTgt spid="13"/>
                                        </p:tgtEl>
                                      </p:cBhvr>
                                      <p:by x="105000" y="105000"/>
                                    </p:animScale>
                                  </p:childTnLst>
                                </p:cTn>
                              </p:par>
                            </p:childTnLst>
                          </p:cTn>
                        </p:par>
                        <p:par>
                          <p:cTn id="45" fill="hold">
                            <p:stCondLst>
                              <p:cond delay="500"/>
                            </p:stCondLst>
                            <p:childTnLst>
                              <p:par>
                                <p:cTn id="46" presetID="1" presetClass="emph" presetSubtype="2" fill="hold" nodeType="afterEffect">
                                  <p:stCondLst>
                                    <p:cond delay="0"/>
                                  </p:stCondLst>
                                  <p:childTnLst>
                                    <p:animClr clrSpc="rgb" dir="cw">
                                      <p:cBhvr>
                                        <p:cTn id="47" dur="500" fill="hold"/>
                                        <p:tgtEl>
                                          <p:spTgt spid="18"/>
                                        </p:tgtEl>
                                        <p:attrNameLst>
                                          <p:attrName>fillcolor</p:attrName>
                                        </p:attrNameLst>
                                      </p:cBhvr>
                                      <p:to>
                                        <a:srgbClr val="00B0F0"/>
                                      </p:to>
                                    </p:animClr>
                                    <p:set>
                                      <p:cBhvr>
                                        <p:cTn id="48" dur="500" fill="hold"/>
                                        <p:tgtEl>
                                          <p:spTgt spid="18"/>
                                        </p:tgtEl>
                                        <p:attrNameLst>
                                          <p:attrName>fill.type</p:attrName>
                                        </p:attrNameLst>
                                      </p:cBhvr>
                                      <p:to>
                                        <p:strVal val="solid"/>
                                      </p:to>
                                    </p:set>
                                    <p:set>
                                      <p:cBhvr>
                                        <p:cTn id="49" dur="500" fill="hold"/>
                                        <p:tgtEl>
                                          <p:spTgt spid="18"/>
                                        </p:tgtEl>
                                        <p:attrNameLst>
                                          <p:attrName>fill.on</p:attrName>
                                        </p:attrNameLst>
                                      </p:cBhvr>
                                      <p:to>
                                        <p:strVal val="true"/>
                                      </p:to>
                                    </p:set>
                                  </p:childTnLst>
                                  <p:subTnLst>
                                    <p:audio>
                                      <p:cMediaNode>
                                        <p:cTn display="0" masterRel="sameClick">
                                          <p:stCondLst>
                                            <p:cond evt="begin" delay="0">
                                              <p:tn val="46"/>
                                            </p:cond>
                                          </p:stCondLst>
                                          <p:endCondLst>
                                            <p:cond evt="onStopAudio" delay="0">
                                              <p:tgtEl>
                                                <p:sldTgt/>
                                              </p:tgtEl>
                                            </p:cond>
                                          </p:endCondLst>
                                        </p:cTn>
                                        <p:tgtEl>
                                          <p:sndTgt r:embed="rId2" name="applause.wav"/>
                                        </p:tgtEl>
                                      </p:cMediaNode>
                                    </p:audio>
                                  </p:subTnLst>
                                </p:cTn>
                              </p:par>
                              <p:par>
                                <p:cTn id="50" presetID="49" presetClass="path" presetSubtype="0" accel="50000" decel="50000" fill="hold" nodeType="withEffect">
                                  <p:stCondLst>
                                    <p:cond delay="0"/>
                                  </p:stCondLst>
                                  <p:childTnLst>
                                    <p:animMotion origin="layout" path="M 4.16667E-7 7.40741E-7 L 0.06562 0.11736 " pathEditMode="relative" rAng="0" ptsTypes="AA">
                                      <p:cBhvr>
                                        <p:cTn id="51" dur="2000" fill="hold"/>
                                        <p:tgtEl>
                                          <p:spTgt spid="16"/>
                                        </p:tgtEl>
                                        <p:attrNameLst>
                                          <p:attrName>ppt_x</p:attrName>
                                          <p:attrName>ppt_y</p:attrName>
                                        </p:attrNameLst>
                                      </p:cBhvr>
                                      <p:rCtr x="3281" y="5856"/>
                                    </p:animMotion>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26"/>
                    </p:tgtEl>
                  </p:cond>
                </p:stCondLst>
                <p:endSync evt="end" delay="0">
                  <p:rtn val="all"/>
                </p:endSync>
                <p:childTnLst>
                  <p:par>
                    <p:cTn id="53" fill="hold">
                      <p:stCondLst>
                        <p:cond delay="0"/>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26"/>
                                        </p:tgtEl>
                                      </p:cBhvr>
                                    </p:animEffect>
                                    <p:animScale>
                                      <p:cBhvr>
                                        <p:cTn id="57" dur="250" autoRev="1" fill="hold"/>
                                        <p:tgtEl>
                                          <p:spTgt spid="26"/>
                                        </p:tgtEl>
                                      </p:cBhvr>
                                      <p:by x="105000" y="105000"/>
                                    </p:animScale>
                                  </p:childTnLst>
                                </p:cTn>
                              </p:par>
                            </p:childTnLst>
                          </p:cTn>
                        </p:par>
                        <p:par>
                          <p:cTn id="58" fill="hold">
                            <p:stCondLst>
                              <p:cond delay="500"/>
                            </p:stCondLst>
                            <p:childTnLst>
                              <p:par>
                                <p:cTn id="59" presetID="37" presetClass="exit" presetSubtype="0" fill="hold" nodeType="afterEffect">
                                  <p:stCondLst>
                                    <p:cond delay="0"/>
                                  </p:stCondLst>
                                  <p:childTnLst>
                                    <p:animEffect transition="out" filter="fade">
                                      <p:cBhvr>
                                        <p:cTn id="60" dur="2000"/>
                                        <p:tgtEl>
                                          <p:spTgt spid="26"/>
                                        </p:tgtEl>
                                      </p:cBhvr>
                                    </p:animEffect>
                                    <p:anim calcmode="lin" valueType="num">
                                      <p:cBhvr>
                                        <p:cTn id="61" dur="2000"/>
                                        <p:tgtEl>
                                          <p:spTgt spid="26"/>
                                        </p:tgtEl>
                                        <p:attrNameLst>
                                          <p:attrName>ppt_x</p:attrName>
                                        </p:attrNameLst>
                                      </p:cBhvr>
                                      <p:tavLst>
                                        <p:tav tm="0">
                                          <p:val>
                                            <p:strVal val="ppt_x"/>
                                          </p:val>
                                        </p:tav>
                                        <p:tav tm="100000">
                                          <p:val>
                                            <p:strVal val="ppt_x"/>
                                          </p:val>
                                        </p:tav>
                                      </p:tavLst>
                                    </p:anim>
                                    <p:anim calcmode="lin" valueType="num">
                                      <p:cBhvr>
                                        <p:cTn id="62" dur="200" decel="100000"/>
                                        <p:tgtEl>
                                          <p:spTgt spid="26"/>
                                        </p:tgtEl>
                                        <p:attrNameLst>
                                          <p:attrName>ppt_y</p:attrName>
                                        </p:attrNameLst>
                                      </p:cBhvr>
                                      <p:tavLst>
                                        <p:tav tm="0">
                                          <p:val>
                                            <p:strVal val="ppt_y"/>
                                          </p:val>
                                        </p:tav>
                                        <p:tav tm="100000">
                                          <p:val>
                                            <p:strVal val="ppt_y-.03"/>
                                          </p:val>
                                        </p:tav>
                                      </p:tavLst>
                                    </p:anim>
                                    <p:anim calcmode="lin" valueType="num">
                                      <p:cBhvr>
                                        <p:cTn id="63" dur="1800" accel="100000">
                                          <p:stCondLst>
                                            <p:cond delay="200"/>
                                          </p:stCondLst>
                                        </p:cTn>
                                        <p:tgtEl>
                                          <p:spTgt spid="26"/>
                                        </p:tgtEl>
                                        <p:attrNameLst>
                                          <p:attrName>ppt_y</p:attrName>
                                        </p:attrNameLst>
                                      </p:cBhvr>
                                      <p:tavLst>
                                        <p:tav tm="0">
                                          <p:val>
                                            <p:strVal val="ppt_y"/>
                                          </p:val>
                                        </p:tav>
                                        <p:tav tm="100000">
                                          <p:val>
                                            <p:strVal val="ppt_y+1"/>
                                          </p:val>
                                        </p:tav>
                                      </p:tavLst>
                                    </p:anim>
                                    <p:set>
                                      <p:cBhvr>
                                        <p:cTn id="64" dur="1" fill="hold">
                                          <p:stCondLst>
                                            <p:cond delay="1999"/>
                                          </p:stCondLst>
                                        </p:cTn>
                                        <p:tgtEl>
                                          <p:spTgt spid="26"/>
                                        </p:tgtEl>
                                        <p:attrNameLst>
                                          <p:attrName>style.visibility</p:attrName>
                                        </p:attrNameLst>
                                      </p:cBhvr>
                                      <p:to>
                                        <p:strVal val="hidden"/>
                                      </p:to>
                                    </p:set>
                                  </p:childTnLst>
                                </p:cTn>
                              </p:par>
                              <p:par>
                                <p:cTn id="65" presetID="1" presetClass="emph" presetSubtype="2" decel="68000" fill="hold" nodeType="withEffect">
                                  <p:stCondLst>
                                    <p:cond delay="0"/>
                                  </p:stCondLst>
                                  <p:childTnLst>
                                    <p:animClr clrSpc="rgb" dir="cw">
                                      <p:cBhvr>
                                        <p:cTn id="66" dur="1000" fill="hold"/>
                                        <p:tgtEl>
                                          <p:spTgt spid="27"/>
                                        </p:tgtEl>
                                        <p:attrNameLst>
                                          <p:attrName>fillcolor</p:attrName>
                                        </p:attrNameLst>
                                      </p:cBhvr>
                                      <p:to>
                                        <a:srgbClr val="FFFF00"/>
                                      </p:to>
                                    </p:animClr>
                                    <p:set>
                                      <p:cBhvr>
                                        <p:cTn id="67" dur="1000" fill="hold"/>
                                        <p:tgtEl>
                                          <p:spTgt spid="27"/>
                                        </p:tgtEl>
                                        <p:attrNameLst>
                                          <p:attrName>fill.type</p:attrName>
                                        </p:attrNameLst>
                                      </p:cBhvr>
                                      <p:to>
                                        <p:strVal val="solid"/>
                                      </p:to>
                                    </p:set>
                                    <p:set>
                                      <p:cBhvr>
                                        <p:cTn id="68" dur="1000" fill="hold"/>
                                        <p:tgtEl>
                                          <p:spTgt spid="27"/>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6"/>
                  </p:tgtEl>
                </p:cond>
              </p:nextCondLst>
            </p:seq>
            <p:seq concurrent="1" nextAc="seek">
              <p:cTn id="69" restart="whenNotActive" fill="hold" evtFilter="cancelBubble" nodeType="interactiveSeq">
                <p:stCondLst>
                  <p:cond evt="onClick" delay="0">
                    <p:tgtEl>
                      <p:spTgt spid="28"/>
                    </p:tgtEl>
                  </p:cond>
                </p:stCondLst>
                <p:endSync evt="end" delay="0">
                  <p:rtn val="all"/>
                </p:endSync>
                <p:childTnLst>
                  <p:par>
                    <p:cTn id="70" fill="hold">
                      <p:stCondLst>
                        <p:cond delay="0"/>
                      </p:stCondLst>
                      <p:childTnLst>
                        <p:par>
                          <p:cTn id="71" fill="hold">
                            <p:stCondLst>
                              <p:cond delay="0"/>
                            </p:stCondLst>
                            <p:childTnLst>
                              <p:par>
                                <p:cTn id="72" presetID="26" presetClass="emph" presetSubtype="0" fill="hold" nodeType="clickEffect">
                                  <p:stCondLst>
                                    <p:cond delay="0"/>
                                  </p:stCondLst>
                                  <p:childTnLst>
                                    <p:animEffect transition="out" filter="fade">
                                      <p:cBhvr>
                                        <p:cTn id="73" dur="500" tmFilter="0, 0; .2, .5; .8, .5; 1, 0"/>
                                        <p:tgtEl>
                                          <p:spTgt spid="28"/>
                                        </p:tgtEl>
                                      </p:cBhvr>
                                    </p:animEffect>
                                    <p:animScale>
                                      <p:cBhvr>
                                        <p:cTn id="74" dur="250" autoRev="1" fill="hold"/>
                                        <p:tgtEl>
                                          <p:spTgt spid="28"/>
                                        </p:tgtEl>
                                      </p:cBhvr>
                                      <p:by x="105000" y="105000"/>
                                    </p:animScale>
                                  </p:childTnLst>
                                </p:cTn>
                              </p:par>
                              <p:par>
                                <p:cTn id="75" presetID="37" presetClass="exit" presetSubtype="0" fill="hold" nodeType="withEffect">
                                  <p:stCondLst>
                                    <p:cond delay="0"/>
                                  </p:stCondLst>
                                  <p:childTnLst>
                                    <p:animEffect transition="out" filter="fade">
                                      <p:cBhvr>
                                        <p:cTn id="76" dur="1000"/>
                                        <p:tgtEl>
                                          <p:spTgt spid="28"/>
                                        </p:tgtEl>
                                      </p:cBhvr>
                                    </p:animEffect>
                                    <p:anim calcmode="lin" valueType="num">
                                      <p:cBhvr>
                                        <p:cTn id="77" dur="1000"/>
                                        <p:tgtEl>
                                          <p:spTgt spid="28"/>
                                        </p:tgtEl>
                                        <p:attrNameLst>
                                          <p:attrName>ppt_x</p:attrName>
                                        </p:attrNameLst>
                                      </p:cBhvr>
                                      <p:tavLst>
                                        <p:tav tm="0">
                                          <p:val>
                                            <p:strVal val="ppt_x"/>
                                          </p:val>
                                        </p:tav>
                                        <p:tav tm="100000">
                                          <p:val>
                                            <p:strVal val="ppt_x"/>
                                          </p:val>
                                        </p:tav>
                                      </p:tavLst>
                                    </p:anim>
                                    <p:anim calcmode="lin" valueType="num">
                                      <p:cBhvr>
                                        <p:cTn id="78" dur="100" decel="100000"/>
                                        <p:tgtEl>
                                          <p:spTgt spid="28"/>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28"/>
                                        </p:tgtEl>
                                        <p:attrNameLst>
                                          <p:attrName>ppt_y</p:attrName>
                                        </p:attrNameLst>
                                      </p:cBhvr>
                                      <p:tavLst>
                                        <p:tav tm="0">
                                          <p:val>
                                            <p:strVal val="ppt_y"/>
                                          </p:val>
                                        </p:tav>
                                        <p:tav tm="100000">
                                          <p:val>
                                            <p:strVal val="ppt_y+1"/>
                                          </p:val>
                                        </p:tav>
                                      </p:tavLst>
                                    </p:anim>
                                    <p:set>
                                      <p:cBhvr>
                                        <p:cTn id="80" dur="1" fill="hold">
                                          <p:stCondLst>
                                            <p:cond delay="999"/>
                                          </p:stCondLst>
                                        </p:cTn>
                                        <p:tgtEl>
                                          <p:spTgt spid="28"/>
                                        </p:tgtEl>
                                        <p:attrNameLst>
                                          <p:attrName>style.visibility</p:attrName>
                                        </p:attrNameLst>
                                      </p:cBhvr>
                                      <p:to>
                                        <p:strVal val="hidden"/>
                                      </p:to>
                                    </p:set>
                                  </p:childTnLst>
                                </p:cTn>
                              </p:par>
                              <p:par>
                                <p:cTn id="81" presetID="1" presetClass="emph" presetSubtype="2" decel="100000" fill="hold" nodeType="withEffect">
                                  <p:stCondLst>
                                    <p:cond delay="0"/>
                                  </p:stCondLst>
                                  <p:childTnLst>
                                    <p:animClr clrSpc="rgb" dir="cw">
                                      <p:cBhvr>
                                        <p:cTn id="82" dur="500" fill="hold"/>
                                        <p:tgtEl>
                                          <p:spTgt spid="29"/>
                                        </p:tgtEl>
                                        <p:attrNameLst>
                                          <p:attrName>fillcolor</p:attrName>
                                        </p:attrNameLst>
                                      </p:cBhvr>
                                      <p:to>
                                        <a:srgbClr val="FFFF00"/>
                                      </p:to>
                                    </p:animClr>
                                    <p:set>
                                      <p:cBhvr>
                                        <p:cTn id="83" dur="500" fill="hold"/>
                                        <p:tgtEl>
                                          <p:spTgt spid="29"/>
                                        </p:tgtEl>
                                        <p:attrNameLst>
                                          <p:attrName>fill.type</p:attrName>
                                        </p:attrNameLst>
                                      </p:cBhvr>
                                      <p:to>
                                        <p:strVal val="solid"/>
                                      </p:to>
                                    </p:set>
                                    <p:set>
                                      <p:cBhvr>
                                        <p:cTn id="84" dur="500" fill="hold"/>
                                        <p:tgtEl>
                                          <p:spTgt spid="29"/>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28"/>
                  </p:tgtEl>
                </p:cond>
              </p:nextCondLst>
            </p:seq>
            <p:seq concurrent="1" nextAc="seek">
              <p:cTn id="85" restart="whenNotActive" fill="hold" evtFilter="cancelBubble" nodeType="interactiveSeq">
                <p:stCondLst>
                  <p:cond evt="onClick" delay="0">
                    <p:tgtEl>
                      <p:spTgt spid="30"/>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30"/>
                                        </p:tgtEl>
                                      </p:cBhvr>
                                    </p:animEffect>
                                    <p:animScale>
                                      <p:cBhvr>
                                        <p:cTn id="90" dur="250" autoRev="1" fill="hold"/>
                                        <p:tgtEl>
                                          <p:spTgt spid="30"/>
                                        </p:tgtEl>
                                      </p:cBhvr>
                                      <p:by x="105000" y="105000"/>
                                    </p:animScale>
                                  </p:childTnLst>
                                </p:cTn>
                              </p:par>
                              <p:par>
                                <p:cTn id="91" presetID="37" presetClass="exit" presetSubtype="0" fill="hold" nodeType="withEffect">
                                  <p:stCondLst>
                                    <p:cond delay="0"/>
                                  </p:stCondLst>
                                  <p:childTnLst>
                                    <p:animEffect transition="out" filter="fade">
                                      <p:cBhvr>
                                        <p:cTn id="92" dur="1000"/>
                                        <p:tgtEl>
                                          <p:spTgt spid="30"/>
                                        </p:tgtEl>
                                      </p:cBhvr>
                                    </p:animEffect>
                                    <p:anim calcmode="lin" valueType="num">
                                      <p:cBhvr>
                                        <p:cTn id="93" dur="1000"/>
                                        <p:tgtEl>
                                          <p:spTgt spid="30"/>
                                        </p:tgtEl>
                                        <p:attrNameLst>
                                          <p:attrName>ppt_x</p:attrName>
                                        </p:attrNameLst>
                                      </p:cBhvr>
                                      <p:tavLst>
                                        <p:tav tm="0">
                                          <p:val>
                                            <p:strVal val="ppt_x"/>
                                          </p:val>
                                        </p:tav>
                                        <p:tav tm="100000">
                                          <p:val>
                                            <p:strVal val="ppt_x"/>
                                          </p:val>
                                        </p:tav>
                                      </p:tavLst>
                                    </p:anim>
                                    <p:anim calcmode="lin" valueType="num">
                                      <p:cBhvr>
                                        <p:cTn id="94" dur="100" decel="100000"/>
                                        <p:tgtEl>
                                          <p:spTgt spid="30"/>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30"/>
                                        </p:tgtEl>
                                        <p:attrNameLst>
                                          <p:attrName>ppt_y</p:attrName>
                                        </p:attrNameLst>
                                      </p:cBhvr>
                                      <p:tavLst>
                                        <p:tav tm="0">
                                          <p:val>
                                            <p:strVal val="ppt_y"/>
                                          </p:val>
                                        </p:tav>
                                        <p:tav tm="100000">
                                          <p:val>
                                            <p:strVal val="ppt_y+1"/>
                                          </p:val>
                                        </p:tav>
                                      </p:tavLst>
                                    </p:anim>
                                    <p:set>
                                      <p:cBhvr>
                                        <p:cTn id="96" dur="1" fill="hold">
                                          <p:stCondLst>
                                            <p:cond delay="999"/>
                                          </p:stCondLst>
                                        </p:cTn>
                                        <p:tgtEl>
                                          <p:spTgt spid="30"/>
                                        </p:tgtEl>
                                        <p:attrNameLst>
                                          <p:attrName>style.visibility</p:attrName>
                                        </p:attrNameLst>
                                      </p:cBhvr>
                                      <p:to>
                                        <p:strVal val="hidden"/>
                                      </p:to>
                                    </p:set>
                                  </p:childTnLst>
                                </p:cTn>
                              </p:par>
                              <p:par>
                                <p:cTn id="97" presetID="1" presetClass="emph" presetSubtype="2" decel="70000" fill="hold" nodeType="withEffect">
                                  <p:stCondLst>
                                    <p:cond delay="0"/>
                                  </p:stCondLst>
                                  <p:childTnLst>
                                    <p:animClr clrSpc="rgb" dir="cw">
                                      <p:cBhvr>
                                        <p:cTn id="98" dur="1000" fill="hold"/>
                                        <p:tgtEl>
                                          <p:spTgt spid="31"/>
                                        </p:tgtEl>
                                        <p:attrNameLst>
                                          <p:attrName>fillcolor</p:attrName>
                                        </p:attrNameLst>
                                      </p:cBhvr>
                                      <p:to>
                                        <a:srgbClr val="FFFF00"/>
                                      </p:to>
                                    </p:animClr>
                                    <p:set>
                                      <p:cBhvr>
                                        <p:cTn id="99" dur="1000" fill="hold"/>
                                        <p:tgtEl>
                                          <p:spTgt spid="31"/>
                                        </p:tgtEl>
                                        <p:attrNameLst>
                                          <p:attrName>fill.type</p:attrName>
                                        </p:attrNameLst>
                                      </p:cBhvr>
                                      <p:to>
                                        <p:strVal val="solid"/>
                                      </p:to>
                                    </p:set>
                                    <p:set>
                                      <p:cBhvr>
                                        <p:cTn id="100" dur="1000" fill="hold"/>
                                        <p:tgtEl>
                                          <p:spTgt spid="31"/>
                                        </p:tgtEl>
                                        <p:attrNameLst>
                                          <p:attrName>fill.on</p:attrName>
                                        </p:attrNameLst>
                                      </p:cBhvr>
                                      <p:to>
                                        <p:strVal val="true"/>
                                      </p:to>
                                    </p:set>
                                  </p:childTnLst>
                                  <p:subTnLst>
                                    <p:audio>
                                      <p:cMediaNode>
                                        <p:cTn display="0" masterRel="sameClick">
                                          <p:stCondLst>
                                            <p:cond evt="begin" delay="0">
                                              <p:tn val="97"/>
                                            </p:cond>
                                          </p:stCondLst>
                                          <p:endCondLst>
                                            <p:cond evt="onStopAudio" delay="0">
                                              <p:tgtEl>
                                                <p:sldTgt/>
                                              </p:tgtEl>
                                            </p:cond>
                                          </p:endCondLst>
                                        </p:cTn>
                                        <p:tgtEl>
                                          <p:sndTgt r:embed="rId3" name="ohno.wav"/>
                                        </p:tgtEl>
                                      </p:cMediaNode>
                                    </p:audio>
                                  </p:subTnLst>
                                </p:cTn>
                              </p:par>
                            </p:childTnLst>
                          </p:cTn>
                        </p:par>
                      </p:childTnLst>
                    </p:cTn>
                  </p:par>
                </p:childTnLst>
              </p:cTn>
              <p:nextCondLst>
                <p:cond evt="onClick" delay="0">
                  <p:tgtEl>
                    <p:spTgt spid="30"/>
                  </p:tgtEl>
                </p:cond>
              </p:nextCondLst>
            </p:seq>
          </p:childTnLst>
        </p:cTn>
      </p:par>
    </p:tnLst>
    <p:bldLst>
      <p:bldP spid="15" grpId="0" bldLvl="0" animBg="1"/>
      <p:bldP spid="18" grpId="0" bldLvl="0" animBg="1"/>
      <p:bldP spid="27" grpId="0" bldLvl="0" animBg="1"/>
      <p:bldP spid="29" grpId="0" bldLvl="0" animBg="1"/>
      <p:bldP spid="31"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2B860B-CFC0-4283-96A9-5A87249A2934}"/>
              </a:ext>
            </a:extLst>
          </p:cNvPr>
          <p:cNvPicPr>
            <a:picLocks noChangeAspect="1"/>
          </p:cNvPicPr>
          <p:nvPr/>
        </p:nvPicPr>
        <p:blipFill>
          <a:blip r:embed="rId5"/>
          <a:stretch>
            <a:fillRect/>
          </a:stretch>
        </p:blipFill>
        <p:spPr>
          <a:xfrm>
            <a:off x="0" y="0"/>
            <a:ext cx="12191999" cy="6857999"/>
          </a:xfrm>
          <a:prstGeom prst="rect">
            <a:avLst/>
          </a:prstGeom>
        </p:spPr>
      </p:pic>
      <p:pic>
        <p:nvPicPr>
          <p:cNvPr id="5" name="Picture 4"/>
          <p:cNvPicPr>
            <a:picLocks noChangeAspect="1"/>
          </p:cNvPicPr>
          <p:nvPr/>
        </p:nvPicPr>
        <p:blipFill>
          <a:blip r:embed="rId6"/>
          <a:stretch>
            <a:fillRect/>
          </a:stretch>
        </p:blipFill>
        <p:spPr>
          <a:xfrm>
            <a:off x="215441" y="2070343"/>
            <a:ext cx="2676433" cy="2676433"/>
          </a:xfrm>
          <a:prstGeom prst="rect">
            <a:avLst/>
          </a:prstGeom>
        </p:spPr>
      </p:pic>
      <p:pic>
        <p:nvPicPr>
          <p:cNvPr id="7" name="Picture 6"/>
          <p:cNvPicPr>
            <a:picLocks noChangeAspect="1"/>
          </p:cNvPicPr>
          <p:nvPr/>
        </p:nvPicPr>
        <p:blipFill>
          <a:blip r:embed="rId7"/>
          <a:stretch>
            <a:fillRect/>
          </a:stretch>
        </p:blipFill>
        <p:spPr>
          <a:xfrm>
            <a:off x="9459455" y="-114427"/>
            <a:ext cx="2857500" cy="2857500"/>
          </a:xfrm>
          <a:prstGeom prst="rect">
            <a:avLst/>
          </a:prstGeom>
        </p:spPr>
      </p:pic>
      <p:sp>
        <p:nvSpPr>
          <p:cNvPr id="19" name="Rectangle: Rounded Corners 18"/>
          <p:cNvSpPr/>
          <p:nvPr/>
        </p:nvSpPr>
        <p:spPr>
          <a:xfrm>
            <a:off x="508030" y="4966855"/>
            <a:ext cx="2385767" cy="1256448"/>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A</a:t>
            </a:r>
            <a:r>
              <a:rPr kumimoji="0" lang="en-US" sz="3000" b="1" i="0" u="none" strike="noStrike" kern="0" cap="none" spc="0" normalizeH="0" baseline="0" noProof="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a:t>
            </a:r>
            <a:r>
              <a:rPr kumimoji="0" lang="vi-VN" sz="3000" b="1" i="0" u="none" strike="noStrike" kern="0" cap="none" spc="0" normalizeH="0" noProof="0" dirty="0" smtClean="0">
                <a:ln>
                  <a:noFill/>
                </a:ln>
                <a:solidFill>
                  <a:srgbClr val="FFFFFF"/>
                </a:solidFill>
                <a:effectLst/>
                <a:uLnTx/>
                <a:uFillTx/>
                <a:latin typeface="Times New Roman" panose="02020603050405020304" pitchFamily="18" charset="0"/>
                <a:cs typeface="Times New Roman" panose="02020603050405020304" pitchFamily="18" charset="0"/>
                <a:sym typeface="Arial"/>
              </a:rPr>
              <a:t> Yêu quý</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0" name="Picture 19"/>
          <p:cNvPicPr>
            <a:picLocks noChangeAspect="1"/>
          </p:cNvPicPr>
          <p:nvPr/>
        </p:nvPicPr>
        <p:blipFill>
          <a:blip r:embed="rId6"/>
          <a:stretch>
            <a:fillRect/>
          </a:stretch>
        </p:blipFill>
        <p:spPr>
          <a:xfrm>
            <a:off x="3066349" y="2070343"/>
            <a:ext cx="2707339" cy="2707339"/>
          </a:xfrm>
          <a:prstGeom prst="rect">
            <a:avLst/>
          </a:prstGeom>
        </p:spPr>
      </p:pic>
      <p:sp>
        <p:nvSpPr>
          <p:cNvPr id="21" name="Rectangle: Rounded Corners 20"/>
          <p:cNvSpPr/>
          <p:nvPr/>
        </p:nvSpPr>
        <p:spPr>
          <a:xfrm>
            <a:off x="3340325" y="4966855"/>
            <a:ext cx="2385767" cy="1256447"/>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B.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Giúp đỡ</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2" name="Picture 21"/>
          <p:cNvPicPr>
            <a:picLocks noChangeAspect="1"/>
          </p:cNvPicPr>
          <p:nvPr/>
        </p:nvPicPr>
        <p:blipFill>
          <a:blip r:embed="rId6"/>
          <a:stretch>
            <a:fillRect/>
          </a:stretch>
        </p:blipFill>
        <p:spPr>
          <a:xfrm>
            <a:off x="5910811" y="2064026"/>
            <a:ext cx="2713656" cy="2713656"/>
          </a:xfrm>
          <a:prstGeom prst="rect">
            <a:avLst/>
          </a:prstGeom>
        </p:spPr>
      </p:pic>
      <p:sp>
        <p:nvSpPr>
          <p:cNvPr id="23" name="Rectangle: Rounded Corners 22"/>
          <p:cNvSpPr/>
          <p:nvPr/>
        </p:nvSpPr>
        <p:spPr>
          <a:xfrm>
            <a:off x="6172620" y="4966855"/>
            <a:ext cx="2385767" cy="1256447"/>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Quý mến</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4" name="Picture 23"/>
          <p:cNvPicPr>
            <a:picLocks noChangeAspect="1"/>
          </p:cNvPicPr>
          <p:nvPr/>
        </p:nvPicPr>
        <p:blipFill>
          <a:blip r:embed="rId6"/>
          <a:stretch>
            <a:fillRect/>
          </a:stretch>
        </p:blipFill>
        <p:spPr>
          <a:xfrm>
            <a:off x="8840037" y="2094418"/>
            <a:ext cx="2706118" cy="2706118"/>
          </a:xfrm>
          <a:prstGeom prst="rect">
            <a:avLst/>
          </a:prstGeom>
        </p:spPr>
      </p:pic>
      <p:sp>
        <p:nvSpPr>
          <p:cNvPr id="25" name="Rectangle: Rounded Corners 24"/>
          <p:cNvSpPr/>
          <p:nvPr/>
        </p:nvSpPr>
        <p:spPr>
          <a:xfrm>
            <a:off x="9004915" y="4966855"/>
            <a:ext cx="2385767" cy="1256447"/>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D</a:t>
            </a:r>
            <a:r>
              <a:rPr kumimoji="0" lang="en-US" sz="30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Yêu thương</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3" name="Speech Bubble: Rectangle with Corners Rounded 7"/>
          <p:cNvSpPr/>
          <p:nvPr/>
        </p:nvSpPr>
        <p:spPr>
          <a:xfrm>
            <a:off x="1068918" y="346073"/>
            <a:ext cx="7321619" cy="1590192"/>
          </a:xfrm>
          <a:prstGeom prst="wedgeRoundRectCallout">
            <a:avLst>
              <a:gd name="adj1" fmla="val 62786"/>
              <a:gd name="adj2" fmla="val 8254"/>
              <a:gd name="adj3" fmla="val 16667"/>
            </a:avLst>
          </a:prstGeom>
          <a:solidFill>
            <a:srgbClr val="00B0F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r>
              <a:rPr lang="vi-VN" sz="3200" b="1" kern="0" dirty="0">
                <a:solidFill>
                  <a:srgbClr val="FFFFFF"/>
                </a:solidFill>
                <a:latin typeface="Times New Roman" panose="02020603050405020304" pitchFamily="18" charset="0"/>
                <a:cs typeface="Times New Roman" panose="02020603050405020304" pitchFamily="18" charset="0"/>
                <a:sym typeface="Arial"/>
              </a:rPr>
              <a:t>Từ ngữ nói về hoạt động, việc làm tốt đối với anh chị em? </a:t>
            </a:r>
          </a:p>
          <a:p>
            <a:pPr algn="ctr" defTabSz="685800">
              <a:buClr>
                <a:srgbClr val="000000"/>
              </a:buClr>
              <a:defRPr/>
            </a:pPr>
            <a:r>
              <a:rPr lang="vi-VN" sz="3200" b="1" kern="0" dirty="0">
                <a:solidFill>
                  <a:srgbClr val="FFFFFF"/>
                </a:solidFill>
                <a:latin typeface="Times New Roman" panose="02020603050405020304" pitchFamily="18" charset="0"/>
                <a:cs typeface="Times New Roman" panose="02020603050405020304" pitchFamily="18" charset="0"/>
                <a:sym typeface="Arial"/>
              </a:rPr>
              <a:t>Chọn ý đúng</a:t>
            </a:r>
            <a:endParaRPr lang="en-US" sz="3200" b="1" kern="0" dirty="0">
              <a:solidFill>
                <a:srgbClr val="FFFFFF"/>
              </a:solidFill>
              <a:latin typeface="Times New Roman" panose="02020603050405020304" pitchFamily="18" charset="0"/>
              <a:cs typeface="Times New Roman" panose="02020603050405020304" pitchFamily="18" charset="0"/>
              <a:sym typeface="Arial"/>
            </a:endParaRPr>
          </a:p>
        </p:txBody>
      </p:sp>
      <p:pic>
        <p:nvPicPr>
          <p:cNvPr id="17" name="Picture 16"/>
          <p:cNvPicPr>
            <a:picLocks noChangeAspect="1"/>
          </p:cNvPicPr>
          <p:nvPr/>
        </p:nvPicPr>
        <p:blipFill>
          <a:blip r:embed="rId8"/>
          <a:stretch>
            <a:fillRect/>
          </a:stretch>
        </p:blipFill>
        <p:spPr>
          <a:xfrm>
            <a:off x="169522" y="1141169"/>
            <a:ext cx="1214614" cy="1220012"/>
          </a:xfrm>
          <a:prstGeom prst="rect">
            <a:avLst/>
          </a:prstGeom>
        </p:spPr>
      </p:pic>
    </p:spTree>
    <p:extLst>
      <p:ext uri="{BB962C8B-B14F-4D97-AF65-F5344CB8AC3E}">
        <p14:creationId xmlns:p14="http://schemas.microsoft.com/office/powerpoint/2010/main" val="1832188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strVal val="#ppt_w+.3"/>
                                          </p:val>
                                        </p:tav>
                                        <p:tav tm="100000">
                                          <p:val>
                                            <p:strVal val="#ppt_w"/>
                                          </p:val>
                                        </p:tav>
                                      </p:tavLst>
                                    </p:anim>
                                    <p:anim calcmode="lin" valueType="num">
                                      <p:cBhvr>
                                        <p:cTn id="8" dur="500" fill="hold"/>
                                        <p:tgtEl>
                                          <p:spTgt spid="13"/>
                                        </p:tgtEl>
                                        <p:attrNameLst>
                                          <p:attrName>ppt_h</p:attrName>
                                        </p:attrNameLst>
                                      </p:cBhvr>
                                      <p:tavLst>
                                        <p:tav tm="0">
                                          <p:val>
                                            <p:strVal val="#ppt_h"/>
                                          </p:val>
                                        </p:tav>
                                        <p:tav tm="100000">
                                          <p:val>
                                            <p:strVal val="#ppt_h"/>
                                          </p:val>
                                        </p:tav>
                                      </p:tavLst>
                                    </p:anim>
                                    <p:animEffect transition="in" filter="fade">
                                      <p:cBhvr>
                                        <p:cTn id="9" dur="500"/>
                                        <p:tgtEl>
                                          <p:spTgt spid="13"/>
                                        </p:tgtEl>
                                      </p:cBhvr>
                                    </p:animEffect>
                                  </p:childTnLst>
                                </p:cTn>
                              </p:par>
                              <p:par>
                                <p:cTn id="10" presetID="2" presetClass="entr" presetSubtype="8"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0-#ppt_w/2"/>
                                          </p:val>
                                        </p:tav>
                                        <p:tav tm="100000">
                                          <p:val>
                                            <p:strVal val="#ppt_x"/>
                                          </p:val>
                                        </p:tav>
                                      </p:tavLst>
                                    </p:anim>
                                    <p:anim calcmode="lin" valueType="num">
                                      <p:cBhvr additive="base">
                                        <p:cTn id="13" dur="10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ppt_w+.3"/>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animEffect transition="in" filter="fade">
                                      <p:cBhvr>
                                        <p:cTn id="19" dur="500"/>
                                        <p:tgtEl>
                                          <p:spTgt spid="19"/>
                                        </p:tgtEl>
                                      </p:cBhvr>
                                    </p:animEffect>
                                  </p:childTnLst>
                                </p:cTn>
                              </p:par>
                            </p:childTnLst>
                          </p:cTn>
                        </p:par>
                        <p:par>
                          <p:cTn id="20" fill="hold">
                            <p:stCondLst>
                              <p:cond delay="1500"/>
                            </p:stCondLst>
                            <p:childTnLst>
                              <p:par>
                                <p:cTn id="21" presetID="50" presetClass="entr" presetSubtype="0" decel="10000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strVal val="#ppt_w+.3"/>
                                          </p:val>
                                        </p:tav>
                                        <p:tav tm="100000">
                                          <p:val>
                                            <p:strVal val="#ppt_w"/>
                                          </p:val>
                                        </p:tav>
                                      </p:tavLst>
                                    </p:anim>
                                    <p:anim calcmode="lin" valueType="num">
                                      <p:cBhvr>
                                        <p:cTn id="24" dur="500" fill="hold"/>
                                        <p:tgtEl>
                                          <p:spTgt spid="21"/>
                                        </p:tgtEl>
                                        <p:attrNameLst>
                                          <p:attrName>ppt_h</p:attrName>
                                        </p:attrNameLst>
                                      </p:cBhvr>
                                      <p:tavLst>
                                        <p:tav tm="0">
                                          <p:val>
                                            <p:strVal val="#ppt_h"/>
                                          </p:val>
                                        </p:tav>
                                        <p:tav tm="100000">
                                          <p:val>
                                            <p:strVal val="#ppt_h"/>
                                          </p:val>
                                        </p:tav>
                                      </p:tavLst>
                                    </p:anim>
                                    <p:animEffect transition="in" filter="fade">
                                      <p:cBhvr>
                                        <p:cTn id="25" dur="500"/>
                                        <p:tgtEl>
                                          <p:spTgt spid="21"/>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3"/>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5"/>
                                        </p:tgtEl>
                                      </p:cBhvr>
                                    </p:animEffect>
                                    <p:animScale>
                                      <p:cBhvr>
                                        <p:cTn id="43" dur="250" autoRev="1" fill="hold"/>
                                        <p:tgtEl>
                                          <p:spTgt spid="5"/>
                                        </p:tgtEl>
                                      </p:cBhvr>
                                      <p:by x="105000" y="105000"/>
                                    </p:animScale>
                                  </p:childTnLst>
                                </p:cTn>
                              </p:par>
                              <p:par>
                                <p:cTn id="44" presetID="37" presetClass="exit" presetSubtype="0" fill="hold"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 decel="100000"/>
                                        <p:tgtEl>
                                          <p:spTgt spid="5"/>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5"/>
                                        </p:tgtEl>
                                        <p:attrNameLst>
                                          <p:attrName>ppt_y</p:attrName>
                                        </p:attrNameLst>
                                      </p:cBhvr>
                                      <p:tavLst>
                                        <p:tav tm="0">
                                          <p:val>
                                            <p:strVal val="ppt_y"/>
                                          </p:val>
                                        </p:tav>
                                        <p:tav tm="100000">
                                          <p:val>
                                            <p:strVal val="ppt_y+1"/>
                                          </p:val>
                                        </p:tav>
                                      </p:tavLst>
                                    </p:anim>
                                    <p:set>
                                      <p:cBhvr>
                                        <p:cTn id="49" dur="1" fill="hold">
                                          <p:stCondLst>
                                            <p:cond delay="999"/>
                                          </p:stCondLst>
                                        </p:cTn>
                                        <p:tgtEl>
                                          <p:spTgt spid="5"/>
                                        </p:tgtEl>
                                        <p:attrNameLst>
                                          <p:attrName>style.visibility</p:attrName>
                                        </p:attrNameLst>
                                      </p:cBhvr>
                                      <p:to>
                                        <p:strVal val="hidden"/>
                                      </p:to>
                                    </p:set>
                                  </p:childTnLst>
                                </p:cTn>
                              </p:par>
                            </p:childTnLst>
                          </p:cTn>
                        </p:par>
                        <p:par>
                          <p:cTn id="50" fill="hold">
                            <p:stCondLst>
                              <p:cond delay="1000"/>
                            </p:stCondLst>
                            <p:childTnLst>
                              <p:par>
                                <p:cTn id="51" presetID="1" presetClass="emph" presetSubtype="2" fill="hold" nodeType="afterEffect">
                                  <p:stCondLst>
                                    <p:cond delay="0"/>
                                  </p:stCondLst>
                                  <p:childTnLst>
                                    <p:animClr clrSpc="rgb" dir="cw">
                                      <p:cBhvr>
                                        <p:cTn id="52" dur="500" fill="hold"/>
                                        <p:tgtEl>
                                          <p:spTgt spid="19"/>
                                        </p:tgtEl>
                                        <p:attrNameLst>
                                          <p:attrName>fillcolor</p:attrName>
                                        </p:attrNameLst>
                                      </p:cBhvr>
                                      <p:to>
                                        <a:srgbClr val="FFFF00"/>
                                      </p:to>
                                    </p:animClr>
                                    <p:set>
                                      <p:cBhvr>
                                        <p:cTn id="53" dur="500" fill="hold"/>
                                        <p:tgtEl>
                                          <p:spTgt spid="19"/>
                                        </p:tgtEl>
                                        <p:attrNameLst>
                                          <p:attrName>fill.type</p:attrName>
                                        </p:attrNameLst>
                                      </p:cBhvr>
                                      <p:to>
                                        <p:strVal val="solid"/>
                                      </p:to>
                                    </p:set>
                                    <p:set>
                                      <p:cBhvr>
                                        <p:cTn id="54" dur="500" fill="hold"/>
                                        <p:tgtEl>
                                          <p:spTgt spid="19"/>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gtEl>
                                      </p:cBhvr>
                                    </p:animEffect>
                                    <p:animScale>
                                      <p:cBhvr>
                                        <p:cTn id="60" dur="250" autoRev="1" fill="hold"/>
                                        <p:tgtEl>
                                          <p:spTgt spid="20"/>
                                        </p:tgtEl>
                                      </p:cBhvr>
                                      <p:by x="105000" y="105000"/>
                                    </p:animScale>
                                  </p:childTnLst>
                                </p:cTn>
                              </p:par>
                            </p:childTnLst>
                          </p:cTn>
                        </p:par>
                        <p:par>
                          <p:cTn id="61" fill="hold">
                            <p:stCondLst>
                              <p:cond delay="500"/>
                            </p:stCondLst>
                            <p:childTnLst>
                              <p:par>
                                <p:cTn id="62" presetID="1" presetClass="emph" presetSubtype="2" fill="hold" nodeType="afterEffect">
                                  <p:stCondLst>
                                    <p:cond delay="0"/>
                                  </p:stCondLst>
                                  <p:childTnLst>
                                    <p:animClr clrSpc="rgb" dir="cw">
                                      <p:cBhvr>
                                        <p:cTn id="63" dur="500" fill="hold"/>
                                        <p:tgtEl>
                                          <p:spTgt spid="21"/>
                                        </p:tgtEl>
                                        <p:attrNameLst>
                                          <p:attrName>fillcolor</p:attrName>
                                        </p:attrNameLst>
                                      </p:cBhvr>
                                      <p:to>
                                        <a:srgbClr val="00B0F0"/>
                                      </p:to>
                                    </p:animClr>
                                    <p:set>
                                      <p:cBhvr>
                                        <p:cTn id="64" dur="500" fill="hold"/>
                                        <p:tgtEl>
                                          <p:spTgt spid="21"/>
                                        </p:tgtEl>
                                        <p:attrNameLst>
                                          <p:attrName>fill.type</p:attrName>
                                        </p:attrNameLst>
                                      </p:cBhvr>
                                      <p:to>
                                        <p:strVal val="solid"/>
                                      </p:to>
                                    </p:set>
                                    <p:set>
                                      <p:cBhvr>
                                        <p:cTn id="65" dur="500" fill="hold"/>
                                        <p:tgtEl>
                                          <p:spTgt spid="21"/>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par>
                                <p:cTn id="66" presetID="49" presetClass="path" presetSubtype="0" accel="50000" decel="50000" fill="hold" nodeType="withEffect">
                                  <p:stCondLst>
                                    <p:cond delay="0"/>
                                  </p:stCondLst>
                                  <p:childTnLst>
                                    <p:animMotion origin="layout" path="M -1.875E-6 -4.07407E-6 L 0.31237 0.13565 " pathEditMode="relative" rAng="0" ptsTypes="AA">
                                      <p:cBhvr>
                                        <p:cTn id="67" dur="2000" fill="hold"/>
                                        <p:tgtEl>
                                          <p:spTgt spid="17"/>
                                        </p:tgtEl>
                                        <p:attrNameLst>
                                          <p:attrName>ppt_x</p:attrName>
                                          <p:attrName>ppt_y</p:attrName>
                                        </p:attrNameLst>
                                      </p:cBhvr>
                                      <p:rCtr x="15612" y="6782"/>
                                    </p:animMotion>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22"/>
                                        </p:tgtEl>
                                      </p:cBhvr>
                                    </p:animEffect>
                                    <p:animScale>
                                      <p:cBhvr>
                                        <p:cTn id="73" dur="250" autoRev="1" fill="hold"/>
                                        <p:tgtEl>
                                          <p:spTgt spid="22"/>
                                        </p:tgtEl>
                                      </p:cBhvr>
                                      <p:by x="105000" y="105000"/>
                                    </p:animScale>
                                  </p:childTnLst>
                                </p:cTn>
                              </p:par>
                              <p:par>
                                <p:cTn id="74" presetID="37" presetClass="exit" presetSubtype="0" fill="hold" nodeType="withEffect">
                                  <p:stCondLst>
                                    <p:cond delay="0"/>
                                  </p:stCondLst>
                                  <p:childTnLst>
                                    <p:animEffect transition="out" filter="fade">
                                      <p:cBhvr>
                                        <p:cTn id="75" dur="1000"/>
                                        <p:tgtEl>
                                          <p:spTgt spid="22"/>
                                        </p:tgtEl>
                                      </p:cBhvr>
                                    </p:animEffect>
                                    <p:anim calcmode="lin" valueType="num">
                                      <p:cBhvr>
                                        <p:cTn id="76" dur="1000"/>
                                        <p:tgtEl>
                                          <p:spTgt spid="22"/>
                                        </p:tgtEl>
                                        <p:attrNameLst>
                                          <p:attrName>ppt_x</p:attrName>
                                        </p:attrNameLst>
                                      </p:cBhvr>
                                      <p:tavLst>
                                        <p:tav tm="0">
                                          <p:val>
                                            <p:strVal val="ppt_x"/>
                                          </p:val>
                                        </p:tav>
                                        <p:tav tm="100000">
                                          <p:val>
                                            <p:strVal val="ppt_x"/>
                                          </p:val>
                                        </p:tav>
                                      </p:tavLst>
                                    </p:anim>
                                    <p:anim calcmode="lin" valueType="num">
                                      <p:cBhvr>
                                        <p:cTn id="77" dur="100" decel="100000"/>
                                        <p:tgtEl>
                                          <p:spTgt spid="22"/>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22"/>
                                        </p:tgtEl>
                                        <p:attrNameLst>
                                          <p:attrName>ppt_y</p:attrName>
                                        </p:attrNameLst>
                                      </p:cBhvr>
                                      <p:tavLst>
                                        <p:tav tm="0">
                                          <p:val>
                                            <p:strVal val="ppt_y"/>
                                          </p:val>
                                        </p:tav>
                                        <p:tav tm="100000">
                                          <p:val>
                                            <p:strVal val="ppt_y+1"/>
                                          </p:val>
                                        </p:tav>
                                      </p:tavLst>
                                    </p:anim>
                                    <p:set>
                                      <p:cBhvr>
                                        <p:cTn id="79" dur="1" fill="hold">
                                          <p:stCondLst>
                                            <p:cond delay="999"/>
                                          </p:stCondLst>
                                        </p:cTn>
                                        <p:tgtEl>
                                          <p:spTgt spid="22"/>
                                        </p:tgtEl>
                                        <p:attrNameLst>
                                          <p:attrName>style.visibility</p:attrName>
                                        </p:attrNameLst>
                                      </p:cBhvr>
                                      <p:to>
                                        <p:strVal val="hidden"/>
                                      </p:to>
                                    </p:set>
                                  </p:childTnLst>
                                </p:cTn>
                              </p:par>
                            </p:childTnLst>
                          </p:cTn>
                        </p:par>
                        <p:par>
                          <p:cTn id="80" fill="hold">
                            <p:stCondLst>
                              <p:cond delay="1000"/>
                            </p:stCondLst>
                            <p:childTnLst>
                              <p:par>
                                <p:cTn id="81" presetID="1" presetClass="emph" presetSubtype="2" fill="hold" nodeType="afterEffect">
                                  <p:stCondLst>
                                    <p:cond delay="0"/>
                                  </p:stCondLst>
                                  <p:childTnLst>
                                    <p:animClr clrSpc="rgb" dir="cw">
                                      <p:cBhvr>
                                        <p:cTn id="82" dur="500" fill="hold"/>
                                        <p:tgtEl>
                                          <p:spTgt spid="23"/>
                                        </p:tgtEl>
                                        <p:attrNameLst>
                                          <p:attrName>fillcolor</p:attrName>
                                        </p:attrNameLst>
                                      </p:cBhvr>
                                      <p:to>
                                        <a:srgbClr val="FFFF00"/>
                                      </p:to>
                                    </p:animClr>
                                    <p:set>
                                      <p:cBhvr>
                                        <p:cTn id="83" dur="500" fill="hold"/>
                                        <p:tgtEl>
                                          <p:spTgt spid="23"/>
                                        </p:tgtEl>
                                        <p:attrNameLst>
                                          <p:attrName>fill.type</p:attrName>
                                        </p:attrNameLst>
                                      </p:cBhvr>
                                      <p:to>
                                        <p:strVal val="solid"/>
                                      </p:to>
                                    </p:set>
                                    <p:set>
                                      <p:cBhvr>
                                        <p:cTn id="84" dur="500" fill="hold"/>
                                        <p:tgtEl>
                                          <p:spTgt spid="23"/>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85" restart="whenNotActive" fill="hold" evtFilter="cancelBubble" nodeType="interactiveSeq">
                <p:stCondLst>
                  <p:cond evt="onClick" delay="0">
                    <p:tgtEl>
                      <p:spTgt spid="24"/>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24"/>
                                        </p:tgtEl>
                                      </p:cBhvr>
                                    </p:animEffect>
                                    <p:animScale>
                                      <p:cBhvr>
                                        <p:cTn id="90" dur="250" autoRev="1" fill="hold"/>
                                        <p:tgtEl>
                                          <p:spTgt spid="24"/>
                                        </p:tgtEl>
                                      </p:cBhvr>
                                      <p:by x="105000" y="105000"/>
                                    </p:animScale>
                                  </p:childTnLst>
                                </p:cTn>
                              </p:par>
                              <p:par>
                                <p:cTn id="91" presetID="37" presetClass="exit" presetSubtype="0" fill="hold" nodeType="withEffect">
                                  <p:stCondLst>
                                    <p:cond delay="0"/>
                                  </p:stCondLst>
                                  <p:childTnLst>
                                    <p:animEffect transition="out" filter="fade">
                                      <p:cBhvr>
                                        <p:cTn id="92" dur="1000"/>
                                        <p:tgtEl>
                                          <p:spTgt spid="24"/>
                                        </p:tgtEl>
                                      </p:cBhvr>
                                    </p:animEffect>
                                    <p:anim calcmode="lin" valueType="num">
                                      <p:cBhvr>
                                        <p:cTn id="93" dur="1000"/>
                                        <p:tgtEl>
                                          <p:spTgt spid="24"/>
                                        </p:tgtEl>
                                        <p:attrNameLst>
                                          <p:attrName>ppt_x</p:attrName>
                                        </p:attrNameLst>
                                      </p:cBhvr>
                                      <p:tavLst>
                                        <p:tav tm="0">
                                          <p:val>
                                            <p:strVal val="ppt_x"/>
                                          </p:val>
                                        </p:tav>
                                        <p:tav tm="100000">
                                          <p:val>
                                            <p:strVal val="ppt_x"/>
                                          </p:val>
                                        </p:tav>
                                      </p:tavLst>
                                    </p:anim>
                                    <p:anim calcmode="lin" valueType="num">
                                      <p:cBhvr>
                                        <p:cTn id="94" dur="100" decel="100000"/>
                                        <p:tgtEl>
                                          <p:spTgt spid="24"/>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24"/>
                                        </p:tgtEl>
                                        <p:attrNameLst>
                                          <p:attrName>ppt_y</p:attrName>
                                        </p:attrNameLst>
                                      </p:cBhvr>
                                      <p:tavLst>
                                        <p:tav tm="0">
                                          <p:val>
                                            <p:strVal val="ppt_y"/>
                                          </p:val>
                                        </p:tav>
                                        <p:tav tm="100000">
                                          <p:val>
                                            <p:strVal val="ppt_y+1"/>
                                          </p:val>
                                        </p:tav>
                                      </p:tavLst>
                                    </p:anim>
                                    <p:set>
                                      <p:cBhvr>
                                        <p:cTn id="96" dur="1" fill="hold">
                                          <p:stCondLst>
                                            <p:cond delay="999"/>
                                          </p:stCondLst>
                                        </p:cTn>
                                        <p:tgtEl>
                                          <p:spTgt spid="24"/>
                                        </p:tgtEl>
                                        <p:attrNameLst>
                                          <p:attrName>style.visibility</p:attrName>
                                        </p:attrNameLst>
                                      </p:cBhvr>
                                      <p:to>
                                        <p:strVal val="hidden"/>
                                      </p:to>
                                    </p:set>
                                  </p:childTnLst>
                                </p:cTn>
                              </p:par>
                            </p:childTnLst>
                          </p:cTn>
                        </p:par>
                        <p:par>
                          <p:cTn id="97" fill="hold">
                            <p:stCondLst>
                              <p:cond delay="1000"/>
                            </p:stCondLst>
                            <p:childTnLst>
                              <p:par>
                                <p:cTn id="98" presetID="1" presetClass="emph" presetSubtype="2" fill="hold" nodeType="afterEffect">
                                  <p:stCondLst>
                                    <p:cond delay="0"/>
                                  </p:stCondLst>
                                  <p:childTnLst>
                                    <p:animClr clrSpc="rgb" dir="cw">
                                      <p:cBhvr>
                                        <p:cTn id="99" dur="500" fill="hold"/>
                                        <p:tgtEl>
                                          <p:spTgt spid="25"/>
                                        </p:tgtEl>
                                        <p:attrNameLst>
                                          <p:attrName>fillcolor</p:attrName>
                                        </p:attrNameLst>
                                      </p:cBhvr>
                                      <p:to>
                                        <a:srgbClr val="FFFF00"/>
                                      </p:to>
                                    </p:animClr>
                                    <p:set>
                                      <p:cBhvr>
                                        <p:cTn id="100" dur="500" fill="hold"/>
                                        <p:tgtEl>
                                          <p:spTgt spid="25"/>
                                        </p:tgtEl>
                                        <p:attrNameLst>
                                          <p:attrName>fill.type</p:attrName>
                                        </p:attrNameLst>
                                      </p:cBhvr>
                                      <p:to>
                                        <p:strVal val="solid"/>
                                      </p:to>
                                    </p:set>
                                    <p:set>
                                      <p:cBhvr>
                                        <p:cTn id="101" dur="500" fill="hold"/>
                                        <p:tgtEl>
                                          <p:spTgt spid="25"/>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19" grpId="0" bldLvl="0" animBg="1"/>
      <p:bldP spid="21" grpId="0" bldLvl="0" animBg="1"/>
      <p:bldP spid="23" grpId="0" bldLvl="0" animBg="1"/>
      <p:bldP spid="25" grpId="0" bldLvl="0" animBg="1"/>
      <p:bldP spid="1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C14778-17C5-47A3-B2AD-54EEF2147E6B}"/>
              </a:ext>
            </a:extLst>
          </p:cNvPr>
          <p:cNvPicPr>
            <a:picLocks noChangeAspect="1"/>
          </p:cNvPicPr>
          <p:nvPr/>
        </p:nvPicPr>
        <p:blipFill>
          <a:blip r:embed="rId5"/>
          <a:stretch>
            <a:fillRect/>
          </a:stretch>
        </p:blipFill>
        <p:spPr>
          <a:xfrm>
            <a:off x="0" y="0"/>
            <a:ext cx="12191999" cy="685799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651" y="1994942"/>
            <a:ext cx="2760343" cy="276034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5841" y="-135301"/>
            <a:ext cx="2617525" cy="2617525"/>
          </a:xfrm>
          <a:prstGeom prst="rect">
            <a:avLst/>
          </a:prstGeom>
        </p:spPr>
      </p:pic>
      <p:sp>
        <p:nvSpPr>
          <p:cNvPr id="19" name="Rectangle: Rounded Corners 18"/>
          <p:cNvSpPr/>
          <p:nvPr/>
        </p:nvSpPr>
        <p:spPr>
          <a:xfrm>
            <a:off x="785748" y="4952454"/>
            <a:ext cx="2097008" cy="1219746"/>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A</a:t>
            </a:r>
            <a:r>
              <a:rPr kumimoji="0" lang="en-US" sz="3000" b="1" i="0" u="none" strike="noStrike" kern="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sym typeface="Arial"/>
              </a:rPr>
              <a:t>.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Chăm sóc</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0327" y="1996745"/>
            <a:ext cx="2784237" cy="2784237"/>
          </a:xfrm>
          <a:prstGeom prst="rect">
            <a:avLst/>
          </a:prstGeom>
        </p:spPr>
      </p:pic>
      <p:sp>
        <p:nvSpPr>
          <p:cNvPr id="21" name="Rectangle: Rounded Corners 20"/>
          <p:cNvSpPr/>
          <p:nvPr/>
        </p:nvSpPr>
        <p:spPr>
          <a:xfrm>
            <a:off x="6435268" y="4952453"/>
            <a:ext cx="2097008" cy="1219745"/>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Yêu quý</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23" name="Rectangle: Rounded Corners 22"/>
          <p:cNvSpPr/>
          <p:nvPr/>
        </p:nvSpPr>
        <p:spPr>
          <a:xfrm>
            <a:off x="3668503" y="4952454"/>
            <a:ext cx="2097008" cy="1219745"/>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B. </a:t>
            </a:r>
            <a:r>
              <a:rPr lang="vi-VN" sz="3000" b="1" dirty="0" smtClean="0">
                <a:solidFill>
                  <a:srgbClr val="FFFFFF"/>
                </a:solidFill>
                <a:latin typeface="Times New Roman" panose="02020603050405020304" pitchFamily="18" charset="0"/>
                <a:cs typeface="Times New Roman" panose="02020603050405020304" pitchFamily="18" charset="0"/>
                <a:sym typeface="Arial"/>
              </a:rPr>
              <a:t>Giúp đỡ</a:t>
            </a:r>
            <a:endParaRPr kumimoji="0" lang="en-US" sz="30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4263" y="1898737"/>
            <a:ext cx="2771374" cy="2771374"/>
          </a:xfrm>
          <a:prstGeom prst="rect">
            <a:avLst/>
          </a:prstGeom>
        </p:spPr>
      </p:pic>
      <p:sp>
        <p:nvSpPr>
          <p:cNvPr id="25" name="Rectangle: Rounded Corners 24"/>
          <p:cNvSpPr/>
          <p:nvPr/>
        </p:nvSpPr>
        <p:spPr>
          <a:xfrm>
            <a:off x="9313633" y="4952454"/>
            <a:ext cx="2097008" cy="1219744"/>
          </a:xfrm>
          <a:prstGeom prst="roundRect">
            <a:avLst/>
          </a:prstGeom>
          <a:ln/>
          <a:effectLst>
            <a:glow rad="228600">
              <a:schemeClr val="accent5">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D. </a:t>
            </a:r>
            <a:r>
              <a:rPr lang="vi-VN" sz="3000" b="1" kern="0" dirty="0" smtClean="0">
                <a:solidFill>
                  <a:srgbClr val="FFFFFF"/>
                </a:solidFill>
                <a:latin typeface="Times New Roman" panose="02020603050405020304" pitchFamily="18" charset="0"/>
                <a:cs typeface="Times New Roman" panose="02020603050405020304" pitchFamily="18" charset="0"/>
                <a:sym typeface="Arial"/>
              </a:rPr>
              <a:t>Chỉ bảo</a:t>
            </a:r>
            <a:endParaRPr kumimoji="0" lang="en-US" sz="30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
        <p:nvSpPr>
          <p:cNvPr id="14" name="Speech Bubble: Rectangle with Corners Rounded 7"/>
          <p:cNvSpPr/>
          <p:nvPr/>
        </p:nvSpPr>
        <p:spPr>
          <a:xfrm>
            <a:off x="785748" y="277092"/>
            <a:ext cx="7866416" cy="1520681"/>
          </a:xfrm>
          <a:prstGeom prst="wedgeRoundRectCallout">
            <a:avLst>
              <a:gd name="adj1" fmla="val 62786"/>
              <a:gd name="adj2" fmla="val 8254"/>
              <a:gd name="adj3" fmla="val 16667"/>
            </a:avLst>
          </a:prstGeom>
          <a:solidFill>
            <a:srgbClr val="00B0F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defRPr/>
            </a:pPr>
            <a:r>
              <a:rPr lang="vi-VN" sz="3600" b="1" kern="0" dirty="0">
                <a:solidFill>
                  <a:srgbClr val="FFFFFF"/>
                </a:solidFill>
                <a:latin typeface="Times New Roman" panose="02020603050405020304" pitchFamily="18" charset="0"/>
                <a:cs typeface="Times New Roman" panose="02020603050405020304" pitchFamily="18" charset="0"/>
                <a:sym typeface="Arial"/>
              </a:rPr>
              <a:t>Từ ngữ nói về tình cảm anh chị em.</a:t>
            </a:r>
          </a:p>
          <a:p>
            <a:pPr algn="ctr" defTabSz="685800">
              <a:buClr>
                <a:srgbClr val="000000"/>
              </a:buClr>
              <a:defRPr/>
            </a:pPr>
            <a:r>
              <a:rPr lang="vi-VN" sz="3600" b="1" kern="0" dirty="0">
                <a:solidFill>
                  <a:srgbClr val="FFFFFF"/>
                </a:solidFill>
                <a:latin typeface="Times New Roman" panose="02020603050405020304" pitchFamily="18" charset="0"/>
                <a:cs typeface="Times New Roman" panose="02020603050405020304" pitchFamily="18" charset="0"/>
                <a:sym typeface="Arial"/>
              </a:rPr>
              <a:t>Chọn ý đúng</a:t>
            </a:r>
            <a:endParaRPr lang="en-US" sz="3600" b="1" kern="0" dirty="0">
              <a:solidFill>
                <a:srgbClr val="FFFFFF"/>
              </a:solidFill>
              <a:latin typeface="Times New Roman" panose="02020603050405020304" pitchFamily="18" charset="0"/>
              <a:cs typeface="Times New Roman" panose="02020603050405020304" pitchFamily="18" charset="0"/>
              <a:sym typeface="Arial"/>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1602" y="2074865"/>
            <a:ext cx="2706117" cy="2706117"/>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6852" y="1108430"/>
            <a:ext cx="1279052" cy="1284736"/>
          </a:xfrm>
          <a:prstGeom prst="rect">
            <a:avLst/>
          </a:prstGeom>
        </p:spPr>
      </p:pic>
    </p:spTree>
    <p:extLst>
      <p:ext uri="{BB962C8B-B14F-4D97-AF65-F5344CB8AC3E}">
        <p14:creationId xmlns:p14="http://schemas.microsoft.com/office/powerpoint/2010/main" val="2214889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3"/>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Effect transition="in" filter="fade">
                                      <p:cBhvr>
                                        <p:cTn id="9" dur="500"/>
                                        <p:tgtEl>
                                          <p:spTgt spid="14"/>
                                        </p:tgtEl>
                                      </p:cBhvr>
                                    </p:animEffect>
                                  </p:childTnLst>
                                </p:cTn>
                              </p:par>
                              <p:par>
                                <p:cTn id="10" presetID="2" presetClass="entr" presetSubtype="8"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0-#ppt_w/2"/>
                                          </p:val>
                                        </p:tav>
                                        <p:tav tm="100000">
                                          <p:val>
                                            <p:strVal val="#ppt_x"/>
                                          </p:val>
                                        </p:tav>
                                      </p:tavLst>
                                    </p:anim>
                                    <p:anim calcmode="lin" valueType="num">
                                      <p:cBhvr additive="base">
                                        <p:cTn id="13" dur="10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strVal val="#ppt_w+.3"/>
                                          </p:val>
                                        </p:tav>
                                        <p:tav tm="100000">
                                          <p:val>
                                            <p:strVal val="#ppt_w"/>
                                          </p:val>
                                        </p:tav>
                                      </p:tavLst>
                                    </p:anim>
                                    <p:anim calcmode="lin" valueType="num">
                                      <p:cBhvr>
                                        <p:cTn id="18" dur="500" fill="hold"/>
                                        <p:tgtEl>
                                          <p:spTgt spid="19"/>
                                        </p:tgtEl>
                                        <p:attrNameLst>
                                          <p:attrName>ppt_h</p:attrName>
                                        </p:attrNameLst>
                                      </p:cBhvr>
                                      <p:tavLst>
                                        <p:tav tm="0">
                                          <p:val>
                                            <p:strVal val="#ppt_h"/>
                                          </p:val>
                                        </p:tav>
                                        <p:tav tm="100000">
                                          <p:val>
                                            <p:strVal val="#ppt_h"/>
                                          </p:val>
                                        </p:tav>
                                      </p:tavLst>
                                    </p:anim>
                                    <p:animEffect transition="in" filter="fade">
                                      <p:cBhvr>
                                        <p:cTn id="19" dur="500"/>
                                        <p:tgtEl>
                                          <p:spTgt spid="19"/>
                                        </p:tgtEl>
                                      </p:cBhvr>
                                    </p:animEffect>
                                  </p:childTnLst>
                                </p:cTn>
                              </p:par>
                            </p:childTnLst>
                          </p:cTn>
                        </p:par>
                        <p:par>
                          <p:cTn id="20" fill="hold">
                            <p:stCondLst>
                              <p:cond delay="1500"/>
                            </p:stCondLst>
                            <p:childTnLst>
                              <p:par>
                                <p:cTn id="21" presetID="50" presetClass="entr" presetSubtype="0" decel="10000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strVal val="#ppt_w+.3"/>
                                          </p:val>
                                        </p:tav>
                                        <p:tav tm="100000">
                                          <p:val>
                                            <p:strVal val="#ppt_w"/>
                                          </p:val>
                                        </p:tav>
                                      </p:tavLst>
                                    </p:anim>
                                    <p:anim calcmode="lin" valueType="num">
                                      <p:cBhvr>
                                        <p:cTn id="24" dur="500" fill="hold"/>
                                        <p:tgtEl>
                                          <p:spTgt spid="23"/>
                                        </p:tgtEl>
                                        <p:attrNameLst>
                                          <p:attrName>ppt_h</p:attrName>
                                        </p:attrNameLst>
                                      </p:cBhvr>
                                      <p:tavLst>
                                        <p:tav tm="0">
                                          <p:val>
                                            <p:strVal val="#ppt_h"/>
                                          </p:val>
                                        </p:tav>
                                        <p:tav tm="100000">
                                          <p:val>
                                            <p:strVal val="#ppt_h"/>
                                          </p:val>
                                        </p:tav>
                                      </p:tavLst>
                                    </p:anim>
                                    <p:animEffect transition="in" filter="fade">
                                      <p:cBhvr>
                                        <p:cTn id="25" dur="500"/>
                                        <p:tgtEl>
                                          <p:spTgt spid="23"/>
                                        </p:tgtEl>
                                      </p:cBhvr>
                                    </p:animEffect>
                                  </p:childTnLst>
                                </p:cTn>
                              </p:par>
                            </p:childTnLst>
                          </p:cTn>
                        </p:par>
                        <p:par>
                          <p:cTn id="26" fill="hold">
                            <p:stCondLst>
                              <p:cond delay="2000"/>
                            </p:stCondLst>
                            <p:childTnLst>
                              <p:par>
                                <p:cTn id="27" presetID="50" presetClass="entr" presetSubtype="0" decel="10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5"/>
                    </p:tgtEl>
                  </p:cond>
                </p:stCondLst>
                <p:endSync evt="end" delay="0">
                  <p:rtn val="all"/>
                </p:endSync>
                <p:childTnLst>
                  <p:par>
                    <p:cTn id="39" fill="hold">
                      <p:stCondLst>
                        <p:cond delay="0"/>
                      </p:stCondLst>
                      <p:childTnLst>
                        <p:par>
                          <p:cTn id="40" fill="hold">
                            <p:stCondLst>
                              <p:cond delay="0"/>
                            </p:stCondLst>
                            <p:childTnLst>
                              <p:par>
                                <p:cTn id="41" presetID="26" presetClass="emph" presetSubtype="0" fill="hold" nodeType="clickEffect">
                                  <p:stCondLst>
                                    <p:cond delay="0"/>
                                  </p:stCondLst>
                                  <p:childTnLst>
                                    <p:animEffect transition="out" filter="fade">
                                      <p:cBhvr>
                                        <p:cTn id="42" dur="500" tmFilter="0, 0; .2, .5; .8, .5; 1, 0"/>
                                        <p:tgtEl>
                                          <p:spTgt spid="5"/>
                                        </p:tgtEl>
                                      </p:cBhvr>
                                    </p:animEffect>
                                    <p:animScale>
                                      <p:cBhvr>
                                        <p:cTn id="43" dur="250" autoRev="1" fill="hold"/>
                                        <p:tgtEl>
                                          <p:spTgt spid="5"/>
                                        </p:tgtEl>
                                      </p:cBhvr>
                                      <p:by x="105000" y="105000"/>
                                    </p:animScale>
                                  </p:childTnLst>
                                </p:cTn>
                              </p:par>
                              <p:par>
                                <p:cTn id="44" presetID="37" presetClass="exit" presetSubtype="0" fill="hold" nodeType="withEffect">
                                  <p:stCondLst>
                                    <p:cond delay="0"/>
                                  </p:stCondLst>
                                  <p:childTnLst>
                                    <p:animEffect transition="out" filter="fade">
                                      <p:cBhvr>
                                        <p:cTn id="45" dur="1000"/>
                                        <p:tgtEl>
                                          <p:spTgt spid="5"/>
                                        </p:tgtEl>
                                      </p:cBhvr>
                                    </p:animEffect>
                                    <p:anim calcmode="lin" valueType="num">
                                      <p:cBhvr>
                                        <p:cTn id="46" dur="1000"/>
                                        <p:tgtEl>
                                          <p:spTgt spid="5"/>
                                        </p:tgtEl>
                                        <p:attrNameLst>
                                          <p:attrName>ppt_x</p:attrName>
                                        </p:attrNameLst>
                                      </p:cBhvr>
                                      <p:tavLst>
                                        <p:tav tm="0">
                                          <p:val>
                                            <p:strVal val="ppt_x"/>
                                          </p:val>
                                        </p:tav>
                                        <p:tav tm="100000">
                                          <p:val>
                                            <p:strVal val="ppt_x"/>
                                          </p:val>
                                        </p:tav>
                                      </p:tavLst>
                                    </p:anim>
                                    <p:anim calcmode="lin" valueType="num">
                                      <p:cBhvr>
                                        <p:cTn id="47" dur="100" decel="100000"/>
                                        <p:tgtEl>
                                          <p:spTgt spid="5"/>
                                        </p:tgtEl>
                                        <p:attrNameLst>
                                          <p:attrName>ppt_y</p:attrName>
                                        </p:attrNameLst>
                                      </p:cBhvr>
                                      <p:tavLst>
                                        <p:tav tm="0">
                                          <p:val>
                                            <p:strVal val="ppt_y"/>
                                          </p:val>
                                        </p:tav>
                                        <p:tav tm="100000">
                                          <p:val>
                                            <p:strVal val="ppt_y-.03"/>
                                          </p:val>
                                        </p:tav>
                                      </p:tavLst>
                                    </p:anim>
                                    <p:anim calcmode="lin" valueType="num">
                                      <p:cBhvr>
                                        <p:cTn id="48" dur="900" accel="100000">
                                          <p:stCondLst>
                                            <p:cond delay="100"/>
                                          </p:stCondLst>
                                        </p:cTn>
                                        <p:tgtEl>
                                          <p:spTgt spid="5"/>
                                        </p:tgtEl>
                                        <p:attrNameLst>
                                          <p:attrName>ppt_y</p:attrName>
                                        </p:attrNameLst>
                                      </p:cBhvr>
                                      <p:tavLst>
                                        <p:tav tm="0">
                                          <p:val>
                                            <p:strVal val="ppt_y"/>
                                          </p:val>
                                        </p:tav>
                                        <p:tav tm="100000">
                                          <p:val>
                                            <p:strVal val="ppt_y+1"/>
                                          </p:val>
                                        </p:tav>
                                      </p:tavLst>
                                    </p:anim>
                                    <p:set>
                                      <p:cBhvr>
                                        <p:cTn id="49" dur="1" fill="hold">
                                          <p:stCondLst>
                                            <p:cond delay="999"/>
                                          </p:stCondLst>
                                        </p:cTn>
                                        <p:tgtEl>
                                          <p:spTgt spid="5"/>
                                        </p:tgtEl>
                                        <p:attrNameLst>
                                          <p:attrName>style.visibility</p:attrName>
                                        </p:attrNameLst>
                                      </p:cBhvr>
                                      <p:to>
                                        <p:strVal val="hidden"/>
                                      </p:to>
                                    </p:set>
                                  </p:childTnLst>
                                </p:cTn>
                              </p:par>
                            </p:childTnLst>
                          </p:cTn>
                        </p:par>
                        <p:par>
                          <p:cTn id="50" fill="hold">
                            <p:stCondLst>
                              <p:cond delay="1000"/>
                            </p:stCondLst>
                            <p:childTnLst>
                              <p:par>
                                <p:cTn id="51" presetID="1" presetClass="emph" presetSubtype="2" fill="hold" nodeType="afterEffect">
                                  <p:stCondLst>
                                    <p:cond delay="0"/>
                                  </p:stCondLst>
                                  <p:childTnLst>
                                    <p:animClr clrSpc="rgb" dir="cw">
                                      <p:cBhvr>
                                        <p:cTn id="52" dur="500" fill="hold"/>
                                        <p:tgtEl>
                                          <p:spTgt spid="19"/>
                                        </p:tgtEl>
                                        <p:attrNameLst>
                                          <p:attrName>fillcolor</p:attrName>
                                        </p:attrNameLst>
                                      </p:cBhvr>
                                      <p:to>
                                        <a:srgbClr val="FFFF00"/>
                                      </p:to>
                                    </p:animClr>
                                    <p:set>
                                      <p:cBhvr>
                                        <p:cTn id="53" dur="500" fill="hold"/>
                                        <p:tgtEl>
                                          <p:spTgt spid="19"/>
                                        </p:tgtEl>
                                        <p:attrNameLst>
                                          <p:attrName>fill.type</p:attrName>
                                        </p:attrNameLst>
                                      </p:cBhvr>
                                      <p:to>
                                        <p:strVal val="solid"/>
                                      </p:to>
                                    </p:set>
                                    <p:set>
                                      <p:cBhvr>
                                        <p:cTn id="54" dur="500" fill="hold"/>
                                        <p:tgtEl>
                                          <p:spTgt spid="19"/>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20"/>
                    </p:tgtEl>
                  </p:cond>
                </p:stCondLst>
                <p:endSync evt="end" delay="0">
                  <p:rtn val="all"/>
                </p:endSync>
                <p:childTnLst>
                  <p:par>
                    <p:cTn id="56" fill="hold">
                      <p:stCondLst>
                        <p:cond delay="0"/>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gtEl>
                                      </p:cBhvr>
                                    </p:animEffect>
                                    <p:animScale>
                                      <p:cBhvr>
                                        <p:cTn id="60" dur="250" autoRev="1" fill="hold"/>
                                        <p:tgtEl>
                                          <p:spTgt spid="20"/>
                                        </p:tgtEl>
                                      </p:cBhvr>
                                      <p:by x="105000" y="105000"/>
                                    </p:animScale>
                                  </p:childTnLst>
                                </p:cTn>
                              </p:par>
                            </p:childTnLst>
                          </p:cTn>
                        </p:par>
                        <p:par>
                          <p:cTn id="61" fill="hold">
                            <p:stCondLst>
                              <p:cond delay="500"/>
                            </p:stCondLst>
                            <p:childTnLst>
                              <p:par>
                                <p:cTn id="62" presetID="1" presetClass="emph" presetSubtype="2" fill="hold" nodeType="afterEffect">
                                  <p:stCondLst>
                                    <p:cond delay="0"/>
                                  </p:stCondLst>
                                  <p:childTnLst>
                                    <p:animClr clrSpc="rgb" dir="cw">
                                      <p:cBhvr>
                                        <p:cTn id="63" dur="500" fill="hold"/>
                                        <p:tgtEl>
                                          <p:spTgt spid="21"/>
                                        </p:tgtEl>
                                        <p:attrNameLst>
                                          <p:attrName>fillcolor</p:attrName>
                                        </p:attrNameLst>
                                      </p:cBhvr>
                                      <p:to>
                                        <a:srgbClr val="00B0F0"/>
                                      </p:to>
                                    </p:animClr>
                                    <p:set>
                                      <p:cBhvr>
                                        <p:cTn id="64" dur="500" fill="hold"/>
                                        <p:tgtEl>
                                          <p:spTgt spid="21"/>
                                        </p:tgtEl>
                                        <p:attrNameLst>
                                          <p:attrName>fill.type</p:attrName>
                                        </p:attrNameLst>
                                      </p:cBhvr>
                                      <p:to>
                                        <p:strVal val="solid"/>
                                      </p:to>
                                    </p:set>
                                    <p:set>
                                      <p:cBhvr>
                                        <p:cTn id="65" dur="500" fill="hold"/>
                                        <p:tgtEl>
                                          <p:spTgt spid="21"/>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3" name="applause.wav"/>
                                        </p:tgtEl>
                                      </p:cMediaNode>
                                    </p:audio>
                                  </p:subTnLst>
                                </p:cTn>
                              </p:par>
                              <p:par>
                                <p:cTn id="66" presetID="49" presetClass="path" presetSubtype="0" accel="50000" decel="50000" fill="hold" nodeType="withEffect">
                                  <p:stCondLst>
                                    <p:cond delay="0"/>
                                  </p:stCondLst>
                                  <p:childTnLst>
                                    <p:animMotion origin="layout" path="M 2.5E-6 -4.07407E-6 L 0.55234 0.12385 " pathEditMode="relative" rAng="0" ptsTypes="AA">
                                      <p:cBhvr>
                                        <p:cTn id="67" dur="2000" fill="hold"/>
                                        <p:tgtEl>
                                          <p:spTgt spid="17"/>
                                        </p:tgtEl>
                                        <p:attrNameLst>
                                          <p:attrName>ppt_x</p:attrName>
                                          <p:attrName>ppt_y</p:attrName>
                                        </p:attrNameLst>
                                      </p:cBhvr>
                                      <p:rCtr x="27617" y="6181"/>
                                    </p:animMotion>
                                  </p:childTnLst>
                                </p:cTn>
                              </p:par>
                            </p:childTnLst>
                          </p:cTn>
                        </p:par>
                      </p:childTnLst>
                    </p:cTn>
                  </p:par>
                </p:childTnLst>
              </p:cTn>
              <p:nextCondLst>
                <p:cond evt="onClick" delay="0">
                  <p:tgtEl>
                    <p:spTgt spid="20"/>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26" presetClass="emph" presetSubtype="0" fill="hold" nodeType="clickEffect">
                                  <p:stCondLst>
                                    <p:cond delay="0"/>
                                  </p:stCondLst>
                                  <p:childTnLst>
                                    <p:animEffect transition="out" filter="fade">
                                      <p:cBhvr>
                                        <p:cTn id="72" dur="500" tmFilter="0, 0; .2, .5; .8, .5; 1, 0"/>
                                        <p:tgtEl>
                                          <p:spTgt spid="22"/>
                                        </p:tgtEl>
                                      </p:cBhvr>
                                    </p:animEffect>
                                    <p:animScale>
                                      <p:cBhvr>
                                        <p:cTn id="73" dur="250" autoRev="1" fill="hold"/>
                                        <p:tgtEl>
                                          <p:spTgt spid="22"/>
                                        </p:tgtEl>
                                      </p:cBhvr>
                                      <p:by x="105000" y="105000"/>
                                    </p:animScale>
                                  </p:childTnLst>
                                </p:cTn>
                              </p:par>
                              <p:par>
                                <p:cTn id="74" presetID="37" presetClass="exit" presetSubtype="0" fill="hold" nodeType="withEffect">
                                  <p:stCondLst>
                                    <p:cond delay="0"/>
                                  </p:stCondLst>
                                  <p:childTnLst>
                                    <p:animEffect transition="out" filter="fade">
                                      <p:cBhvr>
                                        <p:cTn id="75" dur="1000"/>
                                        <p:tgtEl>
                                          <p:spTgt spid="22"/>
                                        </p:tgtEl>
                                      </p:cBhvr>
                                    </p:animEffect>
                                    <p:anim calcmode="lin" valueType="num">
                                      <p:cBhvr>
                                        <p:cTn id="76" dur="1000"/>
                                        <p:tgtEl>
                                          <p:spTgt spid="22"/>
                                        </p:tgtEl>
                                        <p:attrNameLst>
                                          <p:attrName>ppt_x</p:attrName>
                                        </p:attrNameLst>
                                      </p:cBhvr>
                                      <p:tavLst>
                                        <p:tav tm="0">
                                          <p:val>
                                            <p:strVal val="ppt_x"/>
                                          </p:val>
                                        </p:tav>
                                        <p:tav tm="100000">
                                          <p:val>
                                            <p:strVal val="ppt_x"/>
                                          </p:val>
                                        </p:tav>
                                      </p:tavLst>
                                    </p:anim>
                                    <p:anim calcmode="lin" valueType="num">
                                      <p:cBhvr>
                                        <p:cTn id="77" dur="100" decel="100000"/>
                                        <p:tgtEl>
                                          <p:spTgt spid="22"/>
                                        </p:tgtEl>
                                        <p:attrNameLst>
                                          <p:attrName>ppt_y</p:attrName>
                                        </p:attrNameLst>
                                      </p:cBhvr>
                                      <p:tavLst>
                                        <p:tav tm="0">
                                          <p:val>
                                            <p:strVal val="ppt_y"/>
                                          </p:val>
                                        </p:tav>
                                        <p:tav tm="100000">
                                          <p:val>
                                            <p:strVal val="ppt_y-.03"/>
                                          </p:val>
                                        </p:tav>
                                      </p:tavLst>
                                    </p:anim>
                                    <p:anim calcmode="lin" valueType="num">
                                      <p:cBhvr>
                                        <p:cTn id="78" dur="900" accel="100000">
                                          <p:stCondLst>
                                            <p:cond delay="100"/>
                                          </p:stCondLst>
                                        </p:cTn>
                                        <p:tgtEl>
                                          <p:spTgt spid="22"/>
                                        </p:tgtEl>
                                        <p:attrNameLst>
                                          <p:attrName>ppt_y</p:attrName>
                                        </p:attrNameLst>
                                      </p:cBhvr>
                                      <p:tavLst>
                                        <p:tav tm="0">
                                          <p:val>
                                            <p:strVal val="ppt_y"/>
                                          </p:val>
                                        </p:tav>
                                        <p:tav tm="100000">
                                          <p:val>
                                            <p:strVal val="ppt_y+1"/>
                                          </p:val>
                                        </p:tav>
                                      </p:tavLst>
                                    </p:anim>
                                    <p:set>
                                      <p:cBhvr>
                                        <p:cTn id="79" dur="1" fill="hold">
                                          <p:stCondLst>
                                            <p:cond delay="999"/>
                                          </p:stCondLst>
                                        </p:cTn>
                                        <p:tgtEl>
                                          <p:spTgt spid="22"/>
                                        </p:tgtEl>
                                        <p:attrNameLst>
                                          <p:attrName>style.visibility</p:attrName>
                                        </p:attrNameLst>
                                      </p:cBhvr>
                                      <p:to>
                                        <p:strVal val="hidden"/>
                                      </p:to>
                                    </p:set>
                                  </p:childTnLst>
                                </p:cTn>
                              </p:par>
                            </p:childTnLst>
                          </p:cTn>
                        </p:par>
                        <p:par>
                          <p:cTn id="80" fill="hold">
                            <p:stCondLst>
                              <p:cond delay="1000"/>
                            </p:stCondLst>
                            <p:childTnLst>
                              <p:par>
                                <p:cTn id="81" presetID="1" presetClass="emph" presetSubtype="2" fill="hold" nodeType="afterEffect">
                                  <p:stCondLst>
                                    <p:cond delay="0"/>
                                  </p:stCondLst>
                                  <p:childTnLst>
                                    <p:animClr clrSpc="rgb" dir="cw">
                                      <p:cBhvr>
                                        <p:cTn id="82" dur="500" fill="hold"/>
                                        <p:tgtEl>
                                          <p:spTgt spid="23"/>
                                        </p:tgtEl>
                                        <p:attrNameLst>
                                          <p:attrName>fillcolor</p:attrName>
                                        </p:attrNameLst>
                                      </p:cBhvr>
                                      <p:to>
                                        <a:srgbClr val="FFFF00"/>
                                      </p:to>
                                    </p:animClr>
                                    <p:set>
                                      <p:cBhvr>
                                        <p:cTn id="83" dur="500" fill="hold"/>
                                        <p:tgtEl>
                                          <p:spTgt spid="23"/>
                                        </p:tgtEl>
                                        <p:attrNameLst>
                                          <p:attrName>fill.type</p:attrName>
                                        </p:attrNameLst>
                                      </p:cBhvr>
                                      <p:to>
                                        <p:strVal val="solid"/>
                                      </p:to>
                                    </p:set>
                                    <p:set>
                                      <p:cBhvr>
                                        <p:cTn id="84" dur="500" fill="hold"/>
                                        <p:tgtEl>
                                          <p:spTgt spid="23"/>
                                        </p:tgtEl>
                                        <p:attrNameLst>
                                          <p:attrName>fill.on</p:attrName>
                                        </p:attrNameLst>
                                      </p:cBhvr>
                                      <p:to>
                                        <p:strVal val="true"/>
                                      </p:to>
                                    </p:set>
                                  </p:childTnLst>
                                  <p:subTnLst>
                                    <p:audio>
                                      <p:cMediaNode>
                                        <p:cTn display="0" masterRel="sameClick">
                                          <p:stCondLst>
                                            <p:cond evt="begin" delay="0">
                                              <p:tn val="81"/>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2"/>
                  </p:tgtEl>
                </p:cond>
              </p:nextCondLst>
            </p:seq>
            <p:seq concurrent="1" nextAc="seek">
              <p:cTn id="85" restart="whenNotActive" fill="hold" evtFilter="cancelBubble" nodeType="interactiveSeq">
                <p:stCondLst>
                  <p:cond evt="onClick" delay="0">
                    <p:tgtEl>
                      <p:spTgt spid="24"/>
                    </p:tgtEl>
                  </p:cond>
                </p:stCondLst>
                <p:endSync evt="end" delay="0">
                  <p:rtn val="all"/>
                </p:endSync>
                <p:childTnLst>
                  <p:par>
                    <p:cTn id="86" fill="hold">
                      <p:stCondLst>
                        <p:cond delay="0"/>
                      </p:stCondLst>
                      <p:childTnLst>
                        <p:par>
                          <p:cTn id="87" fill="hold">
                            <p:stCondLst>
                              <p:cond delay="0"/>
                            </p:stCondLst>
                            <p:childTnLst>
                              <p:par>
                                <p:cTn id="88" presetID="26" presetClass="emph" presetSubtype="0" fill="hold" nodeType="clickEffect">
                                  <p:stCondLst>
                                    <p:cond delay="0"/>
                                  </p:stCondLst>
                                  <p:childTnLst>
                                    <p:animEffect transition="out" filter="fade">
                                      <p:cBhvr>
                                        <p:cTn id="89" dur="500" tmFilter="0, 0; .2, .5; .8, .5; 1, 0"/>
                                        <p:tgtEl>
                                          <p:spTgt spid="24"/>
                                        </p:tgtEl>
                                      </p:cBhvr>
                                    </p:animEffect>
                                    <p:animScale>
                                      <p:cBhvr>
                                        <p:cTn id="90" dur="250" autoRev="1" fill="hold"/>
                                        <p:tgtEl>
                                          <p:spTgt spid="24"/>
                                        </p:tgtEl>
                                      </p:cBhvr>
                                      <p:by x="105000" y="105000"/>
                                    </p:animScale>
                                  </p:childTnLst>
                                </p:cTn>
                              </p:par>
                              <p:par>
                                <p:cTn id="91" presetID="37" presetClass="exit" presetSubtype="0" fill="hold" nodeType="withEffect">
                                  <p:stCondLst>
                                    <p:cond delay="0"/>
                                  </p:stCondLst>
                                  <p:childTnLst>
                                    <p:animEffect transition="out" filter="fade">
                                      <p:cBhvr>
                                        <p:cTn id="92" dur="1000"/>
                                        <p:tgtEl>
                                          <p:spTgt spid="24"/>
                                        </p:tgtEl>
                                      </p:cBhvr>
                                    </p:animEffect>
                                    <p:anim calcmode="lin" valueType="num">
                                      <p:cBhvr>
                                        <p:cTn id="93" dur="1000"/>
                                        <p:tgtEl>
                                          <p:spTgt spid="24"/>
                                        </p:tgtEl>
                                        <p:attrNameLst>
                                          <p:attrName>ppt_x</p:attrName>
                                        </p:attrNameLst>
                                      </p:cBhvr>
                                      <p:tavLst>
                                        <p:tav tm="0">
                                          <p:val>
                                            <p:strVal val="ppt_x"/>
                                          </p:val>
                                        </p:tav>
                                        <p:tav tm="100000">
                                          <p:val>
                                            <p:strVal val="ppt_x"/>
                                          </p:val>
                                        </p:tav>
                                      </p:tavLst>
                                    </p:anim>
                                    <p:anim calcmode="lin" valueType="num">
                                      <p:cBhvr>
                                        <p:cTn id="94" dur="100" decel="100000"/>
                                        <p:tgtEl>
                                          <p:spTgt spid="24"/>
                                        </p:tgtEl>
                                        <p:attrNameLst>
                                          <p:attrName>ppt_y</p:attrName>
                                        </p:attrNameLst>
                                      </p:cBhvr>
                                      <p:tavLst>
                                        <p:tav tm="0">
                                          <p:val>
                                            <p:strVal val="ppt_y"/>
                                          </p:val>
                                        </p:tav>
                                        <p:tav tm="100000">
                                          <p:val>
                                            <p:strVal val="ppt_y-.03"/>
                                          </p:val>
                                        </p:tav>
                                      </p:tavLst>
                                    </p:anim>
                                    <p:anim calcmode="lin" valueType="num">
                                      <p:cBhvr>
                                        <p:cTn id="95" dur="900" accel="100000">
                                          <p:stCondLst>
                                            <p:cond delay="100"/>
                                          </p:stCondLst>
                                        </p:cTn>
                                        <p:tgtEl>
                                          <p:spTgt spid="24"/>
                                        </p:tgtEl>
                                        <p:attrNameLst>
                                          <p:attrName>ppt_y</p:attrName>
                                        </p:attrNameLst>
                                      </p:cBhvr>
                                      <p:tavLst>
                                        <p:tav tm="0">
                                          <p:val>
                                            <p:strVal val="ppt_y"/>
                                          </p:val>
                                        </p:tav>
                                        <p:tav tm="100000">
                                          <p:val>
                                            <p:strVal val="ppt_y+1"/>
                                          </p:val>
                                        </p:tav>
                                      </p:tavLst>
                                    </p:anim>
                                    <p:set>
                                      <p:cBhvr>
                                        <p:cTn id="96" dur="1" fill="hold">
                                          <p:stCondLst>
                                            <p:cond delay="999"/>
                                          </p:stCondLst>
                                        </p:cTn>
                                        <p:tgtEl>
                                          <p:spTgt spid="24"/>
                                        </p:tgtEl>
                                        <p:attrNameLst>
                                          <p:attrName>style.visibility</p:attrName>
                                        </p:attrNameLst>
                                      </p:cBhvr>
                                      <p:to>
                                        <p:strVal val="hidden"/>
                                      </p:to>
                                    </p:set>
                                  </p:childTnLst>
                                </p:cTn>
                              </p:par>
                            </p:childTnLst>
                          </p:cTn>
                        </p:par>
                        <p:par>
                          <p:cTn id="97" fill="hold">
                            <p:stCondLst>
                              <p:cond delay="1000"/>
                            </p:stCondLst>
                            <p:childTnLst>
                              <p:par>
                                <p:cTn id="98" presetID="1" presetClass="emph" presetSubtype="2" fill="hold" nodeType="afterEffect">
                                  <p:stCondLst>
                                    <p:cond delay="0"/>
                                  </p:stCondLst>
                                  <p:childTnLst>
                                    <p:animClr clrSpc="rgb" dir="cw">
                                      <p:cBhvr>
                                        <p:cTn id="99" dur="500" fill="hold"/>
                                        <p:tgtEl>
                                          <p:spTgt spid="25"/>
                                        </p:tgtEl>
                                        <p:attrNameLst>
                                          <p:attrName>fillcolor</p:attrName>
                                        </p:attrNameLst>
                                      </p:cBhvr>
                                      <p:to>
                                        <a:srgbClr val="FFFF00"/>
                                      </p:to>
                                    </p:animClr>
                                    <p:set>
                                      <p:cBhvr>
                                        <p:cTn id="100" dur="500" fill="hold"/>
                                        <p:tgtEl>
                                          <p:spTgt spid="25"/>
                                        </p:tgtEl>
                                        <p:attrNameLst>
                                          <p:attrName>fill.type</p:attrName>
                                        </p:attrNameLst>
                                      </p:cBhvr>
                                      <p:to>
                                        <p:strVal val="solid"/>
                                      </p:to>
                                    </p:set>
                                    <p:set>
                                      <p:cBhvr>
                                        <p:cTn id="101" dur="500" fill="hold"/>
                                        <p:tgtEl>
                                          <p:spTgt spid="25"/>
                                        </p:tgtEl>
                                        <p:attrNameLst>
                                          <p:attrName>fill.on</p:attrName>
                                        </p:attrNameLst>
                                      </p:cBhvr>
                                      <p:to>
                                        <p:strVal val="true"/>
                                      </p:to>
                                    </p:set>
                                  </p:childTnLst>
                                  <p:subTnLst>
                                    <p:audio>
                                      <p:cMediaNode>
                                        <p:cTn display="0" masterRel="sameClick">
                                          <p:stCondLst>
                                            <p:cond evt="begin" delay="0">
                                              <p:tn val="98"/>
                                            </p:cond>
                                          </p:stCondLst>
                                          <p:endCondLst>
                                            <p:cond evt="onStopAudio" delay="0">
                                              <p:tgtEl>
                                                <p:sldTgt/>
                                              </p:tgtEl>
                                            </p:cond>
                                          </p:endCondLst>
                                        </p:cTn>
                                        <p:tgtEl>
                                          <p:sndTgt r:embed="rId2" name="ohno.wav"/>
                                        </p:tgtEl>
                                      </p:cMediaNode>
                                    </p:audio>
                                  </p:subTnLst>
                                </p:cTn>
                              </p:par>
                            </p:childTnLst>
                          </p:cTn>
                        </p:par>
                      </p:childTnLst>
                    </p:cTn>
                  </p:par>
                </p:childTnLst>
              </p:cTn>
              <p:nextCondLst>
                <p:cond evt="onClick" delay="0">
                  <p:tgtEl>
                    <p:spTgt spid="24"/>
                  </p:tgtEl>
                </p:cond>
              </p:nextCondLst>
            </p:seq>
          </p:childTnLst>
        </p:cTn>
      </p:par>
    </p:tnLst>
    <p:bldLst>
      <p:bldP spid="19" grpId="0" bldLvl="0" animBg="1"/>
      <p:bldP spid="21" grpId="0" bldLvl="0" animBg="1"/>
      <p:bldP spid="23" grpId="0" bldLvl="0" animBg="1"/>
      <p:bldP spid="25"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rdArt 3"/>
          <p:cNvSpPr>
            <a:spLocks noChangeArrowheads="1" noChangeShapeType="1" noTextEdit="1"/>
          </p:cNvSpPr>
          <p:nvPr/>
        </p:nvSpPr>
        <p:spPr bwMode="auto">
          <a:xfrm>
            <a:off x="1676402" y="1447800"/>
            <a:ext cx="8915399" cy="533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defRPr/>
            </a:pPr>
            <a:r>
              <a:rPr lang="vi-VN" sz="3200" b="1" u="sng" kern="10" dirty="0">
                <a:ln w="9525">
                  <a:round/>
                  <a:headEnd/>
                  <a:tailEnd/>
                </a:ln>
                <a:solidFill>
                  <a:srgbClr val="FF0000"/>
                </a:solidFill>
                <a:latin typeface="Times New Roman" panose="02020603050405020304" pitchFamily="18" charset="0"/>
                <a:ea typeface="Tahoma"/>
                <a:cs typeface="Times New Roman" pitchFamily="18" charset="0"/>
              </a:rPr>
              <a:t>Bài đọc 2</a:t>
            </a:r>
            <a:r>
              <a:rPr lang="en-US" sz="3200" b="1" kern="10" dirty="0">
                <a:ln w="9525">
                  <a:round/>
                  <a:headEnd/>
                  <a:tailEnd/>
                </a:ln>
                <a:solidFill>
                  <a:srgbClr val="FF0000"/>
                </a:solidFill>
                <a:latin typeface="Times New Roman" panose="02020603050405020304" pitchFamily="18" charset="0"/>
                <a:ea typeface="Tahoma"/>
                <a:cs typeface="Times New Roman" pitchFamily="18" charset="0"/>
              </a:rPr>
              <a:t>:</a:t>
            </a:r>
            <a:r>
              <a:rPr lang="vi-VN" sz="3200" b="1" kern="10" dirty="0">
                <a:ln w="9525">
                  <a:round/>
                  <a:headEnd/>
                  <a:tailEnd/>
                </a:ln>
                <a:solidFill>
                  <a:srgbClr val="FF0000"/>
                </a:solidFill>
                <a:latin typeface="Times New Roman" panose="02020603050405020304" pitchFamily="18" charset="0"/>
                <a:ea typeface="Tahoma"/>
                <a:cs typeface="Times New Roman" pitchFamily="18" charset="0"/>
              </a:rPr>
              <a:t> Câu chuyện bó đũa</a:t>
            </a:r>
            <a:endParaRPr lang="en-US" sz="3200" b="1" kern="10" dirty="0">
              <a:ln w="9525">
                <a:round/>
                <a:headEnd/>
                <a:tailEnd/>
              </a:ln>
              <a:solidFill>
                <a:srgbClr val="FF0000"/>
              </a:solidFill>
              <a:latin typeface="Times New Roman" panose="02020603050405020304" pitchFamily="18" charset="0"/>
              <a:ea typeface="Tahoma"/>
              <a:cs typeface="Times New Roman" pitchFamily="18" charset="0"/>
            </a:endParaRPr>
          </a:p>
        </p:txBody>
      </p:sp>
      <p:sp>
        <p:nvSpPr>
          <p:cNvPr id="6160" name="Rectangle 2"/>
          <p:cNvSpPr>
            <a:spLocks noChangeArrowheads="1"/>
          </p:cNvSpPr>
          <p:nvPr/>
        </p:nvSpPr>
        <p:spPr bwMode="auto">
          <a:xfrm>
            <a:off x="1554163" y="0"/>
            <a:ext cx="9144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defRPr/>
            </a:pPr>
            <a:r>
              <a:rPr lang="en-US" altLang="en-US" b="1" dirty="0" err="1">
                <a:solidFill>
                  <a:srgbClr val="0000FF"/>
                </a:solidFill>
                <a:latin typeface="Times New Roman" panose="02020603050405020304" pitchFamily="18" charset="0"/>
                <a:cs typeface="Arial" panose="020B0604020202020204" pitchFamily="34" charset="0"/>
              </a:rPr>
              <a:t>Thứ</a:t>
            </a:r>
            <a:r>
              <a:rPr lang="en-US" altLang="en-US" b="1" dirty="0">
                <a:solidFill>
                  <a:srgbClr val="0000FF"/>
                </a:solidFill>
                <a:latin typeface="Times New Roman" panose="02020603050405020304" pitchFamily="18" charset="0"/>
                <a:cs typeface="Arial" panose="020B0604020202020204" pitchFamily="34" charset="0"/>
              </a:rPr>
              <a:t> </a:t>
            </a:r>
            <a:r>
              <a:rPr lang="vi-VN" altLang="en-US" b="1" dirty="0">
                <a:solidFill>
                  <a:srgbClr val="0000FF"/>
                </a:solidFill>
                <a:latin typeface="Times New Roman" panose="02020603050405020304" pitchFamily="18" charset="0"/>
                <a:cs typeface="Arial" panose="020B0604020202020204" pitchFamily="34" charset="0"/>
              </a:rPr>
              <a:t>tư</a:t>
            </a:r>
            <a:r>
              <a:rPr lang="en-US" altLang="en-US" b="1" dirty="0">
                <a:solidFill>
                  <a:srgbClr val="0000FF"/>
                </a:solidFill>
                <a:latin typeface="Times New Roman" panose="02020603050405020304" pitchFamily="18" charset="0"/>
                <a:cs typeface="Arial" panose="020B0604020202020204" pitchFamily="34" charset="0"/>
              </a:rPr>
              <a:t> </a:t>
            </a:r>
            <a:r>
              <a:rPr lang="en-US" altLang="en-US" b="1" dirty="0" err="1">
                <a:solidFill>
                  <a:srgbClr val="0000FF"/>
                </a:solidFill>
                <a:latin typeface="Times New Roman" panose="02020603050405020304" pitchFamily="18" charset="0"/>
                <a:cs typeface="Arial" panose="020B0604020202020204" pitchFamily="34" charset="0"/>
              </a:rPr>
              <a:t>ngày</a:t>
            </a:r>
            <a:r>
              <a:rPr lang="en-US" altLang="en-US" b="1" dirty="0">
                <a:solidFill>
                  <a:srgbClr val="0000FF"/>
                </a:solidFill>
                <a:latin typeface="Times New Roman" panose="02020603050405020304" pitchFamily="18" charset="0"/>
                <a:cs typeface="Arial" panose="020B0604020202020204" pitchFamily="34" charset="0"/>
              </a:rPr>
              <a:t> </a:t>
            </a:r>
            <a:r>
              <a:rPr lang="vi-VN" altLang="en-US" b="1" dirty="0">
                <a:solidFill>
                  <a:srgbClr val="0000FF"/>
                </a:solidFill>
                <a:latin typeface="Times New Roman" panose="02020603050405020304" pitchFamily="18" charset="0"/>
                <a:cs typeface="Arial" panose="020B0604020202020204" pitchFamily="34" charset="0"/>
              </a:rPr>
              <a:t>27</a:t>
            </a:r>
            <a:r>
              <a:rPr lang="en-US" altLang="en-US" b="1" dirty="0">
                <a:solidFill>
                  <a:srgbClr val="0000FF"/>
                </a:solidFill>
                <a:latin typeface="Times New Roman" panose="02020603050405020304" pitchFamily="18" charset="0"/>
                <a:cs typeface="Arial" panose="020B0604020202020204" pitchFamily="34" charset="0"/>
              </a:rPr>
              <a:t> </a:t>
            </a:r>
            <a:r>
              <a:rPr lang="en-US" altLang="en-US" b="1" dirty="0" err="1">
                <a:solidFill>
                  <a:srgbClr val="0000FF"/>
                </a:solidFill>
                <a:latin typeface="Times New Roman" panose="02020603050405020304" pitchFamily="18" charset="0"/>
                <a:cs typeface="Arial" panose="020B0604020202020204" pitchFamily="34" charset="0"/>
              </a:rPr>
              <a:t>tháng</a:t>
            </a:r>
            <a:r>
              <a:rPr lang="en-US" altLang="en-US" b="1" dirty="0">
                <a:solidFill>
                  <a:srgbClr val="0000FF"/>
                </a:solidFill>
                <a:latin typeface="Times New Roman" panose="02020603050405020304" pitchFamily="18" charset="0"/>
                <a:cs typeface="Arial" panose="020B0604020202020204" pitchFamily="34" charset="0"/>
              </a:rPr>
              <a:t> 12 </a:t>
            </a:r>
            <a:r>
              <a:rPr lang="en-US" altLang="en-US" b="1" dirty="0" err="1">
                <a:solidFill>
                  <a:srgbClr val="0000FF"/>
                </a:solidFill>
                <a:latin typeface="Times New Roman" panose="02020603050405020304" pitchFamily="18" charset="0"/>
                <a:cs typeface="Arial" panose="020B0604020202020204" pitchFamily="34" charset="0"/>
              </a:rPr>
              <a:t>năm</a:t>
            </a:r>
            <a:r>
              <a:rPr lang="en-US" altLang="en-US" b="1" dirty="0">
                <a:solidFill>
                  <a:srgbClr val="0000FF"/>
                </a:solidFill>
                <a:latin typeface="Times New Roman" panose="02020603050405020304" pitchFamily="18" charset="0"/>
                <a:cs typeface="Arial" panose="020B0604020202020204" pitchFamily="34" charset="0"/>
              </a:rPr>
              <a:t> </a:t>
            </a:r>
            <a:r>
              <a:rPr lang="vi-VN" altLang="en-US" b="1" dirty="0">
                <a:solidFill>
                  <a:srgbClr val="0000FF"/>
                </a:solidFill>
                <a:latin typeface="Times New Roman" panose="02020603050405020304" pitchFamily="18" charset="0"/>
                <a:cs typeface="Arial" panose="020B0604020202020204" pitchFamily="34" charset="0"/>
              </a:rPr>
              <a:t>2023</a:t>
            </a:r>
            <a:r>
              <a:rPr lang="en-US" altLang="en-US" b="1" dirty="0">
                <a:solidFill>
                  <a:srgbClr val="0000FF"/>
                </a:solidFill>
                <a:latin typeface="Times New Roman" panose="02020603050405020304" pitchFamily="18" charset="0"/>
                <a:cs typeface="Arial" panose="020B0604020202020204" pitchFamily="34" charset="0"/>
              </a:rPr>
              <a:t/>
            </a:r>
            <a:br>
              <a:rPr lang="en-US" altLang="en-US" b="1" dirty="0">
                <a:solidFill>
                  <a:srgbClr val="0000FF"/>
                </a:solidFill>
                <a:latin typeface="Times New Roman" panose="02020603050405020304" pitchFamily="18" charset="0"/>
                <a:cs typeface="Arial" panose="020B0604020202020204" pitchFamily="34" charset="0"/>
              </a:rPr>
            </a:br>
            <a:r>
              <a:rPr lang="en-US" altLang="en-US" b="1" u="sng" dirty="0" err="1">
                <a:solidFill>
                  <a:srgbClr val="FF0000"/>
                </a:solidFill>
                <a:latin typeface="Times New Roman" panose="02020603050405020304" pitchFamily="18" charset="0"/>
                <a:cs typeface="Arial" panose="020B0604020202020204" pitchFamily="34" charset="0"/>
              </a:rPr>
              <a:t>Tiếng</a:t>
            </a:r>
            <a:r>
              <a:rPr lang="en-US" altLang="en-US" b="1" u="sng" dirty="0">
                <a:solidFill>
                  <a:srgbClr val="FF0000"/>
                </a:solidFill>
                <a:latin typeface="Times New Roman" panose="02020603050405020304" pitchFamily="18" charset="0"/>
                <a:cs typeface="Arial" panose="020B0604020202020204" pitchFamily="34" charset="0"/>
              </a:rPr>
              <a:t> </a:t>
            </a:r>
            <a:r>
              <a:rPr lang="en-US" altLang="en-US" b="1" u="sng" dirty="0" err="1">
                <a:solidFill>
                  <a:srgbClr val="FF0000"/>
                </a:solidFill>
                <a:latin typeface="Times New Roman" panose="02020603050405020304" pitchFamily="18" charset="0"/>
                <a:cs typeface="Arial" panose="020B0604020202020204" pitchFamily="34" charset="0"/>
              </a:rPr>
              <a:t>Việt</a:t>
            </a:r>
            <a:r>
              <a:rPr lang="en-US" altLang="en-US" b="1" u="sng" dirty="0">
                <a:solidFill>
                  <a:srgbClr val="FF0000"/>
                </a:solidFill>
                <a:latin typeface="Times New Roman" panose="02020603050405020304" pitchFamily="18" charset="0"/>
                <a:cs typeface="Arial" panose="020B0604020202020204" pitchFamily="34" charset="0"/>
              </a:rPr>
              <a:t>:</a:t>
            </a:r>
            <a:r>
              <a:rPr lang="vi-VN" altLang="en-US" b="1" u="sng" dirty="0">
                <a:solidFill>
                  <a:srgbClr val="FF0000"/>
                </a:solidFill>
                <a:latin typeface="Times New Roman" panose="02020603050405020304" pitchFamily="18" charset="0"/>
                <a:cs typeface="Arial" panose="020B0604020202020204" pitchFamily="34" charset="0"/>
              </a:rPr>
              <a:t> </a:t>
            </a:r>
            <a:r>
              <a:rPr lang="vi-VN"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Bài </a:t>
            </a:r>
            <a:r>
              <a:rPr lang="en-US" b="1" u="sng"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17</a:t>
            </a:r>
            <a:r>
              <a:rPr lang="en-US"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a:t>
            </a:r>
            <a:r>
              <a:rPr lang="vi-VN"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Chị</a:t>
            </a:r>
            <a:r>
              <a:rPr lang="en-US"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ngã</a:t>
            </a:r>
            <a:r>
              <a:rPr lang="en-US"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em</a:t>
            </a:r>
            <a:r>
              <a:rPr lang="en-US" b="1" kern="10" dirty="0">
                <a:ln w="9525">
                  <a:round/>
                  <a:headEnd/>
                  <a:tailEnd/>
                </a:ln>
                <a:solidFill>
                  <a:srgbClr val="FF0000"/>
                </a:solidFill>
                <a:latin typeface="Times New Roman" panose="02020603050405020304" pitchFamily="18" charset="0"/>
                <a:ea typeface="Tahoma"/>
                <a:cs typeface="Times New Roman" panose="02020603050405020304" pitchFamily="18" charset="0"/>
              </a:rPr>
              <a:t> </a:t>
            </a:r>
            <a:r>
              <a:rPr lang="en-US" b="1" kern="10" dirty="0" err="1">
                <a:ln w="9525">
                  <a:round/>
                  <a:headEnd/>
                  <a:tailEnd/>
                </a:ln>
                <a:solidFill>
                  <a:srgbClr val="FF0000"/>
                </a:solidFill>
                <a:latin typeface="Times New Roman" panose="02020603050405020304" pitchFamily="18" charset="0"/>
                <a:ea typeface="Tahoma"/>
                <a:cs typeface="Times New Roman" panose="02020603050405020304" pitchFamily="18" charset="0"/>
              </a:rPr>
              <a:t>nâng</a:t>
            </a:r>
            <a:endParaRPr lang="en-US" b="1" kern="10" dirty="0">
              <a:ln w="9525">
                <a:round/>
                <a:headEnd/>
                <a:tailEnd/>
              </a:ln>
              <a:solidFill>
                <a:srgbClr val="FF0000"/>
              </a:solidFill>
              <a:latin typeface="Times New Roman" panose="02020603050405020304" pitchFamily="18" charset="0"/>
              <a:ea typeface="Tahoma"/>
              <a:cs typeface="Times New Roman" panose="02020603050405020304" pitchFamily="18" charset="0"/>
            </a:endParaRPr>
          </a:p>
          <a:p>
            <a:pPr algn="ctr" fontAlgn="base">
              <a:spcBef>
                <a:spcPct val="0"/>
              </a:spcBef>
              <a:spcAft>
                <a:spcPct val="0"/>
              </a:spcAft>
              <a:buNone/>
              <a:defRPr/>
            </a:pPr>
            <a:endParaRPr lang="en-US" altLang="en-US" dirty="0">
              <a:solidFill>
                <a:srgbClr val="FF0000"/>
              </a:solidFill>
              <a:latin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92314"/>
            <a:ext cx="9144000" cy="486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36191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rdArt 3"/>
          <p:cNvSpPr>
            <a:spLocks noChangeArrowheads="1" noChangeShapeType="1" noTextEdit="1"/>
          </p:cNvSpPr>
          <p:nvPr/>
        </p:nvSpPr>
        <p:spPr bwMode="auto">
          <a:xfrm>
            <a:off x="2819400" y="838200"/>
            <a:ext cx="5867400" cy="304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base">
              <a:spcBef>
                <a:spcPct val="0"/>
              </a:spcBef>
              <a:spcAft>
                <a:spcPct val="0"/>
              </a:spcAft>
              <a:defRPr/>
            </a:pPr>
            <a:r>
              <a:rPr lang="vi-VN" sz="3600" b="1" u="sng" kern="10" dirty="0">
                <a:ln w="9525">
                  <a:round/>
                  <a:headEnd/>
                  <a:tailEnd/>
                </a:ln>
                <a:solidFill>
                  <a:srgbClr val="FF0000"/>
                </a:solidFill>
                <a:latin typeface="Times New Roman" panose="02020603050405020304" pitchFamily="18" charset="0"/>
                <a:ea typeface="Tahoma"/>
                <a:cs typeface="Times New Roman" pitchFamily="18" charset="0"/>
              </a:rPr>
              <a:t>Bài </a:t>
            </a:r>
            <a:r>
              <a:rPr lang="en-US" sz="3600" b="1" u="sng" kern="10" dirty="0">
                <a:ln w="9525">
                  <a:round/>
                  <a:headEnd/>
                  <a:tailEnd/>
                </a:ln>
                <a:solidFill>
                  <a:srgbClr val="FF0000"/>
                </a:solidFill>
                <a:latin typeface="Times New Roman" panose="02020603050405020304" pitchFamily="18" charset="0"/>
                <a:ea typeface="Tahoma"/>
                <a:cs typeface="Times New Roman" pitchFamily="18" charset="0"/>
              </a:rPr>
              <a:t>17</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a:t>
            </a:r>
            <a:r>
              <a:rPr lang="vi-VN"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Chị</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ngã</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em</a:t>
            </a:r>
            <a:r>
              <a:rPr lang="en-US" sz="3600" b="1" kern="10" dirty="0">
                <a:ln w="9525">
                  <a:round/>
                  <a:headEnd/>
                  <a:tailEnd/>
                </a:ln>
                <a:solidFill>
                  <a:srgbClr val="FF0000"/>
                </a:solidFill>
                <a:latin typeface="Times New Roman" panose="02020603050405020304" pitchFamily="18" charset="0"/>
                <a:ea typeface="Tahoma"/>
                <a:cs typeface="Times New Roman" pitchFamily="18" charset="0"/>
              </a:rPr>
              <a:t> </a:t>
            </a:r>
            <a:r>
              <a:rPr lang="en-US" sz="3600" b="1" kern="10" dirty="0" err="1">
                <a:ln w="9525">
                  <a:round/>
                  <a:headEnd/>
                  <a:tailEnd/>
                </a:ln>
                <a:solidFill>
                  <a:srgbClr val="FF0000"/>
                </a:solidFill>
                <a:latin typeface="Times New Roman" panose="02020603050405020304" pitchFamily="18" charset="0"/>
                <a:ea typeface="Tahoma"/>
                <a:cs typeface="Times New Roman" pitchFamily="18" charset="0"/>
              </a:rPr>
              <a:t>nâng</a:t>
            </a:r>
            <a:endParaRPr lang="en-US" sz="3600" b="1" kern="10" dirty="0">
              <a:ln w="9525">
                <a:round/>
                <a:headEnd/>
                <a:tailEnd/>
              </a:ln>
              <a:solidFill>
                <a:srgbClr val="FF0000"/>
              </a:solidFill>
              <a:latin typeface="Times New Roman" panose="02020603050405020304" pitchFamily="18" charset="0"/>
              <a:ea typeface="Tahoma"/>
              <a:cs typeface="Times New Roman" pitchFamily="18" charset="0"/>
            </a:endParaRPr>
          </a:p>
        </p:txBody>
      </p:sp>
      <p:sp>
        <p:nvSpPr>
          <p:cNvPr id="47107" name="Rectangle 2"/>
          <p:cNvSpPr>
            <a:spLocks noChangeArrowheads="1"/>
          </p:cNvSpPr>
          <p:nvPr/>
        </p:nvSpPr>
        <p:spPr bwMode="auto">
          <a:xfrm>
            <a:off x="1524000" y="1"/>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US" altLang="en-US" sz="2400" b="1">
                <a:solidFill>
                  <a:srgbClr val="0000FF"/>
                </a:solidFill>
                <a:latin typeface="Times New Roman" panose="02020603050405020304" pitchFamily="18" charset="0"/>
                <a:cs typeface="Arial" panose="020B0604020202020204" pitchFamily="34" charset="0"/>
              </a:rPr>
              <a:t>Thứ </a:t>
            </a:r>
            <a:r>
              <a:rPr lang="vi-VN" altLang="en-US" sz="2400" b="1">
                <a:solidFill>
                  <a:srgbClr val="0000FF"/>
                </a:solidFill>
                <a:latin typeface="Times New Roman" panose="02020603050405020304" pitchFamily="18" charset="0"/>
                <a:cs typeface="Arial" panose="020B0604020202020204" pitchFamily="34" charset="0"/>
              </a:rPr>
              <a:t>tư</a:t>
            </a:r>
            <a:r>
              <a:rPr lang="en-US" altLang="en-US" sz="2400" b="1">
                <a:solidFill>
                  <a:srgbClr val="0000FF"/>
                </a:solidFill>
                <a:latin typeface="Times New Roman" panose="02020603050405020304" pitchFamily="18" charset="0"/>
                <a:cs typeface="Arial" panose="020B0604020202020204" pitchFamily="34" charset="0"/>
              </a:rPr>
              <a:t> ngày </a:t>
            </a:r>
            <a:r>
              <a:rPr lang="vi-VN" altLang="en-US" sz="2400" b="1">
                <a:solidFill>
                  <a:srgbClr val="0000FF"/>
                </a:solidFill>
                <a:latin typeface="Times New Roman" panose="02020603050405020304" pitchFamily="18" charset="0"/>
                <a:cs typeface="Arial" panose="020B0604020202020204" pitchFamily="34" charset="0"/>
              </a:rPr>
              <a:t>27</a:t>
            </a:r>
            <a:r>
              <a:rPr lang="en-US" altLang="en-US" sz="2400" b="1">
                <a:solidFill>
                  <a:srgbClr val="0000FF"/>
                </a:solidFill>
                <a:latin typeface="Times New Roman" panose="02020603050405020304" pitchFamily="18" charset="0"/>
                <a:cs typeface="Arial" panose="020B0604020202020204" pitchFamily="34" charset="0"/>
              </a:rPr>
              <a:t> tháng 12 năm </a:t>
            </a:r>
            <a:r>
              <a:rPr lang="vi-VN" altLang="en-US" sz="2400" b="1">
                <a:solidFill>
                  <a:srgbClr val="0000FF"/>
                </a:solidFill>
                <a:latin typeface="Times New Roman" panose="02020603050405020304" pitchFamily="18" charset="0"/>
                <a:cs typeface="Arial" panose="020B0604020202020204" pitchFamily="34" charset="0"/>
              </a:rPr>
              <a:t>2023</a:t>
            </a:r>
            <a:r>
              <a:rPr lang="en-US" altLang="en-US" sz="2400" b="1">
                <a:solidFill>
                  <a:srgbClr val="0000FF"/>
                </a:solidFill>
                <a:latin typeface="Times New Roman" panose="02020603050405020304" pitchFamily="18" charset="0"/>
                <a:cs typeface="Arial" panose="020B0604020202020204" pitchFamily="34" charset="0"/>
              </a:rPr>
              <a:t/>
            </a:r>
            <a:br>
              <a:rPr lang="en-US" altLang="en-US" sz="2400" b="1">
                <a:solidFill>
                  <a:srgbClr val="0000FF"/>
                </a:solidFill>
                <a:latin typeface="Times New Roman" panose="02020603050405020304" pitchFamily="18" charset="0"/>
                <a:cs typeface="Arial" panose="020B0604020202020204" pitchFamily="34" charset="0"/>
              </a:rPr>
            </a:br>
            <a:r>
              <a:rPr lang="en-US" altLang="en-US" sz="2400" b="1">
                <a:solidFill>
                  <a:srgbClr val="FF0000"/>
                </a:solidFill>
                <a:latin typeface="Times New Roman" panose="02020603050405020304" pitchFamily="18" charset="0"/>
                <a:cs typeface="Arial" panose="020B0604020202020204" pitchFamily="34" charset="0"/>
              </a:rPr>
              <a:t>Tiếng Việt:</a:t>
            </a:r>
            <a:endParaRPr lang="en-US" altLang="en-US" sz="2400">
              <a:solidFill>
                <a:srgbClr val="FF0000"/>
              </a:solidFill>
              <a:latin typeface="Times New Roman" panose="02020603050405020304" pitchFamily="18" charset="0"/>
              <a:cs typeface="Arial" panose="020B0604020202020204" pitchFamily="34" charset="0"/>
            </a:endParaRPr>
          </a:p>
        </p:txBody>
      </p:sp>
      <p:sp>
        <p:nvSpPr>
          <p:cNvPr id="7" name="TextBox 6"/>
          <p:cNvSpPr txBox="1"/>
          <p:nvPr/>
        </p:nvSpPr>
        <p:spPr>
          <a:xfrm>
            <a:off x="651163" y="1103314"/>
            <a:ext cx="11173691" cy="5386090"/>
          </a:xfrm>
          <a:prstGeom prst="rect">
            <a:avLst/>
          </a:prstGeom>
          <a:noFill/>
        </p:spPr>
        <p:txBody>
          <a:bodyPr wrap="square">
            <a:spAutoFit/>
          </a:bodyPr>
          <a:lstStyle/>
          <a:p>
            <a:pPr algn="ctr" eaLnBrk="0" fontAlgn="base" hangingPunct="0">
              <a:spcBef>
                <a:spcPct val="0"/>
              </a:spcBef>
              <a:spcAft>
                <a:spcPct val="0"/>
              </a:spcAft>
              <a:defRPr/>
            </a:pPr>
            <a:r>
              <a:rPr lang="vi-VN" sz="3200" dirty="0">
                <a:solidFill>
                  <a:srgbClr val="000000"/>
                </a:solidFill>
                <a:latin typeface="Times New Roman" panose="02020603050405020304" pitchFamily="18" charset="0"/>
                <a:cs typeface="Arial" panose="020B0604020202020204" pitchFamily="34" charset="0"/>
              </a:rPr>
              <a:t>Bài đọc 2: Câu chuyện bó đũa</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1. Ngày xưa, ở một gia đình kia, có hai anh em. Lúc nhỏ, anh em rất hòa thuận. Khi lớn lên, anh có vợ, em có chồng, tuy mỗi người một nhà nhưng vẫn hay va chạm.</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2. Thấy các con không yêu thương nhau, người cha rất buồn phiền. Một hôm, ông đặt một bó đũa và một túi tiền lên bàn, rồi gọi các con, cả trai, gái, dâu, rể lại và bảo:</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 </a:t>
            </a:r>
            <a:r>
              <a:rPr lang="vi-VN" sz="2400" dirty="0">
                <a:solidFill>
                  <a:srgbClr val="000000"/>
                </a:solidFill>
                <a:latin typeface="Times New Roman" panose="02020603050405020304" pitchFamily="18" charset="0"/>
                <a:cs typeface="Arial" panose="020B0604020202020204" pitchFamily="34" charset="0"/>
              </a:rPr>
              <a:t>Ai bẻ gãy được bó đũa này thì cha thưởng cho túi tiền.</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Bốn </a:t>
            </a:r>
            <a:r>
              <a:rPr lang="vi-VN" sz="2400" dirty="0">
                <a:solidFill>
                  <a:srgbClr val="000000"/>
                </a:solidFill>
                <a:latin typeface="Times New Roman" panose="02020603050405020304" pitchFamily="18" charset="0"/>
                <a:cs typeface="Arial" panose="020B0604020202020204" pitchFamily="34" charset="0"/>
              </a:rPr>
              <a:t>người con lần lượt bẻ bó đũa. Ai cũng cố hết sức mà không sao bẻ gãy được. Người cha bèn cởi bó đũa ra, rồi thong thả bẻ gãy từng chiếc một cách dễ dàng.</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3. Thấy vậy, bốn người con cùng nói:</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 Thưa </a:t>
            </a:r>
            <a:r>
              <a:rPr lang="vi-VN" sz="2400" dirty="0">
                <a:solidFill>
                  <a:srgbClr val="000000"/>
                </a:solidFill>
                <a:latin typeface="Times New Roman" panose="02020603050405020304" pitchFamily="18" charset="0"/>
                <a:cs typeface="Arial" panose="020B0604020202020204" pitchFamily="34" charset="0"/>
              </a:rPr>
              <a:t>cha, lấy từng chiếc mà bẻ thì có khó gì!</a:t>
            </a:r>
          </a:p>
          <a:p>
            <a:pPr algn="just"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 </a:t>
            </a:r>
            <a:r>
              <a:rPr lang="vi-VN" sz="2400" dirty="0" smtClean="0">
                <a:solidFill>
                  <a:srgbClr val="000000"/>
                </a:solidFill>
                <a:latin typeface="Times New Roman" panose="02020603050405020304" pitchFamily="18" charset="0"/>
                <a:cs typeface="Arial" panose="020B0604020202020204" pitchFamily="34" charset="0"/>
              </a:rPr>
              <a:t>   Người </a:t>
            </a:r>
            <a:r>
              <a:rPr lang="vi-VN" sz="2400" dirty="0">
                <a:solidFill>
                  <a:srgbClr val="000000"/>
                </a:solidFill>
                <a:latin typeface="Times New Roman" panose="02020603050405020304" pitchFamily="18" charset="0"/>
                <a:cs typeface="Arial" panose="020B0604020202020204" pitchFamily="34" charset="0"/>
              </a:rPr>
              <a:t>cha liền bảo:</a:t>
            </a:r>
          </a:p>
          <a:p>
            <a:pPr algn="just" eaLnBrk="0" fontAlgn="base" hangingPunct="0">
              <a:spcBef>
                <a:spcPct val="0"/>
              </a:spcBef>
              <a:spcAft>
                <a:spcPct val="0"/>
              </a:spcAft>
              <a:defRPr/>
            </a:pPr>
            <a:r>
              <a:rPr lang="vi-VN" sz="2400" dirty="0" smtClean="0">
                <a:solidFill>
                  <a:srgbClr val="000000"/>
                </a:solidFill>
                <a:latin typeface="Times New Roman" panose="02020603050405020304" pitchFamily="18" charset="0"/>
                <a:cs typeface="Arial" panose="020B0604020202020204" pitchFamily="34" charset="0"/>
              </a:rPr>
              <a:t>    - </a:t>
            </a:r>
            <a:r>
              <a:rPr lang="vi-VN" sz="2400" dirty="0">
                <a:solidFill>
                  <a:srgbClr val="000000"/>
                </a:solidFill>
                <a:latin typeface="Times New Roman" panose="02020603050405020304" pitchFamily="18" charset="0"/>
                <a:cs typeface="Arial" panose="020B0604020202020204" pitchFamily="34" charset="0"/>
              </a:rPr>
              <a:t>Đúng. Như thế là các con đều thấy rằng chia lẻ ra thì yếu, hợp lại thì mạnh. Vậy các con phải biết thương yêu, đùm bọc lẫn nhau. Có đoàn kết thì mới có sức mạnh.</a:t>
            </a:r>
          </a:p>
          <a:p>
            <a:pPr eaLnBrk="0" fontAlgn="base" hangingPunct="0">
              <a:spcBef>
                <a:spcPct val="0"/>
              </a:spcBef>
              <a:spcAft>
                <a:spcPct val="0"/>
              </a:spcAft>
              <a:defRPr/>
            </a:pPr>
            <a:r>
              <a:rPr lang="vi-VN" sz="2400" dirty="0">
                <a:solidFill>
                  <a:srgbClr val="000000"/>
                </a:solidFill>
                <a:latin typeface="Times New Roman" panose="02020603050405020304" pitchFamily="18" charset="0"/>
                <a:cs typeface="Arial" panose="020B0604020202020204" pitchFamily="34" charset="0"/>
              </a:rPr>
              <a:t>                                                                                     Theo Ngụ ngôn Việt Nam </a:t>
            </a:r>
          </a:p>
        </p:txBody>
      </p:sp>
    </p:spTree>
    <p:extLst>
      <p:ext uri="{BB962C8B-B14F-4D97-AF65-F5344CB8AC3E}">
        <p14:creationId xmlns:p14="http://schemas.microsoft.com/office/powerpoint/2010/main" val="11554458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rdArt 3"/>
          <p:cNvSpPr>
            <a:spLocks noChangeArrowheads="1" noChangeShapeType="1" noTextEdit="1"/>
          </p:cNvSpPr>
          <p:nvPr/>
        </p:nvSpPr>
        <p:spPr bwMode="auto">
          <a:xfrm>
            <a:off x="2971800" y="762000"/>
            <a:ext cx="5715000" cy="304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eaLnBrk="1" hangingPunct="1">
              <a:defRPr/>
            </a:pPr>
            <a:r>
              <a:rPr lang="vi-VN" sz="3600" b="1" u="sng" kern="10" dirty="0">
                <a:ln w="9525">
                  <a:round/>
                  <a:headEnd/>
                  <a:tailEnd/>
                </a:ln>
                <a:solidFill>
                  <a:srgbClr val="FF0000"/>
                </a:solidFill>
                <a:ea typeface="Tahoma"/>
                <a:cs typeface="Times New Roman" pitchFamily="18" charset="0"/>
              </a:rPr>
              <a:t>Bài </a:t>
            </a:r>
            <a:r>
              <a:rPr lang="en-US" sz="3600" b="1" u="sng" kern="10" dirty="0">
                <a:ln w="9525">
                  <a:round/>
                  <a:headEnd/>
                  <a:tailEnd/>
                </a:ln>
                <a:solidFill>
                  <a:srgbClr val="FF0000"/>
                </a:solidFill>
                <a:ea typeface="Tahoma"/>
                <a:cs typeface="Times New Roman" pitchFamily="18" charset="0"/>
              </a:rPr>
              <a:t>17</a:t>
            </a:r>
            <a:r>
              <a:rPr lang="en-US" sz="3600" b="1" kern="10" dirty="0">
                <a:ln w="9525">
                  <a:round/>
                  <a:headEnd/>
                  <a:tailEnd/>
                </a:ln>
                <a:solidFill>
                  <a:srgbClr val="FF0000"/>
                </a:solidFill>
                <a:ea typeface="Tahoma"/>
                <a:cs typeface="Times New Roman" pitchFamily="18" charset="0"/>
              </a:rPr>
              <a:t>:</a:t>
            </a:r>
            <a:r>
              <a:rPr lang="vi-VN"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Chị</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ngã</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em</a:t>
            </a:r>
            <a:r>
              <a:rPr lang="en-US" sz="3600" b="1" kern="10" dirty="0">
                <a:ln w="9525">
                  <a:round/>
                  <a:headEnd/>
                  <a:tailEnd/>
                </a:ln>
                <a:solidFill>
                  <a:srgbClr val="FF0000"/>
                </a:solidFill>
                <a:ea typeface="Tahoma"/>
                <a:cs typeface="Times New Roman" pitchFamily="18" charset="0"/>
              </a:rPr>
              <a:t> </a:t>
            </a:r>
            <a:r>
              <a:rPr lang="en-US" sz="3600" b="1" kern="10" dirty="0" err="1">
                <a:ln w="9525">
                  <a:round/>
                  <a:headEnd/>
                  <a:tailEnd/>
                </a:ln>
                <a:solidFill>
                  <a:srgbClr val="FF0000"/>
                </a:solidFill>
                <a:ea typeface="Tahoma"/>
                <a:cs typeface="Times New Roman" pitchFamily="18" charset="0"/>
              </a:rPr>
              <a:t>nâng</a:t>
            </a:r>
            <a:endParaRPr lang="en-US" sz="3600" b="1" kern="10" dirty="0">
              <a:ln w="9525">
                <a:round/>
                <a:headEnd/>
                <a:tailEnd/>
              </a:ln>
              <a:solidFill>
                <a:srgbClr val="FF0000"/>
              </a:solidFill>
              <a:ea typeface="Tahoma"/>
              <a:cs typeface="Times New Roman" pitchFamily="18" charset="0"/>
            </a:endParaRPr>
          </a:p>
        </p:txBody>
      </p:sp>
      <p:sp>
        <p:nvSpPr>
          <p:cNvPr id="48131" name="TextBox 20"/>
          <p:cNvSpPr txBox="1">
            <a:spLocks noChangeArrowheads="1"/>
          </p:cNvSpPr>
          <p:nvPr/>
        </p:nvSpPr>
        <p:spPr bwMode="auto">
          <a:xfrm>
            <a:off x="1905000" y="1066800"/>
            <a:ext cx="78486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a:latin typeface="Times New Roman" panose="02020603050405020304" pitchFamily="18" charset="0"/>
              </a:rPr>
              <a:t>          </a:t>
            </a:r>
            <a:r>
              <a:rPr lang="vi-VN" altLang="en-US" b="1">
                <a:solidFill>
                  <a:srgbClr val="000000"/>
                </a:solidFill>
                <a:latin typeface="Times New Roman" panose="02020603050405020304" pitchFamily="18" charset="0"/>
              </a:rPr>
              <a:t>Bài đọc 2: Câu chuyện bó đũa</a:t>
            </a:r>
          </a:p>
          <a:p>
            <a:pPr eaLnBrk="1" hangingPunct="1">
              <a:spcBef>
                <a:spcPct val="0"/>
              </a:spcBef>
              <a:buFontTx/>
              <a:buNone/>
            </a:pPr>
            <a:endParaRPr lang="en-US" altLang="en-US" sz="2800">
              <a:latin typeface="Times New Roman" panose="02020603050405020304" pitchFamily="18" charset="0"/>
            </a:endParaRPr>
          </a:p>
        </p:txBody>
      </p:sp>
      <p:sp>
        <p:nvSpPr>
          <p:cNvPr id="48132" name="Rectangle 2"/>
          <p:cNvSpPr>
            <a:spLocks noChangeArrowheads="1"/>
          </p:cNvSpPr>
          <p:nvPr/>
        </p:nvSpPr>
        <p:spPr bwMode="auto">
          <a:xfrm>
            <a:off x="1524000" y="-762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0000FF"/>
                </a:solidFill>
                <a:latin typeface="Times New Roman" panose="02020603050405020304" pitchFamily="18" charset="0"/>
              </a:rPr>
              <a:t>Thứ </a:t>
            </a:r>
            <a:r>
              <a:rPr lang="vi-VN" altLang="en-US" sz="2000" b="1">
                <a:solidFill>
                  <a:srgbClr val="0000FF"/>
                </a:solidFill>
                <a:latin typeface="Times New Roman" panose="02020603050405020304" pitchFamily="18" charset="0"/>
              </a:rPr>
              <a:t>tư</a:t>
            </a:r>
            <a:r>
              <a:rPr lang="en-US" altLang="en-US" sz="2000" b="1">
                <a:solidFill>
                  <a:srgbClr val="0000FF"/>
                </a:solidFill>
                <a:latin typeface="Times New Roman" panose="02020603050405020304" pitchFamily="18" charset="0"/>
              </a:rPr>
              <a:t> ngày </a:t>
            </a:r>
            <a:r>
              <a:rPr lang="vi-VN" altLang="en-US" sz="2000" b="1">
                <a:solidFill>
                  <a:srgbClr val="0000FF"/>
                </a:solidFill>
                <a:latin typeface="Times New Roman" panose="02020603050405020304" pitchFamily="18" charset="0"/>
              </a:rPr>
              <a:t>27</a:t>
            </a:r>
            <a:r>
              <a:rPr lang="en-US" altLang="en-US" sz="2000" b="1">
                <a:solidFill>
                  <a:srgbClr val="0000FF"/>
                </a:solidFill>
                <a:latin typeface="Times New Roman" panose="02020603050405020304" pitchFamily="18" charset="0"/>
              </a:rPr>
              <a:t> tháng 12 năm </a:t>
            </a:r>
            <a:r>
              <a:rPr lang="vi-VN" altLang="en-US" sz="2000" b="1">
                <a:solidFill>
                  <a:srgbClr val="0000FF"/>
                </a:solidFill>
                <a:latin typeface="Times New Roman" panose="02020603050405020304" pitchFamily="18" charset="0"/>
              </a:rPr>
              <a:t>2023</a:t>
            </a:r>
            <a:r>
              <a:rPr lang="en-US" altLang="en-US" sz="2000" b="1">
                <a:solidFill>
                  <a:srgbClr val="0000FF"/>
                </a:solidFill>
                <a:latin typeface="Times New Roman" panose="02020603050405020304" pitchFamily="18" charset="0"/>
              </a:rPr>
              <a:t/>
            </a:r>
            <a:br>
              <a:rPr lang="en-US" altLang="en-US" sz="2000" b="1">
                <a:solidFill>
                  <a:srgbClr val="0000FF"/>
                </a:solidFill>
                <a:latin typeface="Times New Roman" panose="02020603050405020304" pitchFamily="18" charset="0"/>
              </a:rPr>
            </a:br>
            <a:r>
              <a:rPr lang="en-US" altLang="en-US" sz="2400" b="1">
                <a:solidFill>
                  <a:srgbClr val="FF0000"/>
                </a:solidFill>
                <a:latin typeface="Times New Roman" panose="02020603050405020304" pitchFamily="18" charset="0"/>
              </a:rPr>
              <a:t>Tiếng  Việt:</a:t>
            </a:r>
            <a:endParaRPr lang="en-US" altLang="en-US" sz="2400">
              <a:solidFill>
                <a:srgbClr val="FF0000"/>
              </a:solidFill>
              <a:latin typeface="Times New Roman" panose="02020603050405020304" pitchFamily="18" charset="0"/>
            </a:endParaRPr>
          </a:p>
        </p:txBody>
      </p:sp>
      <p:sp>
        <p:nvSpPr>
          <p:cNvPr id="14355" name="TextBox 23"/>
          <p:cNvSpPr txBox="1">
            <a:spLocks noChangeArrowheads="1"/>
          </p:cNvSpPr>
          <p:nvPr/>
        </p:nvSpPr>
        <p:spPr bwMode="auto">
          <a:xfrm>
            <a:off x="1798638" y="3741739"/>
            <a:ext cx="388620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vi-VN" altLang="en-US" sz="2000" dirty="0">
                <a:latin typeface="Times New Roman" panose="02020603050405020304" pitchFamily="18" charset="0"/>
                <a:cs typeface="Times New Roman" panose="02020603050405020304" pitchFamily="18" charset="0"/>
              </a:rPr>
              <a:t>   </a:t>
            </a:r>
            <a:r>
              <a:rPr lang="vi-VN" altLang="en-US" sz="2000" dirty="0" smtClean="0">
                <a:latin typeface="Times New Roman" panose="02020603050405020304" pitchFamily="18" charset="0"/>
                <a:cs typeface="Times New Roman" panose="02020603050405020304" pitchFamily="18" charset="0"/>
              </a:rPr>
              <a:t>Người cha liền </a:t>
            </a:r>
            <a:r>
              <a:rPr lang="vi-VN" altLang="en-US" sz="2000" b="1" dirty="0" smtClean="0">
                <a:latin typeface="Times New Roman" panose="02020603050405020304" pitchFamily="18" charset="0"/>
                <a:cs typeface="Times New Roman" panose="02020603050405020304" pitchFamily="18" charset="0"/>
              </a:rPr>
              <a:t>cởi bó đũa </a:t>
            </a:r>
            <a:r>
              <a:rPr lang="vi-VN" altLang="en-US" sz="2000" dirty="0" smtClean="0">
                <a:latin typeface="Times New Roman" panose="02020603050405020304" pitchFamily="18" charset="0"/>
                <a:cs typeface="Times New Roman" panose="02020603050405020304" pitchFamily="18" charset="0"/>
              </a:rPr>
              <a:t>ra, rồi </a:t>
            </a:r>
            <a:r>
              <a:rPr lang="vi-VN" altLang="en-US" sz="2000" b="1" dirty="0" smtClean="0">
                <a:latin typeface="Times New Roman" panose="02020603050405020304" pitchFamily="18" charset="0"/>
                <a:cs typeface="Times New Roman" panose="02020603050405020304" pitchFamily="18" charset="0"/>
              </a:rPr>
              <a:t>thong thả bẻ gãy từng chiếc </a:t>
            </a:r>
            <a:r>
              <a:rPr lang="vi-VN" altLang="en-US" sz="2000" dirty="0" smtClean="0">
                <a:latin typeface="Times New Roman" panose="02020603050405020304" pitchFamily="18" charset="0"/>
                <a:cs typeface="Times New Roman" panose="02020603050405020304" pitchFamily="18" charset="0"/>
              </a:rPr>
              <a:t>một cách </a:t>
            </a:r>
            <a:r>
              <a:rPr lang="vi-VN" altLang="en-US" sz="2000" b="1" dirty="0" smtClean="0">
                <a:latin typeface="Times New Roman" panose="02020603050405020304" pitchFamily="18" charset="0"/>
                <a:cs typeface="Times New Roman" panose="02020603050405020304" pitchFamily="18" charset="0"/>
              </a:rPr>
              <a:t>dễ dàng</a:t>
            </a:r>
            <a:r>
              <a:rPr lang="vi-VN" altLang="en-US" sz="2000" dirty="0" smtClean="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a:buFontTx/>
              <a:buNone/>
            </a:pPr>
            <a:r>
              <a:rPr lang="vi-VN" altLang="en-US" sz="2000" dirty="0">
                <a:solidFill>
                  <a:srgbClr val="000000"/>
                </a:solidFill>
                <a:latin typeface="Times New Roman" panose="02020603050405020304" pitchFamily="18" charset="0"/>
              </a:rPr>
              <a:t>   Như thế là các con đều thấy rằng </a:t>
            </a:r>
            <a:r>
              <a:rPr lang="vi-VN" altLang="en-US" sz="2000" b="1" dirty="0">
                <a:solidFill>
                  <a:srgbClr val="000000"/>
                </a:solidFill>
                <a:latin typeface="Times New Roman" panose="02020603050405020304" pitchFamily="18" charset="0"/>
              </a:rPr>
              <a:t>chia lẻ ra thì yếu, hợp lại thì mạnh</a:t>
            </a:r>
            <a:r>
              <a:rPr lang="vi-VN" altLang="en-US" sz="2000" dirty="0">
                <a:solidFill>
                  <a:srgbClr val="000000"/>
                </a:solidFill>
                <a:latin typeface="Times New Roman" panose="02020603050405020304" pitchFamily="18" charset="0"/>
              </a:rPr>
              <a:t>.</a:t>
            </a:r>
            <a:endParaRPr lang="vi-VN" altLang="en-US" sz="2000" dirty="0"/>
          </a:p>
          <a:p>
            <a:pPr algn="just">
              <a:buFontTx/>
              <a:buNone/>
            </a:pPr>
            <a:endParaRPr lang="vi-VN" altLang="en-US" sz="2000" dirty="0"/>
          </a:p>
        </p:txBody>
      </p:sp>
      <p:sp>
        <p:nvSpPr>
          <p:cNvPr id="22" name="TextBox 21"/>
          <p:cNvSpPr txBox="1">
            <a:spLocks noChangeArrowheads="1"/>
          </p:cNvSpPr>
          <p:nvPr/>
        </p:nvSpPr>
        <p:spPr bwMode="auto">
          <a:xfrm>
            <a:off x="2133600" y="2514601"/>
            <a:ext cx="2514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000" b="1" dirty="0">
                <a:latin typeface="Times New Roman" panose="02020603050405020304" pitchFamily="18" charset="0"/>
              </a:rPr>
              <a:t>b</a:t>
            </a:r>
            <a:r>
              <a:rPr lang="vi-VN" altLang="en-US" sz="2000" b="1" dirty="0">
                <a:solidFill>
                  <a:srgbClr val="FF0000"/>
                </a:solidFill>
                <a:latin typeface="Times New Roman" panose="02020603050405020304" pitchFamily="18" charset="0"/>
              </a:rPr>
              <a:t>uồn</a:t>
            </a:r>
            <a:r>
              <a:rPr lang="vi-VN" altLang="en-US" sz="2000" b="1" dirty="0">
                <a:latin typeface="Times New Roman" panose="02020603050405020304" pitchFamily="18" charset="0"/>
              </a:rPr>
              <a:t> ph</a:t>
            </a:r>
            <a:r>
              <a:rPr lang="vi-VN" altLang="en-US" sz="2000" b="1" dirty="0">
                <a:solidFill>
                  <a:srgbClr val="FF0000"/>
                </a:solidFill>
                <a:latin typeface="Times New Roman" panose="02020603050405020304" pitchFamily="18" charset="0"/>
              </a:rPr>
              <a:t>iền</a:t>
            </a:r>
            <a:endParaRPr lang="en-US" altLang="en-US" sz="2000" b="1" dirty="0">
              <a:solidFill>
                <a:srgbClr val="FF0000"/>
              </a:solidFill>
              <a:latin typeface="Times New Roman" panose="02020603050405020304" pitchFamily="18" charset="0"/>
            </a:endParaRPr>
          </a:p>
          <a:p>
            <a:pPr eaLnBrk="1" hangingPunct="1">
              <a:spcBef>
                <a:spcPct val="0"/>
              </a:spcBef>
              <a:buFontTx/>
              <a:buNone/>
            </a:pPr>
            <a:r>
              <a:rPr lang="vi-VN" altLang="en-US" sz="2000" b="1" dirty="0">
                <a:latin typeface="Times New Roman" panose="02020603050405020304" pitchFamily="18" charset="0"/>
              </a:rPr>
              <a:t>l</a:t>
            </a:r>
            <a:r>
              <a:rPr lang="vi-VN" altLang="en-US" sz="2000" b="1" dirty="0">
                <a:solidFill>
                  <a:srgbClr val="FF0000"/>
                </a:solidFill>
                <a:latin typeface="Times New Roman" panose="02020603050405020304" pitchFamily="18" charset="0"/>
              </a:rPr>
              <a:t>ần </a:t>
            </a:r>
            <a:r>
              <a:rPr lang="vi-VN" altLang="en-US" sz="2000" b="1" dirty="0">
                <a:latin typeface="Times New Roman" panose="02020603050405020304" pitchFamily="18" charset="0"/>
              </a:rPr>
              <a:t>l</a:t>
            </a:r>
            <a:r>
              <a:rPr lang="vi-VN" altLang="en-US" sz="2000" b="1" dirty="0">
                <a:solidFill>
                  <a:srgbClr val="FF0000"/>
                </a:solidFill>
                <a:latin typeface="Times New Roman" panose="02020603050405020304" pitchFamily="18" charset="0"/>
              </a:rPr>
              <a:t>ượt</a:t>
            </a:r>
            <a:endParaRPr lang="en-US" altLang="en-US" sz="2000" b="1" dirty="0">
              <a:latin typeface="Times New Roman" panose="02020603050405020304" pitchFamily="18" charset="0"/>
            </a:endParaRPr>
          </a:p>
          <a:p>
            <a:pPr eaLnBrk="1" hangingPunct="1">
              <a:spcBef>
                <a:spcPct val="0"/>
              </a:spcBef>
              <a:buFontTx/>
              <a:buNone/>
            </a:pPr>
            <a:r>
              <a:rPr lang="vi-VN" altLang="en-US" sz="2000" b="1" dirty="0">
                <a:latin typeface="Times New Roman" panose="02020603050405020304" pitchFamily="18" charset="0"/>
              </a:rPr>
              <a:t>d</a:t>
            </a:r>
            <a:r>
              <a:rPr lang="vi-VN" altLang="en-US" sz="2000" b="1" dirty="0">
                <a:solidFill>
                  <a:srgbClr val="FF0000"/>
                </a:solidFill>
                <a:latin typeface="Times New Roman" panose="02020603050405020304" pitchFamily="18" charset="0"/>
              </a:rPr>
              <a:t>ễ </a:t>
            </a:r>
            <a:r>
              <a:rPr lang="vi-VN" altLang="en-US" sz="2000" b="1" dirty="0">
                <a:latin typeface="Times New Roman" panose="02020603050405020304" pitchFamily="18" charset="0"/>
              </a:rPr>
              <a:t>dàng</a:t>
            </a:r>
            <a:endParaRPr lang="en-US" altLang="en-US" sz="2000" b="1" dirty="0">
              <a:solidFill>
                <a:srgbClr val="FF0000"/>
              </a:solidFill>
              <a:latin typeface="Times New Roman" panose="02020603050405020304" pitchFamily="18" charset="0"/>
            </a:endParaRPr>
          </a:p>
          <a:p>
            <a:pPr eaLnBrk="1" hangingPunct="1">
              <a:spcBef>
                <a:spcPct val="0"/>
              </a:spcBef>
              <a:buFontTx/>
              <a:buNone/>
            </a:pPr>
            <a:r>
              <a:rPr lang="vi-VN" altLang="en-US" sz="2000" b="1" dirty="0">
                <a:latin typeface="Times New Roman" panose="02020603050405020304" pitchFamily="18" charset="0"/>
              </a:rPr>
              <a:t>đ</a:t>
            </a:r>
            <a:r>
              <a:rPr lang="vi-VN" altLang="en-US" sz="2000" b="1" dirty="0">
                <a:solidFill>
                  <a:srgbClr val="FF0000"/>
                </a:solidFill>
                <a:latin typeface="Times New Roman" panose="02020603050405020304" pitchFamily="18" charset="0"/>
              </a:rPr>
              <a:t>oàn</a:t>
            </a:r>
            <a:r>
              <a:rPr lang="vi-VN" altLang="en-US" sz="2000" b="1" dirty="0">
                <a:latin typeface="Times New Roman" panose="02020603050405020304" pitchFamily="18" charset="0"/>
              </a:rPr>
              <a:t> </a:t>
            </a:r>
            <a:r>
              <a:rPr lang="vi-VN" altLang="en-US" sz="2000" b="1" dirty="0">
                <a:solidFill>
                  <a:srgbClr val="FF0000"/>
                </a:solidFill>
                <a:latin typeface="Times New Roman" panose="02020603050405020304" pitchFamily="18" charset="0"/>
              </a:rPr>
              <a:t>kết</a:t>
            </a:r>
            <a:endParaRPr lang="en-US" altLang="en-US" sz="2000" b="1" dirty="0">
              <a:solidFill>
                <a:srgbClr val="FF0000"/>
              </a:solidFill>
              <a:latin typeface="Times New Roman" panose="02020603050405020304" pitchFamily="18" charset="0"/>
            </a:endParaRPr>
          </a:p>
        </p:txBody>
      </p:sp>
      <p:sp>
        <p:nvSpPr>
          <p:cNvPr id="48135" name="TextBox 22"/>
          <p:cNvSpPr txBox="1">
            <a:spLocks noChangeArrowheads="1"/>
          </p:cNvSpPr>
          <p:nvPr/>
        </p:nvSpPr>
        <p:spPr bwMode="auto">
          <a:xfrm>
            <a:off x="1828800" y="205740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00FF"/>
                </a:solidFill>
                <a:latin typeface="Times New Roman" panose="02020603050405020304" pitchFamily="18" charset="0"/>
              </a:rPr>
              <a:t>     </a:t>
            </a:r>
            <a:r>
              <a:rPr lang="en-US" altLang="en-US" sz="2000" b="1" u="sng">
                <a:solidFill>
                  <a:srgbClr val="0000FF"/>
                </a:solidFill>
                <a:latin typeface="Times New Roman" panose="02020603050405020304" pitchFamily="18" charset="0"/>
              </a:rPr>
              <a:t>Luyện đọc</a:t>
            </a:r>
            <a:r>
              <a:rPr lang="en-US" altLang="en-US" sz="2000" b="1">
                <a:solidFill>
                  <a:srgbClr val="0000FF"/>
                </a:solidFill>
                <a:latin typeface="Times New Roman" panose="02020603050405020304" pitchFamily="18" charset="0"/>
              </a:rPr>
              <a:t>:</a:t>
            </a:r>
          </a:p>
        </p:txBody>
      </p:sp>
      <p:sp>
        <p:nvSpPr>
          <p:cNvPr id="48136" name="TextBox 23"/>
          <p:cNvSpPr txBox="1">
            <a:spLocks noChangeArrowheads="1"/>
          </p:cNvSpPr>
          <p:nvPr/>
        </p:nvSpPr>
        <p:spPr bwMode="auto">
          <a:xfrm>
            <a:off x="6705600" y="1981200"/>
            <a:ext cx="228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u="sng">
                <a:solidFill>
                  <a:srgbClr val="0000FF"/>
                </a:solidFill>
                <a:latin typeface="Times New Roman" panose="02020603050405020304" pitchFamily="18" charset="0"/>
              </a:rPr>
              <a:t>Tìm hiểu bài</a:t>
            </a:r>
            <a:r>
              <a:rPr lang="en-US" altLang="en-US" sz="2000" b="1">
                <a:solidFill>
                  <a:srgbClr val="0000FF"/>
                </a:solidFill>
                <a:latin typeface="Times New Roman" panose="02020603050405020304" pitchFamily="18" charset="0"/>
              </a:rPr>
              <a:t>:</a:t>
            </a:r>
          </a:p>
        </p:txBody>
      </p:sp>
      <p:sp>
        <p:nvSpPr>
          <p:cNvPr id="34" name="TextBox 33"/>
          <p:cNvSpPr txBox="1">
            <a:spLocks noChangeArrowheads="1"/>
          </p:cNvSpPr>
          <p:nvPr/>
        </p:nvSpPr>
        <p:spPr bwMode="auto">
          <a:xfrm>
            <a:off x="2916389" y="4045528"/>
            <a:ext cx="15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rPr>
              <a:t>/</a:t>
            </a:r>
          </a:p>
        </p:txBody>
      </p:sp>
      <p:sp>
        <p:nvSpPr>
          <p:cNvPr id="35" name="TextBox 34"/>
          <p:cNvSpPr txBox="1">
            <a:spLocks noChangeArrowheads="1"/>
          </p:cNvSpPr>
          <p:nvPr/>
        </p:nvSpPr>
        <p:spPr bwMode="auto">
          <a:xfrm>
            <a:off x="3276600" y="4380203"/>
            <a:ext cx="325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000" b="1" dirty="0">
                <a:solidFill>
                  <a:srgbClr val="FF0000"/>
                </a:solidFill>
                <a:latin typeface="Times New Roman" panose="02020603050405020304" pitchFamily="18" charset="0"/>
              </a:rPr>
              <a:t>/</a:t>
            </a:r>
            <a:r>
              <a:rPr lang="en-US" altLang="en-US" sz="2000" b="1" dirty="0">
                <a:solidFill>
                  <a:srgbClr val="FF0000"/>
                </a:solidFill>
                <a:latin typeface="Times New Roman" panose="02020603050405020304" pitchFamily="18" charset="0"/>
              </a:rPr>
              <a:t>/</a:t>
            </a:r>
          </a:p>
        </p:txBody>
      </p:sp>
      <p:sp>
        <p:nvSpPr>
          <p:cNvPr id="36" name="TextBox 35"/>
          <p:cNvSpPr txBox="1">
            <a:spLocks noChangeArrowheads="1"/>
          </p:cNvSpPr>
          <p:nvPr/>
        </p:nvSpPr>
        <p:spPr bwMode="auto">
          <a:xfrm>
            <a:off x="5521038" y="4759038"/>
            <a:ext cx="22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0000"/>
                </a:solidFill>
                <a:latin typeface="Times New Roman" panose="02020603050405020304" pitchFamily="18" charset="0"/>
              </a:rPr>
              <a:t>/</a:t>
            </a:r>
          </a:p>
        </p:txBody>
      </p:sp>
      <p:sp>
        <p:nvSpPr>
          <p:cNvPr id="37" name="TextBox 36"/>
          <p:cNvSpPr txBox="1">
            <a:spLocks noChangeArrowheads="1"/>
          </p:cNvSpPr>
          <p:nvPr/>
        </p:nvSpPr>
        <p:spPr bwMode="auto">
          <a:xfrm>
            <a:off x="4114801" y="5043056"/>
            <a:ext cx="152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FF0000"/>
                </a:solidFill>
                <a:latin typeface="Times New Roman" panose="02020603050405020304" pitchFamily="18" charset="0"/>
              </a:rPr>
              <a:t>/</a:t>
            </a:r>
          </a:p>
        </p:txBody>
      </p:sp>
      <p:sp>
        <p:nvSpPr>
          <p:cNvPr id="40" name="TextBox 39"/>
          <p:cNvSpPr txBox="1">
            <a:spLocks noChangeArrowheads="1"/>
          </p:cNvSpPr>
          <p:nvPr/>
        </p:nvSpPr>
        <p:spPr bwMode="auto">
          <a:xfrm>
            <a:off x="2486888" y="5327075"/>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a:solidFill>
                  <a:srgbClr val="FF0000"/>
                </a:solidFill>
                <a:latin typeface="Times New Roman" panose="02020603050405020304" pitchFamily="18" charset="0"/>
              </a:rPr>
              <a:t>//</a:t>
            </a:r>
          </a:p>
        </p:txBody>
      </p:sp>
      <p:cxnSp>
        <p:nvCxnSpPr>
          <p:cNvPr id="30" name="Straight Connector 29"/>
          <p:cNvCxnSpPr>
            <a:cxnSpLocks/>
          </p:cNvCxnSpPr>
          <p:nvPr/>
        </p:nvCxnSpPr>
        <p:spPr>
          <a:xfrm rot="5400000">
            <a:off x="4115594" y="3809206"/>
            <a:ext cx="3352800" cy="1588"/>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42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dissolve">
                                      <p:cBhvr>
                                        <p:cTn id="12" dur="500"/>
                                        <p:tgtEl>
                                          <p:spTgt spid="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dissolve">
                                      <p:cBhvr>
                                        <p:cTn id="17" dur="500"/>
                                        <p:tgtEl>
                                          <p:spTgt spid="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dissolve">
                                      <p:cBhvr>
                                        <p:cTn id="22" dur="500"/>
                                        <p:tgtEl>
                                          <p:spTgt spid="2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355"/>
                                        </p:tgtEl>
                                        <p:attrNameLst>
                                          <p:attrName>style.visibility</p:attrName>
                                        </p:attrNameLst>
                                      </p:cBhvr>
                                      <p:to>
                                        <p:strVal val="visible"/>
                                      </p:to>
                                    </p:set>
                                    <p:animEffect transition="in" filter="fade">
                                      <p:cBhvr>
                                        <p:cTn id="27" dur="1000"/>
                                        <p:tgtEl>
                                          <p:spTgt spid="14355"/>
                                        </p:tgtEl>
                                      </p:cBhvr>
                                    </p:animEffect>
                                    <p:anim calcmode="lin" valueType="num">
                                      <p:cBhvr>
                                        <p:cTn id="28" dur="1000" fill="hold"/>
                                        <p:tgtEl>
                                          <p:spTgt spid="14355"/>
                                        </p:tgtEl>
                                        <p:attrNameLst>
                                          <p:attrName>ppt_x</p:attrName>
                                        </p:attrNameLst>
                                      </p:cBhvr>
                                      <p:tavLst>
                                        <p:tav tm="0">
                                          <p:val>
                                            <p:strVal val="#ppt_x"/>
                                          </p:val>
                                        </p:tav>
                                        <p:tav tm="100000">
                                          <p:val>
                                            <p:strVal val="#ppt_x"/>
                                          </p:val>
                                        </p:tav>
                                      </p:tavLst>
                                    </p:anim>
                                    <p:anim calcmode="lin" valueType="num">
                                      <p:cBhvr>
                                        <p:cTn id="29" dur="1000" fill="hold"/>
                                        <p:tgtEl>
                                          <p:spTgt spid="14355"/>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diamond(in)">
                                      <p:cBhvr>
                                        <p:cTn id="34" dur="2000"/>
                                        <p:tgtEl>
                                          <p:spTgt spid="3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diamond(in)">
                                      <p:cBhvr>
                                        <p:cTn id="39" dur="2000"/>
                                        <p:tgtEl>
                                          <p:spTgt spid="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diamond(in)">
                                      <p:cBhvr>
                                        <p:cTn id="44" dur="2000"/>
                                        <p:tgtEl>
                                          <p:spTgt spid="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diamond(in)">
                                      <p:cBhvr>
                                        <p:cTn id="49" dur="2000"/>
                                        <p:tgtEl>
                                          <p:spTgt spid="3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slide(fromBottom)">
                                      <p:cBhvr>
                                        <p:cTn id="54" dur="500"/>
                                        <p:tgtEl>
                                          <p:spTgt spid="4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16"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diamond(in)">
                                      <p:cBhvr>
                                        <p:cTn id="5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5" grpId="0"/>
      <p:bldP spid="34" grpId="0"/>
      <p:bldP spid="35" grpId="0"/>
      <p:bldP spid="36" grpId="0"/>
      <p:bldP spid="37" grpId="0"/>
      <p:bldP spid="40" grpId="0"/>
    </p:bld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TotalTime>
  <Words>1584</Words>
  <Application>Microsoft Office PowerPoint</Application>
  <PresentationFormat>Widescreen</PresentationFormat>
  <Paragraphs>138</Paragraphs>
  <Slides>17</Slides>
  <Notes>0</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17</vt:i4>
      </vt:variant>
    </vt:vector>
  </HeadingPairs>
  <TitlesOfParts>
    <vt:vector size="30" baseType="lpstr">
      <vt:lpstr>Arial</vt:lpstr>
      <vt:lpstr>Calibri</vt:lpstr>
      <vt:lpstr>HP001 4 hàng</vt:lpstr>
      <vt:lpstr>Tahoma</vt:lpstr>
      <vt:lpstr>Times New Roman</vt:lpstr>
      <vt:lpstr>UTM Avo</vt:lpstr>
      <vt:lpstr>VNI-Allegie</vt:lpstr>
      <vt:lpstr>1_Office Theme</vt:lpstr>
      <vt:lpstr>Default Design</vt:lpstr>
      <vt:lpstr>Office Theme</vt:lpstr>
      <vt:lpstr>2_Office Theme</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c:creator>
  <cp:lastModifiedBy>win</cp:lastModifiedBy>
  <cp:revision>23</cp:revision>
  <dcterms:created xsi:type="dcterms:W3CDTF">2023-12-23T04:09:35Z</dcterms:created>
  <dcterms:modified xsi:type="dcterms:W3CDTF">2023-12-24T14:43:49Z</dcterms:modified>
</cp:coreProperties>
</file>