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8"/>
  </p:notesMasterIdLst>
  <p:sldIdLst>
    <p:sldId id="303" r:id="rId2"/>
    <p:sldId id="275" r:id="rId3"/>
    <p:sldId id="281" r:id="rId4"/>
    <p:sldId id="282" r:id="rId5"/>
    <p:sldId id="283" r:id="rId6"/>
    <p:sldId id="284" r:id="rId7"/>
    <p:sldId id="285" r:id="rId8"/>
    <p:sldId id="286" r:id="rId9"/>
    <p:sldId id="289" r:id="rId10"/>
    <p:sldId id="291" r:id="rId11"/>
    <p:sldId id="272" r:id="rId12"/>
    <p:sldId id="292" r:id="rId13"/>
    <p:sldId id="293" r:id="rId14"/>
    <p:sldId id="294" r:id="rId15"/>
    <p:sldId id="295" r:id="rId16"/>
    <p:sldId id="299" r:id="rId17"/>
    <p:sldId id="297" r:id="rId18"/>
    <p:sldId id="298" r:id="rId19"/>
    <p:sldId id="302" r:id="rId20"/>
    <p:sldId id="274" r:id="rId21"/>
    <p:sldId id="290" r:id="rId22"/>
    <p:sldId id="287" r:id="rId23"/>
    <p:sldId id="288" r:id="rId24"/>
    <p:sldId id="300" r:id="rId25"/>
    <p:sldId id="301" r:id="rId26"/>
    <p:sldId id="270" r:id="rId27"/>
  </p:sldIdLst>
  <p:sldSz cx="12192000" cy="6858000"/>
  <p:notesSz cx="6858000" cy="9144000"/>
  <p:embeddedFontLs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UTM Avo" panose="02040603050506020204" pitchFamily="18" charset="0"/>
      <p:regular r:id="rId33"/>
      <p:bold r:id="rId34"/>
      <p:italic r:id="rId35"/>
      <p:boldItalic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471A"/>
    <a:srgbClr val="E8E8CC"/>
    <a:srgbClr val="074736"/>
    <a:srgbClr val="F4EEA9"/>
    <a:srgbClr val="52925A"/>
    <a:srgbClr val="354DB7"/>
    <a:srgbClr val="587CC1"/>
    <a:srgbClr val="EBE646"/>
    <a:srgbClr val="010A58"/>
    <a:srgbClr val="6401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219" autoAdjust="0"/>
    <p:restoredTop sz="94660"/>
  </p:normalViewPr>
  <p:slideViewPr>
    <p:cSldViewPr snapToGrid="0">
      <p:cViewPr varScale="1">
        <p:scale>
          <a:sx n="71" d="100"/>
          <a:sy n="71" d="100"/>
        </p:scale>
        <p:origin x="54" y="2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E48D36-C9C3-4AA3-9558-536EAC0BC914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642218-EFDB-49DD-A5CD-13B8F79518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9517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10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1242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12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0683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13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19618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14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599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19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46809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21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59562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22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51814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23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64289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24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65436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25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85714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42218-EFDB-49DD-A5CD-13B8F79518A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1392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HS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bất</a:t>
            </a:r>
            <a:r>
              <a:rPr lang="en-US" dirty="0"/>
              <a:t> </a:t>
            </a:r>
            <a:r>
              <a:rPr lang="en-US" dirty="0" err="1"/>
              <a:t>kì</a:t>
            </a:r>
            <a:r>
              <a:rPr lang="en-US" dirty="0"/>
              <a:t>. GV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chuyện</a:t>
            </a:r>
            <a:r>
              <a:rPr lang="en-US" dirty="0"/>
              <a:t> “</a:t>
            </a:r>
            <a:r>
              <a:rPr lang="en-US" dirty="0" err="1"/>
              <a:t>Mèo</a:t>
            </a:r>
            <a:r>
              <a:rPr lang="en-US" dirty="0"/>
              <a:t> con </a:t>
            </a:r>
            <a:r>
              <a:rPr lang="en-US" dirty="0" err="1"/>
              <a:t>bị</a:t>
            </a:r>
            <a:r>
              <a:rPr lang="en-US" dirty="0"/>
              <a:t> </a:t>
            </a:r>
            <a:r>
              <a:rPr lang="en-US" dirty="0" err="1"/>
              <a:t>lạc</a:t>
            </a:r>
            <a:r>
              <a:rPr lang="en-US" dirty="0"/>
              <a:t>”.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C09951-93A7-4A53-A8C9-F4C476CABC37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8124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Nhấn vào quả khế để quay về.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1194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/>
              <a:t>Nhấn vào quả chôm chôm để quay về.</a:t>
            </a:r>
            <a:endParaRPr lang="zh-CN" altLang="en-US"/>
          </a:p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03738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/>
              <a:t>Nhấn vào quả na để quay về.</a:t>
            </a:r>
            <a:endParaRPr lang="zh-CN" altLang="en-US"/>
          </a:p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9144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/>
              <a:t>Nhấn vào quả bưởi để quay về.</a:t>
            </a:r>
            <a:endParaRPr lang="zh-CN" altLang="en-US"/>
          </a:p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6455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/>
              <a:t>Nhấn vào quả khóm để quay về.</a:t>
            </a:r>
            <a:endParaRPr lang="zh-CN" altLang="en-US"/>
          </a:p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6487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30638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BBFD17B-D166-40AF-9627-1FB3187FEC8D}"/>
              </a:ext>
            </a:extLst>
          </p:cNvPr>
          <p:cNvSpPr/>
          <p:nvPr userDrawn="1"/>
        </p:nvSpPr>
        <p:spPr>
          <a:xfrm>
            <a:off x="11008796" y="2766"/>
            <a:ext cx="1284651" cy="138788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5675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5144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21" y="4128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6942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5198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9020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68826"/>
            <a:ext cx="12513464" cy="7000539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20C92834-F07F-4579-8623-1CF3469E4D08}"/>
              </a:ext>
            </a:extLst>
          </p:cNvPr>
          <p:cNvSpPr/>
          <p:nvPr userDrawn="1"/>
        </p:nvSpPr>
        <p:spPr>
          <a:xfrm>
            <a:off x="10917876" y="18627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9786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58696F6-FC8C-43A4-BAF2-92CDD534D1A4}"/>
              </a:ext>
            </a:extLst>
          </p:cNvPr>
          <p:cNvSpPr/>
          <p:nvPr userDrawn="1"/>
        </p:nvSpPr>
        <p:spPr>
          <a:xfrm>
            <a:off x="11217925" y="87427"/>
            <a:ext cx="974075" cy="1366092"/>
          </a:xfrm>
          <a:prstGeom prst="ellipse">
            <a:avLst/>
          </a:prstGeom>
          <a:solidFill>
            <a:srgbClr val="29AD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110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1578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2081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49" r:id="rId6"/>
    <p:sldLayoutId id="2147483685" r:id="rId7"/>
    <p:sldLayoutId id="2147483651" r:id="rId8"/>
    <p:sldLayoutId id="2147483655" r:id="rId9"/>
    <p:sldLayoutId id="2147483691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jpe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jpeg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jpeg"/><Relationship Id="rId4" Type="http://schemas.openxmlformats.org/officeDocument/2006/relationships/image" Target="../media/image18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9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9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jpeg"/><Relationship Id="rId4" Type="http://schemas.openxmlformats.org/officeDocument/2006/relationships/image" Target="../media/image1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4.png"/><Relationship Id="rId4" Type="http://schemas.openxmlformats.org/officeDocument/2006/relationships/image" Target="../media/image18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image" Target="../media/image15.png"/><Relationship Id="rId18" Type="http://schemas.openxmlformats.org/officeDocument/2006/relationships/image" Target="../media/image19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12" Type="http://schemas.openxmlformats.org/officeDocument/2006/relationships/slide" Target="slide5.xml"/><Relationship Id="rId17" Type="http://schemas.openxmlformats.org/officeDocument/2006/relationships/slide" Target="slide9.xml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8.jpeg"/><Relationship Id="rId1" Type="http://schemas.openxmlformats.org/officeDocument/2006/relationships/slideLayout" Target="../slideLayouts/slideLayout3.xml"/><Relationship Id="rId6" Type="http://schemas.openxmlformats.org/officeDocument/2006/relationships/slide" Target="slide6.xml"/><Relationship Id="rId11" Type="http://schemas.openxmlformats.org/officeDocument/2006/relationships/image" Target="../media/image14.png"/><Relationship Id="rId5" Type="http://schemas.openxmlformats.org/officeDocument/2006/relationships/image" Target="../media/image11.png"/><Relationship Id="rId15" Type="http://schemas.openxmlformats.org/officeDocument/2006/relationships/image" Target="../media/image17.png"/><Relationship Id="rId10" Type="http://schemas.openxmlformats.org/officeDocument/2006/relationships/slide" Target="slide7.xml"/><Relationship Id="rId4" Type="http://schemas.openxmlformats.org/officeDocument/2006/relationships/slide" Target="slide4.xml"/><Relationship Id="rId9" Type="http://schemas.openxmlformats.org/officeDocument/2006/relationships/image" Target="../media/image13.png"/><Relationship Id="rId1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9.pn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9.pn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9.png"/><Relationship Id="rId7" Type="http://schemas.openxmlformats.org/officeDocument/2006/relationships/slide" Target="slide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image" Target="../media/image16.png"/><Relationship Id="rId9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9.pn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9.pn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2554825" y="1648606"/>
            <a:ext cx="7082388" cy="23371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22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Kể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chuyện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Cây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khế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hape, square&#10;&#10;Description automatically generated">
            <a:extLst>
              <a:ext uri="{FF2B5EF4-FFF2-40B4-BE49-F238E27FC236}">
                <a16:creationId xmlns:a16="http://schemas.microsoft.com/office/drawing/2014/main" id="{F872BD06-EC05-4FB4-9E26-AECDFF9D44C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61"/>
          <a:stretch/>
        </p:blipFill>
        <p:spPr>
          <a:xfrm>
            <a:off x="1" y="246225"/>
            <a:ext cx="12302836" cy="6745971"/>
          </a:xfrm>
          <a:prstGeom prst="rect">
            <a:avLst/>
          </a:prstGeom>
          <a:ln>
            <a:noFill/>
          </a:ln>
        </p:spPr>
      </p:pic>
      <p:pic>
        <p:nvPicPr>
          <p:cNvPr id="9" name="Picture 4" descr="2500 х 1682, 1.15 МБ">
            <a:extLst>
              <a:ext uri="{FF2B5EF4-FFF2-40B4-BE49-F238E27FC236}">
                <a16:creationId xmlns:a16="http://schemas.microsoft.com/office/drawing/2014/main" id="{4413FCB3-5DDE-4CF9-8416-4B91466727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92628" y="4782278"/>
            <a:ext cx="4773386" cy="1979368"/>
          </a:xfrm>
          <a:prstGeom prst="rect">
            <a:avLst/>
          </a:prstGeom>
          <a:noFill/>
        </p:spPr>
      </p:pic>
      <p:pic>
        <p:nvPicPr>
          <p:cNvPr id="10" name="Picture 4" descr="2500 х 1682, 1.15 МБ">
            <a:extLst>
              <a:ext uri="{FF2B5EF4-FFF2-40B4-BE49-F238E27FC236}">
                <a16:creationId xmlns:a16="http://schemas.microsoft.com/office/drawing/2014/main" id="{F1860497-7A63-49B9-B740-85C8C35A91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66014" y="4847097"/>
            <a:ext cx="6242957" cy="1914549"/>
          </a:xfrm>
          <a:prstGeom prst="rect">
            <a:avLst/>
          </a:prstGeom>
          <a:noFill/>
        </p:spPr>
      </p:pic>
      <p:pic>
        <p:nvPicPr>
          <p:cNvPr id="11" name="Picture 16" descr="This contains an image of: {{ pinTitle }}">
            <a:extLst>
              <a:ext uri="{FF2B5EF4-FFF2-40B4-BE49-F238E27FC236}">
                <a16:creationId xmlns:a16="http://schemas.microsoft.com/office/drawing/2014/main" id="{08FE7DFE-8F5B-4230-8F80-5F8E4026E3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9" t="7764" r="1556" b="13101"/>
          <a:stretch/>
        </p:blipFill>
        <p:spPr bwMode="auto">
          <a:xfrm>
            <a:off x="2857500" y="922812"/>
            <a:ext cx="7141030" cy="3182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B2DDBC5-07E2-4739-913F-0803A9615A06}"/>
              </a:ext>
            </a:extLst>
          </p:cNvPr>
          <p:cNvSpPr/>
          <p:nvPr/>
        </p:nvSpPr>
        <p:spPr>
          <a:xfrm>
            <a:off x="3323814" y="2602663"/>
            <a:ext cx="596830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>
                <a:ln/>
                <a:solidFill>
                  <a:srgbClr val="074736"/>
                </a:solidFill>
                <a:effectLst/>
              </a:rPr>
              <a:t>Nghe kể chuyện</a:t>
            </a:r>
          </a:p>
        </p:txBody>
      </p:sp>
    </p:spTree>
    <p:extLst>
      <p:ext uri="{BB962C8B-B14F-4D97-AF65-F5344CB8AC3E}">
        <p14:creationId xmlns:p14="http://schemas.microsoft.com/office/powerpoint/2010/main" val="16669888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ể chuyện _ CÂY KHẾ _ Lớp 1 _ Sách Cánh Diều">
            <a:hlinkClick r:id="" action="ppaction://media"/>
            <a:extLst>
              <a:ext uri="{FF2B5EF4-FFF2-40B4-BE49-F238E27FC236}">
                <a16:creationId xmlns:a16="http://schemas.microsoft.com/office/drawing/2014/main" id="{A8F431D5-0534-435F-B005-0A8608CA0AD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42386"/>
            <a:ext cx="12192000" cy="6415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962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8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hape, square&#10;&#10;Description automatically generated">
            <a:extLst>
              <a:ext uri="{FF2B5EF4-FFF2-40B4-BE49-F238E27FC236}">
                <a16:creationId xmlns:a16="http://schemas.microsoft.com/office/drawing/2014/main" id="{F872BD06-EC05-4FB4-9E26-AECDFF9D44C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61"/>
          <a:stretch/>
        </p:blipFill>
        <p:spPr>
          <a:xfrm>
            <a:off x="1" y="246225"/>
            <a:ext cx="12302836" cy="6745971"/>
          </a:xfrm>
          <a:prstGeom prst="rect">
            <a:avLst/>
          </a:prstGeom>
          <a:ln>
            <a:noFill/>
          </a:ln>
        </p:spPr>
      </p:pic>
      <p:pic>
        <p:nvPicPr>
          <p:cNvPr id="9" name="Picture 4" descr="2500 х 1682, 1.15 МБ">
            <a:extLst>
              <a:ext uri="{FF2B5EF4-FFF2-40B4-BE49-F238E27FC236}">
                <a16:creationId xmlns:a16="http://schemas.microsoft.com/office/drawing/2014/main" id="{4413FCB3-5DDE-4CF9-8416-4B91466727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92628" y="4782278"/>
            <a:ext cx="4773386" cy="1979368"/>
          </a:xfrm>
          <a:prstGeom prst="rect">
            <a:avLst/>
          </a:prstGeom>
          <a:noFill/>
        </p:spPr>
      </p:pic>
      <p:pic>
        <p:nvPicPr>
          <p:cNvPr id="10" name="Picture 4" descr="2500 х 1682, 1.15 МБ">
            <a:extLst>
              <a:ext uri="{FF2B5EF4-FFF2-40B4-BE49-F238E27FC236}">
                <a16:creationId xmlns:a16="http://schemas.microsoft.com/office/drawing/2014/main" id="{F1860497-7A63-49B9-B740-85C8C35A91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66014" y="4847097"/>
            <a:ext cx="6242957" cy="1914549"/>
          </a:xfrm>
          <a:prstGeom prst="rect">
            <a:avLst/>
          </a:prstGeom>
          <a:noFill/>
        </p:spPr>
      </p:pic>
      <p:pic>
        <p:nvPicPr>
          <p:cNvPr id="11" name="Picture 16" descr="This contains an image of: {{ pinTitle }}">
            <a:extLst>
              <a:ext uri="{FF2B5EF4-FFF2-40B4-BE49-F238E27FC236}">
                <a16:creationId xmlns:a16="http://schemas.microsoft.com/office/drawing/2014/main" id="{08FE7DFE-8F5B-4230-8F80-5F8E4026E3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9" t="7764" r="1556" b="13101"/>
          <a:stretch/>
        </p:blipFill>
        <p:spPr bwMode="auto">
          <a:xfrm>
            <a:off x="1600200" y="922812"/>
            <a:ext cx="9525000" cy="3182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B2DDBC5-07E2-4739-913F-0803A9615A06}"/>
              </a:ext>
            </a:extLst>
          </p:cNvPr>
          <p:cNvSpPr/>
          <p:nvPr/>
        </p:nvSpPr>
        <p:spPr>
          <a:xfrm>
            <a:off x="1758963" y="2602663"/>
            <a:ext cx="90980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>
                <a:ln/>
                <a:solidFill>
                  <a:srgbClr val="074736"/>
                </a:solidFill>
                <a:effectLst/>
              </a:rPr>
              <a:t>Trả lời câu hỏi theo tranh</a:t>
            </a:r>
          </a:p>
        </p:txBody>
      </p:sp>
    </p:spTree>
    <p:extLst>
      <p:ext uri="{BB962C8B-B14F-4D97-AF65-F5344CB8AC3E}">
        <p14:creationId xmlns:p14="http://schemas.microsoft.com/office/powerpoint/2010/main" val="14273342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hape, square&#10;&#10;Description automatically generated">
            <a:extLst>
              <a:ext uri="{FF2B5EF4-FFF2-40B4-BE49-F238E27FC236}">
                <a16:creationId xmlns:a16="http://schemas.microsoft.com/office/drawing/2014/main" id="{F872BD06-EC05-4FB4-9E26-AECDFF9D44C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61"/>
          <a:stretch/>
        </p:blipFill>
        <p:spPr>
          <a:xfrm>
            <a:off x="0" y="252535"/>
            <a:ext cx="12302836" cy="6853177"/>
          </a:xfrm>
          <a:prstGeom prst="rect">
            <a:avLst/>
          </a:prstGeom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A064572-7BD7-4A9F-B81C-63D46F77BB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89698" y="663316"/>
            <a:ext cx="7683464" cy="601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0027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hape, square&#10;&#10;Description automatically generated">
            <a:extLst>
              <a:ext uri="{FF2B5EF4-FFF2-40B4-BE49-F238E27FC236}">
                <a16:creationId xmlns:a16="http://schemas.microsoft.com/office/drawing/2014/main" id="{F872BD06-EC05-4FB4-9E26-AECDFF9D44C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61"/>
          <a:stretch/>
        </p:blipFill>
        <p:spPr>
          <a:xfrm>
            <a:off x="0" y="252535"/>
            <a:ext cx="12302836" cy="6853177"/>
          </a:xfrm>
          <a:prstGeom prst="rect">
            <a:avLst/>
          </a:prstGeom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13CB653-D8F0-48B9-BD7D-8A0C72B52A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27983" y="533648"/>
            <a:ext cx="7485760" cy="6155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8322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square&#10;&#10;Description automatically generated">
            <a:extLst>
              <a:ext uri="{FF2B5EF4-FFF2-40B4-BE49-F238E27FC236}">
                <a16:creationId xmlns:a16="http://schemas.microsoft.com/office/drawing/2014/main" id="{096C819E-A87B-4F70-9423-DBB253DE79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61"/>
          <a:stretch/>
        </p:blipFill>
        <p:spPr>
          <a:xfrm>
            <a:off x="0" y="252535"/>
            <a:ext cx="12302836" cy="6853177"/>
          </a:xfrm>
          <a:prstGeom prst="rect">
            <a:avLst/>
          </a:prstGeom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3F89147-FB05-4575-887A-42C3485E3D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86506" y="544286"/>
            <a:ext cx="8001373" cy="6253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7540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square&#10;&#10;Description automatically generated">
            <a:extLst>
              <a:ext uri="{FF2B5EF4-FFF2-40B4-BE49-F238E27FC236}">
                <a16:creationId xmlns:a16="http://schemas.microsoft.com/office/drawing/2014/main" id="{096C819E-A87B-4F70-9423-DBB253DE79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61"/>
          <a:stretch/>
        </p:blipFill>
        <p:spPr>
          <a:xfrm>
            <a:off x="0" y="252535"/>
            <a:ext cx="12302836" cy="6853177"/>
          </a:xfrm>
          <a:prstGeom prst="rect">
            <a:avLst/>
          </a:prstGeom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9BA16BD-C753-44F1-A81F-2BAECEF80C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37613" y="567827"/>
            <a:ext cx="7526373" cy="6222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0066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square&#10;&#10;Description automatically generated">
            <a:extLst>
              <a:ext uri="{FF2B5EF4-FFF2-40B4-BE49-F238E27FC236}">
                <a16:creationId xmlns:a16="http://schemas.microsoft.com/office/drawing/2014/main" id="{096C819E-A87B-4F70-9423-DBB253DE79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61"/>
          <a:stretch/>
        </p:blipFill>
        <p:spPr>
          <a:xfrm>
            <a:off x="0" y="252535"/>
            <a:ext cx="12302836" cy="6853177"/>
          </a:xfrm>
          <a:prstGeom prst="rect">
            <a:avLst/>
          </a:prstGeom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04C57A-7511-42D9-9A51-AEA4E03CF2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84272" y="538842"/>
            <a:ext cx="7947354" cy="6319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9207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square&#10;&#10;Description automatically generated">
            <a:extLst>
              <a:ext uri="{FF2B5EF4-FFF2-40B4-BE49-F238E27FC236}">
                <a16:creationId xmlns:a16="http://schemas.microsoft.com/office/drawing/2014/main" id="{096C819E-A87B-4F70-9423-DBB253DE79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61"/>
          <a:stretch/>
        </p:blipFill>
        <p:spPr>
          <a:xfrm>
            <a:off x="0" y="252535"/>
            <a:ext cx="12302836" cy="6853177"/>
          </a:xfrm>
          <a:prstGeom prst="rect">
            <a:avLst/>
          </a:prstGeom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C65C3B5-1976-4525-AFE3-AFF4F7414A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48896" y="567658"/>
            <a:ext cx="7654822" cy="6290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180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hape, square&#10;&#10;Description automatically generated">
            <a:extLst>
              <a:ext uri="{FF2B5EF4-FFF2-40B4-BE49-F238E27FC236}">
                <a16:creationId xmlns:a16="http://schemas.microsoft.com/office/drawing/2014/main" id="{F872BD06-EC05-4FB4-9E26-AECDFF9D44C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61"/>
          <a:stretch/>
        </p:blipFill>
        <p:spPr>
          <a:xfrm>
            <a:off x="1" y="246225"/>
            <a:ext cx="12302836" cy="6745971"/>
          </a:xfrm>
          <a:prstGeom prst="rect">
            <a:avLst/>
          </a:prstGeom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7DE94A1-CB15-4B72-87ED-B4CA3F527D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3523" y="524499"/>
            <a:ext cx="11042664" cy="621084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4676EFE-FC6A-4993-9FF1-8DB76AD8282C}"/>
              </a:ext>
            </a:extLst>
          </p:cNvPr>
          <p:cNvSpPr/>
          <p:nvPr/>
        </p:nvSpPr>
        <p:spPr>
          <a:xfrm>
            <a:off x="4608912" y="2706593"/>
            <a:ext cx="36118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rgbClr val="0C471A"/>
                </a:solidFill>
                <a:effectLst/>
              </a:rPr>
              <a:t>THƯ GIÃN</a:t>
            </a:r>
          </a:p>
        </p:txBody>
      </p:sp>
    </p:spTree>
    <p:extLst>
      <p:ext uri="{BB962C8B-B14F-4D97-AF65-F5344CB8AC3E}">
        <p14:creationId xmlns:p14="http://schemas.microsoft.com/office/powerpoint/2010/main" val="34028588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70DAE942-1A0A-46DE-A29E-0E3E46E53732}"/>
              </a:ext>
            </a:extLst>
          </p:cNvPr>
          <p:cNvGrpSpPr/>
          <p:nvPr/>
        </p:nvGrpSpPr>
        <p:grpSpPr>
          <a:xfrm>
            <a:off x="1" y="246225"/>
            <a:ext cx="12302836" cy="6803317"/>
            <a:chOff x="1" y="246225"/>
            <a:chExt cx="12302836" cy="6803317"/>
          </a:xfrm>
        </p:grpSpPr>
        <p:pic>
          <p:nvPicPr>
            <p:cNvPr id="8" name="Picture 7" descr="Shape, square&#10;&#10;Description automatically generated">
              <a:extLst>
                <a:ext uri="{FF2B5EF4-FFF2-40B4-BE49-F238E27FC236}">
                  <a16:creationId xmlns:a16="http://schemas.microsoft.com/office/drawing/2014/main" id="{2868E974-5E43-401B-B77E-F325045CC8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61"/>
            <a:stretch/>
          </p:blipFill>
          <p:spPr>
            <a:xfrm>
              <a:off x="1" y="246225"/>
              <a:ext cx="12302836" cy="680331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" name="Picture 4" descr="Diagram&#10;&#10;Description automatically generated">
              <a:extLst>
                <a:ext uri="{FF2B5EF4-FFF2-40B4-BE49-F238E27FC236}">
                  <a16:creationId xmlns:a16="http://schemas.microsoft.com/office/drawing/2014/main" id="{B6510A43-C052-4228-8748-90B43C6175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7862" y="490138"/>
              <a:ext cx="11095419" cy="6315489"/>
            </a:xfrm>
            <a:prstGeom prst="rect">
              <a:avLst/>
            </a:prstGeom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0BA94261-8FFC-463F-B18D-64AE0DC9AF19}"/>
              </a:ext>
            </a:extLst>
          </p:cNvPr>
          <p:cNvSpPr/>
          <p:nvPr/>
        </p:nvSpPr>
        <p:spPr>
          <a:xfrm>
            <a:off x="3737598" y="761691"/>
            <a:ext cx="371928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52925A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Trò chơi:</a:t>
            </a:r>
          </a:p>
          <a:p>
            <a:pPr algn="ctr"/>
            <a:r>
              <a:rPr lang="en-US" sz="5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7473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Chọn quả</a:t>
            </a:r>
            <a:endParaRPr lang="en-US" sz="5400" b="1" cap="none" spc="0">
              <a:ln w="9525">
                <a:solidFill>
                  <a:schemeClr val="bg1"/>
                </a:solidFill>
                <a:prstDash val="solid"/>
              </a:ln>
              <a:solidFill>
                <a:srgbClr val="074736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912475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KARAOKE Quả Gì Mà Chua Chua Thế  Nhạc Thiếu Nhi Có Lời Karaoke Bé Hát_v720P">
            <a:hlinkClick r:id="" action="ppaction://media"/>
            <a:extLst>
              <a:ext uri="{FF2B5EF4-FFF2-40B4-BE49-F238E27FC236}">
                <a16:creationId xmlns:a16="http://schemas.microsoft.com/office/drawing/2014/main" id="{94B53403-CC34-46D6-BFA5-9D96D1F3AEA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52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49943"/>
            <a:ext cx="12192000" cy="64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25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4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hape, square&#10;&#10;Description automatically generated">
            <a:extLst>
              <a:ext uri="{FF2B5EF4-FFF2-40B4-BE49-F238E27FC236}">
                <a16:creationId xmlns:a16="http://schemas.microsoft.com/office/drawing/2014/main" id="{F872BD06-EC05-4FB4-9E26-AECDFF9D44C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61"/>
          <a:stretch/>
        </p:blipFill>
        <p:spPr>
          <a:xfrm>
            <a:off x="1" y="246225"/>
            <a:ext cx="12302836" cy="6745971"/>
          </a:xfrm>
          <a:prstGeom prst="rect">
            <a:avLst/>
          </a:prstGeom>
          <a:ln>
            <a:noFill/>
          </a:ln>
        </p:spPr>
      </p:pic>
      <p:pic>
        <p:nvPicPr>
          <p:cNvPr id="9" name="Picture 4" descr="2500 х 1682, 1.15 МБ">
            <a:extLst>
              <a:ext uri="{FF2B5EF4-FFF2-40B4-BE49-F238E27FC236}">
                <a16:creationId xmlns:a16="http://schemas.microsoft.com/office/drawing/2014/main" id="{4413FCB3-5DDE-4CF9-8416-4B91466727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92628" y="4782278"/>
            <a:ext cx="4773386" cy="1979368"/>
          </a:xfrm>
          <a:prstGeom prst="rect">
            <a:avLst/>
          </a:prstGeom>
          <a:noFill/>
        </p:spPr>
      </p:pic>
      <p:pic>
        <p:nvPicPr>
          <p:cNvPr id="10" name="Picture 4" descr="2500 х 1682, 1.15 МБ">
            <a:extLst>
              <a:ext uri="{FF2B5EF4-FFF2-40B4-BE49-F238E27FC236}">
                <a16:creationId xmlns:a16="http://schemas.microsoft.com/office/drawing/2014/main" id="{F1860497-7A63-49B9-B740-85C8C35A91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66014" y="4847097"/>
            <a:ext cx="6242957" cy="1914549"/>
          </a:xfrm>
          <a:prstGeom prst="rect">
            <a:avLst/>
          </a:prstGeom>
          <a:noFill/>
        </p:spPr>
      </p:pic>
      <p:pic>
        <p:nvPicPr>
          <p:cNvPr id="11" name="Picture 16" descr="This contains an image of: {{ pinTitle }}">
            <a:extLst>
              <a:ext uri="{FF2B5EF4-FFF2-40B4-BE49-F238E27FC236}">
                <a16:creationId xmlns:a16="http://schemas.microsoft.com/office/drawing/2014/main" id="{08FE7DFE-8F5B-4230-8F80-5F8E4026E3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9" t="7764" r="1556" b="13101"/>
          <a:stretch/>
        </p:blipFill>
        <p:spPr bwMode="auto">
          <a:xfrm>
            <a:off x="1975758" y="922812"/>
            <a:ext cx="8768442" cy="3182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B2DDBC5-07E2-4739-913F-0803A9615A06}"/>
              </a:ext>
            </a:extLst>
          </p:cNvPr>
          <p:cNvSpPr/>
          <p:nvPr/>
        </p:nvSpPr>
        <p:spPr>
          <a:xfrm>
            <a:off x="2399679" y="2602663"/>
            <a:ext cx="78165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>
                <a:ln/>
                <a:solidFill>
                  <a:srgbClr val="074736"/>
                </a:solidFill>
                <a:effectLst/>
              </a:rPr>
              <a:t>Kể chuyện theo tranh</a:t>
            </a:r>
          </a:p>
        </p:txBody>
      </p:sp>
    </p:spTree>
    <p:extLst>
      <p:ext uri="{BB962C8B-B14F-4D97-AF65-F5344CB8AC3E}">
        <p14:creationId xmlns:p14="http://schemas.microsoft.com/office/powerpoint/2010/main" val="8090923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hape, square&#10;&#10;Description automatically generated">
            <a:extLst>
              <a:ext uri="{FF2B5EF4-FFF2-40B4-BE49-F238E27FC236}">
                <a16:creationId xmlns:a16="http://schemas.microsoft.com/office/drawing/2014/main" id="{F872BD06-EC05-4FB4-9E26-AECDFF9D44C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61"/>
          <a:stretch/>
        </p:blipFill>
        <p:spPr>
          <a:xfrm>
            <a:off x="1" y="246225"/>
            <a:ext cx="12302836" cy="6745971"/>
          </a:xfrm>
          <a:prstGeom prst="rect">
            <a:avLst/>
          </a:prstGeom>
          <a:ln>
            <a:noFill/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A7DEAF2-64AC-4E5C-968F-EF88A5B854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21352" y="504158"/>
            <a:ext cx="10107269" cy="621232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AD159D6-0556-4C2A-B8C8-7864DAB2D5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57848" y="513046"/>
            <a:ext cx="9834275" cy="621232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4FFD732-723C-4039-8386-7EE24CB4A9B6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EAF3CC"/>
              </a:clrFrom>
              <a:clrTo>
                <a:srgbClr val="EAF3C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7265" y="495270"/>
            <a:ext cx="11055440" cy="621137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24C2095-7927-4409-8A9A-E16D9FC7C3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210" y="504158"/>
            <a:ext cx="11048790" cy="621137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CDA8672-C9F6-449F-8B3A-EE05CBAFD28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2373" y="521935"/>
            <a:ext cx="11068737" cy="621232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62EA060-9ED8-4B18-9510-1DAFA11E870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6375" y="626637"/>
            <a:ext cx="11101985" cy="6236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465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hape, square&#10;&#10;Description automatically generated">
            <a:extLst>
              <a:ext uri="{FF2B5EF4-FFF2-40B4-BE49-F238E27FC236}">
                <a16:creationId xmlns:a16="http://schemas.microsoft.com/office/drawing/2014/main" id="{F872BD06-EC05-4FB4-9E26-AECDFF9D44C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61"/>
          <a:stretch/>
        </p:blipFill>
        <p:spPr>
          <a:xfrm>
            <a:off x="1" y="246225"/>
            <a:ext cx="12302836" cy="6745971"/>
          </a:xfrm>
          <a:prstGeom prst="rect">
            <a:avLst/>
          </a:prstGeom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5FE4DE4-502D-40C7-BB87-2006F44EE9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1365" y="3745808"/>
            <a:ext cx="3710344" cy="29978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16B79EF-2C93-4271-B089-54CF37B21A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51709" y="3745808"/>
            <a:ext cx="3649467" cy="29978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55860B8-426D-466E-BB6C-7C483D8A20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97295" y="524636"/>
            <a:ext cx="3764076" cy="323810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014F96E-1CA8-48D1-9884-52F79025D2D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2090" y="3745812"/>
            <a:ext cx="3710344" cy="299788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CC28866-2E71-455C-A5BD-C9C5D81C342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1614" y="541564"/>
            <a:ext cx="3700819" cy="320424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A7C15AB-F05D-4D2E-A973-8806CAD1493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42433" y="524636"/>
            <a:ext cx="3657924" cy="3221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6498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hape, square&#10;&#10;Description automatically generated">
            <a:extLst>
              <a:ext uri="{FF2B5EF4-FFF2-40B4-BE49-F238E27FC236}">
                <a16:creationId xmlns:a16="http://schemas.microsoft.com/office/drawing/2014/main" id="{F872BD06-EC05-4FB4-9E26-AECDFF9D44C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61"/>
          <a:stretch/>
        </p:blipFill>
        <p:spPr>
          <a:xfrm>
            <a:off x="1" y="246225"/>
            <a:ext cx="12302836" cy="6745971"/>
          </a:xfrm>
          <a:prstGeom prst="rect">
            <a:avLst/>
          </a:prstGeom>
          <a:ln>
            <a:noFill/>
          </a:ln>
        </p:spPr>
      </p:pic>
      <p:pic>
        <p:nvPicPr>
          <p:cNvPr id="9" name="Picture 4" descr="2500 х 1682, 1.15 МБ">
            <a:extLst>
              <a:ext uri="{FF2B5EF4-FFF2-40B4-BE49-F238E27FC236}">
                <a16:creationId xmlns:a16="http://schemas.microsoft.com/office/drawing/2014/main" id="{4413FCB3-5DDE-4CF9-8416-4B91466727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92628" y="4782278"/>
            <a:ext cx="4773386" cy="1979368"/>
          </a:xfrm>
          <a:prstGeom prst="rect">
            <a:avLst/>
          </a:prstGeom>
          <a:noFill/>
        </p:spPr>
      </p:pic>
      <p:pic>
        <p:nvPicPr>
          <p:cNvPr id="10" name="Picture 4" descr="2500 х 1682, 1.15 МБ">
            <a:extLst>
              <a:ext uri="{FF2B5EF4-FFF2-40B4-BE49-F238E27FC236}">
                <a16:creationId xmlns:a16="http://schemas.microsoft.com/office/drawing/2014/main" id="{F1860497-7A63-49B9-B740-85C8C35A91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66014" y="4847097"/>
            <a:ext cx="6242957" cy="1914549"/>
          </a:xfrm>
          <a:prstGeom prst="rect">
            <a:avLst/>
          </a:prstGeom>
          <a:noFill/>
        </p:spPr>
      </p:pic>
      <p:pic>
        <p:nvPicPr>
          <p:cNvPr id="11" name="Picture 16" descr="This contains an image of: {{ pinTitle }}">
            <a:extLst>
              <a:ext uri="{FF2B5EF4-FFF2-40B4-BE49-F238E27FC236}">
                <a16:creationId xmlns:a16="http://schemas.microsoft.com/office/drawing/2014/main" id="{08FE7DFE-8F5B-4230-8F80-5F8E4026E3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9" t="7764" r="1556" b="13101"/>
          <a:stretch/>
        </p:blipFill>
        <p:spPr bwMode="auto">
          <a:xfrm>
            <a:off x="974271" y="922812"/>
            <a:ext cx="10755085" cy="3924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B2DDBC5-07E2-4739-913F-0803A9615A06}"/>
              </a:ext>
            </a:extLst>
          </p:cNvPr>
          <p:cNvSpPr/>
          <p:nvPr/>
        </p:nvSpPr>
        <p:spPr>
          <a:xfrm>
            <a:off x="1238428" y="3074662"/>
            <a:ext cx="104118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>
                <a:ln/>
                <a:solidFill>
                  <a:srgbClr val="074736"/>
                </a:solidFill>
                <a:effectLst/>
              </a:rPr>
              <a:t>Tìm hiểu ý nghĩa câu chuyện</a:t>
            </a:r>
          </a:p>
        </p:txBody>
      </p:sp>
    </p:spTree>
    <p:extLst>
      <p:ext uri="{BB962C8B-B14F-4D97-AF65-F5344CB8AC3E}">
        <p14:creationId xmlns:p14="http://schemas.microsoft.com/office/powerpoint/2010/main" val="12006880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hape, square&#10;&#10;Description automatically generated">
            <a:extLst>
              <a:ext uri="{FF2B5EF4-FFF2-40B4-BE49-F238E27FC236}">
                <a16:creationId xmlns:a16="http://schemas.microsoft.com/office/drawing/2014/main" id="{F872BD06-EC05-4FB4-9E26-AECDFF9D44C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61"/>
          <a:stretch/>
        </p:blipFill>
        <p:spPr>
          <a:xfrm>
            <a:off x="0" y="246225"/>
            <a:ext cx="12302836" cy="6745971"/>
          </a:xfrm>
          <a:prstGeom prst="rect">
            <a:avLst/>
          </a:prstGeom>
          <a:ln>
            <a:noFill/>
          </a:ln>
        </p:spPr>
      </p:pic>
      <p:pic>
        <p:nvPicPr>
          <p:cNvPr id="9" name="Picture 4" descr="2500 х 1682, 1.15 МБ">
            <a:extLst>
              <a:ext uri="{FF2B5EF4-FFF2-40B4-BE49-F238E27FC236}">
                <a16:creationId xmlns:a16="http://schemas.microsoft.com/office/drawing/2014/main" id="{4413FCB3-5DDE-4CF9-8416-4B91466727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92628" y="4782278"/>
            <a:ext cx="4773386" cy="1979368"/>
          </a:xfrm>
          <a:prstGeom prst="rect">
            <a:avLst/>
          </a:prstGeom>
          <a:noFill/>
        </p:spPr>
      </p:pic>
      <p:pic>
        <p:nvPicPr>
          <p:cNvPr id="10" name="Picture 4" descr="2500 х 1682, 1.15 МБ">
            <a:extLst>
              <a:ext uri="{FF2B5EF4-FFF2-40B4-BE49-F238E27FC236}">
                <a16:creationId xmlns:a16="http://schemas.microsoft.com/office/drawing/2014/main" id="{F1860497-7A63-49B9-B740-85C8C35A91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66014" y="4847097"/>
            <a:ext cx="6242957" cy="1914549"/>
          </a:xfrm>
          <a:prstGeom prst="rect">
            <a:avLst/>
          </a:prstGeom>
          <a:noFill/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E5E8182-9093-4440-B74D-FFF78F9617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87614" y="4087720"/>
            <a:ext cx="3513899" cy="1826973"/>
          </a:xfrm>
          <a:prstGeom prst="rect">
            <a:avLst/>
          </a:prstGeom>
        </p:spPr>
      </p:pic>
      <p:sp>
        <p:nvSpPr>
          <p:cNvPr id="14" name="云形 8">
            <a:extLst>
              <a:ext uri="{FF2B5EF4-FFF2-40B4-BE49-F238E27FC236}">
                <a16:creationId xmlns:a16="http://schemas.microsoft.com/office/drawing/2014/main" id="{92F5EC0F-C972-4D84-BD59-3EA1C1D70429}"/>
              </a:ext>
            </a:extLst>
          </p:cNvPr>
          <p:cNvSpPr/>
          <p:nvPr/>
        </p:nvSpPr>
        <p:spPr>
          <a:xfrm>
            <a:off x="199602" y="585372"/>
            <a:ext cx="12034408" cy="2998718"/>
          </a:xfrm>
          <a:prstGeom prst="cloud">
            <a:avLst/>
          </a:prstGeom>
          <a:solidFill>
            <a:srgbClr val="52925A"/>
          </a:solidFill>
          <a:ln>
            <a:noFill/>
          </a:ln>
          <a:effectLst>
            <a:outerShdw blurRad="50800" dist="38100" dir="2700000" algn="tl" rotWithShape="0">
              <a:srgbClr val="A0D4E1">
                <a:alpha val="6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000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3FAD9A7-7ED2-4DE8-9A3E-158BEAECF905}"/>
              </a:ext>
            </a:extLst>
          </p:cNvPr>
          <p:cNvSpPr txBox="1"/>
          <p:nvPr/>
        </p:nvSpPr>
        <p:spPr>
          <a:xfrm>
            <a:off x="1441129" y="1309378"/>
            <a:ext cx="10551269" cy="14312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4000" dirty="0" err="1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thích</a:t>
            </a:r>
            <a:r>
              <a:rPr lang="en-US" sz="4000" dirty="0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4000" dirty="0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4000" dirty="0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4000" dirty="0">
                <a:solidFill>
                  <a:srgbClr val="E8E8CC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E8E8CC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4000" dirty="0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thích</a:t>
            </a:r>
            <a:r>
              <a:rPr lang="en-US" sz="4000" dirty="0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4000" dirty="0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4000" dirty="0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4000" dirty="0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chuyện</a:t>
            </a:r>
            <a:r>
              <a:rPr lang="en-US" sz="4000" dirty="0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4000" dirty="0" err="1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sz="4000" dirty="0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4000" dirty="0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6495343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Shape, square&#10;&#10;Description automatically generated">
            <a:extLst>
              <a:ext uri="{FF2B5EF4-FFF2-40B4-BE49-F238E27FC236}">
                <a16:creationId xmlns:a16="http://schemas.microsoft.com/office/drawing/2014/main" id="{34682F49-A0D0-41E3-9E28-FAA588A90CE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61"/>
          <a:stretch/>
        </p:blipFill>
        <p:spPr>
          <a:xfrm>
            <a:off x="1" y="246225"/>
            <a:ext cx="12302836" cy="6745971"/>
          </a:xfrm>
          <a:prstGeom prst="rect">
            <a:avLst/>
          </a:prstGeom>
          <a:ln>
            <a:noFill/>
          </a:ln>
        </p:spPr>
      </p:pic>
      <p:pic>
        <p:nvPicPr>
          <p:cNvPr id="4" name="Picture 3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5003" y="1303667"/>
            <a:ext cx="1468060" cy="1124472"/>
          </a:xfrm>
          <a:prstGeom prst="rect">
            <a:avLst/>
          </a:prstGeom>
        </p:spPr>
      </p:pic>
      <p:pic>
        <p:nvPicPr>
          <p:cNvPr id="7" name="Picture 6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76230" y="1386906"/>
            <a:ext cx="1043969" cy="976949"/>
          </a:xfrm>
          <a:prstGeom prst="rect">
            <a:avLst/>
          </a:prstGeom>
        </p:spPr>
      </p:pic>
      <p:pic>
        <p:nvPicPr>
          <p:cNvPr id="8" name="Picture 7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61560" y="2753115"/>
            <a:ext cx="947643" cy="1565245"/>
          </a:xfrm>
          <a:prstGeom prst="rect">
            <a:avLst/>
          </a:prstGeom>
        </p:spPr>
      </p:pic>
      <p:pic>
        <p:nvPicPr>
          <p:cNvPr id="9" name="Picture 8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81207" y="2603624"/>
            <a:ext cx="1467573" cy="1852049"/>
          </a:xfrm>
          <a:prstGeom prst="rect">
            <a:avLst/>
          </a:prstGeom>
        </p:spPr>
      </p:pic>
      <p:pic>
        <p:nvPicPr>
          <p:cNvPr id="12" name="Picture 11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348111" y="1408027"/>
            <a:ext cx="1217655" cy="1022608"/>
          </a:xfrm>
          <a:prstGeom prst="rect">
            <a:avLst/>
          </a:prstGeom>
        </p:spPr>
      </p:pic>
      <p:grpSp>
        <p:nvGrpSpPr>
          <p:cNvPr id="13" name="组合 7"/>
          <p:cNvGrpSpPr/>
          <p:nvPr/>
        </p:nvGrpSpPr>
        <p:grpSpPr>
          <a:xfrm>
            <a:off x="9802061" y="731127"/>
            <a:ext cx="1901666" cy="1772603"/>
            <a:chOff x="13633" y="617"/>
            <a:chExt cx="3993" cy="3722"/>
          </a:xfrm>
        </p:grpSpPr>
        <p:pic>
          <p:nvPicPr>
            <p:cNvPr id="14" name="图片 5" descr="317bb1fc8d85c3cf0cc20b70fb72da9d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5908" y="1864"/>
              <a:ext cx="1718" cy="2475"/>
            </a:xfrm>
            <a:prstGeom prst="rect">
              <a:avLst/>
            </a:prstGeom>
          </p:spPr>
        </p:pic>
        <p:pic>
          <p:nvPicPr>
            <p:cNvPr id="15" name="图片 3" descr="dbbdf7ebe7fa68866d08b93311b00402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3633" y="617"/>
              <a:ext cx="3843" cy="2472"/>
            </a:xfrm>
            <a:prstGeom prst="rect">
              <a:avLst/>
            </a:prstGeom>
          </p:spPr>
        </p:pic>
      </p:grpSp>
      <p:pic>
        <p:nvPicPr>
          <p:cNvPr id="11" name="Picture 4" descr="2500 х 1682, 1.15 МБ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941614" y="4429861"/>
            <a:ext cx="4773386" cy="2317450"/>
          </a:xfrm>
          <a:prstGeom prst="rect">
            <a:avLst/>
          </a:prstGeom>
          <a:noFill/>
        </p:spPr>
      </p:pic>
      <p:pic>
        <p:nvPicPr>
          <p:cNvPr id="16" name="Picture 4" descr="2500 х 1682, 1.15 МБ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5714999" y="4481485"/>
            <a:ext cx="6242957" cy="2280161"/>
          </a:xfrm>
          <a:prstGeom prst="rect">
            <a:avLst/>
          </a:prstGeom>
          <a:noFill/>
        </p:spPr>
      </p:pic>
      <p:sp>
        <p:nvSpPr>
          <p:cNvPr id="2" name="Arrow: Right 1">
            <a:extLst>
              <a:ext uri="{FF2B5EF4-FFF2-40B4-BE49-F238E27FC236}">
                <a16:creationId xmlns:a16="http://schemas.microsoft.com/office/drawing/2014/main" id="{0648014E-F8FD-4846-8ADA-97C27BD1DF54}"/>
              </a:ext>
            </a:extLst>
          </p:cNvPr>
          <p:cNvSpPr/>
          <p:nvPr/>
        </p:nvSpPr>
        <p:spPr>
          <a:xfrm>
            <a:off x="10042070" y="5513614"/>
            <a:ext cx="1208315" cy="729343"/>
          </a:xfrm>
          <a:prstGeom prst="rightArrow">
            <a:avLst/>
          </a:prstGeom>
          <a:solidFill>
            <a:srgbClr val="07473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hlinkClick r:id="rId17" action="ppaction://hlinksldjump"/>
            <a:extLst>
              <a:ext uri="{FF2B5EF4-FFF2-40B4-BE49-F238E27FC236}">
                <a16:creationId xmlns:a16="http://schemas.microsoft.com/office/drawing/2014/main" id="{B51F3937-751B-4A5B-8C50-C97E4B08F3D8}"/>
              </a:ext>
            </a:extLst>
          </p:cNvPr>
          <p:cNvSpPr txBox="1"/>
          <p:nvPr/>
        </p:nvSpPr>
        <p:spPr>
          <a:xfrm>
            <a:off x="10042069" y="5693619"/>
            <a:ext cx="1142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Bài mới</a:t>
            </a:r>
          </a:p>
        </p:txBody>
      </p:sp>
      <p:pic>
        <p:nvPicPr>
          <p:cNvPr id="19" name="图片 29" descr="8b0fccb2e21d61b25266c16d7d822443">
            <a:extLst>
              <a:ext uri="{FF2B5EF4-FFF2-40B4-BE49-F238E27FC236}">
                <a16:creationId xmlns:a16="http://schemas.microsoft.com/office/drawing/2014/main" id="{46DF4BC3-2D3C-4BE6-ADB6-426D9D7AA39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flipH="1">
            <a:off x="1053335" y="544255"/>
            <a:ext cx="3539490" cy="2148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814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hape, square&#10;&#10;Description automatically generated">
            <a:extLst>
              <a:ext uri="{FF2B5EF4-FFF2-40B4-BE49-F238E27FC236}">
                <a16:creationId xmlns:a16="http://schemas.microsoft.com/office/drawing/2014/main" id="{DE1B4F15-5D7A-411F-924B-4968082BDAE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61"/>
          <a:stretch/>
        </p:blipFill>
        <p:spPr>
          <a:xfrm>
            <a:off x="1" y="246225"/>
            <a:ext cx="12302836" cy="6745971"/>
          </a:xfrm>
          <a:prstGeom prst="rect">
            <a:avLst/>
          </a:prstGeom>
          <a:ln>
            <a:noFill/>
          </a:ln>
        </p:spPr>
      </p:pic>
      <p:grpSp>
        <p:nvGrpSpPr>
          <p:cNvPr id="8" name="组合 7"/>
          <p:cNvGrpSpPr/>
          <p:nvPr/>
        </p:nvGrpSpPr>
        <p:grpSpPr>
          <a:xfrm>
            <a:off x="9426362" y="1004887"/>
            <a:ext cx="1901666" cy="1772603"/>
            <a:chOff x="13633" y="617"/>
            <a:chExt cx="3993" cy="3722"/>
          </a:xfrm>
        </p:grpSpPr>
        <p:pic>
          <p:nvPicPr>
            <p:cNvPr id="6" name="图片 5" descr="317bb1fc8d85c3cf0cc20b70fb72da9d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908" y="1864"/>
              <a:ext cx="1718" cy="2475"/>
            </a:xfrm>
            <a:prstGeom prst="rect">
              <a:avLst/>
            </a:prstGeom>
          </p:spPr>
        </p:pic>
        <p:pic>
          <p:nvPicPr>
            <p:cNvPr id="4" name="图片 3" descr="dbbdf7ebe7fa68866d08b93311b0040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633" y="617"/>
              <a:ext cx="3843" cy="2472"/>
            </a:xfrm>
            <a:prstGeom prst="rect">
              <a:avLst/>
            </a:prstGeom>
          </p:spPr>
        </p:pic>
      </p:grpSp>
      <p:sp>
        <p:nvSpPr>
          <p:cNvPr id="9" name="云形 8"/>
          <p:cNvSpPr/>
          <p:nvPr/>
        </p:nvSpPr>
        <p:spPr>
          <a:xfrm>
            <a:off x="2447778" y="1321044"/>
            <a:ext cx="7905442" cy="2930740"/>
          </a:xfrm>
          <a:prstGeom prst="cloud">
            <a:avLst/>
          </a:prstGeom>
          <a:solidFill>
            <a:srgbClr val="52925A"/>
          </a:solidFill>
          <a:ln>
            <a:noFill/>
          </a:ln>
          <a:effectLst>
            <a:outerShdw blurRad="50800" dist="38100" dir="2700000" algn="tl" rotWithShape="0">
              <a:srgbClr val="A0D4E1">
                <a:alpha val="6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</a:rPr>
              <a:t>Trong</a:t>
            </a:r>
            <a:r>
              <a:rPr lang="en-US" sz="3600" dirty="0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E8E8CC"/>
                </a:solidFill>
                <a:latin typeface="+mj-lt"/>
                <a:ea typeface="Calibri" panose="020F0502020204030204" pitchFamily="34" charset="0"/>
              </a:rPr>
              <a:t>câu</a:t>
            </a:r>
            <a:r>
              <a:rPr lang="en-US" sz="3600" dirty="0">
                <a:solidFill>
                  <a:srgbClr val="E8E8CC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E8E8CC"/>
                </a:solidFill>
                <a:latin typeface="+mj-lt"/>
                <a:ea typeface="Calibri" panose="020F0502020204030204" pitchFamily="34" charset="0"/>
              </a:rPr>
              <a:t>chuyện</a:t>
            </a:r>
            <a:r>
              <a:rPr lang="en-US" sz="3600" dirty="0">
                <a:solidFill>
                  <a:srgbClr val="E8E8CC"/>
                </a:solidFill>
                <a:latin typeface="+mj-lt"/>
                <a:ea typeface="Calibri" panose="020F0502020204030204" pitchFamily="34" charset="0"/>
              </a:rPr>
              <a:t> “</a:t>
            </a:r>
            <a:r>
              <a:rPr lang="en-US" sz="3600" dirty="0" err="1">
                <a:solidFill>
                  <a:srgbClr val="E8E8CC"/>
                </a:solidFill>
                <a:latin typeface="+mj-lt"/>
                <a:ea typeface="Calibri" panose="020F0502020204030204" pitchFamily="34" charset="0"/>
              </a:rPr>
              <a:t>Mèo</a:t>
            </a:r>
            <a:r>
              <a:rPr lang="en-US" sz="3600" dirty="0">
                <a:solidFill>
                  <a:srgbClr val="E8E8CC"/>
                </a:solidFill>
                <a:latin typeface="+mj-lt"/>
                <a:ea typeface="Calibri" panose="020F0502020204030204" pitchFamily="34" charset="0"/>
              </a:rPr>
              <a:t> con </a:t>
            </a:r>
            <a:r>
              <a:rPr lang="en-US" sz="3600" dirty="0" err="1">
                <a:solidFill>
                  <a:srgbClr val="E8E8CC"/>
                </a:solidFill>
                <a:latin typeface="+mj-lt"/>
                <a:ea typeface="Calibri" panose="020F0502020204030204" pitchFamily="34" charset="0"/>
              </a:rPr>
              <a:t>bị</a:t>
            </a:r>
            <a:r>
              <a:rPr lang="en-US" sz="3600" dirty="0">
                <a:solidFill>
                  <a:srgbClr val="E8E8CC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E8E8CC"/>
                </a:solidFill>
                <a:latin typeface="+mj-lt"/>
                <a:ea typeface="Calibri" panose="020F0502020204030204" pitchFamily="34" charset="0"/>
              </a:rPr>
              <a:t>lạc</a:t>
            </a:r>
            <a:r>
              <a:rPr lang="en-US" sz="3600" dirty="0">
                <a:solidFill>
                  <a:srgbClr val="E8E8CC"/>
                </a:solidFill>
                <a:latin typeface="+mj-lt"/>
                <a:ea typeface="Calibri" panose="020F0502020204030204" pitchFamily="34" charset="0"/>
              </a:rPr>
              <a:t>”, </a:t>
            </a:r>
            <a:r>
              <a:rPr lang="en-US" sz="3600" dirty="0" err="1">
                <a:solidFill>
                  <a:srgbClr val="E8E8CC"/>
                </a:solidFill>
                <a:latin typeface="+mj-lt"/>
                <a:ea typeface="Calibri" panose="020F0502020204030204" pitchFamily="34" charset="0"/>
              </a:rPr>
              <a:t>khi</a:t>
            </a:r>
            <a:r>
              <a:rPr lang="en-US" sz="3600" dirty="0">
                <a:solidFill>
                  <a:srgbClr val="E8E8CC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E8E8CC"/>
                </a:solidFill>
                <a:latin typeface="+mj-lt"/>
                <a:ea typeface="Calibri" panose="020F0502020204030204" pitchFamily="34" charset="0"/>
              </a:rPr>
              <a:t>t</a:t>
            </a:r>
            <a:r>
              <a:rPr lang="en-US" sz="3600" dirty="0" err="1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</a:rPr>
              <a:t>hấy</a:t>
            </a:r>
            <a:r>
              <a:rPr lang="en-US" sz="3600" dirty="0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</a:rPr>
              <a:t>mèo</a:t>
            </a:r>
            <a:r>
              <a:rPr lang="en-US" sz="3600" dirty="0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</a:rPr>
              <a:t> con </a:t>
            </a:r>
            <a:r>
              <a:rPr lang="en-US" sz="3600" dirty="0" err="1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</a:rPr>
              <a:t>bị</a:t>
            </a:r>
            <a:r>
              <a:rPr lang="en-US" sz="3600" dirty="0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</a:rPr>
              <a:t>lạc</a:t>
            </a:r>
            <a:r>
              <a:rPr lang="en-US" sz="3600" dirty="0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</a:rPr>
              <a:t>, </a:t>
            </a:r>
            <a:r>
              <a:rPr lang="en-US" sz="3600" dirty="0" err="1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</a:rPr>
              <a:t>chị</a:t>
            </a:r>
            <a:r>
              <a:rPr lang="en-US" sz="3600" dirty="0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</a:rPr>
              <a:t>thỏ</a:t>
            </a:r>
            <a:r>
              <a:rPr lang="en-US" sz="3600" dirty="0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</a:rPr>
              <a:t>đã</a:t>
            </a:r>
            <a:r>
              <a:rPr lang="en-US" sz="3600" dirty="0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</a:rPr>
              <a:t>làm</a:t>
            </a:r>
            <a:r>
              <a:rPr lang="en-US" sz="3600" dirty="0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</a:rPr>
              <a:t>gì</a:t>
            </a:r>
            <a:r>
              <a:rPr lang="en-US" sz="3600" dirty="0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</a:rPr>
              <a:t>?</a:t>
            </a:r>
            <a:endParaRPr lang="zh-CN" altLang="en-US" sz="3000" b="1" dirty="0">
              <a:solidFill>
                <a:srgbClr val="E8E8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图片 29" descr="8b0fccb2e21d61b25266c16d7d82244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941614" y="538811"/>
            <a:ext cx="3539490" cy="2148364"/>
          </a:xfrm>
          <a:prstGeom prst="rect">
            <a:avLst/>
          </a:prstGeom>
        </p:spPr>
      </p:pic>
      <p:pic>
        <p:nvPicPr>
          <p:cNvPr id="14" name="Picture 4" descr="2500 х 1682, 1.15 МБ">
            <a:extLst>
              <a:ext uri="{FF2B5EF4-FFF2-40B4-BE49-F238E27FC236}">
                <a16:creationId xmlns:a16="http://schemas.microsoft.com/office/drawing/2014/main" id="{9AEB739C-F64A-4930-8E5D-ED8327931A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41614" y="4767943"/>
            <a:ext cx="4773386" cy="1979368"/>
          </a:xfrm>
          <a:prstGeom prst="rect">
            <a:avLst/>
          </a:prstGeom>
          <a:noFill/>
        </p:spPr>
      </p:pic>
      <p:pic>
        <p:nvPicPr>
          <p:cNvPr id="15" name="Picture 4" descr="2500 х 1682, 1.15 МБ">
            <a:extLst>
              <a:ext uri="{FF2B5EF4-FFF2-40B4-BE49-F238E27FC236}">
                <a16:creationId xmlns:a16="http://schemas.microsoft.com/office/drawing/2014/main" id="{462FB0BE-C710-4C2C-B7C3-A0686DDD36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714999" y="4847097"/>
            <a:ext cx="6242957" cy="1914549"/>
          </a:xfrm>
          <a:prstGeom prst="rect">
            <a:avLst/>
          </a:prstGeom>
          <a:noFill/>
        </p:spPr>
      </p:pic>
      <p:pic>
        <p:nvPicPr>
          <p:cNvPr id="17" name="Picture 16">
            <a:hlinkClick r:id="rId8" action="ppaction://hlinksldjump"/>
            <a:extLst>
              <a:ext uri="{FF2B5EF4-FFF2-40B4-BE49-F238E27FC236}">
                <a16:creationId xmlns:a16="http://schemas.microsoft.com/office/drawing/2014/main" id="{5AA25321-827C-4AD6-BD26-85673A3FD8D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00748" y="4412484"/>
            <a:ext cx="1468060" cy="1124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3016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hape, square&#10;&#10;Description automatically generated">
            <a:extLst>
              <a:ext uri="{FF2B5EF4-FFF2-40B4-BE49-F238E27FC236}">
                <a16:creationId xmlns:a16="http://schemas.microsoft.com/office/drawing/2014/main" id="{89E5825D-56B7-434B-B34E-0D1634D2483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61"/>
          <a:stretch/>
        </p:blipFill>
        <p:spPr>
          <a:xfrm>
            <a:off x="1" y="246225"/>
            <a:ext cx="12302836" cy="6745971"/>
          </a:xfrm>
          <a:prstGeom prst="rect">
            <a:avLst/>
          </a:prstGeom>
          <a:ln>
            <a:noFill/>
          </a:ln>
        </p:spPr>
      </p:pic>
      <p:grpSp>
        <p:nvGrpSpPr>
          <p:cNvPr id="8" name="组合 7"/>
          <p:cNvGrpSpPr/>
          <p:nvPr/>
        </p:nvGrpSpPr>
        <p:grpSpPr>
          <a:xfrm>
            <a:off x="9658789" y="558428"/>
            <a:ext cx="1901666" cy="1772603"/>
            <a:chOff x="13633" y="617"/>
            <a:chExt cx="3993" cy="3722"/>
          </a:xfrm>
        </p:grpSpPr>
        <p:pic>
          <p:nvPicPr>
            <p:cNvPr id="6" name="图片 5" descr="317bb1fc8d85c3cf0cc20b70fb72da9d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908" y="1864"/>
              <a:ext cx="1718" cy="2475"/>
            </a:xfrm>
            <a:prstGeom prst="rect">
              <a:avLst/>
            </a:prstGeom>
          </p:spPr>
        </p:pic>
        <p:pic>
          <p:nvPicPr>
            <p:cNvPr id="4" name="图片 3" descr="dbbdf7ebe7fa68866d08b93311b0040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633" y="617"/>
              <a:ext cx="3843" cy="2472"/>
            </a:xfrm>
            <a:prstGeom prst="rect">
              <a:avLst/>
            </a:prstGeom>
          </p:spPr>
        </p:pic>
      </p:grpSp>
      <p:sp>
        <p:nvSpPr>
          <p:cNvPr id="9" name="云形 8"/>
          <p:cNvSpPr/>
          <p:nvPr/>
        </p:nvSpPr>
        <p:spPr>
          <a:xfrm>
            <a:off x="3305908" y="1763397"/>
            <a:ext cx="7104184" cy="2662353"/>
          </a:xfrm>
          <a:prstGeom prst="cloud">
            <a:avLst/>
          </a:prstGeom>
          <a:solidFill>
            <a:srgbClr val="52925A"/>
          </a:solidFill>
          <a:ln>
            <a:noFill/>
          </a:ln>
          <a:effectLst>
            <a:outerShdw blurRad="50800" dist="38100" dir="2700000" algn="tl" rotWithShape="0">
              <a:srgbClr val="A0D4E1">
                <a:alpha val="6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3600" dirty="0" err="1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</a:rPr>
              <a:t>Trong</a:t>
            </a:r>
            <a:r>
              <a:rPr lang="en-US" sz="3600" dirty="0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E8E8CC"/>
                </a:solidFill>
                <a:latin typeface="+mj-lt"/>
                <a:ea typeface="Calibri" panose="020F0502020204030204" pitchFamily="34" charset="0"/>
              </a:rPr>
              <a:t>câu</a:t>
            </a:r>
            <a:r>
              <a:rPr lang="en-US" sz="3600" dirty="0">
                <a:solidFill>
                  <a:srgbClr val="E8E8CC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E8E8CC"/>
                </a:solidFill>
                <a:latin typeface="+mj-lt"/>
                <a:ea typeface="Calibri" panose="020F0502020204030204" pitchFamily="34" charset="0"/>
              </a:rPr>
              <a:t>chuyện</a:t>
            </a:r>
            <a:r>
              <a:rPr lang="en-US" sz="3600" dirty="0">
                <a:solidFill>
                  <a:srgbClr val="E8E8CC"/>
                </a:solidFill>
                <a:latin typeface="+mj-lt"/>
                <a:ea typeface="Calibri" panose="020F0502020204030204" pitchFamily="34" charset="0"/>
              </a:rPr>
              <a:t> “</a:t>
            </a:r>
            <a:r>
              <a:rPr lang="en-US" sz="3600" dirty="0" err="1">
                <a:solidFill>
                  <a:srgbClr val="E8E8CC"/>
                </a:solidFill>
                <a:latin typeface="+mj-lt"/>
                <a:ea typeface="Calibri" panose="020F0502020204030204" pitchFamily="34" charset="0"/>
              </a:rPr>
              <a:t>Mèo</a:t>
            </a:r>
            <a:r>
              <a:rPr lang="en-US" sz="3600" dirty="0">
                <a:solidFill>
                  <a:srgbClr val="E8E8CC"/>
                </a:solidFill>
                <a:latin typeface="+mj-lt"/>
                <a:ea typeface="Calibri" panose="020F0502020204030204" pitchFamily="34" charset="0"/>
              </a:rPr>
              <a:t> con </a:t>
            </a:r>
            <a:r>
              <a:rPr lang="en-US" sz="3600" dirty="0" err="1">
                <a:solidFill>
                  <a:srgbClr val="E8E8CC"/>
                </a:solidFill>
                <a:latin typeface="+mj-lt"/>
                <a:ea typeface="Calibri" panose="020F0502020204030204" pitchFamily="34" charset="0"/>
              </a:rPr>
              <a:t>bị</a:t>
            </a:r>
            <a:r>
              <a:rPr lang="en-US" sz="3600" dirty="0">
                <a:solidFill>
                  <a:srgbClr val="E8E8CC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E8E8CC"/>
                </a:solidFill>
                <a:latin typeface="+mj-lt"/>
                <a:ea typeface="Calibri" panose="020F0502020204030204" pitchFamily="34" charset="0"/>
              </a:rPr>
              <a:t>lạc</a:t>
            </a:r>
            <a:r>
              <a:rPr lang="en-US" sz="3600" dirty="0">
                <a:solidFill>
                  <a:srgbClr val="E8E8CC"/>
                </a:solidFill>
                <a:latin typeface="+mj-lt"/>
                <a:ea typeface="Calibri" panose="020F0502020204030204" pitchFamily="34" charset="0"/>
              </a:rPr>
              <a:t>”, </a:t>
            </a:r>
            <a:r>
              <a:rPr lang="en-US" sz="3600" dirty="0" err="1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chị</a:t>
            </a:r>
            <a:r>
              <a:rPr lang="en-US" sz="3600" dirty="0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thỏ</a:t>
            </a:r>
            <a:r>
              <a:rPr lang="en-US" sz="3600" dirty="0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3600" dirty="0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mèo</a:t>
            </a:r>
            <a:r>
              <a:rPr lang="en-US" sz="3600" dirty="0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ăn</a:t>
            </a:r>
            <a:r>
              <a:rPr lang="en-US" sz="3600" dirty="0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</a:p>
          <a:p>
            <a:pPr algn="ctr"/>
            <a:endParaRPr lang="zh-CN" altLang="en-US" sz="30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图片 29" descr="8b0fccb2e21d61b25266c16d7d82244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36397" y="533541"/>
            <a:ext cx="3539490" cy="2148364"/>
          </a:xfrm>
          <a:prstGeom prst="rect">
            <a:avLst/>
          </a:prstGeom>
        </p:spPr>
      </p:pic>
      <p:pic>
        <p:nvPicPr>
          <p:cNvPr id="14" name="Picture 4" descr="2500 х 1682, 1.15 МБ">
            <a:extLst>
              <a:ext uri="{FF2B5EF4-FFF2-40B4-BE49-F238E27FC236}">
                <a16:creationId xmlns:a16="http://schemas.microsoft.com/office/drawing/2014/main" id="{45F19B5B-7BF9-4A22-9A8D-28AEF54D9D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41614" y="4767943"/>
            <a:ext cx="4773386" cy="1979368"/>
          </a:xfrm>
          <a:prstGeom prst="rect">
            <a:avLst/>
          </a:prstGeom>
          <a:noFill/>
        </p:spPr>
      </p:pic>
      <p:pic>
        <p:nvPicPr>
          <p:cNvPr id="15" name="Picture 4" descr="2500 х 1682, 1.15 МБ">
            <a:extLst>
              <a:ext uri="{FF2B5EF4-FFF2-40B4-BE49-F238E27FC236}">
                <a16:creationId xmlns:a16="http://schemas.microsoft.com/office/drawing/2014/main" id="{C384B4F6-39BF-48B1-80D0-261FBB036C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714999" y="4847097"/>
            <a:ext cx="6242957" cy="1914549"/>
          </a:xfrm>
          <a:prstGeom prst="rect">
            <a:avLst/>
          </a:prstGeom>
          <a:noFill/>
        </p:spPr>
      </p:pic>
      <p:pic>
        <p:nvPicPr>
          <p:cNvPr id="18" name="Picture 17">
            <a:hlinkClick r:id="rId8" action="ppaction://hlinksldjump"/>
            <a:extLst>
              <a:ext uri="{FF2B5EF4-FFF2-40B4-BE49-F238E27FC236}">
                <a16:creationId xmlns:a16="http://schemas.microsoft.com/office/drawing/2014/main" id="{7A88C24D-60D6-472A-9DBC-1888D156133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16804" y="4670636"/>
            <a:ext cx="1217655" cy="102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0837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hape, square&#10;&#10;Description automatically generated">
            <a:extLst>
              <a:ext uri="{FF2B5EF4-FFF2-40B4-BE49-F238E27FC236}">
                <a16:creationId xmlns:a16="http://schemas.microsoft.com/office/drawing/2014/main" id="{3B15F7FF-87F0-44EE-9B34-0BAB0B3F66C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61"/>
          <a:stretch/>
        </p:blipFill>
        <p:spPr>
          <a:xfrm>
            <a:off x="1" y="307000"/>
            <a:ext cx="12191999" cy="6685196"/>
          </a:xfrm>
          <a:prstGeom prst="rect">
            <a:avLst/>
          </a:prstGeom>
          <a:ln>
            <a:noFill/>
          </a:ln>
        </p:spPr>
      </p:pic>
      <p:grpSp>
        <p:nvGrpSpPr>
          <p:cNvPr id="8" name="组合 7"/>
          <p:cNvGrpSpPr/>
          <p:nvPr/>
        </p:nvGrpSpPr>
        <p:grpSpPr>
          <a:xfrm>
            <a:off x="9743186" y="1022321"/>
            <a:ext cx="1901666" cy="1772603"/>
            <a:chOff x="13633" y="617"/>
            <a:chExt cx="3993" cy="3722"/>
          </a:xfrm>
        </p:grpSpPr>
        <p:pic>
          <p:nvPicPr>
            <p:cNvPr id="6" name="图片 5" descr="317bb1fc8d85c3cf0cc20b70fb72da9d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908" y="1864"/>
              <a:ext cx="1718" cy="2475"/>
            </a:xfrm>
            <a:prstGeom prst="rect">
              <a:avLst/>
            </a:prstGeom>
          </p:spPr>
        </p:pic>
        <p:pic>
          <p:nvPicPr>
            <p:cNvPr id="4" name="图片 3" descr="dbbdf7ebe7fa68866d08b93311b0040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633" y="617"/>
              <a:ext cx="3843" cy="2472"/>
            </a:xfrm>
            <a:prstGeom prst="rect">
              <a:avLst/>
            </a:prstGeom>
          </p:spPr>
        </p:pic>
      </p:grpSp>
      <p:sp>
        <p:nvSpPr>
          <p:cNvPr id="9" name="云形 8"/>
          <p:cNvSpPr/>
          <p:nvPr/>
        </p:nvSpPr>
        <p:spPr>
          <a:xfrm>
            <a:off x="2968282" y="1634081"/>
            <a:ext cx="8018585" cy="3194064"/>
          </a:xfrm>
          <a:prstGeom prst="cloud">
            <a:avLst/>
          </a:prstGeom>
          <a:solidFill>
            <a:srgbClr val="52925A"/>
          </a:solidFill>
          <a:ln>
            <a:noFill/>
          </a:ln>
          <a:effectLst>
            <a:outerShdw blurRad="50800" dist="38100" dir="2700000" algn="tl" rotWithShape="0">
              <a:srgbClr val="A0D4E1">
                <a:alpha val="6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5000"/>
              </a:lnSpc>
            </a:pPr>
            <a:r>
              <a:rPr lang="en-US" sz="3600" dirty="0" err="1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</a:rPr>
              <a:t>Trong</a:t>
            </a:r>
            <a:r>
              <a:rPr lang="en-US" sz="3600" dirty="0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E8E8CC"/>
                </a:solidFill>
                <a:latin typeface="+mj-lt"/>
                <a:ea typeface="Calibri" panose="020F0502020204030204" pitchFamily="34" charset="0"/>
              </a:rPr>
              <a:t>câu</a:t>
            </a:r>
            <a:r>
              <a:rPr lang="en-US" sz="3600" dirty="0">
                <a:solidFill>
                  <a:srgbClr val="E8E8CC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E8E8CC"/>
                </a:solidFill>
                <a:latin typeface="+mj-lt"/>
                <a:ea typeface="Calibri" panose="020F0502020204030204" pitchFamily="34" charset="0"/>
              </a:rPr>
              <a:t>chuyện</a:t>
            </a:r>
            <a:r>
              <a:rPr lang="en-US" sz="3600" dirty="0">
                <a:solidFill>
                  <a:srgbClr val="E8E8CC"/>
                </a:solidFill>
                <a:latin typeface="+mj-lt"/>
                <a:ea typeface="Calibri" panose="020F0502020204030204" pitchFamily="34" charset="0"/>
              </a:rPr>
              <a:t> “</a:t>
            </a:r>
            <a:r>
              <a:rPr lang="en-US" sz="3600" dirty="0" err="1">
                <a:solidFill>
                  <a:srgbClr val="E8E8CC"/>
                </a:solidFill>
                <a:latin typeface="+mj-lt"/>
                <a:ea typeface="Calibri" panose="020F0502020204030204" pitchFamily="34" charset="0"/>
              </a:rPr>
              <a:t>Mèo</a:t>
            </a:r>
            <a:r>
              <a:rPr lang="en-US" sz="3600" dirty="0">
                <a:solidFill>
                  <a:srgbClr val="E8E8CC"/>
                </a:solidFill>
                <a:latin typeface="+mj-lt"/>
                <a:ea typeface="Calibri" panose="020F0502020204030204" pitchFamily="34" charset="0"/>
              </a:rPr>
              <a:t> con </a:t>
            </a:r>
            <a:r>
              <a:rPr lang="en-US" sz="3600" dirty="0" err="1">
                <a:solidFill>
                  <a:srgbClr val="E8E8CC"/>
                </a:solidFill>
                <a:latin typeface="+mj-lt"/>
                <a:ea typeface="Calibri" panose="020F0502020204030204" pitchFamily="34" charset="0"/>
              </a:rPr>
              <a:t>bị</a:t>
            </a:r>
            <a:r>
              <a:rPr lang="en-US" sz="3600" dirty="0">
                <a:solidFill>
                  <a:srgbClr val="E8E8CC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E8E8CC"/>
                </a:solidFill>
                <a:latin typeface="+mj-lt"/>
                <a:ea typeface="Calibri" panose="020F0502020204030204" pitchFamily="34" charset="0"/>
              </a:rPr>
              <a:t>lạc</a:t>
            </a:r>
            <a:r>
              <a:rPr lang="en-US" sz="3600" dirty="0">
                <a:solidFill>
                  <a:srgbClr val="E8E8CC"/>
                </a:solidFill>
                <a:latin typeface="+mj-lt"/>
                <a:ea typeface="Calibri" panose="020F0502020204030204" pitchFamily="34" charset="0"/>
              </a:rPr>
              <a:t>”, </a:t>
            </a:r>
            <a:r>
              <a:rPr lang="en-US" sz="3600" dirty="0" err="1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chú</a:t>
            </a:r>
            <a:r>
              <a:rPr lang="en-US" sz="3600" dirty="0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nhím</a:t>
            </a:r>
            <a:r>
              <a:rPr lang="en-US" sz="3600" dirty="0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3600" dirty="0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3600" dirty="0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mèo</a:t>
            </a:r>
            <a:r>
              <a:rPr lang="en-US" sz="3600" dirty="0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</a:p>
        </p:txBody>
      </p:sp>
      <p:pic>
        <p:nvPicPr>
          <p:cNvPr id="30" name="图片 29" descr="8b0fccb2e21d61b25266c16d7d82244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95642" y="676777"/>
            <a:ext cx="3539490" cy="2148364"/>
          </a:xfrm>
          <a:prstGeom prst="rect">
            <a:avLst/>
          </a:prstGeom>
        </p:spPr>
      </p:pic>
      <p:pic>
        <p:nvPicPr>
          <p:cNvPr id="12" name="Picture 11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05685" y="1385655"/>
            <a:ext cx="545110" cy="507255"/>
          </a:xfrm>
          <a:prstGeom prst="rect">
            <a:avLst/>
          </a:prstGeom>
        </p:spPr>
      </p:pic>
      <p:pic>
        <p:nvPicPr>
          <p:cNvPr id="13" name="Picture 4" descr="2500 х 1682, 1.15 МБ">
            <a:extLst>
              <a:ext uri="{FF2B5EF4-FFF2-40B4-BE49-F238E27FC236}">
                <a16:creationId xmlns:a16="http://schemas.microsoft.com/office/drawing/2014/main" id="{00D44E3D-4686-416F-A292-C01C3F1096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941614" y="4767943"/>
            <a:ext cx="4773386" cy="1979368"/>
          </a:xfrm>
          <a:prstGeom prst="rect">
            <a:avLst/>
          </a:prstGeom>
          <a:noFill/>
        </p:spPr>
      </p:pic>
      <p:pic>
        <p:nvPicPr>
          <p:cNvPr id="14" name="Picture 4" descr="2500 х 1682, 1.15 МБ">
            <a:extLst>
              <a:ext uri="{FF2B5EF4-FFF2-40B4-BE49-F238E27FC236}">
                <a16:creationId xmlns:a16="http://schemas.microsoft.com/office/drawing/2014/main" id="{77EF9DA9-B791-4A17-B322-DF93B8260F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714999" y="4847097"/>
            <a:ext cx="6242957" cy="1914549"/>
          </a:xfrm>
          <a:prstGeom prst="rect">
            <a:avLst/>
          </a:prstGeom>
          <a:noFill/>
        </p:spPr>
      </p:pic>
      <p:pic>
        <p:nvPicPr>
          <p:cNvPr id="16" name="Picture 15">
            <a:hlinkClick r:id="rId7" action="ppaction://hlinksldjump"/>
            <a:extLst>
              <a:ext uri="{FF2B5EF4-FFF2-40B4-BE49-F238E27FC236}">
                <a16:creationId xmlns:a16="http://schemas.microsoft.com/office/drawing/2014/main" id="{09657278-6FBC-4737-B7D8-0D75DFD92A7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06417" y="4520759"/>
            <a:ext cx="1043969" cy="976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4180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hape, square&#10;&#10;Description automatically generated">
            <a:extLst>
              <a:ext uri="{FF2B5EF4-FFF2-40B4-BE49-F238E27FC236}">
                <a16:creationId xmlns:a16="http://schemas.microsoft.com/office/drawing/2014/main" id="{4BC033BC-CF63-4535-AD03-53E75BADCD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61"/>
          <a:stretch/>
        </p:blipFill>
        <p:spPr>
          <a:xfrm>
            <a:off x="1" y="246225"/>
            <a:ext cx="12302836" cy="6745971"/>
          </a:xfrm>
          <a:prstGeom prst="rect">
            <a:avLst/>
          </a:prstGeom>
          <a:ln>
            <a:noFill/>
          </a:ln>
        </p:spPr>
      </p:pic>
      <p:grpSp>
        <p:nvGrpSpPr>
          <p:cNvPr id="8" name="组合 7"/>
          <p:cNvGrpSpPr/>
          <p:nvPr/>
        </p:nvGrpSpPr>
        <p:grpSpPr>
          <a:xfrm>
            <a:off x="9568019" y="619500"/>
            <a:ext cx="1901666" cy="1772603"/>
            <a:chOff x="13633" y="617"/>
            <a:chExt cx="3993" cy="3722"/>
          </a:xfrm>
        </p:grpSpPr>
        <p:pic>
          <p:nvPicPr>
            <p:cNvPr id="6" name="图片 5" descr="317bb1fc8d85c3cf0cc20b70fb72da9d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908" y="1864"/>
              <a:ext cx="1718" cy="2475"/>
            </a:xfrm>
            <a:prstGeom prst="rect">
              <a:avLst/>
            </a:prstGeom>
          </p:spPr>
        </p:pic>
        <p:pic>
          <p:nvPicPr>
            <p:cNvPr id="4" name="图片 3" descr="dbbdf7ebe7fa68866d08b93311b0040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633" y="617"/>
              <a:ext cx="3843" cy="2472"/>
            </a:xfrm>
            <a:prstGeom prst="rect">
              <a:avLst/>
            </a:prstGeom>
          </p:spPr>
        </p:pic>
      </p:grpSp>
      <p:sp>
        <p:nvSpPr>
          <p:cNvPr id="9" name="云形 8"/>
          <p:cNvSpPr/>
          <p:nvPr/>
        </p:nvSpPr>
        <p:spPr>
          <a:xfrm>
            <a:off x="2849769" y="736668"/>
            <a:ext cx="7730282" cy="4134108"/>
          </a:xfrm>
          <a:prstGeom prst="cloud">
            <a:avLst/>
          </a:prstGeom>
          <a:solidFill>
            <a:srgbClr val="52925A"/>
          </a:solidFill>
          <a:ln>
            <a:noFill/>
          </a:ln>
          <a:effectLst>
            <a:outerShdw blurRad="50800" dist="38100" dir="2700000" algn="tl" rotWithShape="0">
              <a:srgbClr val="A0D4E1">
                <a:alpha val="6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5000"/>
              </a:lnSpc>
            </a:pPr>
            <a:r>
              <a:rPr lang="en-US" sz="3600" dirty="0" err="1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</a:rPr>
              <a:t>Trong</a:t>
            </a:r>
            <a:r>
              <a:rPr lang="en-US" sz="3600" dirty="0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E8E8CC"/>
                </a:solidFill>
                <a:latin typeface="+mj-lt"/>
                <a:ea typeface="Calibri" panose="020F0502020204030204" pitchFamily="34" charset="0"/>
              </a:rPr>
              <a:t>câu</a:t>
            </a:r>
            <a:r>
              <a:rPr lang="en-US" sz="3600" dirty="0">
                <a:solidFill>
                  <a:srgbClr val="E8E8CC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E8E8CC"/>
                </a:solidFill>
                <a:latin typeface="+mj-lt"/>
                <a:ea typeface="Calibri" panose="020F0502020204030204" pitchFamily="34" charset="0"/>
              </a:rPr>
              <a:t>chuyện</a:t>
            </a:r>
            <a:r>
              <a:rPr lang="en-US" sz="3600" dirty="0">
                <a:solidFill>
                  <a:srgbClr val="E8E8CC"/>
                </a:solidFill>
                <a:latin typeface="+mj-lt"/>
                <a:ea typeface="Calibri" panose="020F0502020204030204" pitchFamily="34" charset="0"/>
              </a:rPr>
              <a:t> “</a:t>
            </a:r>
            <a:r>
              <a:rPr lang="en-US" sz="3600" dirty="0" err="1">
                <a:solidFill>
                  <a:srgbClr val="E8E8CC"/>
                </a:solidFill>
                <a:latin typeface="+mj-lt"/>
                <a:ea typeface="Calibri" panose="020F0502020204030204" pitchFamily="34" charset="0"/>
              </a:rPr>
              <a:t>Mèo</a:t>
            </a:r>
            <a:r>
              <a:rPr lang="en-US" sz="3600" dirty="0">
                <a:solidFill>
                  <a:srgbClr val="E8E8CC"/>
                </a:solidFill>
                <a:latin typeface="+mj-lt"/>
                <a:ea typeface="Calibri" panose="020F0502020204030204" pitchFamily="34" charset="0"/>
              </a:rPr>
              <a:t> con </a:t>
            </a:r>
            <a:r>
              <a:rPr lang="en-US" sz="3600" dirty="0" err="1">
                <a:solidFill>
                  <a:srgbClr val="E8E8CC"/>
                </a:solidFill>
                <a:latin typeface="+mj-lt"/>
                <a:ea typeface="Calibri" panose="020F0502020204030204" pitchFamily="34" charset="0"/>
              </a:rPr>
              <a:t>bị</a:t>
            </a:r>
            <a:r>
              <a:rPr lang="en-US" sz="3600" dirty="0">
                <a:solidFill>
                  <a:srgbClr val="E8E8CC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E8E8CC"/>
                </a:solidFill>
                <a:latin typeface="+mj-lt"/>
                <a:ea typeface="Calibri" panose="020F0502020204030204" pitchFamily="34" charset="0"/>
              </a:rPr>
              <a:t>lạc</a:t>
            </a:r>
            <a:r>
              <a:rPr lang="en-US" sz="3600" dirty="0">
                <a:solidFill>
                  <a:srgbClr val="E8E8CC"/>
                </a:solidFill>
                <a:latin typeface="+mj-lt"/>
                <a:ea typeface="Calibri" panose="020F0502020204030204" pitchFamily="34" charset="0"/>
              </a:rPr>
              <a:t>”, </a:t>
            </a:r>
            <a:r>
              <a:rPr lang="en-US" sz="3600" dirty="0" err="1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bác</a:t>
            </a:r>
            <a:r>
              <a:rPr lang="en-US" sz="3600" dirty="0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cú</a:t>
            </a:r>
            <a:r>
              <a:rPr lang="en-US" sz="3600" dirty="0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3600" dirty="0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3600" dirty="0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giúp</a:t>
            </a:r>
            <a:r>
              <a:rPr lang="en-US" sz="3600" dirty="0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mèo</a:t>
            </a:r>
            <a:r>
              <a:rPr lang="en-US" sz="3600" dirty="0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trở</a:t>
            </a:r>
            <a:r>
              <a:rPr lang="en-US" sz="3600" dirty="0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3600" dirty="0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</a:p>
        </p:txBody>
      </p:sp>
      <p:pic>
        <p:nvPicPr>
          <p:cNvPr id="30" name="图片 29" descr="8b0fccb2e21d61b25266c16d7d82244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998255" y="532915"/>
            <a:ext cx="3539490" cy="2148364"/>
          </a:xfrm>
          <a:prstGeom prst="rect">
            <a:avLst/>
          </a:prstGeom>
        </p:spPr>
      </p:pic>
      <p:pic>
        <p:nvPicPr>
          <p:cNvPr id="14" name="Picture 4" descr="2500 х 1682, 1.15 МБ">
            <a:extLst>
              <a:ext uri="{FF2B5EF4-FFF2-40B4-BE49-F238E27FC236}">
                <a16:creationId xmlns:a16="http://schemas.microsoft.com/office/drawing/2014/main" id="{97FA69FB-6393-4A36-9174-97B11198B2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41614" y="4767943"/>
            <a:ext cx="4773386" cy="1979368"/>
          </a:xfrm>
          <a:prstGeom prst="rect">
            <a:avLst/>
          </a:prstGeom>
          <a:noFill/>
        </p:spPr>
      </p:pic>
      <p:pic>
        <p:nvPicPr>
          <p:cNvPr id="15" name="Picture 4" descr="2500 х 1682, 1.15 МБ">
            <a:extLst>
              <a:ext uri="{FF2B5EF4-FFF2-40B4-BE49-F238E27FC236}">
                <a16:creationId xmlns:a16="http://schemas.microsoft.com/office/drawing/2014/main" id="{05AC603D-7FC1-4A17-BF8E-4C34A7026D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714999" y="4847097"/>
            <a:ext cx="6242957" cy="1914549"/>
          </a:xfrm>
          <a:prstGeom prst="rect">
            <a:avLst/>
          </a:prstGeom>
          <a:noFill/>
        </p:spPr>
      </p:pic>
      <p:pic>
        <p:nvPicPr>
          <p:cNvPr id="16" name="Picture 15">
            <a:hlinkClick r:id="rId8" action="ppaction://hlinksldjump"/>
            <a:extLst>
              <a:ext uri="{FF2B5EF4-FFF2-40B4-BE49-F238E27FC236}">
                <a16:creationId xmlns:a16="http://schemas.microsoft.com/office/drawing/2014/main" id="{839C6202-8851-42F6-BDE6-1AE44F283B3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19317" y="3666503"/>
            <a:ext cx="1467573" cy="1852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3020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hape, square&#10;&#10;Description automatically generated">
            <a:extLst>
              <a:ext uri="{FF2B5EF4-FFF2-40B4-BE49-F238E27FC236}">
                <a16:creationId xmlns:a16="http://schemas.microsoft.com/office/drawing/2014/main" id="{F872BD06-EC05-4FB4-9E26-AECDFF9D44C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61"/>
          <a:stretch/>
        </p:blipFill>
        <p:spPr>
          <a:xfrm>
            <a:off x="1" y="246225"/>
            <a:ext cx="12302836" cy="6745971"/>
          </a:xfrm>
          <a:prstGeom prst="rect">
            <a:avLst/>
          </a:prstGeom>
          <a:ln>
            <a:noFill/>
          </a:ln>
        </p:spPr>
      </p:pic>
      <p:grpSp>
        <p:nvGrpSpPr>
          <p:cNvPr id="8" name="组合 7"/>
          <p:cNvGrpSpPr/>
          <p:nvPr/>
        </p:nvGrpSpPr>
        <p:grpSpPr>
          <a:xfrm>
            <a:off x="8522990" y="914572"/>
            <a:ext cx="1901666" cy="1772603"/>
            <a:chOff x="13633" y="617"/>
            <a:chExt cx="3993" cy="3722"/>
          </a:xfrm>
        </p:grpSpPr>
        <p:pic>
          <p:nvPicPr>
            <p:cNvPr id="6" name="图片 5" descr="317bb1fc8d85c3cf0cc20b70fb72da9d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908" y="1864"/>
              <a:ext cx="1718" cy="2475"/>
            </a:xfrm>
            <a:prstGeom prst="rect">
              <a:avLst/>
            </a:prstGeom>
          </p:spPr>
        </p:pic>
        <p:pic>
          <p:nvPicPr>
            <p:cNvPr id="4" name="图片 3" descr="dbbdf7ebe7fa68866d08b93311b0040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633" y="617"/>
              <a:ext cx="3843" cy="2472"/>
            </a:xfrm>
            <a:prstGeom prst="rect">
              <a:avLst/>
            </a:prstGeom>
          </p:spPr>
        </p:pic>
      </p:grpSp>
      <p:sp>
        <p:nvSpPr>
          <p:cNvPr id="9" name="云形 8"/>
          <p:cNvSpPr/>
          <p:nvPr/>
        </p:nvSpPr>
        <p:spPr>
          <a:xfrm>
            <a:off x="3078824" y="1753423"/>
            <a:ext cx="6543654" cy="2797538"/>
          </a:xfrm>
          <a:prstGeom prst="cloud">
            <a:avLst/>
          </a:prstGeom>
          <a:solidFill>
            <a:srgbClr val="52925A"/>
          </a:solidFill>
          <a:ln>
            <a:noFill/>
          </a:ln>
          <a:effectLst>
            <a:outerShdw blurRad="50800" dist="38100" dir="2700000" algn="tl" rotWithShape="0">
              <a:srgbClr val="A0D4E1">
                <a:alpha val="6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000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图片 29" descr="8b0fccb2e21d61b25266c16d7d82244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956038" y="538811"/>
            <a:ext cx="3539490" cy="2148364"/>
          </a:xfrm>
          <a:prstGeom prst="rect">
            <a:avLst/>
          </a:prstGeom>
        </p:spPr>
      </p:pic>
      <p:pic>
        <p:nvPicPr>
          <p:cNvPr id="14" name="Picture 4" descr="2500 х 1682, 1.15 МБ">
            <a:extLst>
              <a:ext uri="{FF2B5EF4-FFF2-40B4-BE49-F238E27FC236}">
                <a16:creationId xmlns:a16="http://schemas.microsoft.com/office/drawing/2014/main" id="{40EA87F1-57CD-46EB-B010-390CD2A8A3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41613" y="4760039"/>
            <a:ext cx="4773386" cy="1979368"/>
          </a:xfrm>
          <a:prstGeom prst="rect">
            <a:avLst/>
          </a:prstGeom>
          <a:noFill/>
        </p:spPr>
      </p:pic>
      <p:pic>
        <p:nvPicPr>
          <p:cNvPr id="15" name="Picture 4" descr="2500 х 1682, 1.15 МБ">
            <a:extLst>
              <a:ext uri="{FF2B5EF4-FFF2-40B4-BE49-F238E27FC236}">
                <a16:creationId xmlns:a16="http://schemas.microsoft.com/office/drawing/2014/main" id="{A34431A0-3996-4BF7-BFC5-6C4E475DB4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714999" y="4847097"/>
            <a:ext cx="6242957" cy="1914549"/>
          </a:xfrm>
          <a:prstGeom prst="rect">
            <a:avLst/>
          </a:prstGeom>
          <a:noFill/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11DA44F-0A05-428C-9240-5A71C4E38B91}"/>
              </a:ext>
            </a:extLst>
          </p:cNvPr>
          <p:cNvSpPr txBox="1"/>
          <p:nvPr/>
        </p:nvSpPr>
        <p:spPr>
          <a:xfrm>
            <a:off x="4400863" y="2184972"/>
            <a:ext cx="4868573" cy="1934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3600" dirty="0" err="1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chuyện</a:t>
            </a:r>
            <a:r>
              <a:rPr lang="en-US" sz="3600" dirty="0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solidFill>
                  <a:srgbClr val="E8E8CC"/>
                </a:solidFill>
                <a:latin typeface="+mj-lt"/>
                <a:ea typeface="Calibri" panose="020F0502020204030204" pitchFamily="34" charset="0"/>
              </a:rPr>
              <a:t>“</a:t>
            </a:r>
            <a:r>
              <a:rPr lang="en-US" sz="3600" dirty="0" err="1">
                <a:solidFill>
                  <a:srgbClr val="E8E8CC"/>
                </a:solidFill>
                <a:latin typeface="+mj-lt"/>
                <a:ea typeface="Calibri" panose="020F0502020204030204" pitchFamily="34" charset="0"/>
              </a:rPr>
              <a:t>Mèo</a:t>
            </a:r>
            <a:r>
              <a:rPr lang="en-US" sz="3600" dirty="0">
                <a:solidFill>
                  <a:srgbClr val="E8E8CC"/>
                </a:solidFill>
                <a:latin typeface="+mj-lt"/>
                <a:ea typeface="Calibri" panose="020F0502020204030204" pitchFamily="34" charset="0"/>
              </a:rPr>
              <a:t> con </a:t>
            </a:r>
            <a:r>
              <a:rPr lang="en-US" sz="3600" dirty="0" err="1">
                <a:solidFill>
                  <a:srgbClr val="E8E8CC"/>
                </a:solidFill>
                <a:latin typeface="+mj-lt"/>
                <a:ea typeface="Calibri" panose="020F0502020204030204" pitchFamily="34" charset="0"/>
              </a:rPr>
              <a:t>bị</a:t>
            </a:r>
            <a:r>
              <a:rPr lang="en-US" sz="3600" dirty="0">
                <a:solidFill>
                  <a:srgbClr val="E8E8CC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E8E8CC"/>
                </a:solidFill>
                <a:latin typeface="+mj-lt"/>
                <a:ea typeface="Calibri" panose="020F0502020204030204" pitchFamily="34" charset="0"/>
              </a:rPr>
              <a:t>lạc</a:t>
            </a:r>
            <a:r>
              <a:rPr lang="en-US" sz="3600" dirty="0">
                <a:solidFill>
                  <a:srgbClr val="E8E8CC"/>
                </a:solidFill>
                <a:latin typeface="+mj-lt"/>
                <a:ea typeface="Calibri" panose="020F0502020204030204" pitchFamily="34" charset="0"/>
              </a:rPr>
              <a:t>”, </a:t>
            </a:r>
            <a:r>
              <a:rPr lang="en-US" sz="3600" dirty="0" err="1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3600" dirty="0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thúc</a:t>
            </a:r>
            <a:r>
              <a:rPr lang="en-US" sz="3600" dirty="0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ra </a:t>
            </a:r>
            <a:r>
              <a:rPr lang="en-US" sz="3600" dirty="0" err="1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3600" dirty="0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</a:p>
        </p:txBody>
      </p:sp>
      <p:pic>
        <p:nvPicPr>
          <p:cNvPr id="17" name="Picture 16">
            <a:hlinkClick r:id="rId8" action="ppaction://hlinksldjump"/>
            <a:extLst>
              <a:ext uri="{FF2B5EF4-FFF2-40B4-BE49-F238E27FC236}">
                <a16:creationId xmlns:a16="http://schemas.microsoft.com/office/drawing/2014/main" id="{F558BF5E-51E1-45A0-8DC1-E1AEDA81B8D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56867" y="3574853"/>
            <a:ext cx="1263035" cy="2086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9835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hape, square&#10;&#10;Description automatically generated">
            <a:extLst>
              <a:ext uri="{FF2B5EF4-FFF2-40B4-BE49-F238E27FC236}">
                <a16:creationId xmlns:a16="http://schemas.microsoft.com/office/drawing/2014/main" id="{F872BD06-EC05-4FB4-9E26-AECDFF9D44C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61"/>
          <a:stretch/>
        </p:blipFill>
        <p:spPr>
          <a:xfrm>
            <a:off x="1" y="246225"/>
            <a:ext cx="12302836" cy="6745971"/>
          </a:xfrm>
          <a:prstGeom prst="rect">
            <a:avLst/>
          </a:prstGeom>
          <a:ln>
            <a:noFill/>
          </a:ln>
        </p:spPr>
      </p:pic>
      <p:pic>
        <p:nvPicPr>
          <p:cNvPr id="5" name="Picture 10" descr="Download 999 Hình Nền Powerpoint Dễ Thương, Ngộ Nghĩnh Nhất Quả Đất">
            <a:extLst>
              <a:ext uri="{FF2B5EF4-FFF2-40B4-BE49-F238E27FC236}">
                <a16:creationId xmlns:a16="http://schemas.microsoft.com/office/drawing/2014/main" id="{D97F2825-F27B-4767-8B66-B0177A7A09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071" y="511630"/>
            <a:ext cx="11119758" cy="6232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267130-3FA0-40BB-BA78-7AA335AD4511}"/>
              </a:ext>
            </a:extLst>
          </p:cNvPr>
          <p:cNvSpPr/>
          <p:nvPr/>
        </p:nvSpPr>
        <p:spPr>
          <a:xfrm>
            <a:off x="2723671" y="1699149"/>
            <a:ext cx="712567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err="1">
                <a:ln/>
                <a:solidFill>
                  <a:srgbClr val="0C471A"/>
                </a:solidFill>
                <a:effectLst/>
              </a:rPr>
              <a:t>Bài</a:t>
            </a:r>
            <a:r>
              <a:rPr lang="en-US" sz="5400" b="1" cap="none" spc="0" dirty="0">
                <a:ln/>
                <a:solidFill>
                  <a:srgbClr val="0C471A"/>
                </a:solidFill>
                <a:effectLst/>
              </a:rPr>
              <a:t> 116: </a:t>
            </a:r>
          </a:p>
          <a:p>
            <a:pPr algn="ctr"/>
            <a:r>
              <a:rPr lang="en-US" sz="5400" b="1" cap="none" spc="0" dirty="0" err="1">
                <a:ln/>
                <a:solidFill>
                  <a:srgbClr val="0C471A"/>
                </a:solidFill>
                <a:effectLst/>
              </a:rPr>
              <a:t>Kể</a:t>
            </a:r>
            <a:r>
              <a:rPr lang="en-US" sz="5400" b="1" cap="none" spc="0" dirty="0">
                <a:ln/>
                <a:solidFill>
                  <a:srgbClr val="0C471A"/>
                </a:solidFill>
                <a:effectLst/>
              </a:rPr>
              <a:t> </a:t>
            </a:r>
            <a:r>
              <a:rPr lang="en-US" sz="5400" b="1" cap="none" spc="0" dirty="0" err="1">
                <a:ln/>
                <a:solidFill>
                  <a:srgbClr val="0C471A"/>
                </a:solidFill>
                <a:effectLst/>
              </a:rPr>
              <a:t>chuyện</a:t>
            </a:r>
            <a:r>
              <a:rPr lang="en-US" sz="5400" b="1" dirty="0">
                <a:ln/>
                <a:solidFill>
                  <a:srgbClr val="0C471A"/>
                </a:solidFill>
              </a:rPr>
              <a:t> </a:t>
            </a:r>
            <a:r>
              <a:rPr lang="en-US" sz="5400" b="1" dirty="0" err="1">
                <a:ln/>
                <a:solidFill>
                  <a:srgbClr val="0C471A"/>
                </a:solidFill>
              </a:rPr>
              <a:t>Cây</a:t>
            </a:r>
            <a:r>
              <a:rPr lang="en-US" sz="5400" b="1" dirty="0">
                <a:ln/>
                <a:solidFill>
                  <a:srgbClr val="0C471A"/>
                </a:solidFill>
              </a:rPr>
              <a:t> </a:t>
            </a:r>
            <a:r>
              <a:rPr lang="en-US" sz="5400" b="1" dirty="0" err="1">
                <a:ln/>
                <a:solidFill>
                  <a:srgbClr val="0C471A"/>
                </a:solidFill>
              </a:rPr>
              <a:t>khế</a:t>
            </a:r>
            <a:endParaRPr lang="en-US" sz="5400" b="1" dirty="0">
              <a:ln/>
              <a:solidFill>
                <a:srgbClr val="0C471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69524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941</TotalTime>
  <Words>238</Words>
  <Application>Microsoft Office PowerPoint</Application>
  <PresentationFormat>Widescreen</PresentationFormat>
  <Paragraphs>46</Paragraphs>
  <Slides>26</Slides>
  <Notes>19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UTM Avo</vt:lpstr>
      <vt:lpstr>Calibri</vt:lpstr>
      <vt:lpstr>Arial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Tuần 22</dc:title>
  <dc:creator>MONG TUYEN</dc:creator>
  <cp:lastModifiedBy>Administrator</cp:lastModifiedBy>
  <cp:revision>48</cp:revision>
  <dcterms:created xsi:type="dcterms:W3CDTF">2021-12-01T17:14:26Z</dcterms:created>
  <dcterms:modified xsi:type="dcterms:W3CDTF">2022-01-26T06:55:36Z</dcterms:modified>
</cp:coreProperties>
</file>