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  <p:sldMasterId id="2147483686" r:id="rId2"/>
  </p:sldMasterIdLst>
  <p:notesMasterIdLst>
    <p:notesMasterId r:id="rId15"/>
  </p:notesMasterIdLst>
  <p:sldIdLst>
    <p:sldId id="256" r:id="rId3"/>
    <p:sldId id="312" r:id="rId4"/>
    <p:sldId id="418" r:id="rId5"/>
    <p:sldId id="411" r:id="rId6"/>
    <p:sldId id="435" r:id="rId7"/>
    <p:sldId id="436" r:id="rId8"/>
    <p:sldId id="419" r:id="rId9"/>
    <p:sldId id="420" r:id="rId10"/>
    <p:sldId id="422" r:id="rId11"/>
    <p:sldId id="421" r:id="rId12"/>
    <p:sldId id="309" r:id="rId13"/>
    <p:sldId id="288" r:id="rId14"/>
  </p:sldIdLst>
  <p:sldSz cx="9144000" cy="5143500" type="screen16x9"/>
  <p:notesSz cx="6858000" cy="9144000"/>
  <p:embeddedFontLst>
    <p:embeddedFont>
      <p:font typeface="PT Sans" panose="020B0503020203020204" pitchFamily="34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  <p:embeddedFont>
      <p:font typeface="Titan One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F05D5B53-242B-418E-8FCF-52DF4DE34BDE}">
          <p14:sldIdLst>
            <p14:sldId id="256"/>
            <p14:sldId id="312"/>
            <p14:sldId id="418"/>
            <p14:sldId id="411"/>
            <p14:sldId id="435"/>
            <p14:sldId id="436"/>
            <p14:sldId id="419"/>
            <p14:sldId id="420"/>
            <p14:sldId id="422"/>
            <p14:sldId id="421"/>
            <p14:sldId id="309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BFB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5B309A-7785-4E3B-8086-C0925E9B108B}">
  <a:tblStyle styleId="{F35B309A-7785-4E3B-8086-C0925E9B10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5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6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>
          <a:extLst>
            <a:ext uri="{FF2B5EF4-FFF2-40B4-BE49-F238E27FC236}">
              <a16:creationId xmlns:a16="http://schemas.microsoft.com/office/drawing/2014/main" id="{A2F86B10-7F85-714A-C1A7-79BC1B517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d431007ba2_0_208:notes">
            <a:extLst>
              <a:ext uri="{FF2B5EF4-FFF2-40B4-BE49-F238E27FC236}">
                <a16:creationId xmlns:a16="http://schemas.microsoft.com/office/drawing/2014/main" id="{E70EDB46-5DA4-DBCA-5A6D-DB1D887BBF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d431007ba2_0_208:notes">
            <a:extLst>
              <a:ext uri="{FF2B5EF4-FFF2-40B4-BE49-F238E27FC236}">
                <a16:creationId xmlns:a16="http://schemas.microsoft.com/office/drawing/2014/main" id="{83AB8713-037D-E866-F122-365EB3EEC7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9097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>
          <a:extLst>
            <a:ext uri="{FF2B5EF4-FFF2-40B4-BE49-F238E27FC236}">
              <a16:creationId xmlns:a16="http://schemas.microsoft.com/office/drawing/2014/main" id="{DDD81975-BC34-09D2-C90E-1DFE7EACC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d431007ba2_0_208:notes">
            <a:extLst>
              <a:ext uri="{FF2B5EF4-FFF2-40B4-BE49-F238E27FC236}">
                <a16:creationId xmlns:a16="http://schemas.microsoft.com/office/drawing/2014/main" id="{C20B1FEF-9022-A7A9-B483-6271BAE094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d431007ba2_0_208:notes">
            <a:extLst>
              <a:ext uri="{FF2B5EF4-FFF2-40B4-BE49-F238E27FC236}">
                <a16:creationId xmlns:a16="http://schemas.microsoft.com/office/drawing/2014/main" id="{BCF6A26E-58B0-0397-5364-73320855B9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7263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>
          <a:extLst>
            <a:ext uri="{FF2B5EF4-FFF2-40B4-BE49-F238E27FC236}">
              <a16:creationId xmlns:a16="http://schemas.microsoft.com/office/drawing/2014/main" id="{D108A472-4421-57C1-C565-FDECE281C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d431007ba2_0_208:notes">
            <a:extLst>
              <a:ext uri="{FF2B5EF4-FFF2-40B4-BE49-F238E27FC236}">
                <a16:creationId xmlns:a16="http://schemas.microsoft.com/office/drawing/2014/main" id="{0493AF86-CEFD-19DF-675C-C6987F1267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d431007ba2_0_208:notes">
            <a:extLst>
              <a:ext uri="{FF2B5EF4-FFF2-40B4-BE49-F238E27FC236}">
                <a16:creationId xmlns:a16="http://schemas.microsoft.com/office/drawing/2014/main" id="{4C72173C-A98F-D0EE-9533-BA7C030B23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5296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>
          <a:extLst>
            <a:ext uri="{FF2B5EF4-FFF2-40B4-BE49-F238E27FC236}">
              <a16:creationId xmlns:a16="http://schemas.microsoft.com/office/drawing/2014/main" id="{BEE054A0-D783-9D84-7958-80579C1B9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4dfce81f19_0_45:notes">
            <a:extLst>
              <a:ext uri="{FF2B5EF4-FFF2-40B4-BE49-F238E27FC236}">
                <a16:creationId xmlns:a16="http://schemas.microsoft.com/office/drawing/2014/main" id="{E0574D6D-5914-D8F2-BE37-E917B9553E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4dfce81f19_0_45:notes">
            <a:extLst>
              <a:ext uri="{FF2B5EF4-FFF2-40B4-BE49-F238E27FC236}">
                <a16:creationId xmlns:a16="http://schemas.microsoft.com/office/drawing/2014/main" id="{D6B92F45-DBF9-852B-3F29-C557EE8FA2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826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9">
          <a:extLst>
            <a:ext uri="{FF2B5EF4-FFF2-40B4-BE49-F238E27FC236}">
              <a16:creationId xmlns:a16="http://schemas.microsoft.com/office/drawing/2014/main" id="{9D1340C0-DFA5-0D00-4A7E-54E08E8FE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" name="Google Shape;2170;g54dda1946d_4_2730:notes">
            <a:extLst>
              <a:ext uri="{FF2B5EF4-FFF2-40B4-BE49-F238E27FC236}">
                <a16:creationId xmlns:a16="http://schemas.microsoft.com/office/drawing/2014/main" id="{4B77FFA6-CB83-A7D1-79D1-E7B73395DD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1" name="Google Shape;2171;g54dda1946d_4_2730:notes">
            <a:extLst>
              <a:ext uri="{FF2B5EF4-FFF2-40B4-BE49-F238E27FC236}">
                <a16:creationId xmlns:a16="http://schemas.microsoft.com/office/drawing/2014/main" id="{B19C3E20-87F1-0E34-F0F9-CBF60E31B6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0432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>
          <a:extLst>
            <a:ext uri="{FF2B5EF4-FFF2-40B4-BE49-F238E27FC236}">
              <a16:creationId xmlns:a16="http://schemas.microsoft.com/office/drawing/2014/main" id="{DD66513B-A13F-7765-5736-631581D1D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54dda1946d_6_308:notes">
            <a:extLst>
              <a:ext uri="{FF2B5EF4-FFF2-40B4-BE49-F238E27FC236}">
                <a16:creationId xmlns:a16="http://schemas.microsoft.com/office/drawing/2014/main" id="{6BF9EE46-B5BA-47D3-A54F-8F46C734B3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54dda1946d_6_308:notes">
            <a:extLst>
              <a:ext uri="{FF2B5EF4-FFF2-40B4-BE49-F238E27FC236}">
                <a16:creationId xmlns:a16="http://schemas.microsoft.com/office/drawing/2014/main" id="{CA2A16E0-47BA-B281-393B-1E42255616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2816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>
          <a:extLst>
            <a:ext uri="{FF2B5EF4-FFF2-40B4-BE49-F238E27FC236}">
              <a16:creationId xmlns:a16="http://schemas.microsoft.com/office/drawing/2014/main" id="{C4D85DDF-2AEB-0B9D-D65E-FA63A6BFC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d431007ba2_0_208:notes">
            <a:extLst>
              <a:ext uri="{FF2B5EF4-FFF2-40B4-BE49-F238E27FC236}">
                <a16:creationId xmlns:a16="http://schemas.microsoft.com/office/drawing/2014/main" id="{4B46A1B8-E026-381B-5EDE-7B8D305F3D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d431007ba2_0_208:notes">
            <a:extLst>
              <a:ext uri="{FF2B5EF4-FFF2-40B4-BE49-F238E27FC236}">
                <a16:creationId xmlns:a16="http://schemas.microsoft.com/office/drawing/2014/main" id="{19597872-A44F-E8B6-A310-6221FDC2FA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6639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>
          <a:extLst>
            <a:ext uri="{FF2B5EF4-FFF2-40B4-BE49-F238E27FC236}">
              <a16:creationId xmlns:a16="http://schemas.microsoft.com/office/drawing/2014/main" id="{003CC5E3-87FD-13AC-55EC-916D9F8FD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d431007ba2_0_208:notes">
            <a:extLst>
              <a:ext uri="{FF2B5EF4-FFF2-40B4-BE49-F238E27FC236}">
                <a16:creationId xmlns:a16="http://schemas.microsoft.com/office/drawing/2014/main" id="{5208D885-0682-6F81-4371-1751046698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d431007ba2_0_208:notes">
            <a:extLst>
              <a:ext uri="{FF2B5EF4-FFF2-40B4-BE49-F238E27FC236}">
                <a16:creationId xmlns:a16="http://schemas.microsoft.com/office/drawing/2014/main" id="{D647F7E0-A08A-8062-544D-C8FE4ABEB9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6055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>
          <a:extLst>
            <a:ext uri="{FF2B5EF4-FFF2-40B4-BE49-F238E27FC236}">
              <a16:creationId xmlns:a16="http://schemas.microsoft.com/office/drawing/2014/main" id="{385450A8-8825-A17E-F636-8D2D1F39A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d431007ba2_0_208:notes">
            <a:extLst>
              <a:ext uri="{FF2B5EF4-FFF2-40B4-BE49-F238E27FC236}">
                <a16:creationId xmlns:a16="http://schemas.microsoft.com/office/drawing/2014/main" id="{790F88D5-34C6-4E83-D9A0-75E9C31D67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d431007ba2_0_208:notes">
            <a:extLst>
              <a:ext uri="{FF2B5EF4-FFF2-40B4-BE49-F238E27FC236}">
                <a16:creationId xmlns:a16="http://schemas.microsoft.com/office/drawing/2014/main" id="{9E11606F-6AF4-F676-721D-77CBD3308F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974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3" cy="51475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-73225" y="4469142"/>
            <a:ext cx="9372241" cy="786068"/>
          </a:xfrm>
          <a:custGeom>
            <a:avLst/>
            <a:gdLst/>
            <a:ahLst/>
            <a:cxnLst/>
            <a:rect l="l" t="t" r="r" b="b"/>
            <a:pathLst>
              <a:path w="188966" h="44093" extrusionOk="0">
                <a:moveTo>
                  <a:pt x="1" y="1"/>
                </a:moveTo>
                <a:lnTo>
                  <a:pt x="1" y="44093"/>
                </a:lnTo>
                <a:lnTo>
                  <a:pt x="188965" y="44093"/>
                </a:lnTo>
                <a:lnTo>
                  <a:pt x="18896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73225" y="4366656"/>
            <a:ext cx="9372241" cy="102504"/>
          </a:xfrm>
          <a:custGeom>
            <a:avLst/>
            <a:gdLst/>
            <a:ahLst/>
            <a:cxnLst/>
            <a:rect l="l" t="t" r="r" b="b"/>
            <a:pathLst>
              <a:path w="188966" h="4032" extrusionOk="0">
                <a:moveTo>
                  <a:pt x="1" y="1"/>
                </a:moveTo>
                <a:lnTo>
                  <a:pt x="1" y="4032"/>
                </a:lnTo>
                <a:lnTo>
                  <a:pt x="188965" y="4032"/>
                </a:lnTo>
                <a:lnTo>
                  <a:pt x="18896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19825" y="542950"/>
            <a:ext cx="7704300" cy="4057500"/>
          </a:xfrm>
          <a:prstGeom prst="roundRect">
            <a:avLst>
              <a:gd name="adj" fmla="val 13232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5081" y="617826"/>
            <a:ext cx="7553700" cy="3907800"/>
          </a:xfrm>
          <a:prstGeom prst="roundRect">
            <a:avLst>
              <a:gd name="adj" fmla="val 13232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949400" y="1699275"/>
            <a:ext cx="5245200" cy="13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286900" y="3011138"/>
            <a:ext cx="4570200" cy="37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19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65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80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31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767558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8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44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19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2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36526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7" y="136526"/>
            <a:ext cx="2555875" cy="292655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717552"/>
            <a:ext cx="1504157" cy="2345531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82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1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0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27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64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3" cy="514757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/>
          <p:nvPr/>
        </p:nvSpPr>
        <p:spPr>
          <a:xfrm>
            <a:off x="-73225" y="4469142"/>
            <a:ext cx="9372241" cy="786068"/>
          </a:xfrm>
          <a:custGeom>
            <a:avLst/>
            <a:gdLst/>
            <a:ahLst/>
            <a:cxnLst/>
            <a:rect l="l" t="t" r="r" b="b"/>
            <a:pathLst>
              <a:path w="188966" h="44093" extrusionOk="0">
                <a:moveTo>
                  <a:pt x="1" y="1"/>
                </a:moveTo>
                <a:lnTo>
                  <a:pt x="1" y="44093"/>
                </a:lnTo>
                <a:lnTo>
                  <a:pt x="188965" y="44093"/>
                </a:lnTo>
                <a:lnTo>
                  <a:pt x="18896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-73225" y="4366656"/>
            <a:ext cx="9372241" cy="102504"/>
          </a:xfrm>
          <a:custGeom>
            <a:avLst/>
            <a:gdLst/>
            <a:ahLst/>
            <a:cxnLst/>
            <a:rect l="l" t="t" r="r" b="b"/>
            <a:pathLst>
              <a:path w="188966" h="4032" extrusionOk="0">
                <a:moveTo>
                  <a:pt x="1" y="1"/>
                </a:moveTo>
                <a:lnTo>
                  <a:pt x="1" y="4032"/>
                </a:lnTo>
                <a:lnTo>
                  <a:pt x="188965" y="4032"/>
                </a:lnTo>
                <a:lnTo>
                  <a:pt x="18896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719825" y="542950"/>
            <a:ext cx="7704300" cy="4057500"/>
          </a:xfrm>
          <a:prstGeom prst="roundRect">
            <a:avLst>
              <a:gd name="adj" fmla="val 13232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795081" y="617826"/>
            <a:ext cx="7553700" cy="3907800"/>
          </a:xfrm>
          <a:prstGeom prst="roundRect">
            <a:avLst>
              <a:gd name="adj" fmla="val 13232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699200" y="2446450"/>
            <a:ext cx="5745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3900450" y="1473913"/>
            <a:ext cx="13431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699200" y="3307763"/>
            <a:ext cx="5745600" cy="37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4871858" y="51027"/>
            <a:ext cx="325593" cy="325493"/>
          </a:xfrm>
          <a:custGeom>
            <a:avLst/>
            <a:gdLst/>
            <a:ahLst/>
            <a:cxnLst/>
            <a:rect l="l" t="t" r="r" b="b"/>
            <a:pathLst>
              <a:path w="3575" h="3574" extrusionOk="0">
                <a:moveTo>
                  <a:pt x="1788" y="0"/>
                </a:moveTo>
                <a:cubicBezTo>
                  <a:pt x="801" y="0"/>
                  <a:pt x="1" y="800"/>
                  <a:pt x="1" y="1787"/>
                </a:cubicBezTo>
                <a:cubicBezTo>
                  <a:pt x="1" y="2773"/>
                  <a:pt x="801" y="3574"/>
                  <a:pt x="1788" y="3574"/>
                </a:cubicBezTo>
                <a:cubicBezTo>
                  <a:pt x="2774" y="3574"/>
                  <a:pt x="3575" y="2773"/>
                  <a:pt x="3575" y="1787"/>
                </a:cubicBezTo>
                <a:cubicBezTo>
                  <a:pt x="3575" y="800"/>
                  <a:pt x="2774" y="0"/>
                  <a:pt x="17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-946894" y="-1260586"/>
            <a:ext cx="2138672" cy="2138020"/>
          </a:xfrm>
          <a:custGeom>
            <a:avLst/>
            <a:gdLst/>
            <a:ahLst/>
            <a:cxnLst/>
            <a:rect l="l" t="t" r="r" b="b"/>
            <a:pathLst>
              <a:path w="3575" h="3574" extrusionOk="0">
                <a:moveTo>
                  <a:pt x="1788" y="0"/>
                </a:moveTo>
                <a:cubicBezTo>
                  <a:pt x="801" y="0"/>
                  <a:pt x="1" y="800"/>
                  <a:pt x="1" y="1787"/>
                </a:cubicBezTo>
                <a:cubicBezTo>
                  <a:pt x="1" y="2773"/>
                  <a:pt x="801" y="3574"/>
                  <a:pt x="1788" y="3574"/>
                </a:cubicBezTo>
                <a:cubicBezTo>
                  <a:pt x="2774" y="3574"/>
                  <a:pt x="3575" y="2773"/>
                  <a:pt x="3575" y="1787"/>
                </a:cubicBezTo>
                <a:cubicBezTo>
                  <a:pt x="3575" y="800"/>
                  <a:pt x="2774" y="0"/>
                  <a:pt x="178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1519446" y="-101173"/>
            <a:ext cx="325593" cy="325493"/>
          </a:xfrm>
          <a:custGeom>
            <a:avLst/>
            <a:gdLst/>
            <a:ahLst/>
            <a:cxnLst/>
            <a:rect l="l" t="t" r="r" b="b"/>
            <a:pathLst>
              <a:path w="3575" h="3574" extrusionOk="0">
                <a:moveTo>
                  <a:pt x="1788" y="0"/>
                </a:moveTo>
                <a:cubicBezTo>
                  <a:pt x="801" y="0"/>
                  <a:pt x="1" y="800"/>
                  <a:pt x="1" y="1787"/>
                </a:cubicBezTo>
                <a:cubicBezTo>
                  <a:pt x="1" y="2773"/>
                  <a:pt x="801" y="3574"/>
                  <a:pt x="1788" y="3574"/>
                </a:cubicBezTo>
                <a:cubicBezTo>
                  <a:pt x="2774" y="3574"/>
                  <a:pt x="3575" y="2773"/>
                  <a:pt x="3575" y="1787"/>
                </a:cubicBezTo>
                <a:cubicBezTo>
                  <a:pt x="3575" y="800"/>
                  <a:pt x="2774" y="0"/>
                  <a:pt x="178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8224254" y="-570550"/>
            <a:ext cx="1569121" cy="1568646"/>
          </a:xfrm>
          <a:custGeom>
            <a:avLst/>
            <a:gdLst/>
            <a:ahLst/>
            <a:cxnLst/>
            <a:rect l="l" t="t" r="r" b="b"/>
            <a:pathLst>
              <a:path w="3575" h="3574" extrusionOk="0">
                <a:moveTo>
                  <a:pt x="1788" y="0"/>
                </a:moveTo>
                <a:cubicBezTo>
                  <a:pt x="801" y="0"/>
                  <a:pt x="1" y="800"/>
                  <a:pt x="1" y="1787"/>
                </a:cubicBezTo>
                <a:cubicBezTo>
                  <a:pt x="1" y="2773"/>
                  <a:pt x="801" y="3574"/>
                  <a:pt x="1788" y="3574"/>
                </a:cubicBezTo>
                <a:cubicBezTo>
                  <a:pt x="2774" y="3574"/>
                  <a:pt x="3575" y="2773"/>
                  <a:pt x="3575" y="1787"/>
                </a:cubicBezTo>
                <a:cubicBezTo>
                  <a:pt x="3575" y="800"/>
                  <a:pt x="2774" y="0"/>
                  <a:pt x="178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0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0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3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8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3" cy="514757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8"/>
          <p:cNvSpPr/>
          <p:nvPr/>
        </p:nvSpPr>
        <p:spPr>
          <a:xfrm>
            <a:off x="-73225" y="4469142"/>
            <a:ext cx="9372241" cy="786068"/>
          </a:xfrm>
          <a:custGeom>
            <a:avLst/>
            <a:gdLst/>
            <a:ahLst/>
            <a:cxnLst/>
            <a:rect l="l" t="t" r="r" b="b"/>
            <a:pathLst>
              <a:path w="188966" h="44093" extrusionOk="0">
                <a:moveTo>
                  <a:pt x="1" y="1"/>
                </a:moveTo>
                <a:lnTo>
                  <a:pt x="1" y="44093"/>
                </a:lnTo>
                <a:lnTo>
                  <a:pt x="188965" y="44093"/>
                </a:lnTo>
                <a:lnTo>
                  <a:pt x="18896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8"/>
          <p:cNvSpPr/>
          <p:nvPr/>
        </p:nvSpPr>
        <p:spPr>
          <a:xfrm>
            <a:off x="-73225" y="4366656"/>
            <a:ext cx="9372241" cy="102504"/>
          </a:xfrm>
          <a:custGeom>
            <a:avLst/>
            <a:gdLst/>
            <a:ahLst/>
            <a:cxnLst/>
            <a:rect l="l" t="t" r="r" b="b"/>
            <a:pathLst>
              <a:path w="188966" h="4032" extrusionOk="0">
                <a:moveTo>
                  <a:pt x="1" y="1"/>
                </a:moveTo>
                <a:lnTo>
                  <a:pt x="1" y="4032"/>
                </a:lnTo>
                <a:lnTo>
                  <a:pt x="188965" y="4032"/>
                </a:lnTo>
                <a:lnTo>
                  <a:pt x="18896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8"/>
          <p:cNvSpPr/>
          <p:nvPr/>
        </p:nvSpPr>
        <p:spPr>
          <a:xfrm>
            <a:off x="719825" y="542950"/>
            <a:ext cx="7704300" cy="4057500"/>
          </a:xfrm>
          <a:prstGeom prst="roundRect">
            <a:avLst>
              <a:gd name="adj" fmla="val 13232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8"/>
          <p:cNvSpPr/>
          <p:nvPr/>
        </p:nvSpPr>
        <p:spPr>
          <a:xfrm>
            <a:off x="795081" y="617826"/>
            <a:ext cx="7553700" cy="3907800"/>
          </a:xfrm>
          <a:prstGeom prst="roundRect">
            <a:avLst>
              <a:gd name="adj" fmla="val 13232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8"/>
          <p:cNvSpPr txBox="1">
            <a:spLocks noGrp="1"/>
          </p:cNvSpPr>
          <p:nvPr>
            <p:ph type="title"/>
          </p:nvPr>
        </p:nvSpPr>
        <p:spPr>
          <a:xfrm>
            <a:off x="1346100" y="1324975"/>
            <a:ext cx="6451800" cy="19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8" name="Google Shape;88;p8"/>
          <p:cNvSpPr/>
          <p:nvPr/>
        </p:nvSpPr>
        <p:spPr>
          <a:xfrm>
            <a:off x="8865227" y="3410232"/>
            <a:ext cx="651095" cy="650895"/>
          </a:xfrm>
          <a:custGeom>
            <a:avLst/>
            <a:gdLst/>
            <a:ahLst/>
            <a:cxnLst/>
            <a:rect l="l" t="t" r="r" b="b"/>
            <a:pathLst>
              <a:path w="7149" h="7147" extrusionOk="0">
                <a:moveTo>
                  <a:pt x="3574" y="0"/>
                </a:moveTo>
                <a:cubicBezTo>
                  <a:pt x="1601" y="0"/>
                  <a:pt x="1" y="1600"/>
                  <a:pt x="1" y="3574"/>
                </a:cubicBezTo>
                <a:cubicBezTo>
                  <a:pt x="1" y="5548"/>
                  <a:pt x="1601" y="7147"/>
                  <a:pt x="3574" y="7147"/>
                </a:cubicBezTo>
                <a:cubicBezTo>
                  <a:pt x="5548" y="7147"/>
                  <a:pt x="7148" y="5548"/>
                  <a:pt x="7148" y="3574"/>
                </a:cubicBezTo>
                <a:cubicBezTo>
                  <a:pt x="7148" y="1600"/>
                  <a:pt x="5548" y="0"/>
                  <a:pt x="35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8"/>
          <p:cNvSpPr/>
          <p:nvPr/>
        </p:nvSpPr>
        <p:spPr>
          <a:xfrm>
            <a:off x="8122028" y="235726"/>
            <a:ext cx="209361" cy="209302"/>
          </a:xfrm>
          <a:custGeom>
            <a:avLst/>
            <a:gdLst/>
            <a:ahLst/>
            <a:cxnLst/>
            <a:rect l="l" t="t" r="r" b="b"/>
            <a:pathLst>
              <a:path w="3575" h="3574" extrusionOk="0">
                <a:moveTo>
                  <a:pt x="1788" y="0"/>
                </a:moveTo>
                <a:cubicBezTo>
                  <a:pt x="801" y="0"/>
                  <a:pt x="1" y="800"/>
                  <a:pt x="1" y="1787"/>
                </a:cubicBezTo>
                <a:cubicBezTo>
                  <a:pt x="1" y="2773"/>
                  <a:pt x="801" y="3574"/>
                  <a:pt x="1788" y="3574"/>
                </a:cubicBezTo>
                <a:cubicBezTo>
                  <a:pt x="2774" y="3574"/>
                  <a:pt x="3575" y="2773"/>
                  <a:pt x="3575" y="1787"/>
                </a:cubicBezTo>
                <a:cubicBezTo>
                  <a:pt x="3575" y="800"/>
                  <a:pt x="2774" y="0"/>
                  <a:pt x="178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8"/>
          <p:cNvSpPr/>
          <p:nvPr/>
        </p:nvSpPr>
        <p:spPr>
          <a:xfrm>
            <a:off x="-1129781" y="-1272686"/>
            <a:ext cx="2138672" cy="2138020"/>
          </a:xfrm>
          <a:custGeom>
            <a:avLst/>
            <a:gdLst/>
            <a:ahLst/>
            <a:cxnLst/>
            <a:rect l="l" t="t" r="r" b="b"/>
            <a:pathLst>
              <a:path w="3575" h="3574" extrusionOk="0">
                <a:moveTo>
                  <a:pt x="1788" y="0"/>
                </a:moveTo>
                <a:cubicBezTo>
                  <a:pt x="801" y="0"/>
                  <a:pt x="1" y="800"/>
                  <a:pt x="1" y="1787"/>
                </a:cubicBezTo>
                <a:cubicBezTo>
                  <a:pt x="1" y="2773"/>
                  <a:pt x="801" y="3574"/>
                  <a:pt x="1788" y="3574"/>
                </a:cubicBezTo>
                <a:cubicBezTo>
                  <a:pt x="2774" y="3574"/>
                  <a:pt x="3575" y="2773"/>
                  <a:pt x="3575" y="1787"/>
                </a:cubicBezTo>
                <a:cubicBezTo>
                  <a:pt x="3575" y="800"/>
                  <a:pt x="2774" y="0"/>
                  <a:pt x="178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8"/>
          <p:cNvSpPr/>
          <p:nvPr/>
        </p:nvSpPr>
        <p:spPr>
          <a:xfrm>
            <a:off x="8661550" y="445013"/>
            <a:ext cx="1214803" cy="1214427"/>
          </a:xfrm>
          <a:custGeom>
            <a:avLst/>
            <a:gdLst/>
            <a:ahLst/>
            <a:cxnLst/>
            <a:rect l="l" t="t" r="r" b="b"/>
            <a:pathLst>
              <a:path w="3575" h="3574" extrusionOk="0">
                <a:moveTo>
                  <a:pt x="1788" y="0"/>
                </a:moveTo>
                <a:cubicBezTo>
                  <a:pt x="801" y="0"/>
                  <a:pt x="1" y="800"/>
                  <a:pt x="1" y="1787"/>
                </a:cubicBezTo>
                <a:cubicBezTo>
                  <a:pt x="1" y="2773"/>
                  <a:pt x="801" y="3574"/>
                  <a:pt x="1788" y="3574"/>
                </a:cubicBezTo>
                <a:cubicBezTo>
                  <a:pt x="2774" y="3574"/>
                  <a:pt x="3575" y="2773"/>
                  <a:pt x="3575" y="1787"/>
                </a:cubicBezTo>
                <a:cubicBezTo>
                  <a:pt x="3575" y="800"/>
                  <a:pt x="2774" y="0"/>
                  <a:pt x="17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8"/>
          <p:cNvSpPr/>
          <p:nvPr/>
        </p:nvSpPr>
        <p:spPr>
          <a:xfrm>
            <a:off x="-655099" y="3675524"/>
            <a:ext cx="1189304" cy="1188954"/>
          </a:xfrm>
          <a:custGeom>
            <a:avLst/>
            <a:gdLst/>
            <a:ahLst/>
            <a:cxnLst/>
            <a:rect l="l" t="t" r="r" b="b"/>
            <a:pathLst>
              <a:path w="3575" h="3574" extrusionOk="0">
                <a:moveTo>
                  <a:pt x="1788" y="0"/>
                </a:moveTo>
                <a:cubicBezTo>
                  <a:pt x="801" y="0"/>
                  <a:pt x="1" y="800"/>
                  <a:pt x="1" y="1787"/>
                </a:cubicBezTo>
                <a:cubicBezTo>
                  <a:pt x="1" y="2773"/>
                  <a:pt x="801" y="3574"/>
                  <a:pt x="1788" y="3574"/>
                </a:cubicBezTo>
                <a:cubicBezTo>
                  <a:pt x="2774" y="3574"/>
                  <a:pt x="3575" y="2773"/>
                  <a:pt x="3575" y="1787"/>
                </a:cubicBezTo>
                <a:cubicBezTo>
                  <a:pt x="3575" y="800"/>
                  <a:pt x="2774" y="0"/>
                  <a:pt x="17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 txBox="1">
            <a:spLocks noGrp="1"/>
          </p:cNvSpPr>
          <p:nvPr>
            <p:ph type="title"/>
          </p:nvPr>
        </p:nvSpPr>
        <p:spPr>
          <a:xfrm>
            <a:off x="518425" y="3455600"/>
            <a:ext cx="5262000" cy="99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0"/>
          <p:cNvSpPr/>
          <p:nvPr/>
        </p:nvSpPr>
        <p:spPr>
          <a:xfrm>
            <a:off x="7216877" y="4858682"/>
            <a:ext cx="651095" cy="650895"/>
          </a:xfrm>
          <a:custGeom>
            <a:avLst/>
            <a:gdLst/>
            <a:ahLst/>
            <a:cxnLst/>
            <a:rect l="l" t="t" r="r" b="b"/>
            <a:pathLst>
              <a:path w="7149" h="7147" extrusionOk="0">
                <a:moveTo>
                  <a:pt x="3574" y="0"/>
                </a:moveTo>
                <a:cubicBezTo>
                  <a:pt x="1601" y="0"/>
                  <a:pt x="1" y="1600"/>
                  <a:pt x="1" y="3574"/>
                </a:cubicBezTo>
                <a:cubicBezTo>
                  <a:pt x="1" y="5548"/>
                  <a:pt x="1601" y="7147"/>
                  <a:pt x="3574" y="7147"/>
                </a:cubicBezTo>
                <a:cubicBezTo>
                  <a:pt x="5548" y="7147"/>
                  <a:pt x="7148" y="5548"/>
                  <a:pt x="7148" y="3574"/>
                </a:cubicBezTo>
                <a:cubicBezTo>
                  <a:pt x="7148" y="1600"/>
                  <a:pt x="5548" y="0"/>
                  <a:pt x="35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0"/>
          <p:cNvSpPr/>
          <p:nvPr/>
        </p:nvSpPr>
        <p:spPr>
          <a:xfrm>
            <a:off x="8122028" y="235726"/>
            <a:ext cx="209361" cy="209302"/>
          </a:xfrm>
          <a:custGeom>
            <a:avLst/>
            <a:gdLst/>
            <a:ahLst/>
            <a:cxnLst/>
            <a:rect l="l" t="t" r="r" b="b"/>
            <a:pathLst>
              <a:path w="3575" h="3574" extrusionOk="0">
                <a:moveTo>
                  <a:pt x="1788" y="0"/>
                </a:moveTo>
                <a:cubicBezTo>
                  <a:pt x="801" y="0"/>
                  <a:pt x="1" y="800"/>
                  <a:pt x="1" y="1787"/>
                </a:cubicBezTo>
                <a:cubicBezTo>
                  <a:pt x="1" y="2773"/>
                  <a:pt x="801" y="3574"/>
                  <a:pt x="1788" y="3574"/>
                </a:cubicBezTo>
                <a:cubicBezTo>
                  <a:pt x="2774" y="3574"/>
                  <a:pt x="3575" y="2773"/>
                  <a:pt x="3575" y="1787"/>
                </a:cubicBezTo>
                <a:cubicBezTo>
                  <a:pt x="3575" y="800"/>
                  <a:pt x="2774" y="0"/>
                  <a:pt x="178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0"/>
          <p:cNvSpPr/>
          <p:nvPr/>
        </p:nvSpPr>
        <p:spPr>
          <a:xfrm>
            <a:off x="8882000" y="-674937"/>
            <a:ext cx="1214803" cy="1214427"/>
          </a:xfrm>
          <a:custGeom>
            <a:avLst/>
            <a:gdLst/>
            <a:ahLst/>
            <a:cxnLst/>
            <a:rect l="l" t="t" r="r" b="b"/>
            <a:pathLst>
              <a:path w="3575" h="3574" extrusionOk="0">
                <a:moveTo>
                  <a:pt x="1788" y="0"/>
                </a:moveTo>
                <a:cubicBezTo>
                  <a:pt x="801" y="0"/>
                  <a:pt x="1" y="800"/>
                  <a:pt x="1" y="1787"/>
                </a:cubicBezTo>
                <a:cubicBezTo>
                  <a:pt x="1" y="2773"/>
                  <a:pt x="801" y="3574"/>
                  <a:pt x="1788" y="3574"/>
                </a:cubicBezTo>
                <a:cubicBezTo>
                  <a:pt x="2774" y="3574"/>
                  <a:pt x="3575" y="2773"/>
                  <a:pt x="3575" y="1787"/>
                </a:cubicBezTo>
                <a:cubicBezTo>
                  <a:pt x="3575" y="800"/>
                  <a:pt x="2774" y="0"/>
                  <a:pt x="178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0"/>
          <p:cNvSpPr/>
          <p:nvPr/>
        </p:nvSpPr>
        <p:spPr>
          <a:xfrm>
            <a:off x="-728574" y="-743926"/>
            <a:ext cx="1189304" cy="1188954"/>
          </a:xfrm>
          <a:custGeom>
            <a:avLst/>
            <a:gdLst/>
            <a:ahLst/>
            <a:cxnLst/>
            <a:rect l="l" t="t" r="r" b="b"/>
            <a:pathLst>
              <a:path w="3575" h="3574" extrusionOk="0">
                <a:moveTo>
                  <a:pt x="1788" y="0"/>
                </a:moveTo>
                <a:cubicBezTo>
                  <a:pt x="801" y="0"/>
                  <a:pt x="1" y="800"/>
                  <a:pt x="1" y="1787"/>
                </a:cubicBezTo>
                <a:cubicBezTo>
                  <a:pt x="1" y="2773"/>
                  <a:pt x="801" y="3574"/>
                  <a:pt x="1788" y="3574"/>
                </a:cubicBezTo>
                <a:cubicBezTo>
                  <a:pt x="2774" y="3574"/>
                  <a:pt x="3575" y="2773"/>
                  <a:pt x="3575" y="1787"/>
                </a:cubicBezTo>
                <a:cubicBezTo>
                  <a:pt x="3575" y="800"/>
                  <a:pt x="2774" y="0"/>
                  <a:pt x="178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4_1_1_1_1_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4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3" cy="5147574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4"/>
          <p:cNvSpPr/>
          <p:nvPr/>
        </p:nvSpPr>
        <p:spPr>
          <a:xfrm>
            <a:off x="474025" y="1029375"/>
            <a:ext cx="8202900" cy="3729000"/>
          </a:xfrm>
          <a:prstGeom prst="roundRect">
            <a:avLst>
              <a:gd name="adj" fmla="val 11740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4"/>
          <p:cNvSpPr/>
          <p:nvPr/>
        </p:nvSpPr>
        <p:spPr>
          <a:xfrm>
            <a:off x="542640" y="1117801"/>
            <a:ext cx="8065500" cy="3569700"/>
          </a:xfrm>
          <a:prstGeom prst="roundRect">
            <a:avLst>
              <a:gd name="adj" fmla="val 11612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4"/>
          <p:cNvSpPr/>
          <p:nvPr/>
        </p:nvSpPr>
        <p:spPr>
          <a:xfrm>
            <a:off x="542640" y="1117801"/>
            <a:ext cx="8065500" cy="3569700"/>
          </a:xfrm>
          <a:prstGeom prst="roundRect">
            <a:avLst>
              <a:gd name="adj" fmla="val 11612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24"/>
          <p:cNvSpPr txBox="1">
            <a:spLocks noGrp="1"/>
          </p:cNvSpPr>
          <p:nvPr>
            <p:ph type="body" idx="1"/>
          </p:nvPr>
        </p:nvSpPr>
        <p:spPr>
          <a:xfrm>
            <a:off x="1056250" y="1267500"/>
            <a:ext cx="3591300" cy="30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9" name="Google Shape;269;p24"/>
          <p:cNvSpPr/>
          <p:nvPr/>
        </p:nvSpPr>
        <p:spPr>
          <a:xfrm>
            <a:off x="8589652" y="4677732"/>
            <a:ext cx="651095" cy="650895"/>
          </a:xfrm>
          <a:custGeom>
            <a:avLst/>
            <a:gdLst/>
            <a:ahLst/>
            <a:cxnLst/>
            <a:rect l="l" t="t" r="r" b="b"/>
            <a:pathLst>
              <a:path w="7149" h="7147" extrusionOk="0">
                <a:moveTo>
                  <a:pt x="3574" y="0"/>
                </a:moveTo>
                <a:cubicBezTo>
                  <a:pt x="1601" y="0"/>
                  <a:pt x="1" y="1600"/>
                  <a:pt x="1" y="3574"/>
                </a:cubicBezTo>
                <a:cubicBezTo>
                  <a:pt x="1" y="5548"/>
                  <a:pt x="1601" y="7147"/>
                  <a:pt x="3574" y="7147"/>
                </a:cubicBezTo>
                <a:cubicBezTo>
                  <a:pt x="5548" y="7147"/>
                  <a:pt x="7148" y="5548"/>
                  <a:pt x="7148" y="3574"/>
                </a:cubicBezTo>
                <a:cubicBezTo>
                  <a:pt x="7148" y="1600"/>
                  <a:pt x="5548" y="0"/>
                  <a:pt x="357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4"/>
          <p:cNvSpPr/>
          <p:nvPr/>
        </p:nvSpPr>
        <p:spPr>
          <a:xfrm>
            <a:off x="8122028" y="235726"/>
            <a:ext cx="209361" cy="209302"/>
          </a:xfrm>
          <a:custGeom>
            <a:avLst/>
            <a:gdLst/>
            <a:ahLst/>
            <a:cxnLst/>
            <a:rect l="l" t="t" r="r" b="b"/>
            <a:pathLst>
              <a:path w="3575" h="3574" extrusionOk="0">
                <a:moveTo>
                  <a:pt x="1788" y="0"/>
                </a:moveTo>
                <a:cubicBezTo>
                  <a:pt x="801" y="0"/>
                  <a:pt x="1" y="800"/>
                  <a:pt x="1" y="1787"/>
                </a:cubicBezTo>
                <a:cubicBezTo>
                  <a:pt x="1" y="2773"/>
                  <a:pt x="801" y="3574"/>
                  <a:pt x="1788" y="3574"/>
                </a:cubicBezTo>
                <a:cubicBezTo>
                  <a:pt x="2774" y="3574"/>
                  <a:pt x="3575" y="2773"/>
                  <a:pt x="3575" y="1787"/>
                </a:cubicBezTo>
                <a:cubicBezTo>
                  <a:pt x="3575" y="800"/>
                  <a:pt x="2774" y="0"/>
                  <a:pt x="17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4"/>
          <p:cNvSpPr/>
          <p:nvPr/>
        </p:nvSpPr>
        <p:spPr>
          <a:xfrm>
            <a:off x="-1129781" y="-1272686"/>
            <a:ext cx="2138672" cy="2138020"/>
          </a:xfrm>
          <a:custGeom>
            <a:avLst/>
            <a:gdLst/>
            <a:ahLst/>
            <a:cxnLst/>
            <a:rect l="l" t="t" r="r" b="b"/>
            <a:pathLst>
              <a:path w="3575" h="3574" extrusionOk="0">
                <a:moveTo>
                  <a:pt x="1788" y="0"/>
                </a:moveTo>
                <a:cubicBezTo>
                  <a:pt x="801" y="0"/>
                  <a:pt x="1" y="800"/>
                  <a:pt x="1" y="1787"/>
                </a:cubicBezTo>
                <a:cubicBezTo>
                  <a:pt x="1" y="2773"/>
                  <a:pt x="801" y="3574"/>
                  <a:pt x="1788" y="3574"/>
                </a:cubicBezTo>
                <a:cubicBezTo>
                  <a:pt x="2774" y="3574"/>
                  <a:pt x="3575" y="2773"/>
                  <a:pt x="3575" y="1787"/>
                </a:cubicBezTo>
                <a:cubicBezTo>
                  <a:pt x="3575" y="800"/>
                  <a:pt x="2774" y="0"/>
                  <a:pt x="178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4"/>
          <p:cNvSpPr/>
          <p:nvPr/>
        </p:nvSpPr>
        <p:spPr>
          <a:xfrm>
            <a:off x="8825300" y="235713"/>
            <a:ext cx="1214803" cy="1214427"/>
          </a:xfrm>
          <a:custGeom>
            <a:avLst/>
            <a:gdLst/>
            <a:ahLst/>
            <a:cxnLst/>
            <a:rect l="l" t="t" r="r" b="b"/>
            <a:pathLst>
              <a:path w="3575" h="3574" extrusionOk="0">
                <a:moveTo>
                  <a:pt x="1788" y="0"/>
                </a:moveTo>
                <a:cubicBezTo>
                  <a:pt x="801" y="0"/>
                  <a:pt x="1" y="800"/>
                  <a:pt x="1" y="1787"/>
                </a:cubicBezTo>
                <a:cubicBezTo>
                  <a:pt x="1" y="2773"/>
                  <a:pt x="801" y="3574"/>
                  <a:pt x="1788" y="3574"/>
                </a:cubicBezTo>
                <a:cubicBezTo>
                  <a:pt x="2774" y="3574"/>
                  <a:pt x="3575" y="2773"/>
                  <a:pt x="3575" y="1787"/>
                </a:cubicBezTo>
                <a:cubicBezTo>
                  <a:pt x="3575" y="800"/>
                  <a:pt x="2774" y="0"/>
                  <a:pt x="17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4"/>
          <p:cNvSpPr/>
          <p:nvPr/>
        </p:nvSpPr>
        <p:spPr>
          <a:xfrm>
            <a:off x="-886274" y="3752574"/>
            <a:ext cx="1189304" cy="1188954"/>
          </a:xfrm>
          <a:custGeom>
            <a:avLst/>
            <a:gdLst/>
            <a:ahLst/>
            <a:cxnLst/>
            <a:rect l="l" t="t" r="r" b="b"/>
            <a:pathLst>
              <a:path w="3575" h="3574" extrusionOk="0">
                <a:moveTo>
                  <a:pt x="1788" y="0"/>
                </a:moveTo>
                <a:cubicBezTo>
                  <a:pt x="801" y="0"/>
                  <a:pt x="1" y="800"/>
                  <a:pt x="1" y="1787"/>
                </a:cubicBezTo>
                <a:cubicBezTo>
                  <a:pt x="1" y="2773"/>
                  <a:pt x="801" y="3574"/>
                  <a:pt x="1788" y="3574"/>
                </a:cubicBezTo>
                <a:cubicBezTo>
                  <a:pt x="2774" y="3574"/>
                  <a:pt x="3575" y="2773"/>
                  <a:pt x="3575" y="1787"/>
                </a:cubicBezTo>
                <a:cubicBezTo>
                  <a:pt x="3575" y="800"/>
                  <a:pt x="2774" y="0"/>
                  <a:pt x="17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31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18370"/>
            <a:ext cx="9144003" cy="5147574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1"/>
          <p:cNvSpPr/>
          <p:nvPr/>
        </p:nvSpPr>
        <p:spPr>
          <a:xfrm>
            <a:off x="-73225" y="4469142"/>
            <a:ext cx="9372241" cy="786068"/>
          </a:xfrm>
          <a:custGeom>
            <a:avLst/>
            <a:gdLst/>
            <a:ahLst/>
            <a:cxnLst/>
            <a:rect l="l" t="t" r="r" b="b"/>
            <a:pathLst>
              <a:path w="188966" h="44093" extrusionOk="0">
                <a:moveTo>
                  <a:pt x="1" y="1"/>
                </a:moveTo>
                <a:lnTo>
                  <a:pt x="1" y="44093"/>
                </a:lnTo>
                <a:lnTo>
                  <a:pt x="188965" y="44093"/>
                </a:lnTo>
                <a:lnTo>
                  <a:pt x="18896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1"/>
          <p:cNvSpPr/>
          <p:nvPr/>
        </p:nvSpPr>
        <p:spPr>
          <a:xfrm>
            <a:off x="-73225" y="4366656"/>
            <a:ext cx="9372241" cy="102504"/>
          </a:xfrm>
          <a:custGeom>
            <a:avLst/>
            <a:gdLst/>
            <a:ahLst/>
            <a:cxnLst/>
            <a:rect l="l" t="t" r="r" b="b"/>
            <a:pathLst>
              <a:path w="188966" h="4032" extrusionOk="0">
                <a:moveTo>
                  <a:pt x="1" y="1"/>
                </a:moveTo>
                <a:lnTo>
                  <a:pt x="1" y="4032"/>
                </a:lnTo>
                <a:lnTo>
                  <a:pt x="188965" y="4032"/>
                </a:lnTo>
                <a:lnTo>
                  <a:pt x="18896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1"/>
          <p:cNvSpPr/>
          <p:nvPr/>
        </p:nvSpPr>
        <p:spPr>
          <a:xfrm>
            <a:off x="719825" y="542950"/>
            <a:ext cx="7704300" cy="4057500"/>
          </a:xfrm>
          <a:prstGeom prst="roundRect">
            <a:avLst>
              <a:gd name="adj" fmla="val 13232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1"/>
          <p:cNvSpPr/>
          <p:nvPr/>
        </p:nvSpPr>
        <p:spPr>
          <a:xfrm>
            <a:off x="795081" y="617826"/>
            <a:ext cx="7553700" cy="3907800"/>
          </a:xfrm>
          <a:prstGeom prst="roundRect">
            <a:avLst>
              <a:gd name="adj" fmla="val 13232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1"/>
          <p:cNvSpPr txBox="1">
            <a:spLocks noGrp="1"/>
          </p:cNvSpPr>
          <p:nvPr>
            <p:ph type="title" hasCustomPrompt="1"/>
          </p:nvPr>
        </p:nvSpPr>
        <p:spPr>
          <a:xfrm>
            <a:off x="3061000" y="3147845"/>
            <a:ext cx="4201800" cy="64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5" name="Google Shape;385;p31"/>
          <p:cNvSpPr txBox="1">
            <a:spLocks noGrp="1"/>
          </p:cNvSpPr>
          <p:nvPr>
            <p:ph type="title" idx="2" hasCustomPrompt="1"/>
          </p:nvPr>
        </p:nvSpPr>
        <p:spPr>
          <a:xfrm>
            <a:off x="3061000" y="977425"/>
            <a:ext cx="4201800" cy="64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6" name="Google Shape;386;p31"/>
          <p:cNvSpPr txBox="1">
            <a:spLocks noGrp="1"/>
          </p:cNvSpPr>
          <p:nvPr>
            <p:ph type="subTitle" idx="1"/>
          </p:nvPr>
        </p:nvSpPr>
        <p:spPr>
          <a:xfrm>
            <a:off x="3061000" y="1499616"/>
            <a:ext cx="42018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87" name="Google Shape;387;p31"/>
          <p:cNvSpPr txBox="1">
            <a:spLocks noGrp="1"/>
          </p:cNvSpPr>
          <p:nvPr>
            <p:ph type="title" idx="3" hasCustomPrompt="1"/>
          </p:nvPr>
        </p:nvSpPr>
        <p:spPr>
          <a:xfrm>
            <a:off x="3061000" y="2062635"/>
            <a:ext cx="4201800" cy="64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8" name="Google Shape;388;p31"/>
          <p:cNvSpPr txBox="1">
            <a:spLocks noGrp="1"/>
          </p:cNvSpPr>
          <p:nvPr>
            <p:ph type="subTitle" idx="4"/>
          </p:nvPr>
        </p:nvSpPr>
        <p:spPr>
          <a:xfrm>
            <a:off x="3061000" y="2584826"/>
            <a:ext cx="42018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89" name="Google Shape;389;p31"/>
          <p:cNvSpPr txBox="1">
            <a:spLocks noGrp="1"/>
          </p:cNvSpPr>
          <p:nvPr>
            <p:ph type="subTitle" idx="5"/>
          </p:nvPr>
        </p:nvSpPr>
        <p:spPr>
          <a:xfrm>
            <a:off x="3061000" y="3670036"/>
            <a:ext cx="42018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90" name="Google Shape;390;p31"/>
          <p:cNvSpPr/>
          <p:nvPr/>
        </p:nvSpPr>
        <p:spPr>
          <a:xfrm>
            <a:off x="8589652" y="605195"/>
            <a:ext cx="651095" cy="650895"/>
          </a:xfrm>
          <a:custGeom>
            <a:avLst/>
            <a:gdLst/>
            <a:ahLst/>
            <a:cxnLst/>
            <a:rect l="l" t="t" r="r" b="b"/>
            <a:pathLst>
              <a:path w="7149" h="7147" extrusionOk="0">
                <a:moveTo>
                  <a:pt x="3574" y="0"/>
                </a:moveTo>
                <a:cubicBezTo>
                  <a:pt x="1601" y="0"/>
                  <a:pt x="1" y="1600"/>
                  <a:pt x="1" y="3574"/>
                </a:cubicBezTo>
                <a:cubicBezTo>
                  <a:pt x="1" y="5548"/>
                  <a:pt x="1601" y="7147"/>
                  <a:pt x="3574" y="7147"/>
                </a:cubicBezTo>
                <a:cubicBezTo>
                  <a:pt x="5548" y="7147"/>
                  <a:pt x="7148" y="5548"/>
                  <a:pt x="7148" y="3574"/>
                </a:cubicBezTo>
                <a:cubicBezTo>
                  <a:pt x="7148" y="1600"/>
                  <a:pt x="5548" y="0"/>
                  <a:pt x="35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1"/>
          <p:cNvSpPr/>
          <p:nvPr/>
        </p:nvSpPr>
        <p:spPr>
          <a:xfrm>
            <a:off x="8122028" y="235726"/>
            <a:ext cx="209361" cy="209302"/>
          </a:xfrm>
          <a:custGeom>
            <a:avLst/>
            <a:gdLst/>
            <a:ahLst/>
            <a:cxnLst/>
            <a:rect l="l" t="t" r="r" b="b"/>
            <a:pathLst>
              <a:path w="3575" h="3574" extrusionOk="0">
                <a:moveTo>
                  <a:pt x="1788" y="0"/>
                </a:moveTo>
                <a:cubicBezTo>
                  <a:pt x="801" y="0"/>
                  <a:pt x="1" y="800"/>
                  <a:pt x="1" y="1787"/>
                </a:cubicBezTo>
                <a:cubicBezTo>
                  <a:pt x="1" y="2773"/>
                  <a:pt x="801" y="3574"/>
                  <a:pt x="1788" y="3574"/>
                </a:cubicBezTo>
                <a:cubicBezTo>
                  <a:pt x="2774" y="3574"/>
                  <a:pt x="3575" y="2773"/>
                  <a:pt x="3575" y="1787"/>
                </a:cubicBezTo>
                <a:cubicBezTo>
                  <a:pt x="3575" y="800"/>
                  <a:pt x="2774" y="0"/>
                  <a:pt x="178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1"/>
          <p:cNvSpPr/>
          <p:nvPr/>
        </p:nvSpPr>
        <p:spPr>
          <a:xfrm>
            <a:off x="5487851" y="-848076"/>
            <a:ext cx="1189304" cy="1188954"/>
          </a:xfrm>
          <a:custGeom>
            <a:avLst/>
            <a:gdLst/>
            <a:ahLst/>
            <a:cxnLst/>
            <a:rect l="l" t="t" r="r" b="b"/>
            <a:pathLst>
              <a:path w="3575" h="3574" extrusionOk="0">
                <a:moveTo>
                  <a:pt x="1788" y="0"/>
                </a:moveTo>
                <a:cubicBezTo>
                  <a:pt x="801" y="0"/>
                  <a:pt x="1" y="800"/>
                  <a:pt x="1" y="1787"/>
                </a:cubicBezTo>
                <a:cubicBezTo>
                  <a:pt x="1" y="2773"/>
                  <a:pt x="801" y="3574"/>
                  <a:pt x="1788" y="3574"/>
                </a:cubicBezTo>
                <a:cubicBezTo>
                  <a:pt x="2774" y="3574"/>
                  <a:pt x="3575" y="2773"/>
                  <a:pt x="3575" y="1787"/>
                </a:cubicBezTo>
                <a:cubicBezTo>
                  <a:pt x="3575" y="800"/>
                  <a:pt x="2774" y="0"/>
                  <a:pt x="178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34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3" cy="5147574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34"/>
          <p:cNvSpPr/>
          <p:nvPr/>
        </p:nvSpPr>
        <p:spPr>
          <a:xfrm>
            <a:off x="474025" y="1029375"/>
            <a:ext cx="8202900" cy="3729000"/>
          </a:xfrm>
          <a:prstGeom prst="roundRect">
            <a:avLst>
              <a:gd name="adj" fmla="val 11740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4"/>
          <p:cNvSpPr/>
          <p:nvPr/>
        </p:nvSpPr>
        <p:spPr>
          <a:xfrm>
            <a:off x="542640" y="1117801"/>
            <a:ext cx="8065500" cy="3569700"/>
          </a:xfrm>
          <a:prstGeom prst="roundRect">
            <a:avLst>
              <a:gd name="adj" fmla="val 11612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4"/>
          <p:cNvSpPr/>
          <p:nvPr/>
        </p:nvSpPr>
        <p:spPr>
          <a:xfrm>
            <a:off x="542640" y="1117801"/>
            <a:ext cx="8065500" cy="3569700"/>
          </a:xfrm>
          <a:prstGeom prst="roundRect">
            <a:avLst>
              <a:gd name="adj" fmla="val 11612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4"/>
          <p:cNvSpPr/>
          <p:nvPr/>
        </p:nvSpPr>
        <p:spPr>
          <a:xfrm>
            <a:off x="8589652" y="4677732"/>
            <a:ext cx="651095" cy="650895"/>
          </a:xfrm>
          <a:custGeom>
            <a:avLst/>
            <a:gdLst/>
            <a:ahLst/>
            <a:cxnLst/>
            <a:rect l="l" t="t" r="r" b="b"/>
            <a:pathLst>
              <a:path w="7149" h="7147" extrusionOk="0">
                <a:moveTo>
                  <a:pt x="3574" y="0"/>
                </a:moveTo>
                <a:cubicBezTo>
                  <a:pt x="1601" y="0"/>
                  <a:pt x="1" y="1600"/>
                  <a:pt x="1" y="3574"/>
                </a:cubicBezTo>
                <a:cubicBezTo>
                  <a:pt x="1" y="5548"/>
                  <a:pt x="1601" y="7147"/>
                  <a:pt x="3574" y="7147"/>
                </a:cubicBezTo>
                <a:cubicBezTo>
                  <a:pt x="5548" y="7147"/>
                  <a:pt x="7148" y="5548"/>
                  <a:pt x="7148" y="3574"/>
                </a:cubicBezTo>
                <a:cubicBezTo>
                  <a:pt x="7148" y="1600"/>
                  <a:pt x="5548" y="0"/>
                  <a:pt x="35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4"/>
          <p:cNvSpPr/>
          <p:nvPr/>
        </p:nvSpPr>
        <p:spPr>
          <a:xfrm>
            <a:off x="8122028" y="235726"/>
            <a:ext cx="209361" cy="209302"/>
          </a:xfrm>
          <a:custGeom>
            <a:avLst/>
            <a:gdLst/>
            <a:ahLst/>
            <a:cxnLst/>
            <a:rect l="l" t="t" r="r" b="b"/>
            <a:pathLst>
              <a:path w="3575" h="3574" extrusionOk="0">
                <a:moveTo>
                  <a:pt x="1788" y="0"/>
                </a:moveTo>
                <a:cubicBezTo>
                  <a:pt x="801" y="0"/>
                  <a:pt x="1" y="800"/>
                  <a:pt x="1" y="1787"/>
                </a:cubicBezTo>
                <a:cubicBezTo>
                  <a:pt x="1" y="2773"/>
                  <a:pt x="801" y="3574"/>
                  <a:pt x="1788" y="3574"/>
                </a:cubicBezTo>
                <a:cubicBezTo>
                  <a:pt x="2774" y="3574"/>
                  <a:pt x="3575" y="2773"/>
                  <a:pt x="3575" y="1787"/>
                </a:cubicBezTo>
                <a:cubicBezTo>
                  <a:pt x="3575" y="800"/>
                  <a:pt x="2774" y="0"/>
                  <a:pt x="178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4"/>
          <p:cNvSpPr/>
          <p:nvPr/>
        </p:nvSpPr>
        <p:spPr>
          <a:xfrm>
            <a:off x="-1129781" y="-1272686"/>
            <a:ext cx="2138672" cy="2138020"/>
          </a:xfrm>
          <a:custGeom>
            <a:avLst/>
            <a:gdLst/>
            <a:ahLst/>
            <a:cxnLst/>
            <a:rect l="l" t="t" r="r" b="b"/>
            <a:pathLst>
              <a:path w="3575" h="3574" extrusionOk="0">
                <a:moveTo>
                  <a:pt x="1788" y="0"/>
                </a:moveTo>
                <a:cubicBezTo>
                  <a:pt x="801" y="0"/>
                  <a:pt x="1" y="800"/>
                  <a:pt x="1" y="1787"/>
                </a:cubicBezTo>
                <a:cubicBezTo>
                  <a:pt x="1" y="2773"/>
                  <a:pt x="801" y="3574"/>
                  <a:pt x="1788" y="3574"/>
                </a:cubicBezTo>
                <a:cubicBezTo>
                  <a:pt x="2774" y="3574"/>
                  <a:pt x="3575" y="2773"/>
                  <a:pt x="3575" y="1787"/>
                </a:cubicBezTo>
                <a:cubicBezTo>
                  <a:pt x="3575" y="800"/>
                  <a:pt x="2774" y="0"/>
                  <a:pt x="178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4"/>
          <p:cNvSpPr/>
          <p:nvPr/>
        </p:nvSpPr>
        <p:spPr>
          <a:xfrm>
            <a:off x="8661550" y="445013"/>
            <a:ext cx="1214803" cy="1214427"/>
          </a:xfrm>
          <a:custGeom>
            <a:avLst/>
            <a:gdLst/>
            <a:ahLst/>
            <a:cxnLst/>
            <a:rect l="l" t="t" r="r" b="b"/>
            <a:pathLst>
              <a:path w="3575" h="3574" extrusionOk="0">
                <a:moveTo>
                  <a:pt x="1788" y="0"/>
                </a:moveTo>
                <a:cubicBezTo>
                  <a:pt x="801" y="0"/>
                  <a:pt x="1" y="800"/>
                  <a:pt x="1" y="1787"/>
                </a:cubicBezTo>
                <a:cubicBezTo>
                  <a:pt x="1" y="2773"/>
                  <a:pt x="801" y="3574"/>
                  <a:pt x="1788" y="3574"/>
                </a:cubicBezTo>
                <a:cubicBezTo>
                  <a:pt x="2774" y="3574"/>
                  <a:pt x="3575" y="2773"/>
                  <a:pt x="3575" y="1787"/>
                </a:cubicBezTo>
                <a:cubicBezTo>
                  <a:pt x="3575" y="800"/>
                  <a:pt x="2774" y="0"/>
                  <a:pt x="17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4"/>
          <p:cNvSpPr/>
          <p:nvPr/>
        </p:nvSpPr>
        <p:spPr>
          <a:xfrm>
            <a:off x="-830874" y="3704424"/>
            <a:ext cx="1189304" cy="1188954"/>
          </a:xfrm>
          <a:custGeom>
            <a:avLst/>
            <a:gdLst/>
            <a:ahLst/>
            <a:cxnLst/>
            <a:rect l="l" t="t" r="r" b="b"/>
            <a:pathLst>
              <a:path w="3575" h="3574" extrusionOk="0">
                <a:moveTo>
                  <a:pt x="1788" y="0"/>
                </a:moveTo>
                <a:cubicBezTo>
                  <a:pt x="801" y="0"/>
                  <a:pt x="1" y="800"/>
                  <a:pt x="1" y="1787"/>
                </a:cubicBezTo>
                <a:cubicBezTo>
                  <a:pt x="1" y="2773"/>
                  <a:pt x="801" y="3574"/>
                  <a:pt x="1788" y="3574"/>
                </a:cubicBezTo>
                <a:cubicBezTo>
                  <a:pt x="2774" y="3574"/>
                  <a:pt x="3575" y="2773"/>
                  <a:pt x="3575" y="1787"/>
                </a:cubicBezTo>
                <a:cubicBezTo>
                  <a:pt x="3575" y="800"/>
                  <a:pt x="2774" y="0"/>
                  <a:pt x="178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35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3" cy="5147574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35"/>
          <p:cNvSpPr/>
          <p:nvPr/>
        </p:nvSpPr>
        <p:spPr>
          <a:xfrm>
            <a:off x="719825" y="542950"/>
            <a:ext cx="7704300" cy="4057500"/>
          </a:xfrm>
          <a:prstGeom prst="roundRect">
            <a:avLst>
              <a:gd name="adj" fmla="val 13232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35"/>
          <p:cNvSpPr/>
          <p:nvPr/>
        </p:nvSpPr>
        <p:spPr>
          <a:xfrm>
            <a:off x="795081" y="617826"/>
            <a:ext cx="7553700" cy="3907800"/>
          </a:xfrm>
          <a:prstGeom prst="roundRect">
            <a:avLst>
              <a:gd name="adj" fmla="val 13232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5"/>
          <p:cNvSpPr/>
          <p:nvPr/>
        </p:nvSpPr>
        <p:spPr>
          <a:xfrm>
            <a:off x="7175202" y="4681057"/>
            <a:ext cx="651095" cy="650895"/>
          </a:xfrm>
          <a:custGeom>
            <a:avLst/>
            <a:gdLst/>
            <a:ahLst/>
            <a:cxnLst/>
            <a:rect l="l" t="t" r="r" b="b"/>
            <a:pathLst>
              <a:path w="7149" h="7147" extrusionOk="0">
                <a:moveTo>
                  <a:pt x="3574" y="0"/>
                </a:moveTo>
                <a:cubicBezTo>
                  <a:pt x="1601" y="0"/>
                  <a:pt x="1" y="1600"/>
                  <a:pt x="1" y="3574"/>
                </a:cubicBezTo>
                <a:cubicBezTo>
                  <a:pt x="1" y="5548"/>
                  <a:pt x="1601" y="7147"/>
                  <a:pt x="3574" y="7147"/>
                </a:cubicBezTo>
                <a:cubicBezTo>
                  <a:pt x="5548" y="7147"/>
                  <a:pt x="7148" y="5548"/>
                  <a:pt x="7148" y="3574"/>
                </a:cubicBezTo>
                <a:cubicBezTo>
                  <a:pt x="7148" y="1600"/>
                  <a:pt x="5548" y="0"/>
                  <a:pt x="35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5"/>
          <p:cNvSpPr/>
          <p:nvPr/>
        </p:nvSpPr>
        <p:spPr>
          <a:xfrm>
            <a:off x="8122028" y="235726"/>
            <a:ext cx="209361" cy="209302"/>
          </a:xfrm>
          <a:custGeom>
            <a:avLst/>
            <a:gdLst/>
            <a:ahLst/>
            <a:cxnLst/>
            <a:rect l="l" t="t" r="r" b="b"/>
            <a:pathLst>
              <a:path w="3575" h="3574" extrusionOk="0">
                <a:moveTo>
                  <a:pt x="1788" y="0"/>
                </a:moveTo>
                <a:cubicBezTo>
                  <a:pt x="801" y="0"/>
                  <a:pt x="1" y="800"/>
                  <a:pt x="1" y="1787"/>
                </a:cubicBezTo>
                <a:cubicBezTo>
                  <a:pt x="1" y="2773"/>
                  <a:pt x="801" y="3574"/>
                  <a:pt x="1788" y="3574"/>
                </a:cubicBezTo>
                <a:cubicBezTo>
                  <a:pt x="2774" y="3574"/>
                  <a:pt x="3575" y="2773"/>
                  <a:pt x="3575" y="1787"/>
                </a:cubicBezTo>
                <a:cubicBezTo>
                  <a:pt x="3575" y="800"/>
                  <a:pt x="2774" y="0"/>
                  <a:pt x="178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5"/>
          <p:cNvSpPr/>
          <p:nvPr/>
        </p:nvSpPr>
        <p:spPr>
          <a:xfrm>
            <a:off x="2535419" y="-1692986"/>
            <a:ext cx="2138672" cy="2138020"/>
          </a:xfrm>
          <a:custGeom>
            <a:avLst/>
            <a:gdLst/>
            <a:ahLst/>
            <a:cxnLst/>
            <a:rect l="l" t="t" r="r" b="b"/>
            <a:pathLst>
              <a:path w="3575" h="3574" extrusionOk="0">
                <a:moveTo>
                  <a:pt x="1788" y="0"/>
                </a:moveTo>
                <a:cubicBezTo>
                  <a:pt x="801" y="0"/>
                  <a:pt x="1" y="800"/>
                  <a:pt x="1" y="1787"/>
                </a:cubicBezTo>
                <a:cubicBezTo>
                  <a:pt x="1" y="2773"/>
                  <a:pt x="801" y="3574"/>
                  <a:pt x="1788" y="3574"/>
                </a:cubicBezTo>
                <a:cubicBezTo>
                  <a:pt x="2774" y="3574"/>
                  <a:pt x="3575" y="2773"/>
                  <a:pt x="3575" y="1787"/>
                </a:cubicBezTo>
                <a:cubicBezTo>
                  <a:pt x="3575" y="800"/>
                  <a:pt x="2774" y="0"/>
                  <a:pt x="17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35"/>
          <p:cNvSpPr/>
          <p:nvPr/>
        </p:nvSpPr>
        <p:spPr>
          <a:xfrm>
            <a:off x="-578625" y="445013"/>
            <a:ext cx="1214803" cy="1214427"/>
          </a:xfrm>
          <a:custGeom>
            <a:avLst/>
            <a:gdLst/>
            <a:ahLst/>
            <a:cxnLst/>
            <a:rect l="l" t="t" r="r" b="b"/>
            <a:pathLst>
              <a:path w="3575" h="3574" extrusionOk="0">
                <a:moveTo>
                  <a:pt x="1788" y="0"/>
                </a:moveTo>
                <a:cubicBezTo>
                  <a:pt x="801" y="0"/>
                  <a:pt x="1" y="800"/>
                  <a:pt x="1" y="1787"/>
                </a:cubicBezTo>
                <a:cubicBezTo>
                  <a:pt x="1" y="2773"/>
                  <a:pt x="801" y="3574"/>
                  <a:pt x="1788" y="3574"/>
                </a:cubicBezTo>
                <a:cubicBezTo>
                  <a:pt x="2774" y="3574"/>
                  <a:pt x="3575" y="2773"/>
                  <a:pt x="3575" y="1787"/>
                </a:cubicBezTo>
                <a:cubicBezTo>
                  <a:pt x="3575" y="800"/>
                  <a:pt x="2774" y="0"/>
                  <a:pt x="178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35"/>
          <p:cNvSpPr/>
          <p:nvPr/>
        </p:nvSpPr>
        <p:spPr>
          <a:xfrm>
            <a:off x="8589651" y="1324199"/>
            <a:ext cx="1189304" cy="1188954"/>
          </a:xfrm>
          <a:custGeom>
            <a:avLst/>
            <a:gdLst/>
            <a:ahLst/>
            <a:cxnLst/>
            <a:rect l="l" t="t" r="r" b="b"/>
            <a:pathLst>
              <a:path w="3575" h="3574" extrusionOk="0">
                <a:moveTo>
                  <a:pt x="1788" y="0"/>
                </a:moveTo>
                <a:cubicBezTo>
                  <a:pt x="801" y="0"/>
                  <a:pt x="1" y="800"/>
                  <a:pt x="1" y="1787"/>
                </a:cubicBezTo>
                <a:cubicBezTo>
                  <a:pt x="1" y="2773"/>
                  <a:pt x="801" y="3574"/>
                  <a:pt x="1788" y="3574"/>
                </a:cubicBezTo>
                <a:cubicBezTo>
                  <a:pt x="2774" y="3574"/>
                  <a:pt x="3575" y="2773"/>
                  <a:pt x="3575" y="1787"/>
                </a:cubicBezTo>
                <a:cubicBezTo>
                  <a:pt x="3575" y="800"/>
                  <a:pt x="2774" y="0"/>
                  <a:pt x="178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itan One"/>
              <a:buNone/>
              <a:defRPr sz="35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uckiest Guy"/>
              <a:buNone/>
              <a:defRPr sz="35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uckiest Guy"/>
              <a:buNone/>
              <a:defRPr sz="35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uckiest Guy"/>
              <a:buNone/>
              <a:defRPr sz="35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uckiest Guy"/>
              <a:buNone/>
              <a:defRPr sz="35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uckiest Guy"/>
              <a:buNone/>
              <a:defRPr sz="35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uckiest Guy"/>
              <a:buNone/>
              <a:defRPr sz="35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uckiest Guy"/>
              <a:buNone/>
              <a:defRPr sz="35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uckiest Guy"/>
              <a:buNone/>
              <a:defRPr sz="35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6" r:id="rId4"/>
    <p:sldLayoutId id="2147483658" r:id="rId5"/>
    <p:sldLayoutId id="2147483670" r:id="rId6"/>
    <p:sldLayoutId id="2147483677" r:id="rId7"/>
    <p:sldLayoutId id="2147483680" r:id="rId8"/>
    <p:sldLayoutId id="214748368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7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7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7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3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0"/>
          <p:cNvSpPr/>
          <p:nvPr/>
        </p:nvSpPr>
        <p:spPr>
          <a:xfrm>
            <a:off x="7818883" y="376752"/>
            <a:ext cx="325593" cy="325493"/>
          </a:xfrm>
          <a:custGeom>
            <a:avLst/>
            <a:gdLst/>
            <a:ahLst/>
            <a:cxnLst/>
            <a:rect l="l" t="t" r="r" b="b"/>
            <a:pathLst>
              <a:path w="3575" h="3574" extrusionOk="0">
                <a:moveTo>
                  <a:pt x="1788" y="0"/>
                </a:moveTo>
                <a:cubicBezTo>
                  <a:pt x="801" y="0"/>
                  <a:pt x="1" y="800"/>
                  <a:pt x="1" y="1787"/>
                </a:cubicBezTo>
                <a:cubicBezTo>
                  <a:pt x="1" y="2773"/>
                  <a:pt x="801" y="3574"/>
                  <a:pt x="1788" y="3574"/>
                </a:cubicBezTo>
                <a:cubicBezTo>
                  <a:pt x="2774" y="3574"/>
                  <a:pt x="3575" y="2773"/>
                  <a:pt x="3575" y="1787"/>
                </a:cubicBezTo>
                <a:cubicBezTo>
                  <a:pt x="3575" y="800"/>
                  <a:pt x="2774" y="0"/>
                  <a:pt x="178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40"/>
          <p:cNvSpPr/>
          <p:nvPr/>
        </p:nvSpPr>
        <p:spPr>
          <a:xfrm>
            <a:off x="-529373" y="-494220"/>
            <a:ext cx="1391971" cy="1391537"/>
          </a:xfrm>
          <a:custGeom>
            <a:avLst/>
            <a:gdLst/>
            <a:ahLst/>
            <a:cxnLst/>
            <a:rect l="l" t="t" r="r" b="b"/>
            <a:pathLst>
              <a:path w="3575" h="3574" extrusionOk="0">
                <a:moveTo>
                  <a:pt x="1788" y="0"/>
                </a:moveTo>
                <a:cubicBezTo>
                  <a:pt x="801" y="0"/>
                  <a:pt x="1" y="800"/>
                  <a:pt x="1" y="1787"/>
                </a:cubicBezTo>
                <a:cubicBezTo>
                  <a:pt x="1" y="2773"/>
                  <a:pt x="801" y="3574"/>
                  <a:pt x="1788" y="3574"/>
                </a:cubicBezTo>
                <a:cubicBezTo>
                  <a:pt x="2774" y="3574"/>
                  <a:pt x="3575" y="2773"/>
                  <a:pt x="3575" y="1787"/>
                </a:cubicBezTo>
                <a:cubicBezTo>
                  <a:pt x="3575" y="800"/>
                  <a:pt x="2774" y="0"/>
                  <a:pt x="17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40"/>
          <p:cNvSpPr/>
          <p:nvPr/>
        </p:nvSpPr>
        <p:spPr>
          <a:xfrm>
            <a:off x="1519446" y="-101173"/>
            <a:ext cx="325593" cy="325493"/>
          </a:xfrm>
          <a:custGeom>
            <a:avLst/>
            <a:gdLst/>
            <a:ahLst/>
            <a:cxnLst/>
            <a:rect l="l" t="t" r="r" b="b"/>
            <a:pathLst>
              <a:path w="3575" h="3574" extrusionOk="0">
                <a:moveTo>
                  <a:pt x="1788" y="0"/>
                </a:moveTo>
                <a:cubicBezTo>
                  <a:pt x="801" y="0"/>
                  <a:pt x="1" y="800"/>
                  <a:pt x="1" y="1787"/>
                </a:cubicBezTo>
                <a:cubicBezTo>
                  <a:pt x="1" y="2773"/>
                  <a:pt x="801" y="3574"/>
                  <a:pt x="1788" y="3574"/>
                </a:cubicBezTo>
                <a:cubicBezTo>
                  <a:pt x="2774" y="3574"/>
                  <a:pt x="3575" y="2773"/>
                  <a:pt x="3575" y="1787"/>
                </a:cubicBezTo>
                <a:cubicBezTo>
                  <a:pt x="3575" y="800"/>
                  <a:pt x="2774" y="0"/>
                  <a:pt x="178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40"/>
          <p:cNvSpPr/>
          <p:nvPr/>
        </p:nvSpPr>
        <p:spPr>
          <a:xfrm>
            <a:off x="7923604" y="845475"/>
            <a:ext cx="1569121" cy="1568646"/>
          </a:xfrm>
          <a:custGeom>
            <a:avLst/>
            <a:gdLst/>
            <a:ahLst/>
            <a:cxnLst/>
            <a:rect l="l" t="t" r="r" b="b"/>
            <a:pathLst>
              <a:path w="3575" h="3574" extrusionOk="0">
                <a:moveTo>
                  <a:pt x="1788" y="0"/>
                </a:moveTo>
                <a:cubicBezTo>
                  <a:pt x="801" y="0"/>
                  <a:pt x="1" y="800"/>
                  <a:pt x="1" y="1787"/>
                </a:cubicBezTo>
                <a:cubicBezTo>
                  <a:pt x="1" y="2773"/>
                  <a:pt x="801" y="3574"/>
                  <a:pt x="1788" y="3574"/>
                </a:cubicBezTo>
                <a:cubicBezTo>
                  <a:pt x="2774" y="3574"/>
                  <a:pt x="3575" y="2773"/>
                  <a:pt x="3575" y="1787"/>
                </a:cubicBezTo>
                <a:cubicBezTo>
                  <a:pt x="3575" y="800"/>
                  <a:pt x="2774" y="0"/>
                  <a:pt x="178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6" name="Google Shape;466;p40"/>
          <p:cNvGrpSpPr/>
          <p:nvPr/>
        </p:nvGrpSpPr>
        <p:grpSpPr>
          <a:xfrm>
            <a:off x="7277901" y="3210283"/>
            <a:ext cx="1391971" cy="2238600"/>
            <a:chOff x="-1889525" y="2387875"/>
            <a:chExt cx="1183850" cy="1899050"/>
          </a:xfrm>
        </p:grpSpPr>
        <p:sp>
          <p:nvSpPr>
            <p:cNvPr id="467" name="Google Shape;467;p40"/>
            <p:cNvSpPr/>
            <p:nvPr/>
          </p:nvSpPr>
          <p:spPr>
            <a:xfrm>
              <a:off x="-1738975" y="3658275"/>
              <a:ext cx="917025" cy="303500"/>
            </a:xfrm>
            <a:custGeom>
              <a:avLst/>
              <a:gdLst/>
              <a:ahLst/>
              <a:cxnLst/>
              <a:rect l="l" t="t" r="r" b="b"/>
              <a:pathLst>
                <a:path w="36681" h="12140" extrusionOk="0">
                  <a:moveTo>
                    <a:pt x="8547" y="0"/>
                  </a:moveTo>
                  <a:cubicBezTo>
                    <a:pt x="8547" y="0"/>
                    <a:pt x="160" y="3583"/>
                    <a:pt x="72" y="6466"/>
                  </a:cubicBezTo>
                  <a:cubicBezTo>
                    <a:pt x="1" y="8832"/>
                    <a:pt x="19758" y="12139"/>
                    <a:pt x="30179" y="12139"/>
                  </a:cubicBezTo>
                  <a:cubicBezTo>
                    <a:pt x="32457" y="12139"/>
                    <a:pt x="34289" y="11981"/>
                    <a:pt x="35370" y="11621"/>
                  </a:cubicBezTo>
                  <a:cubicBezTo>
                    <a:pt x="35370" y="11621"/>
                    <a:pt x="36680" y="9174"/>
                    <a:pt x="35108" y="6727"/>
                  </a:cubicBezTo>
                  <a:cubicBezTo>
                    <a:pt x="33535" y="4281"/>
                    <a:pt x="26895" y="0"/>
                    <a:pt x="26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-1591375" y="3709425"/>
              <a:ext cx="622975" cy="134225"/>
            </a:xfrm>
            <a:custGeom>
              <a:avLst/>
              <a:gdLst/>
              <a:ahLst/>
              <a:cxnLst/>
              <a:rect l="l" t="t" r="r" b="b"/>
              <a:pathLst>
                <a:path w="24919" h="5369" extrusionOk="0">
                  <a:moveTo>
                    <a:pt x="2167" y="1"/>
                  </a:moveTo>
                  <a:lnTo>
                    <a:pt x="2758" y="1627"/>
                  </a:lnTo>
                  <a:lnTo>
                    <a:pt x="0" y="1085"/>
                  </a:lnTo>
                  <a:lnTo>
                    <a:pt x="2216" y="2069"/>
                  </a:lnTo>
                  <a:lnTo>
                    <a:pt x="2979" y="2439"/>
                  </a:lnTo>
                  <a:lnTo>
                    <a:pt x="10144" y="5369"/>
                  </a:lnTo>
                  <a:lnTo>
                    <a:pt x="21570" y="3596"/>
                  </a:lnTo>
                  <a:lnTo>
                    <a:pt x="24918" y="2020"/>
                  </a:lnTo>
                  <a:lnTo>
                    <a:pt x="18566" y="3301"/>
                  </a:lnTo>
                  <a:lnTo>
                    <a:pt x="20486" y="543"/>
                  </a:lnTo>
                  <a:lnTo>
                    <a:pt x="20486" y="543"/>
                  </a:lnTo>
                  <a:lnTo>
                    <a:pt x="15266" y="3695"/>
                  </a:lnTo>
                  <a:lnTo>
                    <a:pt x="11277" y="4335"/>
                  </a:lnTo>
                  <a:lnTo>
                    <a:pt x="2167" y="1"/>
                  </a:lnTo>
                  <a:close/>
                </a:path>
              </a:pathLst>
            </a:custGeom>
            <a:solidFill>
              <a:srgbClr val="361E10">
                <a:alpha val="2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-1535975" y="3762375"/>
              <a:ext cx="203150" cy="82525"/>
            </a:xfrm>
            <a:custGeom>
              <a:avLst/>
              <a:gdLst/>
              <a:ahLst/>
              <a:cxnLst/>
              <a:rect l="l" t="t" r="r" b="b"/>
              <a:pathLst>
                <a:path w="8126" h="3301" extrusionOk="0">
                  <a:moveTo>
                    <a:pt x="0" y="1"/>
                  </a:moveTo>
                  <a:lnTo>
                    <a:pt x="0" y="1"/>
                  </a:lnTo>
                  <a:cubicBezTo>
                    <a:pt x="654" y="332"/>
                    <a:pt x="1321" y="633"/>
                    <a:pt x="1988" y="930"/>
                  </a:cubicBezTo>
                  <a:cubicBezTo>
                    <a:pt x="2656" y="1230"/>
                    <a:pt x="3332" y="1509"/>
                    <a:pt x="4007" y="1787"/>
                  </a:cubicBezTo>
                  <a:cubicBezTo>
                    <a:pt x="4686" y="2059"/>
                    <a:pt x="5364" y="2330"/>
                    <a:pt x="6051" y="2580"/>
                  </a:cubicBezTo>
                  <a:lnTo>
                    <a:pt x="7082" y="2955"/>
                  </a:lnTo>
                  <a:cubicBezTo>
                    <a:pt x="7430" y="3069"/>
                    <a:pt x="7775" y="3194"/>
                    <a:pt x="8126" y="3301"/>
                  </a:cubicBezTo>
                  <a:cubicBezTo>
                    <a:pt x="7800" y="3131"/>
                    <a:pt x="7466" y="2981"/>
                    <a:pt x="7137" y="2821"/>
                  </a:cubicBezTo>
                  <a:lnTo>
                    <a:pt x="6137" y="2370"/>
                  </a:lnTo>
                  <a:cubicBezTo>
                    <a:pt x="5470" y="2070"/>
                    <a:pt x="4794" y="1792"/>
                    <a:pt x="4118" y="1514"/>
                  </a:cubicBezTo>
                  <a:cubicBezTo>
                    <a:pt x="3440" y="1242"/>
                    <a:pt x="2761" y="971"/>
                    <a:pt x="2074" y="721"/>
                  </a:cubicBezTo>
                  <a:cubicBezTo>
                    <a:pt x="1388" y="468"/>
                    <a:pt x="700" y="219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-1512600" y="3747625"/>
              <a:ext cx="45575" cy="43100"/>
            </a:xfrm>
            <a:custGeom>
              <a:avLst/>
              <a:gdLst/>
              <a:ahLst/>
              <a:cxnLst/>
              <a:rect l="l" t="t" r="r" b="b"/>
              <a:pathLst>
                <a:path w="1823" h="1724" extrusionOk="0">
                  <a:moveTo>
                    <a:pt x="1" y="0"/>
                  </a:moveTo>
                  <a:lnTo>
                    <a:pt x="1" y="0"/>
                  </a:lnTo>
                  <a:cubicBezTo>
                    <a:pt x="225" y="372"/>
                    <a:pt x="510" y="678"/>
                    <a:pt x="810" y="969"/>
                  </a:cubicBezTo>
                  <a:cubicBezTo>
                    <a:pt x="1117" y="1253"/>
                    <a:pt x="1439" y="1521"/>
                    <a:pt x="1823" y="1724"/>
                  </a:cubicBezTo>
                  <a:cubicBezTo>
                    <a:pt x="1600" y="1351"/>
                    <a:pt x="1314" y="1045"/>
                    <a:pt x="1013" y="754"/>
                  </a:cubicBezTo>
                  <a:cubicBezTo>
                    <a:pt x="707" y="471"/>
                    <a:pt x="385" y="203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-1254325" y="3907025"/>
              <a:ext cx="90700" cy="184650"/>
            </a:xfrm>
            <a:custGeom>
              <a:avLst/>
              <a:gdLst/>
              <a:ahLst/>
              <a:cxnLst/>
              <a:rect l="l" t="t" r="r" b="b"/>
              <a:pathLst>
                <a:path w="3628" h="7386" extrusionOk="0">
                  <a:moveTo>
                    <a:pt x="2703" y="0"/>
                  </a:moveTo>
                  <a:lnTo>
                    <a:pt x="1" y="7272"/>
                  </a:lnTo>
                  <a:cubicBezTo>
                    <a:pt x="1" y="7272"/>
                    <a:pt x="287" y="7385"/>
                    <a:pt x="711" y="7385"/>
                  </a:cubicBezTo>
                  <a:cubicBezTo>
                    <a:pt x="1190" y="7385"/>
                    <a:pt x="1844" y="7241"/>
                    <a:pt x="2460" y="6628"/>
                  </a:cubicBezTo>
                  <a:cubicBezTo>
                    <a:pt x="3622" y="5470"/>
                    <a:pt x="3627" y="153"/>
                    <a:pt x="3627" y="153"/>
                  </a:cubicBezTo>
                  <a:lnTo>
                    <a:pt x="2703" y="0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-1254325" y="3900100"/>
              <a:ext cx="166100" cy="386825"/>
            </a:xfrm>
            <a:custGeom>
              <a:avLst/>
              <a:gdLst/>
              <a:ahLst/>
              <a:cxnLst/>
              <a:rect l="l" t="t" r="r" b="b"/>
              <a:pathLst>
                <a:path w="6644" h="15473" extrusionOk="0">
                  <a:moveTo>
                    <a:pt x="3969" y="0"/>
                  </a:moveTo>
                  <a:cubicBezTo>
                    <a:pt x="3145" y="0"/>
                    <a:pt x="2703" y="277"/>
                    <a:pt x="2703" y="277"/>
                  </a:cubicBezTo>
                  <a:cubicBezTo>
                    <a:pt x="2703" y="277"/>
                    <a:pt x="3131" y="397"/>
                    <a:pt x="2972" y="2731"/>
                  </a:cubicBezTo>
                  <a:cubicBezTo>
                    <a:pt x="2813" y="5066"/>
                    <a:pt x="1" y="7549"/>
                    <a:pt x="1" y="7549"/>
                  </a:cubicBezTo>
                  <a:cubicBezTo>
                    <a:pt x="1" y="7549"/>
                    <a:pt x="9" y="9467"/>
                    <a:pt x="99" y="12159"/>
                  </a:cubicBezTo>
                  <a:cubicBezTo>
                    <a:pt x="189" y="14851"/>
                    <a:pt x="1415" y="15473"/>
                    <a:pt x="1415" y="15473"/>
                  </a:cubicBezTo>
                  <a:cubicBezTo>
                    <a:pt x="4781" y="12076"/>
                    <a:pt x="6643" y="813"/>
                    <a:pt x="6643" y="813"/>
                  </a:cubicBezTo>
                  <a:cubicBezTo>
                    <a:pt x="5529" y="177"/>
                    <a:pt x="4627" y="0"/>
                    <a:pt x="39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-1756600" y="3743800"/>
              <a:ext cx="569850" cy="345050"/>
            </a:xfrm>
            <a:custGeom>
              <a:avLst/>
              <a:gdLst/>
              <a:ahLst/>
              <a:cxnLst/>
              <a:rect l="l" t="t" r="r" b="b"/>
              <a:pathLst>
                <a:path w="22794" h="13802" extrusionOk="0">
                  <a:moveTo>
                    <a:pt x="5457" y="1"/>
                  </a:moveTo>
                  <a:cubicBezTo>
                    <a:pt x="4356" y="1"/>
                    <a:pt x="3262" y="280"/>
                    <a:pt x="2296" y="854"/>
                  </a:cubicBezTo>
                  <a:cubicBezTo>
                    <a:pt x="1463" y="1347"/>
                    <a:pt x="710" y="2069"/>
                    <a:pt x="302" y="3114"/>
                  </a:cubicBezTo>
                  <a:cubicBezTo>
                    <a:pt x="166" y="3463"/>
                    <a:pt x="97" y="3797"/>
                    <a:pt x="89" y="4116"/>
                  </a:cubicBezTo>
                  <a:cubicBezTo>
                    <a:pt x="1" y="6769"/>
                    <a:pt x="3788" y="8365"/>
                    <a:pt x="3788" y="8365"/>
                  </a:cubicBezTo>
                  <a:lnTo>
                    <a:pt x="20093" y="13801"/>
                  </a:lnTo>
                  <a:lnTo>
                    <a:pt x="20477" y="12767"/>
                  </a:lnTo>
                  <a:lnTo>
                    <a:pt x="22793" y="6530"/>
                  </a:lnTo>
                  <a:lnTo>
                    <a:pt x="7996" y="502"/>
                  </a:lnTo>
                  <a:cubicBezTo>
                    <a:pt x="7182" y="171"/>
                    <a:pt x="6317" y="1"/>
                    <a:pt x="54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-1756600" y="3846700"/>
              <a:ext cx="511925" cy="242150"/>
            </a:xfrm>
            <a:custGeom>
              <a:avLst/>
              <a:gdLst/>
              <a:ahLst/>
              <a:cxnLst/>
              <a:rect l="l" t="t" r="r" b="b"/>
              <a:pathLst>
                <a:path w="20477" h="9686" extrusionOk="0">
                  <a:moveTo>
                    <a:pt x="89" y="0"/>
                  </a:moveTo>
                  <a:cubicBezTo>
                    <a:pt x="1" y="2653"/>
                    <a:pt x="3788" y="4249"/>
                    <a:pt x="3788" y="4249"/>
                  </a:cubicBezTo>
                  <a:lnTo>
                    <a:pt x="20093" y="9685"/>
                  </a:lnTo>
                  <a:lnTo>
                    <a:pt x="20477" y="8651"/>
                  </a:lnTo>
                  <a:cubicBezTo>
                    <a:pt x="5095" y="5056"/>
                    <a:pt x="1091" y="1385"/>
                    <a:pt x="89" y="0"/>
                  </a:cubicBezTo>
                  <a:close/>
                </a:path>
              </a:pathLst>
            </a:custGeom>
            <a:solidFill>
              <a:srgbClr val="E6F0EF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-1460900" y="3859650"/>
              <a:ext cx="78850" cy="193625"/>
            </a:xfrm>
            <a:custGeom>
              <a:avLst/>
              <a:gdLst/>
              <a:ahLst/>
              <a:cxnLst/>
              <a:rect l="l" t="t" r="r" b="b"/>
              <a:pathLst>
                <a:path w="3154" h="7745" extrusionOk="0">
                  <a:moveTo>
                    <a:pt x="1134" y="0"/>
                  </a:moveTo>
                  <a:cubicBezTo>
                    <a:pt x="1134" y="0"/>
                    <a:pt x="1" y="5196"/>
                    <a:pt x="888" y="6575"/>
                  </a:cubicBezTo>
                  <a:cubicBezTo>
                    <a:pt x="1558" y="7618"/>
                    <a:pt x="2510" y="7745"/>
                    <a:pt x="2934" y="7745"/>
                  </a:cubicBezTo>
                  <a:cubicBezTo>
                    <a:pt x="3071" y="7745"/>
                    <a:pt x="3153" y="7731"/>
                    <a:pt x="3153" y="7731"/>
                  </a:cubicBezTo>
                  <a:lnTo>
                    <a:pt x="2069" y="49"/>
                  </a:lnTo>
                  <a:lnTo>
                    <a:pt x="1134" y="0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-1523050" y="3845000"/>
              <a:ext cx="141000" cy="393850"/>
            </a:xfrm>
            <a:custGeom>
              <a:avLst/>
              <a:gdLst/>
              <a:ahLst/>
              <a:cxnLst/>
              <a:rect l="l" t="t" r="r" b="b"/>
              <a:pathLst>
                <a:path w="5640" h="15754" extrusionOk="0">
                  <a:moveTo>
                    <a:pt x="2476" y="1"/>
                  </a:moveTo>
                  <a:cubicBezTo>
                    <a:pt x="1954" y="1"/>
                    <a:pt x="1328" y="85"/>
                    <a:pt x="591" y="315"/>
                  </a:cubicBezTo>
                  <a:cubicBezTo>
                    <a:pt x="591" y="315"/>
                    <a:pt x="0" y="11716"/>
                    <a:pt x="2561" y="15754"/>
                  </a:cubicBezTo>
                  <a:cubicBezTo>
                    <a:pt x="2561" y="15754"/>
                    <a:pt x="3891" y="15409"/>
                    <a:pt x="4555" y="12799"/>
                  </a:cubicBezTo>
                  <a:cubicBezTo>
                    <a:pt x="5221" y="10189"/>
                    <a:pt x="5639" y="8317"/>
                    <a:pt x="5639" y="8317"/>
                  </a:cubicBezTo>
                  <a:cubicBezTo>
                    <a:pt x="5639" y="8317"/>
                    <a:pt x="3422" y="5289"/>
                    <a:pt x="3767" y="2974"/>
                  </a:cubicBezTo>
                  <a:cubicBezTo>
                    <a:pt x="4112" y="660"/>
                    <a:pt x="4555" y="635"/>
                    <a:pt x="4555" y="635"/>
                  </a:cubicBezTo>
                  <a:cubicBezTo>
                    <a:pt x="4555" y="635"/>
                    <a:pt x="3907" y="1"/>
                    <a:pt x="24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-1409200" y="3790400"/>
              <a:ext cx="573700" cy="262550"/>
            </a:xfrm>
            <a:custGeom>
              <a:avLst/>
              <a:gdLst/>
              <a:ahLst/>
              <a:cxnLst/>
              <a:rect l="l" t="t" r="r" b="b"/>
              <a:pathLst>
                <a:path w="22948" h="10502" extrusionOk="0">
                  <a:moveTo>
                    <a:pt x="16911" y="1"/>
                  </a:moveTo>
                  <a:cubicBezTo>
                    <a:pt x="16524" y="1"/>
                    <a:pt x="16135" y="34"/>
                    <a:pt x="15749" y="101"/>
                  </a:cubicBezTo>
                  <a:lnTo>
                    <a:pt x="0" y="2819"/>
                  </a:lnTo>
                  <a:lnTo>
                    <a:pt x="875" y="9006"/>
                  </a:lnTo>
                  <a:lnTo>
                    <a:pt x="1085" y="10501"/>
                  </a:lnTo>
                  <a:lnTo>
                    <a:pt x="18172" y="8678"/>
                  </a:lnTo>
                  <a:cubicBezTo>
                    <a:pt x="18172" y="8678"/>
                    <a:pt x="22947" y="7801"/>
                    <a:pt x="22737" y="4598"/>
                  </a:cubicBezTo>
                  <a:cubicBezTo>
                    <a:pt x="22731" y="4500"/>
                    <a:pt x="22720" y="4401"/>
                    <a:pt x="22704" y="4297"/>
                  </a:cubicBezTo>
                  <a:cubicBezTo>
                    <a:pt x="22531" y="3189"/>
                    <a:pt x="21948" y="2326"/>
                    <a:pt x="21239" y="1664"/>
                  </a:cubicBezTo>
                  <a:cubicBezTo>
                    <a:pt x="20062" y="564"/>
                    <a:pt x="18502" y="1"/>
                    <a:pt x="169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-1387325" y="3905325"/>
              <a:ext cx="551825" cy="147625"/>
            </a:xfrm>
            <a:custGeom>
              <a:avLst/>
              <a:gdLst/>
              <a:ahLst/>
              <a:cxnLst/>
              <a:rect l="l" t="t" r="r" b="b"/>
              <a:pathLst>
                <a:path w="22073" h="5905" extrusionOk="0">
                  <a:moveTo>
                    <a:pt x="21862" y="1"/>
                  </a:moveTo>
                  <a:lnTo>
                    <a:pt x="21862" y="1"/>
                  </a:lnTo>
                  <a:cubicBezTo>
                    <a:pt x="19746" y="3225"/>
                    <a:pt x="2768" y="4259"/>
                    <a:pt x="0" y="4409"/>
                  </a:cubicBezTo>
                  <a:lnTo>
                    <a:pt x="210" y="5904"/>
                  </a:lnTo>
                  <a:lnTo>
                    <a:pt x="17297" y="4081"/>
                  </a:lnTo>
                  <a:cubicBezTo>
                    <a:pt x="17297" y="4081"/>
                    <a:pt x="22072" y="3204"/>
                    <a:pt x="21862" y="1"/>
                  </a:cubicBezTo>
                  <a:close/>
                </a:path>
              </a:pathLst>
            </a:custGeom>
            <a:solidFill>
              <a:srgbClr val="E6F0EF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-1410400" y="3798075"/>
              <a:ext cx="363200" cy="60350"/>
            </a:xfrm>
            <a:custGeom>
              <a:avLst/>
              <a:gdLst/>
              <a:ahLst/>
              <a:cxnLst/>
              <a:rect l="l" t="t" r="r" b="b"/>
              <a:pathLst>
                <a:path w="14528" h="2414" extrusionOk="0">
                  <a:moveTo>
                    <a:pt x="14528" y="1"/>
                  </a:moveTo>
                  <a:cubicBezTo>
                    <a:pt x="13916" y="68"/>
                    <a:pt x="13309" y="155"/>
                    <a:pt x="12700" y="231"/>
                  </a:cubicBezTo>
                  <a:lnTo>
                    <a:pt x="10877" y="492"/>
                  </a:lnTo>
                  <a:cubicBezTo>
                    <a:pt x="9663" y="669"/>
                    <a:pt x="8452" y="872"/>
                    <a:pt x="7239" y="1062"/>
                  </a:cubicBezTo>
                  <a:cubicBezTo>
                    <a:pt x="6031" y="1275"/>
                    <a:pt x="4820" y="1474"/>
                    <a:pt x="3614" y="1699"/>
                  </a:cubicBezTo>
                  <a:cubicBezTo>
                    <a:pt x="2407" y="1924"/>
                    <a:pt x="1201" y="2153"/>
                    <a:pt x="0" y="2414"/>
                  </a:cubicBezTo>
                  <a:cubicBezTo>
                    <a:pt x="1220" y="2272"/>
                    <a:pt x="2436" y="2100"/>
                    <a:pt x="3651" y="1922"/>
                  </a:cubicBezTo>
                  <a:cubicBezTo>
                    <a:pt x="4865" y="1745"/>
                    <a:pt x="6075" y="1541"/>
                    <a:pt x="7288" y="1352"/>
                  </a:cubicBezTo>
                  <a:cubicBezTo>
                    <a:pt x="8497" y="1141"/>
                    <a:pt x="9707" y="940"/>
                    <a:pt x="10915" y="716"/>
                  </a:cubicBezTo>
                  <a:lnTo>
                    <a:pt x="12723" y="374"/>
                  </a:lnTo>
                  <a:cubicBezTo>
                    <a:pt x="13325" y="249"/>
                    <a:pt x="13928" y="135"/>
                    <a:pt x="14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-1190025" y="3774700"/>
              <a:ext cx="54200" cy="46800"/>
            </a:xfrm>
            <a:custGeom>
              <a:avLst/>
              <a:gdLst/>
              <a:ahLst/>
              <a:cxnLst/>
              <a:rect l="l" t="t" r="r" b="b"/>
              <a:pathLst>
                <a:path w="2168" h="1872" extrusionOk="0">
                  <a:moveTo>
                    <a:pt x="2167" y="0"/>
                  </a:moveTo>
                  <a:lnTo>
                    <a:pt x="2167" y="0"/>
                  </a:lnTo>
                  <a:cubicBezTo>
                    <a:pt x="1730" y="223"/>
                    <a:pt x="1351" y="516"/>
                    <a:pt x="987" y="825"/>
                  </a:cubicBezTo>
                  <a:cubicBezTo>
                    <a:pt x="628" y="1139"/>
                    <a:pt x="285" y="1471"/>
                    <a:pt x="0" y="1871"/>
                  </a:cubicBezTo>
                  <a:cubicBezTo>
                    <a:pt x="437" y="1648"/>
                    <a:pt x="816" y="1356"/>
                    <a:pt x="1180" y="1048"/>
                  </a:cubicBezTo>
                  <a:cubicBezTo>
                    <a:pt x="1538" y="732"/>
                    <a:pt x="1882" y="400"/>
                    <a:pt x="2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-1371000" y="4037750"/>
              <a:ext cx="134200" cy="11900"/>
            </a:xfrm>
            <a:custGeom>
              <a:avLst/>
              <a:gdLst/>
              <a:ahLst/>
              <a:cxnLst/>
              <a:rect l="l" t="t" r="r" b="b"/>
              <a:pathLst>
                <a:path w="5368" h="476" extrusionOk="0">
                  <a:moveTo>
                    <a:pt x="4660" y="1"/>
                  </a:moveTo>
                  <a:cubicBezTo>
                    <a:pt x="3995" y="1"/>
                    <a:pt x="3333" y="40"/>
                    <a:pt x="2672" y="91"/>
                  </a:cubicBezTo>
                  <a:cubicBezTo>
                    <a:pt x="1778" y="170"/>
                    <a:pt x="885" y="270"/>
                    <a:pt x="0" y="460"/>
                  </a:cubicBezTo>
                  <a:cubicBezTo>
                    <a:pt x="236" y="471"/>
                    <a:pt x="471" y="476"/>
                    <a:pt x="705" y="476"/>
                  </a:cubicBezTo>
                  <a:cubicBezTo>
                    <a:pt x="1371" y="476"/>
                    <a:pt x="2034" y="437"/>
                    <a:pt x="2696" y="385"/>
                  </a:cubicBezTo>
                  <a:cubicBezTo>
                    <a:pt x="3591" y="307"/>
                    <a:pt x="4483" y="207"/>
                    <a:pt x="5367" y="17"/>
                  </a:cubicBezTo>
                  <a:cubicBezTo>
                    <a:pt x="5131" y="6"/>
                    <a:pt x="4895" y="1"/>
                    <a:pt x="46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-988700" y="3470550"/>
              <a:ext cx="283025" cy="382225"/>
            </a:xfrm>
            <a:custGeom>
              <a:avLst/>
              <a:gdLst/>
              <a:ahLst/>
              <a:cxnLst/>
              <a:rect l="l" t="t" r="r" b="b"/>
              <a:pathLst>
                <a:path w="11321" h="15289" extrusionOk="0">
                  <a:moveTo>
                    <a:pt x="4743" y="1"/>
                  </a:moveTo>
                  <a:cubicBezTo>
                    <a:pt x="3244" y="1033"/>
                    <a:pt x="1684" y="1963"/>
                    <a:pt x="0" y="2664"/>
                  </a:cubicBezTo>
                  <a:lnTo>
                    <a:pt x="5878" y="10700"/>
                  </a:lnTo>
                  <a:cubicBezTo>
                    <a:pt x="5884" y="10706"/>
                    <a:pt x="5887" y="10708"/>
                    <a:pt x="5887" y="10708"/>
                  </a:cubicBezTo>
                  <a:cubicBezTo>
                    <a:pt x="5887" y="10729"/>
                    <a:pt x="5928" y="13795"/>
                    <a:pt x="6329" y="13930"/>
                  </a:cubicBezTo>
                  <a:cubicBezTo>
                    <a:pt x="6354" y="13939"/>
                    <a:pt x="6379" y="13943"/>
                    <a:pt x="6405" y="13943"/>
                  </a:cubicBezTo>
                  <a:cubicBezTo>
                    <a:pt x="6780" y="13943"/>
                    <a:pt x="7140" y="13068"/>
                    <a:pt x="7140" y="13068"/>
                  </a:cubicBezTo>
                  <a:cubicBezTo>
                    <a:pt x="7140" y="13068"/>
                    <a:pt x="8443" y="15289"/>
                    <a:pt x="8856" y="15289"/>
                  </a:cubicBezTo>
                  <a:cubicBezTo>
                    <a:pt x="8873" y="15289"/>
                    <a:pt x="8889" y="15285"/>
                    <a:pt x="8902" y="15277"/>
                  </a:cubicBezTo>
                  <a:cubicBezTo>
                    <a:pt x="9252" y="15079"/>
                    <a:pt x="8553" y="13361"/>
                    <a:pt x="8553" y="13361"/>
                  </a:cubicBezTo>
                  <a:lnTo>
                    <a:pt x="8553" y="13361"/>
                  </a:lnTo>
                  <a:cubicBezTo>
                    <a:pt x="8553" y="13361"/>
                    <a:pt x="9766" y="14641"/>
                    <a:pt x="10160" y="14641"/>
                  </a:cubicBezTo>
                  <a:cubicBezTo>
                    <a:pt x="10195" y="14641"/>
                    <a:pt x="10223" y="14631"/>
                    <a:pt x="10244" y="14609"/>
                  </a:cubicBezTo>
                  <a:cubicBezTo>
                    <a:pt x="10497" y="14339"/>
                    <a:pt x="9427" y="12477"/>
                    <a:pt x="9427" y="12477"/>
                  </a:cubicBezTo>
                  <a:lnTo>
                    <a:pt x="9427" y="12477"/>
                  </a:lnTo>
                  <a:cubicBezTo>
                    <a:pt x="9824" y="12932"/>
                    <a:pt x="10775" y="13442"/>
                    <a:pt x="11128" y="13442"/>
                  </a:cubicBezTo>
                  <a:cubicBezTo>
                    <a:pt x="11210" y="13442"/>
                    <a:pt x="11259" y="13415"/>
                    <a:pt x="11264" y="13354"/>
                  </a:cubicBezTo>
                  <a:cubicBezTo>
                    <a:pt x="11285" y="13028"/>
                    <a:pt x="9964" y="11539"/>
                    <a:pt x="9964" y="11539"/>
                  </a:cubicBezTo>
                  <a:lnTo>
                    <a:pt x="9964" y="11539"/>
                  </a:lnTo>
                  <a:cubicBezTo>
                    <a:pt x="9964" y="11539"/>
                    <a:pt x="10728" y="11880"/>
                    <a:pt x="11087" y="11880"/>
                  </a:cubicBezTo>
                  <a:cubicBezTo>
                    <a:pt x="11241" y="11880"/>
                    <a:pt x="11321" y="11817"/>
                    <a:pt x="11233" y="11638"/>
                  </a:cubicBezTo>
                  <a:lnTo>
                    <a:pt x="11234" y="11638"/>
                  </a:lnTo>
                  <a:cubicBezTo>
                    <a:pt x="10945" y="11040"/>
                    <a:pt x="8567" y="8962"/>
                    <a:pt x="8559" y="8954"/>
                  </a:cubicBezTo>
                  <a:cubicBezTo>
                    <a:pt x="8567" y="8944"/>
                    <a:pt x="8417" y="8605"/>
                    <a:pt x="8407" y="8584"/>
                  </a:cubicBezTo>
                  <a:cubicBezTo>
                    <a:pt x="7397" y="6120"/>
                    <a:pt x="6360" y="3662"/>
                    <a:pt x="5290" y="1224"/>
                  </a:cubicBezTo>
                  <a:cubicBezTo>
                    <a:pt x="5110" y="816"/>
                    <a:pt x="4926" y="408"/>
                    <a:pt x="4743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-988700" y="3470550"/>
              <a:ext cx="147200" cy="267725"/>
            </a:xfrm>
            <a:custGeom>
              <a:avLst/>
              <a:gdLst/>
              <a:ahLst/>
              <a:cxnLst/>
              <a:rect l="l" t="t" r="r" b="b"/>
              <a:pathLst>
                <a:path w="5888" h="10709" extrusionOk="0">
                  <a:moveTo>
                    <a:pt x="4743" y="1"/>
                  </a:moveTo>
                  <a:cubicBezTo>
                    <a:pt x="3244" y="1033"/>
                    <a:pt x="1684" y="1963"/>
                    <a:pt x="0" y="2664"/>
                  </a:cubicBezTo>
                  <a:lnTo>
                    <a:pt x="5879" y="10700"/>
                  </a:lnTo>
                  <a:cubicBezTo>
                    <a:pt x="5884" y="10705"/>
                    <a:pt x="5887" y="10708"/>
                    <a:pt x="5887" y="10708"/>
                  </a:cubicBezTo>
                  <a:lnTo>
                    <a:pt x="1500" y="3402"/>
                  </a:lnTo>
                  <a:lnTo>
                    <a:pt x="5290" y="1224"/>
                  </a:lnTo>
                  <a:cubicBezTo>
                    <a:pt x="5110" y="816"/>
                    <a:pt x="4926" y="408"/>
                    <a:pt x="4743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-1889525" y="3450375"/>
              <a:ext cx="299150" cy="401275"/>
            </a:xfrm>
            <a:custGeom>
              <a:avLst/>
              <a:gdLst/>
              <a:ahLst/>
              <a:cxnLst/>
              <a:rect l="l" t="t" r="r" b="b"/>
              <a:pathLst>
                <a:path w="11966" h="16051" extrusionOk="0">
                  <a:moveTo>
                    <a:pt x="7264" y="1"/>
                  </a:moveTo>
                  <a:cubicBezTo>
                    <a:pt x="5780" y="3093"/>
                    <a:pt x="4366" y="6218"/>
                    <a:pt x="2989" y="9359"/>
                  </a:cubicBezTo>
                  <a:cubicBezTo>
                    <a:pt x="2984" y="9377"/>
                    <a:pt x="2874" y="9607"/>
                    <a:pt x="2841" y="9690"/>
                  </a:cubicBezTo>
                  <a:lnTo>
                    <a:pt x="2833" y="9719"/>
                  </a:lnTo>
                  <a:lnTo>
                    <a:pt x="2833" y="9721"/>
                  </a:lnTo>
                  <a:lnTo>
                    <a:pt x="2832" y="9723"/>
                  </a:lnTo>
                  <a:cubicBezTo>
                    <a:pt x="2832" y="9723"/>
                    <a:pt x="398" y="11754"/>
                    <a:pt x="94" y="12346"/>
                  </a:cubicBezTo>
                  <a:cubicBezTo>
                    <a:pt x="0" y="12529"/>
                    <a:pt x="86" y="12592"/>
                    <a:pt x="249" y="12592"/>
                  </a:cubicBezTo>
                  <a:cubicBezTo>
                    <a:pt x="614" y="12592"/>
                    <a:pt x="1366" y="12277"/>
                    <a:pt x="1366" y="12276"/>
                  </a:cubicBezTo>
                  <a:lnTo>
                    <a:pt x="1366" y="12276"/>
                  </a:lnTo>
                  <a:cubicBezTo>
                    <a:pt x="1366" y="12277"/>
                    <a:pt x="10" y="13735"/>
                    <a:pt x="25" y="14061"/>
                  </a:cubicBezTo>
                  <a:cubicBezTo>
                    <a:pt x="27" y="14124"/>
                    <a:pt x="80" y="14152"/>
                    <a:pt x="167" y="14152"/>
                  </a:cubicBezTo>
                  <a:cubicBezTo>
                    <a:pt x="528" y="14152"/>
                    <a:pt x="1479" y="13669"/>
                    <a:pt x="1882" y="13226"/>
                  </a:cubicBezTo>
                  <a:lnTo>
                    <a:pt x="1882" y="13226"/>
                  </a:lnTo>
                  <a:cubicBezTo>
                    <a:pt x="1882" y="13227"/>
                    <a:pt x="768" y="15064"/>
                    <a:pt x="1015" y="15339"/>
                  </a:cubicBezTo>
                  <a:cubicBezTo>
                    <a:pt x="1036" y="15363"/>
                    <a:pt x="1066" y="15373"/>
                    <a:pt x="1103" y="15373"/>
                  </a:cubicBezTo>
                  <a:cubicBezTo>
                    <a:pt x="1503" y="15373"/>
                    <a:pt x="2735" y="14131"/>
                    <a:pt x="2736" y="14131"/>
                  </a:cubicBezTo>
                  <a:lnTo>
                    <a:pt x="2736" y="14131"/>
                  </a:lnTo>
                  <a:cubicBezTo>
                    <a:pt x="2735" y="14131"/>
                    <a:pt x="1995" y="15832"/>
                    <a:pt x="2341" y="16038"/>
                  </a:cubicBezTo>
                  <a:cubicBezTo>
                    <a:pt x="2355" y="16047"/>
                    <a:pt x="2372" y="16051"/>
                    <a:pt x="2390" y="16051"/>
                  </a:cubicBezTo>
                  <a:cubicBezTo>
                    <a:pt x="2807" y="16051"/>
                    <a:pt x="4154" y="13870"/>
                    <a:pt x="4154" y="13870"/>
                  </a:cubicBezTo>
                  <a:cubicBezTo>
                    <a:pt x="4154" y="13870"/>
                    <a:pt x="4496" y="14761"/>
                    <a:pt x="4874" y="14761"/>
                  </a:cubicBezTo>
                  <a:cubicBezTo>
                    <a:pt x="4898" y="14761"/>
                    <a:pt x="4921" y="14758"/>
                    <a:pt x="4945" y="14751"/>
                  </a:cubicBezTo>
                  <a:cubicBezTo>
                    <a:pt x="5350" y="14625"/>
                    <a:pt x="5461" y="11539"/>
                    <a:pt x="5461" y="11539"/>
                  </a:cubicBezTo>
                  <a:lnTo>
                    <a:pt x="5493" y="11496"/>
                  </a:lnTo>
                  <a:lnTo>
                    <a:pt x="9925" y="5724"/>
                  </a:lnTo>
                  <a:lnTo>
                    <a:pt x="11934" y="3106"/>
                  </a:lnTo>
                  <a:lnTo>
                    <a:pt x="11966" y="3064"/>
                  </a:lnTo>
                  <a:cubicBezTo>
                    <a:pt x="11564" y="2797"/>
                    <a:pt x="11172" y="2504"/>
                    <a:pt x="10788" y="2195"/>
                  </a:cubicBezTo>
                  <a:lnTo>
                    <a:pt x="10787" y="2195"/>
                  </a:lnTo>
                  <a:cubicBezTo>
                    <a:pt x="10514" y="2023"/>
                    <a:pt x="10241" y="1853"/>
                    <a:pt x="9967" y="1683"/>
                  </a:cubicBezTo>
                  <a:cubicBezTo>
                    <a:pt x="9410" y="1347"/>
                    <a:pt x="8856" y="1005"/>
                    <a:pt x="8307" y="656"/>
                  </a:cubicBezTo>
                  <a:cubicBezTo>
                    <a:pt x="7958" y="439"/>
                    <a:pt x="7610" y="221"/>
                    <a:pt x="7264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-1818700" y="3450375"/>
              <a:ext cx="227750" cy="243000"/>
            </a:xfrm>
            <a:custGeom>
              <a:avLst/>
              <a:gdLst/>
              <a:ahLst/>
              <a:cxnLst/>
              <a:rect l="l" t="t" r="r" b="b"/>
              <a:pathLst>
                <a:path w="9110" h="9720" extrusionOk="0">
                  <a:moveTo>
                    <a:pt x="4431" y="1"/>
                  </a:moveTo>
                  <a:cubicBezTo>
                    <a:pt x="2947" y="3093"/>
                    <a:pt x="1533" y="6218"/>
                    <a:pt x="156" y="9359"/>
                  </a:cubicBezTo>
                  <a:cubicBezTo>
                    <a:pt x="151" y="9377"/>
                    <a:pt x="41" y="9607"/>
                    <a:pt x="8" y="9690"/>
                  </a:cubicBezTo>
                  <a:lnTo>
                    <a:pt x="0" y="9719"/>
                  </a:lnTo>
                  <a:lnTo>
                    <a:pt x="3578" y="3175"/>
                  </a:lnTo>
                  <a:lnTo>
                    <a:pt x="7091" y="5724"/>
                  </a:lnTo>
                  <a:lnTo>
                    <a:pt x="9101" y="3106"/>
                  </a:lnTo>
                  <a:lnTo>
                    <a:pt x="9109" y="3049"/>
                  </a:lnTo>
                  <a:cubicBezTo>
                    <a:pt x="8714" y="2787"/>
                    <a:pt x="8331" y="2499"/>
                    <a:pt x="7955" y="2195"/>
                  </a:cubicBezTo>
                  <a:lnTo>
                    <a:pt x="7954" y="2195"/>
                  </a:lnTo>
                  <a:cubicBezTo>
                    <a:pt x="7681" y="2023"/>
                    <a:pt x="7408" y="1853"/>
                    <a:pt x="7134" y="1683"/>
                  </a:cubicBezTo>
                  <a:cubicBezTo>
                    <a:pt x="6577" y="1347"/>
                    <a:pt x="6023" y="1005"/>
                    <a:pt x="5474" y="656"/>
                  </a:cubicBezTo>
                  <a:cubicBezTo>
                    <a:pt x="5125" y="439"/>
                    <a:pt x="4777" y="221"/>
                    <a:pt x="4431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-1405425" y="3056275"/>
              <a:ext cx="280650" cy="218300"/>
            </a:xfrm>
            <a:custGeom>
              <a:avLst/>
              <a:gdLst/>
              <a:ahLst/>
              <a:cxnLst/>
              <a:rect l="l" t="t" r="r" b="b"/>
              <a:pathLst>
                <a:path w="11226" h="8732" extrusionOk="0">
                  <a:moveTo>
                    <a:pt x="9731" y="1"/>
                  </a:moveTo>
                  <a:lnTo>
                    <a:pt x="175" y="2867"/>
                  </a:lnTo>
                  <a:cubicBezTo>
                    <a:pt x="175" y="2867"/>
                    <a:pt x="911" y="5979"/>
                    <a:pt x="1" y="7722"/>
                  </a:cubicBezTo>
                  <a:lnTo>
                    <a:pt x="5883" y="8732"/>
                  </a:lnTo>
                  <a:lnTo>
                    <a:pt x="11226" y="6408"/>
                  </a:lnTo>
                  <a:cubicBezTo>
                    <a:pt x="9936" y="4923"/>
                    <a:pt x="9731" y="1"/>
                    <a:pt x="973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-1396650" y="3071225"/>
              <a:ext cx="236025" cy="129000"/>
            </a:xfrm>
            <a:custGeom>
              <a:avLst/>
              <a:gdLst/>
              <a:ahLst/>
              <a:cxnLst/>
              <a:rect l="l" t="t" r="r" b="b"/>
              <a:pathLst>
                <a:path w="9441" h="5160" extrusionOk="0">
                  <a:moveTo>
                    <a:pt x="9418" y="1"/>
                  </a:moveTo>
                  <a:cubicBezTo>
                    <a:pt x="7766" y="1398"/>
                    <a:pt x="5695" y="2426"/>
                    <a:pt x="3162" y="2896"/>
                  </a:cubicBezTo>
                  <a:cubicBezTo>
                    <a:pt x="2037" y="3103"/>
                    <a:pt x="982" y="3233"/>
                    <a:pt x="1" y="3286"/>
                  </a:cubicBezTo>
                  <a:cubicBezTo>
                    <a:pt x="71" y="3812"/>
                    <a:pt x="128" y="4480"/>
                    <a:pt x="95" y="5160"/>
                  </a:cubicBezTo>
                  <a:cubicBezTo>
                    <a:pt x="538" y="5101"/>
                    <a:pt x="993" y="5026"/>
                    <a:pt x="1464" y="4941"/>
                  </a:cubicBezTo>
                  <a:cubicBezTo>
                    <a:pt x="4968" y="4288"/>
                    <a:pt x="7588" y="2568"/>
                    <a:pt x="9441" y="281"/>
                  </a:cubicBezTo>
                  <a:cubicBezTo>
                    <a:pt x="9432" y="180"/>
                    <a:pt x="9426" y="86"/>
                    <a:pt x="9418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-1745275" y="3192375"/>
              <a:ext cx="886425" cy="475250"/>
            </a:xfrm>
            <a:custGeom>
              <a:avLst/>
              <a:gdLst/>
              <a:ahLst/>
              <a:cxnLst/>
              <a:rect l="l" t="t" r="r" b="b"/>
              <a:pathLst>
                <a:path w="35457" h="19010" extrusionOk="0">
                  <a:moveTo>
                    <a:pt x="16202" y="0"/>
                  </a:moveTo>
                  <a:cubicBezTo>
                    <a:pt x="16202" y="0"/>
                    <a:pt x="10638" y="394"/>
                    <a:pt x="7733" y="1478"/>
                  </a:cubicBezTo>
                  <a:cubicBezTo>
                    <a:pt x="7733" y="1478"/>
                    <a:pt x="4088" y="2462"/>
                    <a:pt x="0" y="12114"/>
                  </a:cubicBezTo>
                  <a:lnTo>
                    <a:pt x="0" y="12115"/>
                  </a:lnTo>
                  <a:lnTo>
                    <a:pt x="4778" y="15266"/>
                  </a:lnTo>
                  <a:lnTo>
                    <a:pt x="7437" y="12016"/>
                  </a:lnTo>
                  <a:lnTo>
                    <a:pt x="7191" y="19009"/>
                  </a:lnTo>
                  <a:lnTo>
                    <a:pt x="28514" y="19009"/>
                  </a:lnTo>
                  <a:lnTo>
                    <a:pt x="28661" y="11868"/>
                  </a:lnTo>
                  <a:lnTo>
                    <a:pt x="30435" y="14429"/>
                  </a:lnTo>
                  <a:lnTo>
                    <a:pt x="35457" y="11523"/>
                  </a:lnTo>
                  <a:cubicBezTo>
                    <a:pt x="35457" y="11523"/>
                    <a:pt x="33241" y="1970"/>
                    <a:pt x="27234" y="739"/>
                  </a:cubicBezTo>
                  <a:lnTo>
                    <a:pt x="21471" y="148"/>
                  </a:lnTo>
                  <a:lnTo>
                    <a:pt x="18774" y="2363"/>
                  </a:lnTo>
                  <a:lnTo>
                    <a:pt x="162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0"/>
            <p:cNvSpPr/>
            <p:nvPr/>
          </p:nvSpPr>
          <p:spPr>
            <a:xfrm>
              <a:off x="-1469575" y="3152650"/>
              <a:ext cx="195550" cy="119625"/>
            </a:xfrm>
            <a:custGeom>
              <a:avLst/>
              <a:gdLst/>
              <a:ahLst/>
              <a:cxnLst/>
              <a:rect l="l" t="t" r="r" b="b"/>
              <a:pathLst>
                <a:path w="7822" h="4785" extrusionOk="0">
                  <a:moveTo>
                    <a:pt x="583" y="1"/>
                  </a:moveTo>
                  <a:cubicBezTo>
                    <a:pt x="583" y="1"/>
                    <a:pt x="0" y="1026"/>
                    <a:pt x="739" y="2023"/>
                  </a:cubicBezTo>
                  <a:lnTo>
                    <a:pt x="4312" y="2254"/>
                  </a:lnTo>
                  <a:lnTo>
                    <a:pt x="7821" y="4784"/>
                  </a:lnTo>
                  <a:lnTo>
                    <a:pt x="7756" y="3959"/>
                  </a:lnTo>
                  <a:lnTo>
                    <a:pt x="5457" y="1478"/>
                  </a:lnTo>
                  <a:lnTo>
                    <a:pt x="2983" y="38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0"/>
            <p:cNvSpPr/>
            <p:nvPr/>
          </p:nvSpPr>
          <p:spPr>
            <a:xfrm>
              <a:off x="-1392550" y="3190525"/>
              <a:ext cx="118525" cy="81750"/>
            </a:xfrm>
            <a:custGeom>
              <a:avLst/>
              <a:gdLst/>
              <a:ahLst/>
              <a:cxnLst/>
              <a:rect l="l" t="t" r="r" b="b"/>
              <a:pathLst>
                <a:path w="4741" h="3270" extrusionOk="0">
                  <a:moveTo>
                    <a:pt x="1674" y="1"/>
                  </a:moveTo>
                  <a:lnTo>
                    <a:pt x="1" y="640"/>
                  </a:lnTo>
                  <a:lnTo>
                    <a:pt x="1231" y="739"/>
                  </a:lnTo>
                  <a:lnTo>
                    <a:pt x="4740" y="3269"/>
                  </a:lnTo>
                  <a:lnTo>
                    <a:pt x="1674" y="1"/>
                  </a:lnTo>
                  <a:close/>
                </a:path>
              </a:pathLst>
            </a:custGeom>
            <a:solidFill>
              <a:srgbClr val="361E10">
                <a:alpha val="10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0"/>
            <p:cNvSpPr/>
            <p:nvPr/>
          </p:nvSpPr>
          <p:spPr>
            <a:xfrm>
              <a:off x="-1276200" y="3152650"/>
              <a:ext cx="197775" cy="119625"/>
            </a:xfrm>
            <a:custGeom>
              <a:avLst/>
              <a:gdLst/>
              <a:ahLst/>
              <a:cxnLst/>
              <a:rect l="l" t="t" r="r" b="b"/>
              <a:pathLst>
                <a:path w="7911" h="4785" extrusionOk="0">
                  <a:moveTo>
                    <a:pt x="7329" y="1"/>
                  </a:moveTo>
                  <a:lnTo>
                    <a:pt x="4929" y="38"/>
                  </a:lnTo>
                  <a:lnTo>
                    <a:pt x="2454" y="1478"/>
                  </a:lnTo>
                  <a:lnTo>
                    <a:pt x="0" y="3944"/>
                  </a:lnTo>
                  <a:lnTo>
                    <a:pt x="91" y="4783"/>
                  </a:lnTo>
                  <a:lnTo>
                    <a:pt x="3599" y="2254"/>
                  </a:lnTo>
                  <a:lnTo>
                    <a:pt x="7172" y="2023"/>
                  </a:lnTo>
                  <a:cubicBezTo>
                    <a:pt x="7911" y="1026"/>
                    <a:pt x="7329" y="1"/>
                    <a:pt x="7329" y="1"/>
                  </a:cubicBezTo>
                  <a:close/>
                  <a:moveTo>
                    <a:pt x="91" y="4783"/>
                  </a:moveTo>
                  <a:lnTo>
                    <a:pt x="90" y="4784"/>
                  </a:lnTo>
                  <a:lnTo>
                    <a:pt x="91" y="4784"/>
                  </a:lnTo>
                  <a:lnTo>
                    <a:pt x="91" y="478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0"/>
            <p:cNvSpPr/>
            <p:nvPr/>
          </p:nvSpPr>
          <p:spPr>
            <a:xfrm>
              <a:off x="-1273950" y="3190525"/>
              <a:ext cx="118525" cy="81750"/>
            </a:xfrm>
            <a:custGeom>
              <a:avLst/>
              <a:gdLst/>
              <a:ahLst/>
              <a:cxnLst/>
              <a:rect l="l" t="t" r="r" b="b"/>
              <a:pathLst>
                <a:path w="4741" h="3270" extrusionOk="0">
                  <a:moveTo>
                    <a:pt x="3066" y="1"/>
                  </a:moveTo>
                  <a:lnTo>
                    <a:pt x="1" y="3269"/>
                  </a:lnTo>
                  <a:lnTo>
                    <a:pt x="3509" y="739"/>
                  </a:lnTo>
                  <a:lnTo>
                    <a:pt x="4740" y="640"/>
                  </a:lnTo>
                  <a:lnTo>
                    <a:pt x="3066" y="1"/>
                  </a:lnTo>
                  <a:close/>
                </a:path>
              </a:pathLst>
            </a:custGeom>
            <a:solidFill>
              <a:srgbClr val="361E10">
                <a:alpha val="10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0"/>
            <p:cNvSpPr/>
            <p:nvPr/>
          </p:nvSpPr>
          <p:spPr>
            <a:xfrm>
              <a:off x="-1575425" y="3199775"/>
              <a:ext cx="547900" cy="514750"/>
            </a:xfrm>
            <a:custGeom>
              <a:avLst/>
              <a:gdLst/>
              <a:ahLst/>
              <a:cxnLst/>
              <a:rect l="l" t="t" r="r" b="b"/>
              <a:pathLst>
                <a:path w="21916" h="20590" extrusionOk="0">
                  <a:moveTo>
                    <a:pt x="6404" y="0"/>
                  </a:moveTo>
                  <a:lnTo>
                    <a:pt x="5378" y="88"/>
                  </a:lnTo>
                  <a:lnTo>
                    <a:pt x="4646" y="151"/>
                  </a:lnTo>
                  <a:lnTo>
                    <a:pt x="3547" y="245"/>
                  </a:lnTo>
                  <a:cubicBezTo>
                    <a:pt x="3254" y="8713"/>
                    <a:pt x="643" y="11721"/>
                    <a:pt x="643" y="11721"/>
                  </a:cubicBezTo>
                  <a:lnTo>
                    <a:pt x="1" y="19255"/>
                  </a:lnTo>
                  <a:cubicBezTo>
                    <a:pt x="3137" y="20256"/>
                    <a:pt x="6617" y="20590"/>
                    <a:pt x="9864" y="20590"/>
                  </a:cubicBezTo>
                  <a:cubicBezTo>
                    <a:pt x="16357" y="20590"/>
                    <a:pt x="21916" y="19255"/>
                    <a:pt x="21916" y="19255"/>
                  </a:cubicBezTo>
                  <a:lnTo>
                    <a:pt x="21916" y="12016"/>
                  </a:lnTo>
                  <a:cubicBezTo>
                    <a:pt x="19798" y="8813"/>
                    <a:pt x="20586" y="245"/>
                    <a:pt x="20586" y="245"/>
                  </a:cubicBezTo>
                  <a:lnTo>
                    <a:pt x="19609" y="162"/>
                  </a:lnTo>
                  <a:lnTo>
                    <a:pt x="19056" y="114"/>
                  </a:lnTo>
                  <a:lnTo>
                    <a:pt x="17730" y="0"/>
                  </a:lnTo>
                  <a:cubicBezTo>
                    <a:pt x="17730" y="0"/>
                    <a:pt x="13519" y="8323"/>
                    <a:pt x="11834" y="8323"/>
                  </a:cubicBezTo>
                  <a:cubicBezTo>
                    <a:pt x="11829" y="8323"/>
                    <a:pt x="11824" y="8323"/>
                    <a:pt x="11820" y="8323"/>
                  </a:cubicBezTo>
                  <a:cubicBezTo>
                    <a:pt x="10600" y="8285"/>
                    <a:pt x="6404" y="0"/>
                    <a:pt x="64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-1575425" y="3203525"/>
              <a:ext cx="547900" cy="511000"/>
            </a:xfrm>
            <a:custGeom>
              <a:avLst/>
              <a:gdLst/>
              <a:ahLst/>
              <a:cxnLst/>
              <a:rect l="l" t="t" r="r" b="b"/>
              <a:pathLst>
                <a:path w="21916" h="20440" extrusionOk="0">
                  <a:moveTo>
                    <a:pt x="4646" y="1"/>
                  </a:moveTo>
                  <a:lnTo>
                    <a:pt x="3547" y="95"/>
                  </a:lnTo>
                  <a:cubicBezTo>
                    <a:pt x="3254" y="8563"/>
                    <a:pt x="643" y="11571"/>
                    <a:pt x="643" y="11571"/>
                  </a:cubicBezTo>
                  <a:lnTo>
                    <a:pt x="1" y="19105"/>
                  </a:lnTo>
                  <a:cubicBezTo>
                    <a:pt x="3137" y="20106"/>
                    <a:pt x="6617" y="20440"/>
                    <a:pt x="9864" y="20440"/>
                  </a:cubicBezTo>
                  <a:cubicBezTo>
                    <a:pt x="16357" y="20440"/>
                    <a:pt x="21916" y="19105"/>
                    <a:pt x="21916" y="19105"/>
                  </a:cubicBezTo>
                  <a:lnTo>
                    <a:pt x="21916" y="18532"/>
                  </a:lnTo>
                  <a:cubicBezTo>
                    <a:pt x="18694" y="19152"/>
                    <a:pt x="15424" y="19361"/>
                    <a:pt x="12479" y="19361"/>
                  </a:cubicBezTo>
                  <a:cubicBezTo>
                    <a:pt x="6381" y="19361"/>
                    <a:pt x="1677" y="18465"/>
                    <a:pt x="1677" y="18465"/>
                  </a:cubicBezTo>
                  <a:lnTo>
                    <a:pt x="1972" y="10880"/>
                  </a:lnTo>
                  <a:cubicBezTo>
                    <a:pt x="4631" y="8687"/>
                    <a:pt x="4685" y="1898"/>
                    <a:pt x="4646" y="1"/>
                  </a:cubicBezTo>
                  <a:close/>
                </a:path>
              </a:pathLst>
            </a:custGeom>
            <a:solidFill>
              <a:srgbClr val="361E10">
                <a:alpha val="10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-1440950" y="3199775"/>
              <a:ext cx="341950" cy="242575"/>
            </a:xfrm>
            <a:custGeom>
              <a:avLst/>
              <a:gdLst/>
              <a:ahLst/>
              <a:cxnLst/>
              <a:rect l="l" t="t" r="r" b="b"/>
              <a:pathLst>
                <a:path w="13678" h="9703" extrusionOk="0">
                  <a:moveTo>
                    <a:pt x="1025" y="0"/>
                  </a:moveTo>
                  <a:lnTo>
                    <a:pt x="0" y="88"/>
                  </a:lnTo>
                  <a:cubicBezTo>
                    <a:pt x="284" y="2096"/>
                    <a:pt x="1689" y="9703"/>
                    <a:pt x="6814" y="9703"/>
                  </a:cubicBezTo>
                  <a:cubicBezTo>
                    <a:pt x="6870" y="9703"/>
                    <a:pt x="6927" y="9702"/>
                    <a:pt x="6985" y="9700"/>
                  </a:cubicBezTo>
                  <a:cubicBezTo>
                    <a:pt x="11751" y="9546"/>
                    <a:pt x="13255" y="2928"/>
                    <a:pt x="13678" y="114"/>
                  </a:cubicBezTo>
                  <a:lnTo>
                    <a:pt x="12351" y="0"/>
                  </a:lnTo>
                  <a:cubicBezTo>
                    <a:pt x="12351" y="0"/>
                    <a:pt x="8140" y="8323"/>
                    <a:pt x="6455" y="8323"/>
                  </a:cubicBezTo>
                  <a:cubicBezTo>
                    <a:pt x="6450" y="8323"/>
                    <a:pt x="6445" y="8323"/>
                    <a:pt x="6441" y="8323"/>
                  </a:cubicBezTo>
                  <a:cubicBezTo>
                    <a:pt x="5221" y="8285"/>
                    <a:pt x="1025" y="0"/>
                    <a:pt x="1025" y="0"/>
                  </a:cubicBezTo>
                  <a:close/>
                </a:path>
              </a:pathLst>
            </a:custGeom>
            <a:solidFill>
              <a:srgbClr val="361E10">
                <a:alpha val="10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-1336525" y="3471850"/>
              <a:ext cx="140375" cy="192050"/>
            </a:xfrm>
            <a:custGeom>
              <a:avLst/>
              <a:gdLst/>
              <a:ahLst/>
              <a:cxnLst/>
              <a:rect l="l" t="t" r="r" b="b"/>
              <a:pathLst>
                <a:path w="5615" h="7682" extrusionOk="0">
                  <a:moveTo>
                    <a:pt x="1920" y="1"/>
                  </a:moveTo>
                  <a:lnTo>
                    <a:pt x="1280" y="640"/>
                  </a:lnTo>
                  <a:cubicBezTo>
                    <a:pt x="1280" y="788"/>
                    <a:pt x="0" y="6599"/>
                    <a:pt x="3988" y="7682"/>
                  </a:cubicBezTo>
                  <a:lnTo>
                    <a:pt x="2363" y="2315"/>
                  </a:lnTo>
                  <a:lnTo>
                    <a:pt x="2363" y="2315"/>
                  </a:lnTo>
                  <a:cubicBezTo>
                    <a:pt x="2364" y="2315"/>
                    <a:pt x="3515" y="4352"/>
                    <a:pt x="5315" y="4352"/>
                  </a:cubicBezTo>
                  <a:cubicBezTo>
                    <a:pt x="5413" y="4352"/>
                    <a:pt x="5513" y="4346"/>
                    <a:pt x="5614" y="4333"/>
                  </a:cubicBezTo>
                  <a:lnTo>
                    <a:pt x="1920" y="1"/>
                  </a:lnTo>
                  <a:close/>
                </a:path>
              </a:pathLst>
            </a:custGeom>
            <a:solidFill>
              <a:srgbClr val="361E10">
                <a:alpha val="10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-1118600" y="3203825"/>
              <a:ext cx="91075" cy="314975"/>
            </a:xfrm>
            <a:custGeom>
              <a:avLst/>
              <a:gdLst/>
              <a:ahLst/>
              <a:cxnLst/>
              <a:rect l="l" t="t" r="r" b="b"/>
              <a:pathLst>
                <a:path w="3643" h="12599" extrusionOk="0">
                  <a:moveTo>
                    <a:pt x="1336" y="0"/>
                  </a:moveTo>
                  <a:cubicBezTo>
                    <a:pt x="990" y="2211"/>
                    <a:pt x="1" y="10368"/>
                    <a:pt x="3643" y="12599"/>
                  </a:cubicBezTo>
                  <a:lnTo>
                    <a:pt x="3643" y="11854"/>
                  </a:lnTo>
                  <a:cubicBezTo>
                    <a:pt x="1525" y="8651"/>
                    <a:pt x="2314" y="83"/>
                    <a:pt x="2314" y="83"/>
                  </a:cubicBezTo>
                  <a:lnTo>
                    <a:pt x="1336" y="0"/>
                  </a:lnTo>
                  <a:close/>
                </a:path>
              </a:pathLst>
            </a:custGeom>
            <a:solidFill>
              <a:srgbClr val="361E10">
                <a:alpha val="10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-1431950" y="3205300"/>
              <a:ext cx="309325" cy="230950"/>
            </a:xfrm>
            <a:custGeom>
              <a:avLst/>
              <a:gdLst/>
              <a:ahLst/>
              <a:cxnLst/>
              <a:rect l="l" t="t" r="r" b="b"/>
              <a:pathLst>
                <a:path w="12373" h="9238" extrusionOk="0">
                  <a:moveTo>
                    <a:pt x="12373" y="0"/>
                  </a:moveTo>
                  <a:lnTo>
                    <a:pt x="12373" y="0"/>
                  </a:lnTo>
                  <a:cubicBezTo>
                    <a:pt x="12085" y="907"/>
                    <a:pt x="11773" y="1804"/>
                    <a:pt x="11420" y="2685"/>
                  </a:cubicBezTo>
                  <a:cubicBezTo>
                    <a:pt x="11076" y="3569"/>
                    <a:pt x="10699" y="4441"/>
                    <a:pt x="10265" y="5281"/>
                  </a:cubicBezTo>
                  <a:cubicBezTo>
                    <a:pt x="9829" y="6118"/>
                    <a:pt x="9357" y="6941"/>
                    <a:pt x="8757" y="7660"/>
                  </a:cubicBezTo>
                  <a:cubicBezTo>
                    <a:pt x="8455" y="8014"/>
                    <a:pt x="8121" y="8342"/>
                    <a:pt x="7738" y="8587"/>
                  </a:cubicBezTo>
                  <a:cubicBezTo>
                    <a:pt x="7406" y="8798"/>
                    <a:pt x="7030" y="8943"/>
                    <a:pt x="6648" y="8943"/>
                  </a:cubicBezTo>
                  <a:cubicBezTo>
                    <a:pt x="6593" y="8943"/>
                    <a:pt x="6537" y="8940"/>
                    <a:pt x="6480" y="8934"/>
                  </a:cubicBezTo>
                  <a:cubicBezTo>
                    <a:pt x="6040" y="8892"/>
                    <a:pt x="5617" y="8698"/>
                    <a:pt x="5237" y="8442"/>
                  </a:cubicBezTo>
                  <a:cubicBezTo>
                    <a:pt x="4857" y="8183"/>
                    <a:pt x="4511" y="7865"/>
                    <a:pt x="4195" y="7521"/>
                  </a:cubicBezTo>
                  <a:cubicBezTo>
                    <a:pt x="3562" y="6829"/>
                    <a:pt x="3032" y="6042"/>
                    <a:pt x="2532" y="5241"/>
                  </a:cubicBezTo>
                  <a:cubicBezTo>
                    <a:pt x="2038" y="4434"/>
                    <a:pt x="1590" y="3597"/>
                    <a:pt x="1174" y="2745"/>
                  </a:cubicBezTo>
                  <a:cubicBezTo>
                    <a:pt x="750" y="1895"/>
                    <a:pt x="364" y="1027"/>
                    <a:pt x="1" y="148"/>
                  </a:cubicBezTo>
                  <a:lnTo>
                    <a:pt x="1" y="148"/>
                  </a:lnTo>
                  <a:cubicBezTo>
                    <a:pt x="617" y="1947"/>
                    <a:pt x="1387" y="3699"/>
                    <a:pt x="2338" y="5357"/>
                  </a:cubicBezTo>
                  <a:cubicBezTo>
                    <a:pt x="2813" y="6185"/>
                    <a:pt x="3355" y="6981"/>
                    <a:pt x="3997" y="7701"/>
                  </a:cubicBezTo>
                  <a:cubicBezTo>
                    <a:pt x="4319" y="8061"/>
                    <a:pt x="4675" y="8395"/>
                    <a:pt x="5078" y="8674"/>
                  </a:cubicBezTo>
                  <a:cubicBezTo>
                    <a:pt x="5480" y="8951"/>
                    <a:pt x="5944" y="9175"/>
                    <a:pt x="6453" y="9228"/>
                  </a:cubicBezTo>
                  <a:cubicBezTo>
                    <a:pt x="6515" y="9234"/>
                    <a:pt x="6576" y="9237"/>
                    <a:pt x="6637" y="9237"/>
                  </a:cubicBezTo>
                  <a:cubicBezTo>
                    <a:pt x="7090" y="9237"/>
                    <a:pt x="7528" y="9061"/>
                    <a:pt x="7889" y="8825"/>
                  </a:cubicBezTo>
                  <a:cubicBezTo>
                    <a:pt x="8306" y="8553"/>
                    <a:pt x="8653" y="8203"/>
                    <a:pt x="8963" y="7832"/>
                  </a:cubicBezTo>
                  <a:cubicBezTo>
                    <a:pt x="9572" y="7079"/>
                    <a:pt x="10058" y="6246"/>
                    <a:pt x="10469" y="5383"/>
                  </a:cubicBezTo>
                  <a:cubicBezTo>
                    <a:pt x="11291" y="3656"/>
                    <a:pt x="11910" y="1845"/>
                    <a:pt x="12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-1561250" y="3478600"/>
              <a:ext cx="19450" cy="202250"/>
            </a:xfrm>
            <a:custGeom>
              <a:avLst/>
              <a:gdLst/>
              <a:ahLst/>
              <a:cxnLst/>
              <a:rect l="l" t="t" r="r" b="b"/>
              <a:pathLst>
                <a:path w="778" h="8090" extrusionOk="0">
                  <a:moveTo>
                    <a:pt x="778" y="0"/>
                  </a:moveTo>
                  <a:lnTo>
                    <a:pt x="778" y="0"/>
                  </a:lnTo>
                  <a:cubicBezTo>
                    <a:pt x="652" y="669"/>
                    <a:pt x="559" y="1340"/>
                    <a:pt x="471" y="2012"/>
                  </a:cubicBezTo>
                  <a:cubicBezTo>
                    <a:pt x="380" y="2683"/>
                    <a:pt x="311" y="3357"/>
                    <a:pt x="243" y="4031"/>
                  </a:cubicBezTo>
                  <a:cubicBezTo>
                    <a:pt x="182" y="4705"/>
                    <a:pt x="120" y="5380"/>
                    <a:pt x="83" y="6056"/>
                  </a:cubicBezTo>
                  <a:lnTo>
                    <a:pt x="27" y="7071"/>
                  </a:lnTo>
                  <a:cubicBezTo>
                    <a:pt x="19" y="7411"/>
                    <a:pt x="1" y="7749"/>
                    <a:pt x="2" y="8090"/>
                  </a:cubicBezTo>
                  <a:cubicBezTo>
                    <a:pt x="67" y="7755"/>
                    <a:pt x="114" y="7420"/>
                    <a:pt x="171" y="7085"/>
                  </a:cubicBezTo>
                  <a:lnTo>
                    <a:pt x="309" y="6078"/>
                  </a:lnTo>
                  <a:cubicBezTo>
                    <a:pt x="400" y="5407"/>
                    <a:pt x="469" y="4733"/>
                    <a:pt x="537" y="4059"/>
                  </a:cubicBezTo>
                  <a:cubicBezTo>
                    <a:pt x="598" y="3385"/>
                    <a:pt x="658" y="2710"/>
                    <a:pt x="697" y="2033"/>
                  </a:cubicBezTo>
                  <a:cubicBezTo>
                    <a:pt x="737" y="1357"/>
                    <a:pt x="773" y="681"/>
                    <a:pt x="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-1046425" y="3488775"/>
              <a:ext cx="8275" cy="190200"/>
            </a:xfrm>
            <a:custGeom>
              <a:avLst/>
              <a:gdLst/>
              <a:ahLst/>
              <a:cxnLst/>
              <a:rect l="l" t="t" r="r" b="b"/>
              <a:pathLst>
                <a:path w="331" h="7608" extrusionOk="0">
                  <a:moveTo>
                    <a:pt x="239" y="0"/>
                  </a:moveTo>
                  <a:cubicBezTo>
                    <a:pt x="166" y="633"/>
                    <a:pt x="125" y="1266"/>
                    <a:pt x="89" y="1899"/>
                  </a:cubicBezTo>
                  <a:cubicBezTo>
                    <a:pt x="50" y="2533"/>
                    <a:pt x="33" y="3167"/>
                    <a:pt x="18" y="3802"/>
                  </a:cubicBezTo>
                  <a:cubicBezTo>
                    <a:pt x="8" y="4435"/>
                    <a:pt x="0" y="5069"/>
                    <a:pt x="15" y="5704"/>
                  </a:cubicBezTo>
                  <a:lnTo>
                    <a:pt x="37" y="6656"/>
                  </a:lnTo>
                  <a:cubicBezTo>
                    <a:pt x="56" y="6974"/>
                    <a:pt x="64" y="7290"/>
                    <a:pt x="91" y="7608"/>
                  </a:cubicBezTo>
                  <a:cubicBezTo>
                    <a:pt x="131" y="7292"/>
                    <a:pt x="152" y="6976"/>
                    <a:pt x="183" y="6659"/>
                  </a:cubicBezTo>
                  <a:lnTo>
                    <a:pt x="242" y="5709"/>
                  </a:lnTo>
                  <a:cubicBezTo>
                    <a:pt x="281" y="5075"/>
                    <a:pt x="297" y="4441"/>
                    <a:pt x="313" y="3807"/>
                  </a:cubicBezTo>
                  <a:cubicBezTo>
                    <a:pt x="322" y="3172"/>
                    <a:pt x="330" y="2539"/>
                    <a:pt x="316" y="1905"/>
                  </a:cubicBezTo>
                  <a:cubicBezTo>
                    <a:pt x="304" y="1270"/>
                    <a:pt x="288" y="635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-1282775" y="3492700"/>
              <a:ext cx="74475" cy="73350"/>
            </a:xfrm>
            <a:custGeom>
              <a:avLst/>
              <a:gdLst/>
              <a:ahLst/>
              <a:cxnLst/>
              <a:rect l="l" t="t" r="r" b="b"/>
              <a:pathLst>
                <a:path w="2979" h="2934" extrusionOk="0">
                  <a:moveTo>
                    <a:pt x="1" y="0"/>
                  </a:moveTo>
                  <a:lnTo>
                    <a:pt x="1" y="0"/>
                  </a:lnTo>
                  <a:cubicBezTo>
                    <a:pt x="257" y="668"/>
                    <a:pt x="687" y="1261"/>
                    <a:pt x="1195" y="1766"/>
                  </a:cubicBezTo>
                  <a:cubicBezTo>
                    <a:pt x="1706" y="2266"/>
                    <a:pt x="2307" y="2686"/>
                    <a:pt x="2978" y="2933"/>
                  </a:cubicBezTo>
                  <a:cubicBezTo>
                    <a:pt x="2425" y="2484"/>
                    <a:pt x="1892" y="2045"/>
                    <a:pt x="1401" y="1556"/>
                  </a:cubicBezTo>
                  <a:cubicBezTo>
                    <a:pt x="905" y="1073"/>
                    <a:pt x="457" y="54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-1300900" y="3502600"/>
              <a:ext cx="66050" cy="149175"/>
            </a:xfrm>
            <a:custGeom>
              <a:avLst/>
              <a:gdLst/>
              <a:ahLst/>
              <a:cxnLst/>
              <a:rect l="l" t="t" r="r" b="b"/>
              <a:pathLst>
                <a:path w="2642" h="5967" extrusionOk="0">
                  <a:moveTo>
                    <a:pt x="178" y="1"/>
                  </a:moveTo>
                  <a:lnTo>
                    <a:pt x="178" y="1"/>
                  </a:lnTo>
                  <a:cubicBezTo>
                    <a:pt x="1" y="1107"/>
                    <a:pt x="180" y="2270"/>
                    <a:pt x="608" y="3314"/>
                  </a:cubicBezTo>
                  <a:cubicBezTo>
                    <a:pt x="1041" y="4357"/>
                    <a:pt x="1734" y="5309"/>
                    <a:pt x="2641" y="5967"/>
                  </a:cubicBezTo>
                  <a:cubicBezTo>
                    <a:pt x="1896" y="5136"/>
                    <a:pt x="1296" y="4212"/>
                    <a:pt x="881" y="3202"/>
                  </a:cubicBezTo>
                  <a:cubicBezTo>
                    <a:pt x="462" y="2194"/>
                    <a:pt x="235" y="1115"/>
                    <a:pt x="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-1715725" y="2410775"/>
              <a:ext cx="794050" cy="743475"/>
            </a:xfrm>
            <a:custGeom>
              <a:avLst/>
              <a:gdLst/>
              <a:ahLst/>
              <a:cxnLst/>
              <a:rect l="l" t="t" r="r" b="b"/>
              <a:pathLst>
                <a:path w="31762" h="29739" extrusionOk="0">
                  <a:moveTo>
                    <a:pt x="14851" y="1"/>
                  </a:moveTo>
                  <a:cubicBezTo>
                    <a:pt x="9367" y="1"/>
                    <a:pt x="3796" y="2139"/>
                    <a:pt x="2166" y="4376"/>
                  </a:cubicBezTo>
                  <a:cubicBezTo>
                    <a:pt x="0" y="7349"/>
                    <a:pt x="848" y="11519"/>
                    <a:pt x="1414" y="14492"/>
                  </a:cubicBezTo>
                  <a:cubicBezTo>
                    <a:pt x="1754" y="16275"/>
                    <a:pt x="1700" y="18099"/>
                    <a:pt x="1321" y="19873"/>
                  </a:cubicBezTo>
                  <a:cubicBezTo>
                    <a:pt x="450" y="23957"/>
                    <a:pt x="3121" y="29738"/>
                    <a:pt x="11643" y="29738"/>
                  </a:cubicBezTo>
                  <a:cubicBezTo>
                    <a:pt x="12934" y="29738"/>
                    <a:pt x="14359" y="29606"/>
                    <a:pt x="15926" y="29314"/>
                  </a:cubicBezTo>
                  <a:cubicBezTo>
                    <a:pt x="21088" y="28355"/>
                    <a:pt x="24328" y="25077"/>
                    <a:pt x="26036" y="21085"/>
                  </a:cubicBezTo>
                  <a:cubicBezTo>
                    <a:pt x="31761" y="20753"/>
                    <a:pt x="31198" y="13705"/>
                    <a:pt x="28854" y="13236"/>
                  </a:cubicBezTo>
                  <a:cubicBezTo>
                    <a:pt x="28677" y="13200"/>
                    <a:pt x="28509" y="13184"/>
                    <a:pt x="28350" y="13184"/>
                  </a:cubicBezTo>
                  <a:cubicBezTo>
                    <a:pt x="28049" y="13184"/>
                    <a:pt x="27779" y="13242"/>
                    <a:pt x="27538" y="13340"/>
                  </a:cubicBezTo>
                  <a:cubicBezTo>
                    <a:pt x="27517" y="8725"/>
                    <a:pt x="25976" y="4422"/>
                    <a:pt x="23403" y="2464"/>
                  </a:cubicBezTo>
                  <a:cubicBezTo>
                    <a:pt x="21078" y="696"/>
                    <a:pt x="17979" y="1"/>
                    <a:pt x="1485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-1715725" y="2463725"/>
              <a:ext cx="512725" cy="690500"/>
            </a:xfrm>
            <a:custGeom>
              <a:avLst/>
              <a:gdLst/>
              <a:ahLst/>
              <a:cxnLst/>
              <a:rect l="l" t="t" r="r" b="b"/>
              <a:pathLst>
                <a:path w="20509" h="27620" extrusionOk="0">
                  <a:moveTo>
                    <a:pt x="20508" y="25497"/>
                  </a:moveTo>
                  <a:cubicBezTo>
                    <a:pt x="20505" y="25499"/>
                    <a:pt x="20502" y="25500"/>
                    <a:pt x="20499" y="25502"/>
                  </a:cubicBezTo>
                  <a:lnTo>
                    <a:pt x="20499" y="25502"/>
                  </a:lnTo>
                  <a:cubicBezTo>
                    <a:pt x="20502" y="25501"/>
                    <a:pt x="20505" y="25499"/>
                    <a:pt x="20508" y="25498"/>
                  </a:cubicBezTo>
                  <a:lnTo>
                    <a:pt x="20508" y="25497"/>
                  </a:lnTo>
                  <a:close/>
                  <a:moveTo>
                    <a:pt x="5224" y="1"/>
                  </a:moveTo>
                  <a:lnTo>
                    <a:pt x="5224" y="1"/>
                  </a:lnTo>
                  <a:cubicBezTo>
                    <a:pt x="3826" y="678"/>
                    <a:pt x="2747" y="1461"/>
                    <a:pt x="2165" y="2259"/>
                  </a:cubicBezTo>
                  <a:cubicBezTo>
                    <a:pt x="0" y="5231"/>
                    <a:pt x="847" y="9400"/>
                    <a:pt x="1415" y="12375"/>
                  </a:cubicBezTo>
                  <a:cubicBezTo>
                    <a:pt x="1755" y="14157"/>
                    <a:pt x="1699" y="15980"/>
                    <a:pt x="1321" y="17756"/>
                  </a:cubicBezTo>
                  <a:cubicBezTo>
                    <a:pt x="451" y="21839"/>
                    <a:pt x="3122" y="27620"/>
                    <a:pt x="11645" y="27620"/>
                  </a:cubicBezTo>
                  <a:cubicBezTo>
                    <a:pt x="12935" y="27620"/>
                    <a:pt x="14359" y="27487"/>
                    <a:pt x="15925" y="27196"/>
                  </a:cubicBezTo>
                  <a:cubicBezTo>
                    <a:pt x="17661" y="26875"/>
                    <a:pt x="19184" y="26289"/>
                    <a:pt x="20499" y="25502"/>
                  </a:cubicBezTo>
                  <a:lnTo>
                    <a:pt x="20499" y="25502"/>
                  </a:lnTo>
                  <a:cubicBezTo>
                    <a:pt x="19437" y="26014"/>
                    <a:pt x="18259" y="26402"/>
                    <a:pt x="16959" y="26644"/>
                  </a:cubicBezTo>
                  <a:cubicBezTo>
                    <a:pt x="15393" y="26935"/>
                    <a:pt x="13969" y="27067"/>
                    <a:pt x="12679" y="27067"/>
                  </a:cubicBezTo>
                  <a:cubicBezTo>
                    <a:pt x="4156" y="27067"/>
                    <a:pt x="1485" y="21286"/>
                    <a:pt x="2355" y="17201"/>
                  </a:cubicBezTo>
                  <a:cubicBezTo>
                    <a:pt x="2733" y="15428"/>
                    <a:pt x="2789" y="13601"/>
                    <a:pt x="2449" y="11820"/>
                  </a:cubicBezTo>
                  <a:cubicBezTo>
                    <a:pt x="1881" y="8848"/>
                    <a:pt x="1033" y="4678"/>
                    <a:pt x="3199" y="1704"/>
                  </a:cubicBezTo>
                  <a:cubicBezTo>
                    <a:pt x="3628" y="1115"/>
                    <a:pt x="4326" y="537"/>
                    <a:pt x="5224" y="1"/>
                  </a:cubicBezTo>
                  <a:close/>
                </a:path>
              </a:pathLst>
            </a:custGeom>
            <a:solidFill>
              <a:srgbClr val="E6F0EF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-1675350" y="2585400"/>
              <a:ext cx="554900" cy="251100"/>
            </a:xfrm>
            <a:custGeom>
              <a:avLst/>
              <a:gdLst/>
              <a:ahLst/>
              <a:cxnLst/>
              <a:rect l="l" t="t" r="r" b="b"/>
              <a:pathLst>
                <a:path w="22196" h="10044" extrusionOk="0">
                  <a:moveTo>
                    <a:pt x="17590" y="0"/>
                  </a:moveTo>
                  <a:cubicBezTo>
                    <a:pt x="17584" y="13"/>
                    <a:pt x="17576" y="24"/>
                    <a:pt x="17566" y="37"/>
                  </a:cubicBezTo>
                  <a:cubicBezTo>
                    <a:pt x="17516" y="125"/>
                    <a:pt x="17460" y="210"/>
                    <a:pt x="17404" y="293"/>
                  </a:cubicBezTo>
                  <a:cubicBezTo>
                    <a:pt x="17395" y="304"/>
                    <a:pt x="17386" y="317"/>
                    <a:pt x="17374" y="328"/>
                  </a:cubicBezTo>
                  <a:cubicBezTo>
                    <a:pt x="16523" y="1543"/>
                    <a:pt x="15111" y="2364"/>
                    <a:pt x="13687" y="2798"/>
                  </a:cubicBezTo>
                  <a:cubicBezTo>
                    <a:pt x="11027" y="3608"/>
                    <a:pt x="7886" y="2731"/>
                    <a:pt x="5555" y="4249"/>
                  </a:cubicBezTo>
                  <a:cubicBezTo>
                    <a:pt x="4510" y="4934"/>
                    <a:pt x="3794" y="6010"/>
                    <a:pt x="2997" y="6973"/>
                  </a:cubicBezTo>
                  <a:cubicBezTo>
                    <a:pt x="2211" y="7927"/>
                    <a:pt x="1224" y="8838"/>
                    <a:pt x="1" y="9012"/>
                  </a:cubicBezTo>
                  <a:cubicBezTo>
                    <a:pt x="28" y="9251"/>
                    <a:pt x="48" y="9473"/>
                    <a:pt x="60" y="9635"/>
                  </a:cubicBezTo>
                  <a:cubicBezTo>
                    <a:pt x="48" y="9624"/>
                    <a:pt x="33" y="9612"/>
                    <a:pt x="21" y="9597"/>
                  </a:cubicBezTo>
                  <a:lnTo>
                    <a:pt x="21" y="9597"/>
                  </a:lnTo>
                  <a:cubicBezTo>
                    <a:pt x="24" y="9745"/>
                    <a:pt x="24" y="9893"/>
                    <a:pt x="21" y="10043"/>
                  </a:cubicBezTo>
                  <a:cubicBezTo>
                    <a:pt x="1236" y="9860"/>
                    <a:pt x="2216" y="8956"/>
                    <a:pt x="2997" y="8007"/>
                  </a:cubicBezTo>
                  <a:cubicBezTo>
                    <a:pt x="3794" y="7045"/>
                    <a:pt x="4510" y="5969"/>
                    <a:pt x="5555" y="5284"/>
                  </a:cubicBezTo>
                  <a:cubicBezTo>
                    <a:pt x="7886" y="3765"/>
                    <a:pt x="11027" y="4642"/>
                    <a:pt x="13687" y="3832"/>
                  </a:cubicBezTo>
                  <a:cubicBezTo>
                    <a:pt x="15111" y="3398"/>
                    <a:pt x="16523" y="2577"/>
                    <a:pt x="17374" y="1362"/>
                  </a:cubicBezTo>
                  <a:cubicBezTo>
                    <a:pt x="17386" y="1351"/>
                    <a:pt x="17395" y="1339"/>
                    <a:pt x="17404" y="1327"/>
                  </a:cubicBezTo>
                  <a:cubicBezTo>
                    <a:pt x="17460" y="1244"/>
                    <a:pt x="17516" y="1159"/>
                    <a:pt x="17566" y="1070"/>
                  </a:cubicBezTo>
                  <a:cubicBezTo>
                    <a:pt x="17575" y="1058"/>
                    <a:pt x="17584" y="1047"/>
                    <a:pt x="17590" y="1034"/>
                  </a:cubicBezTo>
                  <a:lnTo>
                    <a:pt x="17590" y="1111"/>
                  </a:lnTo>
                  <a:cubicBezTo>
                    <a:pt x="17560" y="2595"/>
                    <a:pt x="17803" y="4247"/>
                    <a:pt x="18973" y="5150"/>
                  </a:cubicBezTo>
                  <a:cubicBezTo>
                    <a:pt x="19897" y="5869"/>
                    <a:pt x="21293" y="6016"/>
                    <a:pt x="21880" y="7029"/>
                  </a:cubicBezTo>
                  <a:cubicBezTo>
                    <a:pt x="22025" y="7277"/>
                    <a:pt x="22101" y="7553"/>
                    <a:pt x="22135" y="7836"/>
                  </a:cubicBezTo>
                  <a:cubicBezTo>
                    <a:pt x="22181" y="7192"/>
                    <a:pt x="22196" y="6542"/>
                    <a:pt x="21880" y="5995"/>
                  </a:cubicBezTo>
                  <a:cubicBezTo>
                    <a:pt x="21293" y="4982"/>
                    <a:pt x="19897" y="4834"/>
                    <a:pt x="18973" y="4117"/>
                  </a:cubicBezTo>
                  <a:cubicBezTo>
                    <a:pt x="17803" y="3213"/>
                    <a:pt x="17560" y="1561"/>
                    <a:pt x="17590" y="77"/>
                  </a:cubicBezTo>
                  <a:lnTo>
                    <a:pt x="17590" y="0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-1651375" y="2924425"/>
              <a:ext cx="133175" cy="128325"/>
            </a:xfrm>
            <a:custGeom>
              <a:avLst/>
              <a:gdLst/>
              <a:ahLst/>
              <a:cxnLst/>
              <a:rect l="l" t="t" r="r" b="b"/>
              <a:pathLst>
                <a:path w="5327" h="5133" extrusionOk="0">
                  <a:moveTo>
                    <a:pt x="2667" y="0"/>
                  </a:moveTo>
                  <a:cubicBezTo>
                    <a:pt x="2604" y="0"/>
                    <a:pt x="2540" y="3"/>
                    <a:pt x="2476" y="7"/>
                  </a:cubicBezTo>
                  <a:cubicBezTo>
                    <a:pt x="1063" y="110"/>
                    <a:pt x="1" y="1341"/>
                    <a:pt x="105" y="2754"/>
                  </a:cubicBezTo>
                  <a:cubicBezTo>
                    <a:pt x="204" y="4103"/>
                    <a:pt x="1329" y="5132"/>
                    <a:pt x="2660" y="5132"/>
                  </a:cubicBezTo>
                  <a:cubicBezTo>
                    <a:pt x="2724" y="5132"/>
                    <a:pt x="2787" y="5130"/>
                    <a:pt x="2851" y="5125"/>
                  </a:cubicBezTo>
                  <a:cubicBezTo>
                    <a:pt x="4264" y="5022"/>
                    <a:pt x="5326" y="3792"/>
                    <a:pt x="5222" y="2379"/>
                  </a:cubicBezTo>
                  <a:cubicBezTo>
                    <a:pt x="5124" y="1030"/>
                    <a:pt x="3999" y="0"/>
                    <a:pt x="2667" y="0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-1289050" y="2893075"/>
              <a:ext cx="141825" cy="136700"/>
            </a:xfrm>
            <a:custGeom>
              <a:avLst/>
              <a:gdLst/>
              <a:ahLst/>
              <a:cxnLst/>
              <a:rect l="l" t="t" r="r" b="b"/>
              <a:pathLst>
                <a:path w="5673" h="5468" extrusionOk="0">
                  <a:moveTo>
                    <a:pt x="2839" y="1"/>
                  </a:moveTo>
                  <a:cubicBezTo>
                    <a:pt x="2772" y="1"/>
                    <a:pt x="2704" y="3"/>
                    <a:pt x="2636" y="8"/>
                  </a:cubicBezTo>
                  <a:cubicBezTo>
                    <a:pt x="1131" y="119"/>
                    <a:pt x="0" y="1429"/>
                    <a:pt x="110" y="2934"/>
                  </a:cubicBezTo>
                  <a:cubicBezTo>
                    <a:pt x="215" y="4372"/>
                    <a:pt x="1414" y="5468"/>
                    <a:pt x="2833" y="5468"/>
                  </a:cubicBezTo>
                  <a:cubicBezTo>
                    <a:pt x="2900" y="5468"/>
                    <a:pt x="2967" y="5465"/>
                    <a:pt x="3035" y="5460"/>
                  </a:cubicBezTo>
                  <a:cubicBezTo>
                    <a:pt x="4541" y="5350"/>
                    <a:pt x="5672" y="4040"/>
                    <a:pt x="5561" y="2535"/>
                  </a:cubicBezTo>
                  <a:cubicBezTo>
                    <a:pt x="5456" y="1098"/>
                    <a:pt x="4257" y="1"/>
                    <a:pt x="2839" y="1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-1356400" y="2734525"/>
              <a:ext cx="174350" cy="151550"/>
            </a:xfrm>
            <a:custGeom>
              <a:avLst/>
              <a:gdLst/>
              <a:ahLst/>
              <a:cxnLst/>
              <a:rect l="l" t="t" r="r" b="b"/>
              <a:pathLst>
                <a:path w="6974" h="6062" extrusionOk="0">
                  <a:moveTo>
                    <a:pt x="3834" y="0"/>
                  </a:moveTo>
                  <a:cubicBezTo>
                    <a:pt x="3760" y="0"/>
                    <a:pt x="3685" y="3"/>
                    <a:pt x="3609" y="8"/>
                  </a:cubicBezTo>
                  <a:cubicBezTo>
                    <a:pt x="1941" y="130"/>
                    <a:pt x="1" y="1983"/>
                    <a:pt x="124" y="3652"/>
                  </a:cubicBezTo>
                  <a:cubicBezTo>
                    <a:pt x="238" y="5215"/>
                    <a:pt x="2121" y="6062"/>
                    <a:pt x="3730" y="6062"/>
                  </a:cubicBezTo>
                  <a:cubicBezTo>
                    <a:pt x="3839" y="6062"/>
                    <a:pt x="3946" y="6058"/>
                    <a:pt x="4051" y="6050"/>
                  </a:cubicBezTo>
                  <a:cubicBezTo>
                    <a:pt x="5720" y="5928"/>
                    <a:pt x="6973" y="4476"/>
                    <a:pt x="6852" y="2808"/>
                  </a:cubicBezTo>
                  <a:cubicBezTo>
                    <a:pt x="6735" y="1215"/>
                    <a:pt x="5406" y="0"/>
                    <a:pt x="3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-1365375" y="2730775"/>
              <a:ext cx="183075" cy="125400"/>
            </a:xfrm>
            <a:custGeom>
              <a:avLst/>
              <a:gdLst/>
              <a:ahLst/>
              <a:cxnLst/>
              <a:rect l="l" t="t" r="r" b="b"/>
              <a:pathLst>
                <a:path w="7323" h="5016" extrusionOk="0">
                  <a:moveTo>
                    <a:pt x="4184" y="0"/>
                  </a:moveTo>
                  <a:cubicBezTo>
                    <a:pt x="3960" y="0"/>
                    <a:pt x="3736" y="25"/>
                    <a:pt x="3521" y="77"/>
                  </a:cubicBezTo>
                  <a:cubicBezTo>
                    <a:pt x="2201" y="401"/>
                    <a:pt x="955" y="1532"/>
                    <a:pt x="544" y="2830"/>
                  </a:cubicBezTo>
                  <a:cubicBezTo>
                    <a:pt x="380" y="3358"/>
                    <a:pt x="382" y="3957"/>
                    <a:pt x="646" y="4454"/>
                  </a:cubicBezTo>
                  <a:cubicBezTo>
                    <a:pt x="1" y="2703"/>
                    <a:pt x="1982" y="727"/>
                    <a:pt x="3588" y="367"/>
                  </a:cubicBezTo>
                  <a:cubicBezTo>
                    <a:pt x="3786" y="322"/>
                    <a:pt x="3989" y="300"/>
                    <a:pt x="4192" y="300"/>
                  </a:cubicBezTo>
                  <a:cubicBezTo>
                    <a:pt x="4410" y="300"/>
                    <a:pt x="4628" y="325"/>
                    <a:pt x="4840" y="372"/>
                  </a:cubicBezTo>
                  <a:cubicBezTo>
                    <a:pt x="6053" y="648"/>
                    <a:pt x="6971" y="1671"/>
                    <a:pt x="7115" y="2909"/>
                  </a:cubicBezTo>
                  <a:cubicBezTo>
                    <a:pt x="7191" y="3507"/>
                    <a:pt x="7078" y="4127"/>
                    <a:pt x="6805" y="4664"/>
                  </a:cubicBezTo>
                  <a:cubicBezTo>
                    <a:pt x="6743" y="4785"/>
                    <a:pt x="6674" y="4902"/>
                    <a:pt x="6598" y="5015"/>
                  </a:cubicBezTo>
                  <a:cubicBezTo>
                    <a:pt x="6867" y="4701"/>
                    <a:pt x="7066" y="4328"/>
                    <a:pt x="7183" y="3930"/>
                  </a:cubicBezTo>
                  <a:cubicBezTo>
                    <a:pt x="7289" y="3561"/>
                    <a:pt x="7323" y="3170"/>
                    <a:pt x="7286" y="2787"/>
                  </a:cubicBezTo>
                  <a:cubicBezTo>
                    <a:pt x="7162" y="1515"/>
                    <a:pt x="6244" y="445"/>
                    <a:pt x="5011" y="111"/>
                  </a:cubicBezTo>
                  <a:lnTo>
                    <a:pt x="4908" y="84"/>
                  </a:lnTo>
                  <a:cubicBezTo>
                    <a:pt x="4872" y="76"/>
                    <a:pt x="4784" y="57"/>
                    <a:pt x="4750" y="50"/>
                  </a:cubicBezTo>
                  <a:cubicBezTo>
                    <a:pt x="4667" y="37"/>
                    <a:pt x="4568" y="22"/>
                    <a:pt x="4484" y="15"/>
                  </a:cubicBezTo>
                  <a:cubicBezTo>
                    <a:pt x="4385" y="5"/>
                    <a:pt x="4284" y="0"/>
                    <a:pt x="4184" y="0"/>
                  </a:cubicBezTo>
                  <a:close/>
                </a:path>
              </a:pathLst>
            </a:custGeom>
            <a:solidFill>
              <a:srgbClr val="610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-1332375" y="2748975"/>
              <a:ext cx="109150" cy="107000"/>
            </a:xfrm>
            <a:custGeom>
              <a:avLst/>
              <a:gdLst/>
              <a:ahLst/>
              <a:cxnLst/>
              <a:rect l="l" t="t" r="r" b="b"/>
              <a:pathLst>
                <a:path w="4366" h="4280" extrusionOk="0">
                  <a:moveTo>
                    <a:pt x="2144" y="1"/>
                  </a:moveTo>
                  <a:cubicBezTo>
                    <a:pt x="2092" y="1"/>
                    <a:pt x="2039" y="3"/>
                    <a:pt x="1987" y="7"/>
                  </a:cubicBezTo>
                  <a:cubicBezTo>
                    <a:pt x="1435" y="47"/>
                    <a:pt x="947" y="293"/>
                    <a:pt x="595" y="666"/>
                  </a:cubicBezTo>
                  <a:cubicBezTo>
                    <a:pt x="267" y="1007"/>
                    <a:pt x="54" y="1458"/>
                    <a:pt x="14" y="1952"/>
                  </a:cubicBezTo>
                  <a:cubicBezTo>
                    <a:pt x="1" y="2067"/>
                    <a:pt x="0" y="2179"/>
                    <a:pt x="9" y="2297"/>
                  </a:cubicBezTo>
                  <a:cubicBezTo>
                    <a:pt x="45" y="2791"/>
                    <a:pt x="246" y="3236"/>
                    <a:pt x="559" y="3577"/>
                  </a:cubicBezTo>
                  <a:cubicBezTo>
                    <a:pt x="933" y="3992"/>
                    <a:pt x="1471" y="4254"/>
                    <a:pt x="2059" y="4277"/>
                  </a:cubicBezTo>
                  <a:cubicBezTo>
                    <a:pt x="2091" y="4278"/>
                    <a:pt x="2124" y="4279"/>
                    <a:pt x="2157" y="4279"/>
                  </a:cubicBezTo>
                  <a:cubicBezTo>
                    <a:pt x="2204" y="4279"/>
                    <a:pt x="2252" y="4278"/>
                    <a:pt x="2299" y="4274"/>
                  </a:cubicBezTo>
                  <a:cubicBezTo>
                    <a:pt x="3478" y="4188"/>
                    <a:pt x="4365" y="3163"/>
                    <a:pt x="4279" y="1985"/>
                  </a:cubicBezTo>
                  <a:cubicBezTo>
                    <a:pt x="4267" y="1813"/>
                    <a:pt x="4233" y="1650"/>
                    <a:pt x="4182" y="1493"/>
                  </a:cubicBezTo>
                  <a:cubicBezTo>
                    <a:pt x="3976" y="833"/>
                    <a:pt x="3455" y="320"/>
                    <a:pt x="2809" y="106"/>
                  </a:cubicBezTo>
                  <a:cubicBezTo>
                    <a:pt x="2598" y="38"/>
                    <a:pt x="2374" y="1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-1332050" y="2765600"/>
              <a:ext cx="50650" cy="34800"/>
            </a:xfrm>
            <a:custGeom>
              <a:avLst/>
              <a:gdLst/>
              <a:ahLst/>
              <a:cxnLst/>
              <a:rect l="l" t="t" r="r" b="b"/>
              <a:pathLst>
                <a:path w="2026" h="1392" extrusionOk="0">
                  <a:moveTo>
                    <a:pt x="581" y="1"/>
                  </a:moveTo>
                  <a:cubicBezTo>
                    <a:pt x="254" y="342"/>
                    <a:pt x="41" y="793"/>
                    <a:pt x="1" y="1287"/>
                  </a:cubicBezTo>
                  <a:lnTo>
                    <a:pt x="2026" y="1391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E6F0EF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-1318400" y="2800375"/>
              <a:ext cx="37525" cy="55550"/>
            </a:xfrm>
            <a:custGeom>
              <a:avLst/>
              <a:gdLst/>
              <a:ahLst/>
              <a:cxnLst/>
              <a:rect l="l" t="t" r="r" b="b"/>
              <a:pathLst>
                <a:path w="1501" h="2222" extrusionOk="0">
                  <a:moveTo>
                    <a:pt x="1480" y="0"/>
                  </a:moveTo>
                  <a:lnTo>
                    <a:pt x="0" y="1521"/>
                  </a:lnTo>
                  <a:cubicBezTo>
                    <a:pt x="374" y="1936"/>
                    <a:pt x="912" y="2198"/>
                    <a:pt x="1500" y="2221"/>
                  </a:cubicBezTo>
                  <a:lnTo>
                    <a:pt x="1480" y="0"/>
                  </a:lnTo>
                  <a:close/>
                </a:path>
              </a:pathLst>
            </a:custGeom>
            <a:solidFill>
              <a:srgbClr val="E6F0EF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-1309050" y="2773325"/>
              <a:ext cx="60500" cy="58325"/>
            </a:xfrm>
            <a:custGeom>
              <a:avLst/>
              <a:gdLst/>
              <a:ahLst/>
              <a:cxnLst/>
              <a:rect l="l" t="t" r="r" b="b"/>
              <a:pathLst>
                <a:path w="2420" h="2333" extrusionOk="0">
                  <a:moveTo>
                    <a:pt x="1211" y="0"/>
                  </a:moveTo>
                  <a:cubicBezTo>
                    <a:pt x="1183" y="0"/>
                    <a:pt x="1154" y="1"/>
                    <a:pt x="1125" y="3"/>
                  </a:cubicBezTo>
                  <a:cubicBezTo>
                    <a:pt x="484" y="50"/>
                    <a:pt x="1" y="610"/>
                    <a:pt x="48" y="1251"/>
                  </a:cubicBezTo>
                  <a:cubicBezTo>
                    <a:pt x="93" y="1865"/>
                    <a:pt x="605" y="2332"/>
                    <a:pt x="1210" y="2332"/>
                  </a:cubicBezTo>
                  <a:cubicBezTo>
                    <a:pt x="1238" y="2332"/>
                    <a:pt x="1267" y="2331"/>
                    <a:pt x="1296" y="2329"/>
                  </a:cubicBezTo>
                  <a:cubicBezTo>
                    <a:pt x="1938" y="2282"/>
                    <a:pt x="2420" y="1724"/>
                    <a:pt x="2373" y="1081"/>
                  </a:cubicBezTo>
                  <a:cubicBezTo>
                    <a:pt x="2329" y="468"/>
                    <a:pt x="1817" y="0"/>
                    <a:pt x="1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-1258100" y="2803175"/>
              <a:ext cx="16950" cy="16325"/>
            </a:xfrm>
            <a:custGeom>
              <a:avLst/>
              <a:gdLst/>
              <a:ahLst/>
              <a:cxnLst/>
              <a:rect l="l" t="t" r="r" b="b"/>
              <a:pathLst>
                <a:path w="678" h="653" extrusionOk="0">
                  <a:moveTo>
                    <a:pt x="340" y="0"/>
                  </a:moveTo>
                  <a:cubicBezTo>
                    <a:pt x="332" y="0"/>
                    <a:pt x="324" y="1"/>
                    <a:pt x="316" y="1"/>
                  </a:cubicBezTo>
                  <a:cubicBezTo>
                    <a:pt x="136" y="14"/>
                    <a:pt x="1" y="171"/>
                    <a:pt x="14" y="350"/>
                  </a:cubicBezTo>
                  <a:cubicBezTo>
                    <a:pt x="27" y="522"/>
                    <a:pt x="170" y="652"/>
                    <a:pt x="339" y="652"/>
                  </a:cubicBezTo>
                  <a:cubicBezTo>
                    <a:pt x="347" y="652"/>
                    <a:pt x="355" y="652"/>
                    <a:pt x="363" y="651"/>
                  </a:cubicBezTo>
                  <a:cubicBezTo>
                    <a:pt x="543" y="639"/>
                    <a:pt x="678" y="482"/>
                    <a:pt x="665" y="302"/>
                  </a:cubicBezTo>
                  <a:cubicBezTo>
                    <a:pt x="653" y="131"/>
                    <a:pt x="509" y="0"/>
                    <a:pt x="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-1647525" y="2757100"/>
              <a:ext cx="175600" cy="151450"/>
            </a:xfrm>
            <a:custGeom>
              <a:avLst/>
              <a:gdLst/>
              <a:ahLst/>
              <a:cxnLst/>
              <a:rect l="l" t="t" r="r" b="b"/>
              <a:pathLst>
                <a:path w="7024" h="6058" extrusionOk="0">
                  <a:moveTo>
                    <a:pt x="3109" y="1"/>
                  </a:moveTo>
                  <a:cubicBezTo>
                    <a:pt x="3046" y="1"/>
                    <a:pt x="2984" y="3"/>
                    <a:pt x="2922" y="8"/>
                  </a:cubicBezTo>
                  <a:cubicBezTo>
                    <a:pt x="1254" y="130"/>
                    <a:pt x="1" y="1582"/>
                    <a:pt x="123" y="3250"/>
                  </a:cubicBezTo>
                  <a:cubicBezTo>
                    <a:pt x="239" y="4843"/>
                    <a:pt x="1568" y="6058"/>
                    <a:pt x="3140" y="6058"/>
                  </a:cubicBezTo>
                  <a:cubicBezTo>
                    <a:pt x="3214" y="6058"/>
                    <a:pt x="3289" y="6055"/>
                    <a:pt x="3365" y="6049"/>
                  </a:cubicBezTo>
                  <a:cubicBezTo>
                    <a:pt x="5033" y="5928"/>
                    <a:pt x="7024" y="4773"/>
                    <a:pt x="6902" y="3105"/>
                  </a:cubicBezTo>
                  <a:cubicBezTo>
                    <a:pt x="6784" y="1498"/>
                    <a:pt x="4750" y="1"/>
                    <a:pt x="3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-1648525" y="2753375"/>
              <a:ext cx="181450" cy="133650"/>
            </a:xfrm>
            <a:custGeom>
              <a:avLst/>
              <a:gdLst/>
              <a:ahLst/>
              <a:cxnLst/>
              <a:rect l="l" t="t" r="r" b="b"/>
              <a:pathLst>
                <a:path w="7258" h="5346" extrusionOk="0">
                  <a:moveTo>
                    <a:pt x="3153" y="1"/>
                  </a:moveTo>
                  <a:cubicBezTo>
                    <a:pt x="2910" y="1"/>
                    <a:pt x="2667" y="33"/>
                    <a:pt x="2432" y="90"/>
                  </a:cubicBezTo>
                  <a:cubicBezTo>
                    <a:pt x="2350" y="110"/>
                    <a:pt x="2253" y="139"/>
                    <a:pt x="2173" y="164"/>
                  </a:cubicBezTo>
                  <a:cubicBezTo>
                    <a:pt x="2140" y="175"/>
                    <a:pt x="2056" y="208"/>
                    <a:pt x="2022" y="220"/>
                  </a:cubicBezTo>
                  <a:lnTo>
                    <a:pt x="1923" y="262"/>
                  </a:lnTo>
                  <a:cubicBezTo>
                    <a:pt x="753" y="772"/>
                    <a:pt x="0" y="1965"/>
                    <a:pt x="62" y="3241"/>
                  </a:cubicBezTo>
                  <a:cubicBezTo>
                    <a:pt x="76" y="3485"/>
                    <a:pt x="115" y="3731"/>
                    <a:pt x="185" y="3965"/>
                  </a:cubicBezTo>
                  <a:cubicBezTo>
                    <a:pt x="343" y="4497"/>
                    <a:pt x="651" y="4982"/>
                    <a:pt x="1069" y="5346"/>
                  </a:cubicBezTo>
                  <a:cubicBezTo>
                    <a:pt x="977" y="5244"/>
                    <a:pt x="891" y="5138"/>
                    <a:pt x="812" y="5027"/>
                  </a:cubicBezTo>
                  <a:cubicBezTo>
                    <a:pt x="463" y="4535"/>
                    <a:pt x="262" y="3940"/>
                    <a:pt x="249" y="3337"/>
                  </a:cubicBezTo>
                  <a:cubicBezTo>
                    <a:pt x="212" y="2092"/>
                    <a:pt x="971" y="946"/>
                    <a:pt x="2131" y="496"/>
                  </a:cubicBezTo>
                  <a:cubicBezTo>
                    <a:pt x="2459" y="370"/>
                    <a:pt x="2811" y="300"/>
                    <a:pt x="3163" y="300"/>
                  </a:cubicBezTo>
                  <a:cubicBezTo>
                    <a:pt x="3232" y="300"/>
                    <a:pt x="3301" y="303"/>
                    <a:pt x="3369" y="308"/>
                  </a:cubicBezTo>
                  <a:cubicBezTo>
                    <a:pt x="5012" y="432"/>
                    <a:pt x="7258" y="2096"/>
                    <a:pt x="6876" y="3923"/>
                  </a:cubicBezTo>
                  <a:cubicBezTo>
                    <a:pt x="7064" y="3393"/>
                    <a:pt x="6978" y="2800"/>
                    <a:pt x="6739" y="2302"/>
                  </a:cubicBezTo>
                  <a:cubicBezTo>
                    <a:pt x="6145" y="1079"/>
                    <a:pt x="4745" y="139"/>
                    <a:pt x="3393" y="11"/>
                  </a:cubicBezTo>
                  <a:cubicBezTo>
                    <a:pt x="3313" y="4"/>
                    <a:pt x="3233" y="1"/>
                    <a:pt x="3153" y="1"/>
                  </a:cubicBezTo>
                  <a:close/>
                </a:path>
              </a:pathLst>
            </a:custGeom>
            <a:solidFill>
              <a:srgbClr val="610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-1625225" y="2770425"/>
              <a:ext cx="109150" cy="106975"/>
            </a:xfrm>
            <a:custGeom>
              <a:avLst/>
              <a:gdLst/>
              <a:ahLst/>
              <a:cxnLst/>
              <a:rect l="l" t="t" r="r" b="b"/>
              <a:pathLst>
                <a:path w="4366" h="4279" extrusionOk="0">
                  <a:moveTo>
                    <a:pt x="2144" y="1"/>
                  </a:moveTo>
                  <a:cubicBezTo>
                    <a:pt x="2092" y="1"/>
                    <a:pt x="2039" y="2"/>
                    <a:pt x="1987" y="6"/>
                  </a:cubicBezTo>
                  <a:cubicBezTo>
                    <a:pt x="1435" y="47"/>
                    <a:pt x="947" y="293"/>
                    <a:pt x="595" y="666"/>
                  </a:cubicBezTo>
                  <a:cubicBezTo>
                    <a:pt x="267" y="1006"/>
                    <a:pt x="55" y="1458"/>
                    <a:pt x="14" y="1952"/>
                  </a:cubicBezTo>
                  <a:cubicBezTo>
                    <a:pt x="2" y="2065"/>
                    <a:pt x="1" y="2178"/>
                    <a:pt x="10" y="2296"/>
                  </a:cubicBezTo>
                  <a:cubicBezTo>
                    <a:pt x="46" y="2791"/>
                    <a:pt x="248" y="3235"/>
                    <a:pt x="559" y="3577"/>
                  </a:cubicBezTo>
                  <a:cubicBezTo>
                    <a:pt x="934" y="3991"/>
                    <a:pt x="1471" y="4254"/>
                    <a:pt x="2059" y="4277"/>
                  </a:cubicBezTo>
                  <a:cubicBezTo>
                    <a:pt x="2091" y="4278"/>
                    <a:pt x="2124" y="4279"/>
                    <a:pt x="2157" y="4279"/>
                  </a:cubicBezTo>
                  <a:cubicBezTo>
                    <a:pt x="2205" y="4279"/>
                    <a:pt x="2252" y="4277"/>
                    <a:pt x="2299" y="4274"/>
                  </a:cubicBezTo>
                  <a:cubicBezTo>
                    <a:pt x="3478" y="4187"/>
                    <a:pt x="4365" y="3163"/>
                    <a:pt x="4279" y="1983"/>
                  </a:cubicBezTo>
                  <a:cubicBezTo>
                    <a:pt x="4267" y="1813"/>
                    <a:pt x="4235" y="1649"/>
                    <a:pt x="4182" y="1493"/>
                  </a:cubicBezTo>
                  <a:cubicBezTo>
                    <a:pt x="3976" y="833"/>
                    <a:pt x="3456" y="320"/>
                    <a:pt x="2809" y="106"/>
                  </a:cubicBezTo>
                  <a:cubicBezTo>
                    <a:pt x="2598" y="37"/>
                    <a:pt x="2374" y="1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-1624875" y="2787050"/>
              <a:ext cx="50625" cy="34775"/>
            </a:xfrm>
            <a:custGeom>
              <a:avLst/>
              <a:gdLst/>
              <a:ahLst/>
              <a:cxnLst/>
              <a:rect l="l" t="t" r="r" b="b"/>
              <a:pathLst>
                <a:path w="2025" h="1391" extrusionOk="0">
                  <a:moveTo>
                    <a:pt x="581" y="1"/>
                  </a:moveTo>
                  <a:cubicBezTo>
                    <a:pt x="253" y="341"/>
                    <a:pt x="41" y="793"/>
                    <a:pt x="0" y="1287"/>
                  </a:cubicBezTo>
                  <a:lnTo>
                    <a:pt x="2025" y="1391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E6F0EF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-1611250" y="2821800"/>
              <a:ext cx="37525" cy="55550"/>
            </a:xfrm>
            <a:custGeom>
              <a:avLst/>
              <a:gdLst/>
              <a:ahLst/>
              <a:cxnLst/>
              <a:rect l="l" t="t" r="r" b="b"/>
              <a:pathLst>
                <a:path w="1501" h="2222" extrusionOk="0">
                  <a:moveTo>
                    <a:pt x="1480" y="1"/>
                  </a:moveTo>
                  <a:lnTo>
                    <a:pt x="0" y="1522"/>
                  </a:lnTo>
                  <a:cubicBezTo>
                    <a:pt x="375" y="1936"/>
                    <a:pt x="912" y="2199"/>
                    <a:pt x="1500" y="2222"/>
                  </a:cubicBezTo>
                  <a:lnTo>
                    <a:pt x="1480" y="1"/>
                  </a:lnTo>
                  <a:close/>
                </a:path>
              </a:pathLst>
            </a:custGeom>
            <a:solidFill>
              <a:srgbClr val="E6F0EF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-1601900" y="2794750"/>
              <a:ext cx="60550" cy="58325"/>
            </a:xfrm>
            <a:custGeom>
              <a:avLst/>
              <a:gdLst/>
              <a:ahLst/>
              <a:cxnLst/>
              <a:rect l="l" t="t" r="r" b="b"/>
              <a:pathLst>
                <a:path w="2422" h="2333" extrusionOk="0">
                  <a:moveTo>
                    <a:pt x="1212" y="1"/>
                  </a:moveTo>
                  <a:cubicBezTo>
                    <a:pt x="1184" y="1"/>
                    <a:pt x="1155" y="2"/>
                    <a:pt x="1126" y="4"/>
                  </a:cubicBezTo>
                  <a:cubicBezTo>
                    <a:pt x="484" y="51"/>
                    <a:pt x="1" y="609"/>
                    <a:pt x="49" y="1252"/>
                  </a:cubicBezTo>
                  <a:cubicBezTo>
                    <a:pt x="93" y="1865"/>
                    <a:pt x="605" y="2333"/>
                    <a:pt x="1210" y="2333"/>
                  </a:cubicBezTo>
                  <a:cubicBezTo>
                    <a:pt x="1238" y="2333"/>
                    <a:pt x="1267" y="2332"/>
                    <a:pt x="1296" y="2330"/>
                  </a:cubicBezTo>
                  <a:cubicBezTo>
                    <a:pt x="1938" y="2283"/>
                    <a:pt x="2421" y="1723"/>
                    <a:pt x="2373" y="1082"/>
                  </a:cubicBezTo>
                  <a:cubicBezTo>
                    <a:pt x="2329" y="468"/>
                    <a:pt x="1817" y="1"/>
                    <a:pt x="1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-1550900" y="2824625"/>
              <a:ext cx="16925" cy="16300"/>
            </a:xfrm>
            <a:custGeom>
              <a:avLst/>
              <a:gdLst/>
              <a:ahLst/>
              <a:cxnLst/>
              <a:rect l="l" t="t" r="r" b="b"/>
              <a:pathLst>
                <a:path w="677" h="652" extrusionOk="0">
                  <a:moveTo>
                    <a:pt x="339" y="0"/>
                  </a:moveTo>
                  <a:cubicBezTo>
                    <a:pt x="331" y="0"/>
                    <a:pt x="323" y="0"/>
                    <a:pt x="315" y="1"/>
                  </a:cubicBezTo>
                  <a:cubicBezTo>
                    <a:pt x="135" y="13"/>
                    <a:pt x="0" y="170"/>
                    <a:pt x="13" y="350"/>
                  </a:cubicBezTo>
                  <a:cubicBezTo>
                    <a:pt x="25" y="521"/>
                    <a:pt x="168" y="652"/>
                    <a:pt x="337" y="652"/>
                  </a:cubicBezTo>
                  <a:cubicBezTo>
                    <a:pt x="345" y="652"/>
                    <a:pt x="353" y="652"/>
                    <a:pt x="361" y="651"/>
                  </a:cubicBezTo>
                  <a:cubicBezTo>
                    <a:pt x="541" y="637"/>
                    <a:pt x="676" y="482"/>
                    <a:pt x="664" y="302"/>
                  </a:cubicBezTo>
                  <a:cubicBezTo>
                    <a:pt x="651" y="131"/>
                    <a:pt x="508" y="0"/>
                    <a:pt x="3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-1274250" y="2643650"/>
              <a:ext cx="80150" cy="59175"/>
            </a:xfrm>
            <a:custGeom>
              <a:avLst/>
              <a:gdLst/>
              <a:ahLst/>
              <a:cxnLst/>
              <a:rect l="l" t="t" r="r" b="b"/>
              <a:pathLst>
                <a:path w="3206" h="2367" extrusionOk="0">
                  <a:moveTo>
                    <a:pt x="1168" y="0"/>
                  </a:moveTo>
                  <a:cubicBezTo>
                    <a:pt x="444" y="0"/>
                    <a:pt x="1" y="628"/>
                    <a:pt x="411" y="1335"/>
                  </a:cubicBezTo>
                  <a:cubicBezTo>
                    <a:pt x="598" y="1658"/>
                    <a:pt x="932" y="1865"/>
                    <a:pt x="1262" y="2041"/>
                  </a:cubicBezTo>
                  <a:cubicBezTo>
                    <a:pt x="1548" y="2195"/>
                    <a:pt x="1849" y="2338"/>
                    <a:pt x="2172" y="2363"/>
                  </a:cubicBezTo>
                  <a:cubicBezTo>
                    <a:pt x="2201" y="2365"/>
                    <a:pt x="2229" y="2366"/>
                    <a:pt x="2258" y="2366"/>
                  </a:cubicBezTo>
                  <a:cubicBezTo>
                    <a:pt x="2556" y="2366"/>
                    <a:pt x="2864" y="2248"/>
                    <a:pt x="3025" y="2000"/>
                  </a:cubicBezTo>
                  <a:cubicBezTo>
                    <a:pt x="3205" y="1721"/>
                    <a:pt x="3160" y="1339"/>
                    <a:pt x="2988" y="1054"/>
                  </a:cubicBezTo>
                  <a:cubicBezTo>
                    <a:pt x="2817" y="769"/>
                    <a:pt x="2540" y="564"/>
                    <a:pt x="2257" y="388"/>
                  </a:cubicBezTo>
                  <a:cubicBezTo>
                    <a:pt x="1979" y="215"/>
                    <a:pt x="1679" y="59"/>
                    <a:pt x="1353" y="14"/>
                  </a:cubicBezTo>
                  <a:cubicBezTo>
                    <a:pt x="1290" y="5"/>
                    <a:pt x="1228" y="0"/>
                    <a:pt x="1168" y="0"/>
                  </a:cubicBezTo>
                  <a:close/>
                </a:path>
              </a:pathLst>
            </a:custGeom>
            <a:solidFill>
              <a:srgbClr val="610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-1653025" y="2669950"/>
              <a:ext cx="74975" cy="63125"/>
            </a:xfrm>
            <a:custGeom>
              <a:avLst/>
              <a:gdLst/>
              <a:ahLst/>
              <a:cxnLst/>
              <a:rect l="l" t="t" r="r" b="b"/>
              <a:pathLst>
                <a:path w="2999" h="2525" extrusionOk="0">
                  <a:moveTo>
                    <a:pt x="1948" y="0"/>
                  </a:moveTo>
                  <a:cubicBezTo>
                    <a:pt x="1836" y="0"/>
                    <a:pt x="1717" y="17"/>
                    <a:pt x="1595" y="53"/>
                  </a:cubicBezTo>
                  <a:cubicBezTo>
                    <a:pt x="1280" y="145"/>
                    <a:pt x="1006" y="344"/>
                    <a:pt x="754" y="555"/>
                  </a:cubicBezTo>
                  <a:cubicBezTo>
                    <a:pt x="501" y="770"/>
                    <a:pt x="257" y="1013"/>
                    <a:pt x="129" y="1321"/>
                  </a:cubicBezTo>
                  <a:cubicBezTo>
                    <a:pt x="1" y="1628"/>
                    <a:pt x="11" y="2012"/>
                    <a:pt x="231" y="2261"/>
                  </a:cubicBezTo>
                  <a:cubicBezTo>
                    <a:pt x="390" y="2443"/>
                    <a:pt x="634" y="2525"/>
                    <a:pt x="879" y="2525"/>
                  </a:cubicBezTo>
                  <a:cubicBezTo>
                    <a:pt x="963" y="2525"/>
                    <a:pt x="1046" y="2515"/>
                    <a:pt x="1127" y="2497"/>
                  </a:cubicBezTo>
                  <a:cubicBezTo>
                    <a:pt x="1443" y="2425"/>
                    <a:pt x="1720" y="2239"/>
                    <a:pt x="1981" y="2046"/>
                  </a:cubicBezTo>
                  <a:cubicBezTo>
                    <a:pt x="2281" y="1823"/>
                    <a:pt x="2581" y="1570"/>
                    <a:pt x="2720" y="1223"/>
                  </a:cubicBezTo>
                  <a:lnTo>
                    <a:pt x="2720" y="1224"/>
                  </a:lnTo>
                  <a:cubicBezTo>
                    <a:pt x="2998" y="527"/>
                    <a:pt x="2574" y="0"/>
                    <a:pt x="1948" y="0"/>
                  </a:cubicBezTo>
                  <a:close/>
                </a:path>
              </a:pathLst>
            </a:custGeom>
            <a:solidFill>
              <a:srgbClr val="E3F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-1450875" y="2862975"/>
              <a:ext cx="80525" cy="43825"/>
            </a:xfrm>
            <a:custGeom>
              <a:avLst/>
              <a:gdLst/>
              <a:ahLst/>
              <a:cxnLst/>
              <a:rect l="l" t="t" r="r" b="b"/>
              <a:pathLst>
                <a:path w="3221" h="1753" extrusionOk="0">
                  <a:moveTo>
                    <a:pt x="2082" y="1"/>
                  </a:moveTo>
                  <a:cubicBezTo>
                    <a:pt x="2032" y="1"/>
                    <a:pt x="1983" y="2"/>
                    <a:pt x="1934" y="4"/>
                  </a:cubicBezTo>
                  <a:cubicBezTo>
                    <a:pt x="1568" y="22"/>
                    <a:pt x="1207" y="69"/>
                    <a:pt x="853" y="163"/>
                  </a:cubicBezTo>
                  <a:cubicBezTo>
                    <a:pt x="557" y="249"/>
                    <a:pt x="182" y="388"/>
                    <a:pt x="55" y="703"/>
                  </a:cubicBezTo>
                  <a:cubicBezTo>
                    <a:pt x="1" y="837"/>
                    <a:pt x="18" y="992"/>
                    <a:pt x="79" y="1122"/>
                  </a:cubicBezTo>
                  <a:cubicBezTo>
                    <a:pt x="211" y="1396"/>
                    <a:pt x="475" y="1605"/>
                    <a:pt x="733" y="1750"/>
                  </a:cubicBezTo>
                  <a:lnTo>
                    <a:pt x="733" y="1750"/>
                  </a:lnTo>
                  <a:cubicBezTo>
                    <a:pt x="529" y="1547"/>
                    <a:pt x="214" y="1212"/>
                    <a:pt x="218" y="915"/>
                  </a:cubicBezTo>
                  <a:cubicBezTo>
                    <a:pt x="231" y="533"/>
                    <a:pt x="957" y="420"/>
                    <a:pt x="1258" y="371"/>
                  </a:cubicBezTo>
                  <a:cubicBezTo>
                    <a:pt x="1460" y="343"/>
                    <a:pt x="1839" y="286"/>
                    <a:pt x="2194" y="286"/>
                  </a:cubicBezTo>
                  <a:cubicBezTo>
                    <a:pt x="2541" y="286"/>
                    <a:pt x="2865" y="340"/>
                    <a:pt x="2983" y="529"/>
                  </a:cubicBezTo>
                  <a:cubicBezTo>
                    <a:pt x="3132" y="790"/>
                    <a:pt x="2898" y="1203"/>
                    <a:pt x="2739" y="1419"/>
                  </a:cubicBezTo>
                  <a:cubicBezTo>
                    <a:pt x="2703" y="1466"/>
                    <a:pt x="2665" y="1511"/>
                    <a:pt x="2623" y="1554"/>
                  </a:cubicBezTo>
                  <a:cubicBezTo>
                    <a:pt x="2675" y="1525"/>
                    <a:pt x="2724" y="1488"/>
                    <a:pt x="2771" y="1450"/>
                  </a:cubicBezTo>
                  <a:cubicBezTo>
                    <a:pt x="2997" y="1254"/>
                    <a:pt x="3218" y="960"/>
                    <a:pt x="3220" y="644"/>
                  </a:cubicBezTo>
                  <a:cubicBezTo>
                    <a:pt x="3217" y="267"/>
                    <a:pt x="2857" y="93"/>
                    <a:pt x="2537" y="38"/>
                  </a:cubicBezTo>
                  <a:cubicBezTo>
                    <a:pt x="2388" y="11"/>
                    <a:pt x="2234" y="1"/>
                    <a:pt x="2082" y="1"/>
                  </a:cubicBezTo>
                  <a:close/>
                  <a:moveTo>
                    <a:pt x="733" y="1750"/>
                  </a:moveTo>
                  <a:cubicBezTo>
                    <a:pt x="734" y="1751"/>
                    <a:pt x="735" y="1751"/>
                    <a:pt x="736" y="1752"/>
                  </a:cubicBezTo>
                  <a:lnTo>
                    <a:pt x="736" y="1751"/>
                  </a:lnTo>
                  <a:cubicBezTo>
                    <a:pt x="735" y="1751"/>
                    <a:pt x="734" y="1750"/>
                    <a:pt x="733" y="1750"/>
                  </a:cubicBezTo>
                  <a:close/>
                </a:path>
              </a:pathLst>
            </a:custGeom>
            <a:solidFill>
              <a:srgbClr val="610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-1070050" y="2760525"/>
              <a:ext cx="97825" cy="129675"/>
            </a:xfrm>
            <a:custGeom>
              <a:avLst/>
              <a:gdLst/>
              <a:ahLst/>
              <a:cxnLst/>
              <a:rect l="l" t="t" r="r" b="b"/>
              <a:pathLst>
                <a:path w="3913" h="5187" extrusionOk="0">
                  <a:moveTo>
                    <a:pt x="2515" y="1"/>
                  </a:moveTo>
                  <a:cubicBezTo>
                    <a:pt x="2356" y="1"/>
                    <a:pt x="2199" y="24"/>
                    <a:pt x="2050" y="70"/>
                  </a:cubicBezTo>
                  <a:cubicBezTo>
                    <a:pt x="1651" y="195"/>
                    <a:pt x="1302" y="432"/>
                    <a:pt x="1025" y="726"/>
                  </a:cubicBezTo>
                  <a:cubicBezTo>
                    <a:pt x="464" y="1313"/>
                    <a:pt x="139" y="2088"/>
                    <a:pt x="38" y="2871"/>
                  </a:cubicBezTo>
                  <a:cubicBezTo>
                    <a:pt x="26" y="3069"/>
                    <a:pt x="0" y="3265"/>
                    <a:pt x="2" y="3462"/>
                  </a:cubicBezTo>
                  <a:cubicBezTo>
                    <a:pt x="14" y="3658"/>
                    <a:pt x="5" y="3856"/>
                    <a:pt x="32" y="4050"/>
                  </a:cubicBezTo>
                  <a:cubicBezTo>
                    <a:pt x="67" y="4243"/>
                    <a:pt x="89" y="4437"/>
                    <a:pt x="133" y="4626"/>
                  </a:cubicBezTo>
                  <a:cubicBezTo>
                    <a:pt x="182" y="4815"/>
                    <a:pt x="235" y="5002"/>
                    <a:pt x="289" y="5187"/>
                  </a:cubicBezTo>
                  <a:cubicBezTo>
                    <a:pt x="161" y="4424"/>
                    <a:pt x="124" y="3650"/>
                    <a:pt x="262" y="2907"/>
                  </a:cubicBezTo>
                  <a:cubicBezTo>
                    <a:pt x="309" y="2724"/>
                    <a:pt x="349" y="2540"/>
                    <a:pt x="404" y="2362"/>
                  </a:cubicBezTo>
                  <a:cubicBezTo>
                    <a:pt x="472" y="2187"/>
                    <a:pt x="520" y="2005"/>
                    <a:pt x="613" y="1843"/>
                  </a:cubicBezTo>
                  <a:cubicBezTo>
                    <a:pt x="763" y="1502"/>
                    <a:pt x="986" y="1198"/>
                    <a:pt x="1236" y="932"/>
                  </a:cubicBezTo>
                  <a:cubicBezTo>
                    <a:pt x="1484" y="661"/>
                    <a:pt x="1798" y="450"/>
                    <a:pt x="2133" y="336"/>
                  </a:cubicBezTo>
                  <a:cubicBezTo>
                    <a:pt x="2271" y="288"/>
                    <a:pt x="2412" y="262"/>
                    <a:pt x="2552" y="262"/>
                  </a:cubicBezTo>
                  <a:cubicBezTo>
                    <a:pt x="2754" y="262"/>
                    <a:pt x="2952" y="317"/>
                    <a:pt x="3130" y="441"/>
                  </a:cubicBezTo>
                  <a:cubicBezTo>
                    <a:pt x="3283" y="531"/>
                    <a:pt x="3401" y="668"/>
                    <a:pt x="3506" y="816"/>
                  </a:cubicBezTo>
                  <a:cubicBezTo>
                    <a:pt x="3598" y="971"/>
                    <a:pt x="3671" y="1143"/>
                    <a:pt x="3716" y="1324"/>
                  </a:cubicBezTo>
                  <a:cubicBezTo>
                    <a:pt x="3814" y="1688"/>
                    <a:pt x="3828" y="2077"/>
                    <a:pt x="3793" y="2461"/>
                  </a:cubicBezTo>
                  <a:lnTo>
                    <a:pt x="3793" y="2462"/>
                  </a:lnTo>
                  <a:cubicBezTo>
                    <a:pt x="3894" y="2086"/>
                    <a:pt x="3913" y="1690"/>
                    <a:pt x="3857" y="1295"/>
                  </a:cubicBezTo>
                  <a:cubicBezTo>
                    <a:pt x="3824" y="1098"/>
                    <a:pt x="3758" y="906"/>
                    <a:pt x="3666" y="722"/>
                  </a:cubicBezTo>
                  <a:cubicBezTo>
                    <a:pt x="3561" y="547"/>
                    <a:pt x="3433" y="375"/>
                    <a:pt x="3259" y="255"/>
                  </a:cubicBezTo>
                  <a:cubicBezTo>
                    <a:pt x="3179" y="186"/>
                    <a:pt x="3080" y="148"/>
                    <a:pt x="2989" y="93"/>
                  </a:cubicBezTo>
                  <a:cubicBezTo>
                    <a:pt x="2889" y="62"/>
                    <a:pt x="2783" y="22"/>
                    <a:pt x="2677" y="9"/>
                  </a:cubicBezTo>
                  <a:cubicBezTo>
                    <a:pt x="2623" y="3"/>
                    <a:pt x="2569" y="1"/>
                    <a:pt x="2515" y="1"/>
                  </a:cubicBezTo>
                  <a:close/>
                </a:path>
              </a:pathLst>
            </a:custGeom>
            <a:solidFill>
              <a:srgbClr val="361E10">
                <a:alpha val="2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-1061050" y="2808225"/>
              <a:ext cx="45750" cy="82300"/>
            </a:xfrm>
            <a:custGeom>
              <a:avLst/>
              <a:gdLst/>
              <a:ahLst/>
              <a:cxnLst/>
              <a:rect l="l" t="t" r="r" b="b"/>
              <a:pathLst>
                <a:path w="1830" h="3292" extrusionOk="0">
                  <a:moveTo>
                    <a:pt x="835" y="0"/>
                  </a:moveTo>
                  <a:cubicBezTo>
                    <a:pt x="537" y="0"/>
                    <a:pt x="256" y="100"/>
                    <a:pt x="1" y="213"/>
                  </a:cubicBezTo>
                  <a:cubicBezTo>
                    <a:pt x="180" y="190"/>
                    <a:pt x="363" y="171"/>
                    <a:pt x="540" y="171"/>
                  </a:cubicBezTo>
                  <a:cubicBezTo>
                    <a:pt x="738" y="171"/>
                    <a:pt x="927" y="195"/>
                    <a:pt x="1092" y="262"/>
                  </a:cubicBezTo>
                  <a:cubicBezTo>
                    <a:pt x="1406" y="388"/>
                    <a:pt x="1527" y="727"/>
                    <a:pt x="1530" y="1083"/>
                  </a:cubicBezTo>
                  <a:cubicBezTo>
                    <a:pt x="1540" y="1441"/>
                    <a:pt x="1475" y="1813"/>
                    <a:pt x="1397" y="2180"/>
                  </a:cubicBezTo>
                  <a:cubicBezTo>
                    <a:pt x="1313" y="2548"/>
                    <a:pt x="1219" y="2918"/>
                    <a:pt x="1115" y="3291"/>
                  </a:cubicBezTo>
                  <a:cubicBezTo>
                    <a:pt x="1324" y="2964"/>
                    <a:pt x="1493" y="2612"/>
                    <a:pt x="1618" y="2241"/>
                  </a:cubicBezTo>
                  <a:cubicBezTo>
                    <a:pt x="1745" y="1873"/>
                    <a:pt x="1830" y="1483"/>
                    <a:pt x="1825" y="1073"/>
                  </a:cubicBezTo>
                  <a:cubicBezTo>
                    <a:pt x="1815" y="870"/>
                    <a:pt x="1782" y="656"/>
                    <a:pt x="1676" y="458"/>
                  </a:cubicBezTo>
                  <a:cubicBezTo>
                    <a:pt x="1571" y="262"/>
                    <a:pt x="1380" y="102"/>
                    <a:pt x="1171" y="45"/>
                  </a:cubicBezTo>
                  <a:cubicBezTo>
                    <a:pt x="1057" y="14"/>
                    <a:pt x="944" y="0"/>
                    <a:pt x="835" y="0"/>
                  </a:cubicBezTo>
                  <a:close/>
                </a:path>
              </a:pathLst>
            </a:custGeom>
            <a:solidFill>
              <a:srgbClr val="361E10">
                <a:alpha val="2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-1509000" y="2920750"/>
              <a:ext cx="235700" cy="108075"/>
            </a:xfrm>
            <a:custGeom>
              <a:avLst/>
              <a:gdLst/>
              <a:ahLst/>
              <a:cxnLst/>
              <a:rect l="l" t="t" r="r" b="b"/>
              <a:pathLst>
                <a:path w="9428" h="4323" extrusionOk="0">
                  <a:moveTo>
                    <a:pt x="7848" y="0"/>
                  </a:moveTo>
                  <a:cubicBezTo>
                    <a:pt x="7779" y="0"/>
                    <a:pt x="7705" y="3"/>
                    <a:pt x="7626" y="8"/>
                  </a:cubicBezTo>
                  <a:lnTo>
                    <a:pt x="7603" y="10"/>
                  </a:lnTo>
                  <a:cubicBezTo>
                    <a:pt x="7184" y="36"/>
                    <a:pt x="6652" y="122"/>
                    <a:pt x="6148" y="223"/>
                  </a:cubicBezTo>
                  <a:cubicBezTo>
                    <a:pt x="4990" y="451"/>
                    <a:pt x="3810" y="556"/>
                    <a:pt x="2633" y="557"/>
                  </a:cubicBezTo>
                  <a:cubicBezTo>
                    <a:pt x="2620" y="557"/>
                    <a:pt x="2608" y="557"/>
                    <a:pt x="2595" y="557"/>
                  </a:cubicBezTo>
                  <a:cubicBezTo>
                    <a:pt x="2123" y="557"/>
                    <a:pt x="1636" y="576"/>
                    <a:pt x="1245" y="626"/>
                  </a:cubicBezTo>
                  <a:lnTo>
                    <a:pt x="1229" y="627"/>
                  </a:lnTo>
                  <a:cubicBezTo>
                    <a:pt x="913" y="666"/>
                    <a:pt x="660" y="728"/>
                    <a:pt x="523" y="817"/>
                  </a:cubicBezTo>
                  <a:cubicBezTo>
                    <a:pt x="47" y="1129"/>
                    <a:pt x="1" y="3015"/>
                    <a:pt x="1689" y="3882"/>
                  </a:cubicBezTo>
                  <a:cubicBezTo>
                    <a:pt x="1745" y="3912"/>
                    <a:pt x="1804" y="3939"/>
                    <a:pt x="1866" y="3967"/>
                  </a:cubicBezTo>
                  <a:cubicBezTo>
                    <a:pt x="2359" y="4187"/>
                    <a:pt x="2985" y="4322"/>
                    <a:pt x="3770" y="4322"/>
                  </a:cubicBezTo>
                  <a:cubicBezTo>
                    <a:pt x="4007" y="4322"/>
                    <a:pt x="4259" y="4310"/>
                    <a:pt x="4526" y="4284"/>
                  </a:cubicBezTo>
                  <a:cubicBezTo>
                    <a:pt x="5843" y="4154"/>
                    <a:pt x="6785" y="3838"/>
                    <a:pt x="7440" y="3430"/>
                  </a:cubicBezTo>
                  <a:cubicBezTo>
                    <a:pt x="7505" y="3392"/>
                    <a:pt x="7566" y="3351"/>
                    <a:pt x="7625" y="3310"/>
                  </a:cubicBezTo>
                  <a:lnTo>
                    <a:pt x="7624" y="3310"/>
                  </a:lnTo>
                  <a:cubicBezTo>
                    <a:pt x="9427" y="2037"/>
                    <a:pt x="8731" y="46"/>
                    <a:pt x="7976" y="4"/>
                  </a:cubicBezTo>
                  <a:cubicBezTo>
                    <a:pt x="7936" y="1"/>
                    <a:pt x="7893" y="0"/>
                    <a:pt x="78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-1478250" y="2920950"/>
              <a:ext cx="162075" cy="45100"/>
            </a:xfrm>
            <a:custGeom>
              <a:avLst/>
              <a:gdLst/>
              <a:ahLst/>
              <a:cxnLst/>
              <a:rect l="l" t="t" r="r" b="b"/>
              <a:pathLst>
                <a:path w="6483" h="1804" extrusionOk="0">
                  <a:moveTo>
                    <a:pt x="6397" y="0"/>
                  </a:moveTo>
                  <a:lnTo>
                    <a:pt x="6373" y="2"/>
                  </a:lnTo>
                  <a:cubicBezTo>
                    <a:pt x="5954" y="28"/>
                    <a:pt x="5422" y="114"/>
                    <a:pt x="4918" y="215"/>
                  </a:cubicBezTo>
                  <a:cubicBezTo>
                    <a:pt x="3761" y="443"/>
                    <a:pt x="2580" y="548"/>
                    <a:pt x="1403" y="550"/>
                  </a:cubicBezTo>
                  <a:cubicBezTo>
                    <a:pt x="1379" y="550"/>
                    <a:pt x="1355" y="550"/>
                    <a:pt x="1331" y="550"/>
                  </a:cubicBezTo>
                  <a:cubicBezTo>
                    <a:pt x="870" y="550"/>
                    <a:pt x="397" y="569"/>
                    <a:pt x="15" y="618"/>
                  </a:cubicBezTo>
                  <a:lnTo>
                    <a:pt x="0" y="619"/>
                  </a:lnTo>
                  <a:cubicBezTo>
                    <a:pt x="41" y="1136"/>
                    <a:pt x="259" y="1804"/>
                    <a:pt x="1117" y="1804"/>
                  </a:cubicBezTo>
                  <a:cubicBezTo>
                    <a:pt x="1118" y="1804"/>
                    <a:pt x="1119" y="1804"/>
                    <a:pt x="1121" y="1804"/>
                  </a:cubicBezTo>
                  <a:cubicBezTo>
                    <a:pt x="1122" y="1804"/>
                    <a:pt x="1124" y="1804"/>
                    <a:pt x="1126" y="1804"/>
                  </a:cubicBezTo>
                  <a:cubicBezTo>
                    <a:pt x="2538" y="1804"/>
                    <a:pt x="5809" y="1420"/>
                    <a:pt x="6249" y="1096"/>
                  </a:cubicBezTo>
                  <a:cubicBezTo>
                    <a:pt x="6482" y="927"/>
                    <a:pt x="6465" y="433"/>
                    <a:pt x="6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-1462350" y="2996150"/>
              <a:ext cx="139375" cy="32675"/>
            </a:xfrm>
            <a:custGeom>
              <a:avLst/>
              <a:gdLst/>
              <a:ahLst/>
              <a:cxnLst/>
              <a:rect l="l" t="t" r="r" b="b"/>
              <a:pathLst>
                <a:path w="5575" h="1307" extrusionOk="0">
                  <a:moveTo>
                    <a:pt x="3176" y="1"/>
                  </a:moveTo>
                  <a:cubicBezTo>
                    <a:pt x="1585" y="1"/>
                    <a:pt x="507" y="591"/>
                    <a:pt x="1" y="951"/>
                  </a:cubicBezTo>
                  <a:cubicBezTo>
                    <a:pt x="493" y="1171"/>
                    <a:pt x="1120" y="1306"/>
                    <a:pt x="1904" y="1306"/>
                  </a:cubicBezTo>
                  <a:cubicBezTo>
                    <a:pt x="2141" y="1306"/>
                    <a:pt x="2393" y="1294"/>
                    <a:pt x="2660" y="1268"/>
                  </a:cubicBezTo>
                  <a:cubicBezTo>
                    <a:pt x="3977" y="1138"/>
                    <a:pt x="4919" y="822"/>
                    <a:pt x="5574" y="414"/>
                  </a:cubicBezTo>
                  <a:cubicBezTo>
                    <a:pt x="4678" y="115"/>
                    <a:pt x="3877" y="1"/>
                    <a:pt x="3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-1731250" y="2387875"/>
              <a:ext cx="764250" cy="463625"/>
            </a:xfrm>
            <a:custGeom>
              <a:avLst/>
              <a:gdLst/>
              <a:ahLst/>
              <a:cxnLst/>
              <a:rect l="l" t="t" r="r" b="b"/>
              <a:pathLst>
                <a:path w="30570" h="18545" extrusionOk="0">
                  <a:moveTo>
                    <a:pt x="15296" y="0"/>
                  </a:moveTo>
                  <a:cubicBezTo>
                    <a:pt x="13766" y="0"/>
                    <a:pt x="12002" y="142"/>
                    <a:pt x="9978" y="491"/>
                  </a:cubicBezTo>
                  <a:cubicBezTo>
                    <a:pt x="9056" y="651"/>
                    <a:pt x="8217" y="861"/>
                    <a:pt x="7452" y="1112"/>
                  </a:cubicBezTo>
                  <a:cubicBezTo>
                    <a:pt x="5544" y="1741"/>
                    <a:pt x="4107" y="2633"/>
                    <a:pt x="3034" y="3664"/>
                  </a:cubicBezTo>
                  <a:cubicBezTo>
                    <a:pt x="1932" y="4725"/>
                    <a:pt x="1214" y="5934"/>
                    <a:pt x="756" y="7150"/>
                  </a:cubicBezTo>
                  <a:cubicBezTo>
                    <a:pt x="313" y="8338"/>
                    <a:pt x="122" y="9535"/>
                    <a:pt x="65" y="10619"/>
                  </a:cubicBezTo>
                  <a:cubicBezTo>
                    <a:pt x="0" y="11946"/>
                    <a:pt x="144" y="13102"/>
                    <a:pt x="301" y="13861"/>
                  </a:cubicBezTo>
                  <a:cubicBezTo>
                    <a:pt x="325" y="13976"/>
                    <a:pt x="351" y="14091"/>
                    <a:pt x="384" y="14210"/>
                  </a:cubicBezTo>
                  <a:cubicBezTo>
                    <a:pt x="727" y="15447"/>
                    <a:pt x="1539" y="16863"/>
                    <a:pt x="2296" y="17536"/>
                  </a:cubicBezTo>
                  <a:cubicBezTo>
                    <a:pt x="2284" y="17373"/>
                    <a:pt x="2264" y="17152"/>
                    <a:pt x="2237" y="16913"/>
                  </a:cubicBezTo>
                  <a:cubicBezTo>
                    <a:pt x="3460" y="16739"/>
                    <a:pt x="4447" y="15828"/>
                    <a:pt x="5233" y="14874"/>
                  </a:cubicBezTo>
                  <a:cubicBezTo>
                    <a:pt x="6030" y="13911"/>
                    <a:pt x="6746" y="12835"/>
                    <a:pt x="7791" y="12150"/>
                  </a:cubicBezTo>
                  <a:cubicBezTo>
                    <a:pt x="10122" y="10632"/>
                    <a:pt x="13263" y="11509"/>
                    <a:pt x="15922" y="10699"/>
                  </a:cubicBezTo>
                  <a:cubicBezTo>
                    <a:pt x="17347" y="10265"/>
                    <a:pt x="18759" y="9444"/>
                    <a:pt x="19610" y="8229"/>
                  </a:cubicBezTo>
                  <a:cubicBezTo>
                    <a:pt x="19622" y="8218"/>
                    <a:pt x="19631" y="8205"/>
                    <a:pt x="19639" y="8194"/>
                  </a:cubicBezTo>
                  <a:cubicBezTo>
                    <a:pt x="19695" y="8111"/>
                    <a:pt x="19752" y="8026"/>
                    <a:pt x="19802" y="7936"/>
                  </a:cubicBezTo>
                  <a:cubicBezTo>
                    <a:pt x="19811" y="7925"/>
                    <a:pt x="19820" y="7914"/>
                    <a:pt x="19826" y="7901"/>
                  </a:cubicBezTo>
                  <a:lnTo>
                    <a:pt x="19826" y="7978"/>
                  </a:lnTo>
                  <a:cubicBezTo>
                    <a:pt x="19796" y="9462"/>
                    <a:pt x="20039" y="11114"/>
                    <a:pt x="21209" y="12017"/>
                  </a:cubicBezTo>
                  <a:cubicBezTo>
                    <a:pt x="22133" y="12735"/>
                    <a:pt x="23529" y="12883"/>
                    <a:pt x="24116" y="13896"/>
                  </a:cubicBezTo>
                  <a:cubicBezTo>
                    <a:pt x="24536" y="14621"/>
                    <a:pt x="24373" y="15524"/>
                    <a:pt x="24329" y="16364"/>
                  </a:cubicBezTo>
                  <a:cubicBezTo>
                    <a:pt x="24281" y="17203"/>
                    <a:pt x="24473" y="18202"/>
                    <a:pt x="25239" y="18545"/>
                  </a:cubicBezTo>
                  <a:cubicBezTo>
                    <a:pt x="25700" y="17454"/>
                    <a:pt x="26347" y="16464"/>
                    <a:pt x="27121" y="15580"/>
                  </a:cubicBezTo>
                  <a:cubicBezTo>
                    <a:pt x="27558" y="15084"/>
                    <a:pt x="28034" y="14623"/>
                    <a:pt x="28542" y="14195"/>
                  </a:cubicBezTo>
                  <a:cubicBezTo>
                    <a:pt x="28566" y="14174"/>
                    <a:pt x="28590" y="14157"/>
                    <a:pt x="28613" y="14136"/>
                  </a:cubicBezTo>
                  <a:cubicBezTo>
                    <a:pt x="28738" y="14116"/>
                    <a:pt x="28866" y="14105"/>
                    <a:pt x="29000" y="14105"/>
                  </a:cubicBezTo>
                  <a:cubicBezTo>
                    <a:pt x="29026" y="14105"/>
                    <a:pt x="29051" y="14105"/>
                    <a:pt x="29077" y="14106"/>
                  </a:cubicBezTo>
                  <a:cubicBezTo>
                    <a:pt x="29204" y="14109"/>
                    <a:pt x="29337" y="14124"/>
                    <a:pt x="29476" y="14151"/>
                  </a:cubicBezTo>
                  <a:cubicBezTo>
                    <a:pt x="29793" y="14216"/>
                    <a:pt x="30076" y="14399"/>
                    <a:pt x="30315" y="14668"/>
                  </a:cubicBezTo>
                  <a:cubicBezTo>
                    <a:pt x="30363" y="14717"/>
                    <a:pt x="30407" y="14771"/>
                    <a:pt x="30448" y="14828"/>
                  </a:cubicBezTo>
                  <a:cubicBezTo>
                    <a:pt x="30534" y="13699"/>
                    <a:pt x="30569" y="12564"/>
                    <a:pt x="30563" y="11432"/>
                  </a:cubicBezTo>
                  <a:cubicBezTo>
                    <a:pt x="30552" y="9515"/>
                    <a:pt x="30377" y="7491"/>
                    <a:pt x="29281" y="5919"/>
                  </a:cubicBezTo>
                  <a:cubicBezTo>
                    <a:pt x="28120" y="4258"/>
                    <a:pt x="26155" y="3398"/>
                    <a:pt x="24261" y="2665"/>
                  </a:cubicBezTo>
                  <a:cubicBezTo>
                    <a:pt x="24211" y="2645"/>
                    <a:pt x="24161" y="2627"/>
                    <a:pt x="24110" y="2607"/>
                  </a:cubicBezTo>
                  <a:cubicBezTo>
                    <a:pt x="24110" y="2607"/>
                    <a:pt x="21860" y="0"/>
                    <a:pt x="15296" y="0"/>
                  </a:cubicBezTo>
                  <a:close/>
                </a:path>
              </a:pathLst>
            </a:custGeom>
            <a:solidFill>
              <a:srgbClr val="5B0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-1236350" y="2454500"/>
              <a:ext cx="269350" cy="397000"/>
            </a:xfrm>
            <a:custGeom>
              <a:avLst/>
              <a:gdLst/>
              <a:ahLst/>
              <a:cxnLst/>
              <a:rect l="l" t="t" r="r" b="b"/>
              <a:pathLst>
                <a:path w="10774" h="15880" extrusionOk="0">
                  <a:moveTo>
                    <a:pt x="4465" y="0"/>
                  </a:moveTo>
                  <a:lnTo>
                    <a:pt x="4465" y="0"/>
                  </a:lnTo>
                  <a:cubicBezTo>
                    <a:pt x="5470" y="1457"/>
                    <a:pt x="6241" y="3070"/>
                    <a:pt x="6741" y="4767"/>
                  </a:cubicBezTo>
                  <a:cubicBezTo>
                    <a:pt x="6968" y="5540"/>
                    <a:pt x="7136" y="6379"/>
                    <a:pt x="6867" y="7139"/>
                  </a:cubicBezTo>
                  <a:cubicBezTo>
                    <a:pt x="6528" y="8090"/>
                    <a:pt x="5523" y="8708"/>
                    <a:pt x="4512" y="8752"/>
                  </a:cubicBezTo>
                  <a:cubicBezTo>
                    <a:pt x="4467" y="8754"/>
                    <a:pt x="4422" y="8755"/>
                    <a:pt x="4376" y="8755"/>
                  </a:cubicBezTo>
                  <a:cubicBezTo>
                    <a:pt x="3416" y="8755"/>
                    <a:pt x="2487" y="8308"/>
                    <a:pt x="1767" y="7668"/>
                  </a:cubicBezTo>
                  <a:cubicBezTo>
                    <a:pt x="1034" y="7015"/>
                    <a:pt x="494" y="6176"/>
                    <a:pt x="30" y="5313"/>
                  </a:cubicBezTo>
                  <a:lnTo>
                    <a:pt x="30" y="5313"/>
                  </a:lnTo>
                  <a:cubicBezTo>
                    <a:pt x="0" y="6796"/>
                    <a:pt x="243" y="8448"/>
                    <a:pt x="1413" y="9352"/>
                  </a:cubicBezTo>
                  <a:cubicBezTo>
                    <a:pt x="2337" y="10070"/>
                    <a:pt x="3733" y="10218"/>
                    <a:pt x="4320" y="11231"/>
                  </a:cubicBezTo>
                  <a:cubicBezTo>
                    <a:pt x="4740" y="11955"/>
                    <a:pt x="4577" y="12859"/>
                    <a:pt x="4533" y="13698"/>
                  </a:cubicBezTo>
                  <a:cubicBezTo>
                    <a:pt x="4485" y="14538"/>
                    <a:pt x="4677" y="15536"/>
                    <a:pt x="5443" y="15880"/>
                  </a:cubicBezTo>
                  <a:cubicBezTo>
                    <a:pt x="6176" y="14151"/>
                    <a:pt x="7373" y="12667"/>
                    <a:pt x="8817" y="11471"/>
                  </a:cubicBezTo>
                  <a:cubicBezTo>
                    <a:pt x="8941" y="11450"/>
                    <a:pt x="9071" y="11438"/>
                    <a:pt x="9206" y="11438"/>
                  </a:cubicBezTo>
                  <a:cubicBezTo>
                    <a:pt x="9356" y="11438"/>
                    <a:pt x="9514" y="11453"/>
                    <a:pt x="9680" y="11486"/>
                  </a:cubicBezTo>
                  <a:cubicBezTo>
                    <a:pt x="10056" y="11562"/>
                    <a:pt x="10386" y="11804"/>
                    <a:pt x="10652" y="12163"/>
                  </a:cubicBezTo>
                  <a:cubicBezTo>
                    <a:pt x="10738" y="11034"/>
                    <a:pt x="10773" y="9899"/>
                    <a:pt x="10767" y="8767"/>
                  </a:cubicBezTo>
                  <a:cubicBezTo>
                    <a:pt x="10756" y="6850"/>
                    <a:pt x="10581" y="4826"/>
                    <a:pt x="9485" y="3254"/>
                  </a:cubicBezTo>
                  <a:cubicBezTo>
                    <a:pt x="8324" y="1593"/>
                    <a:pt x="6359" y="733"/>
                    <a:pt x="4465" y="0"/>
                  </a:cubicBezTo>
                  <a:close/>
                </a:path>
              </a:pathLst>
            </a:custGeom>
            <a:solidFill>
              <a:srgbClr val="361E10">
                <a:alpha val="2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-1747675" y="2415650"/>
              <a:ext cx="517050" cy="410650"/>
            </a:xfrm>
            <a:custGeom>
              <a:avLst/>
              <a:gdLst/>
              <a:ahLst/>
              <a:cxnLst/>
              <a:rect l="l" t="t" r="r" b="b"/>
              <a:pathLst>
                <a:path w="20682" h="16426" extrusionOk="0">
                  <a:moveTo>
                    <a:pt x="8109" y="1"/>
                  </a:moveTo>
                  <a:lnTo>
                    <a:pt x="8109" y="1"/>
                  </a:lnTo>
                  <a:cubicBezTo>
                    <a:pt x="1" y="2671"/>
                    <a:pt x="417" y="10117"/>
                    <a:pt x="958" y="12750"/>
                  </a:cubicBezTo>
                  <a:cubicBezTo>
                    <a:pt x="1227" y="14062"/>
                    <a:pt x="2125" y="15687"/>
                    <a:pt x="2953" y="16425"/>
                  </a:cubicBezTo>
                  <a:cubicBezTo>
                    <a:pt x="2941" y="16263"/>
                    <a:pt x="2921" y="16041"/>
                    <a:pt x="2894" y="15802"/>
                  </a:cubicBezTo>
                  <a:cubicBezTo>
                    <a:pt x="4117" y="15628"/>
                    <a:pt x="5104" y="14717"/>
                    <a:pt x="5890" y="13763"/>
                  </a:cubicBezTo>
                  <a:cubicBezTo>
                    <a:pt x="6687" y="12800"/>
                    <a:pt x="7403" y="11724"/>
                    <a:pt x="8448" y="11039"/>
                  </a:cubicBezTo>
                  <a:cubicBezTo>
                    <a:pt x="10779" y="9521"/>
                    <a:pt x="13920" y="10398"/>
                    <a:pt x="16580" y="9588"/>
                  </a:cubicBezTo>
                  <a:cubicBezTo>
                    <a:pt x="18004" y="9154"/>
                    <a:pt x="19416" y="8333"/>
                    <a:pt x="20267" y="7118"/>
                  </a:cubicBezTo>
                  <a:lnTo>
                    <a:pt x="20267" y="7118"/>
                  </a:lnTo>
                  <a:cubicBezTo>
                    <a:pt x="20259" y="7135"/>
                    <a:pt x="20252" y="7151"/>
                    <a:pt x="20244" y="7167"/>
                  </a:cubicBezTo>
                  <a:cubicBezTo>
                    <a:pt x="20253" y="7158"/>
                    <a:pt x="20262" y="7149"/>
                    <a:pt x="20270" y="7140"/>
                  </a:cubicBezTo>
                  <a:cubicBezTo>
                    <a:pt x="20279" y="7120"/>
                    <a:pt x="20289" y="7102"/>
                    <a:pt x="20297" y="7083"/>
                  </a:cubicBezTo>
                  <a:cubicBezTo>
                    <a:pt x="20306" y="7059"/>
                    <a:pt x="20317" y="7035"/>
                    <a:pt x="20326" y="7009"/>
                  </a:cubicBezTo>
                  <a:cubicBezTo>
                    <a:pt x="20522" y="6534"/>
                    <a:pt x="20645" y="6031"/>
                    <a:pt x="20681" y="5511"/>
                  </a:cubicBezTo>
                  <a:lnTo>
                    <a:pt x="20681" y="5511"/>
                  </a:lnTo>
                  <a:cubicBezTo>
                    <a:pt x="19851" y="6664"/>
                    <a:pt x="18063" y="7014"/>
                    <a:pt x="16651" y="7168"/>
                  </a:cubicBezTo>
                  <a:cubicBezTo>
                    <a:pt x="15239" y="7325"/>
                    <a:pt x="13808" y="7184"/>
                    <a:pt x="12396" y="7346"/>
                  </a:cubicBezTo>
                  <a:cubicBezTo>
                    <a:pt x="10862" y="7520"/>
                    <a:pt x="9374" y="8055"/>
                    <a:pt x="8077" y="8894"/>
                  </a:cubicBezTo>
                  <a:cubicBezTo>
                    <a:pt x="7693" y="9145"/>
                    <a:pt x="7320" y="9423"/>
                    <a:pt x="6897" y="9603"/>
                  </a:cubicBezTo>
                  <a:cubicBezTo>
                    <a:pt x="6644" y="9709"/>
                    <a:pt x="6365" y="9778"/>
                    <a:pt x="6091" y="9778"/>
                  </a:cubicBezTo>
                  <a:cubicBezTo>
                    <a:pt x="5909" y="9778"/>
                    <a:pt x="5728" y="9748"/>
                    <a:pt x="5559" y="9677"/>
                  </a:cubicBezTo>
                  <a:cubicBezTo>
                    <a:pt x="4986" y="9438"/>
                    <a:pt x="4675" y="8814"/>
                    <a:pt x="4528" y="8212"/>
                  </a:cubicBezTo>
                  <a:cubicBezTo>
                    <a:pt x="4152" y="6681"/>
                    <a:pt x="4525" y="5041"/>
                    <a:pt x="5234" y="3635"/>
                  </a:cubicBezTo>
                  <a:cubicBezTo>
                    <a:pt x="5934" y="2246"/>
                    <a:pt x="6945" y="1037"/>
                    <a:pt x="8109" y="1"/>
                  </a:cubicBezTo>
                  <a:close/>
                </a:path>
              </a:pathLst>
            </a:custGeom>
            <a:solidFill>
              <a:srgbClr val="361E10">
                <a:alpha val="2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-1196550" y="2540475"/>
              <a:ext cx="178875" cy="236925"/>
            </a:xfrm>
            <a:custGeom>
              <a:avLst/>
              <a:gdLst/>
              <a:ahLst/>
              <a:cxnLst/>
              <a:rect l="l" t="t" r="r" b="b"/>
              <a:pathLst>
                <a:path w="7155" h="947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989" y="2368"/>
                    <a:pt x="5733" y="9476"/>
                  </a:cubicBezTo>
                  <a:cubicBezTo>
                    <a:pt x="6170" y="8980"/>
                    <a:pt x="6646" y="8519"/>
                    <a:pt x="7154" y="8091"/>
                  </a:cubicBezTo>
                  <a:cubicBezTo>
                    <a:pt x="6777" y="6468"/>
                    <a:pt x="5045" y="480"/>
                    <a:pt x="1" y="1"/>
                  </a:cubicBezTo>
                  <a:close/>
                </a:path>
              </a:pathLst>
            </a:custGeom>
            <a:solidFill>
              <a:srgbClr val="8520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-1160500" y="2496800"/>
              <a:ext cx="187125" cy="257775"/>
            </a:xfrm>
            <a:custGeom>
              <a:avLst/>
              <a:gdLst/>
              <a:ahLst/>
              <a:cxnLst/>
              <a:rect l="l" t="t" r="r" b="b"/>
              <a:pathLst>
                <a:path w="7485" h="10311" extrusionOk="0">
                  <a:moveTo>
                    <a:pt x="778" y="0"/>
                  </a:moveTo>
                  <a:cubicBezTo>
                    <a:pt x="528" y="0"/>
                    <a:pt x="269" y="16"/>
                    <a:pt x="1" y="49"/>
                  </a:cubicBezTo>
                  <a:cubicBezTo>
                    <a:pt x="1" y="49"/>
                    <a:pt x="5364" y="802"/>
                    <a:pt x="6247" y="9749"/>
                  </a:cubicBezTo>
                  <a:cubicBezTo>
                    <a:pt x="6374" y="9752"/>
                    <a:pt x="6507" y="9767"/>
                    <a:pt x="6646" y="9794"/>
                  </a:cubicBezTo>
                  <a:cubicBezTo>
                    <a:pt x="6963" y="9859"/>
                    <a:pt x="7246" y="10042"/>
                    <a:pt x="7485" y="10311"/>
                  </a:cubicBezTo>
                  <a:cubicBezTo>
                    <a:pt x="7383" y="8583"/>
                    <a:pt x="6577" y="0"/>
                    <a:pt x="778" y="0"/>
                  </a:cubicBezTo>
                  <a:close/>
                </a:path>
              </a:pathLst>
            </a:custGeom>
            <a:solidFill>
              <a:srgbClr val="8520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-1731250" y="2536375"/>
              <a:ext cx="531050" cy="207000"/>
            </a:xfrm>
            <a:custGeom>
              <a:avLst/>
              <a:gdLst/>
              <a:ahLst/>
              <a:cxnLst/>
              <a:rect l="l" t="t" r="r" b="b"/>
              <a:pathLst>
                <a:path w="21242" h="8280" extrusionOk="0">
                  <a:moveTo>
                    <a:pt x="19283" y="1"/>
                  </a:moveTo>
                  <a:cubicBezTo>
                    <a:pt x="18491" y="1"/>
                    <a:pt x="17387" y="61"/>
                    <a:pt x="15853" y="239"/>
                  </a:cubicBezTo>
                  <a:cubicBezTo>
                    <a:pt x="11047" y="794"/>
                    <a:pt x="6544" y="1751"/>
                    <a:pt x="4364" y="3711"/>
                  </a:cubicBezTo>
                  <a:cubicBezTo>
                    <a:pt x="3410" y="4568"/>
                    <a:pt x="2285" y="4809"/>
                    <a:pt x="1322" y="4809"/>
                  </a:cubicBezTo>
                  <a:cubicBezTo>
                    <a:pt x="852" y="4809"/>
                    <a:pt x="420" y="4751"/>
                    <a:pt x="66" y="4679"/>
                  </a:cubicBezTo>
                  <a:lnTo>
                    <a:pt x="66" y="4679"/>
                  </a:lnTo>
                  <a:cubicBezTo>
                    <a:pt x="0" y="6006"/>
                    <a:pt x="144" y="7162"/>
                    <a:pt x="301" y="7921"/>
                  </a:cubicBezTo>
                  <a:cubicBezTo>
                    <a:pt x="325" y="8036"/>
                    <a:pt x="352" y="8151"/>
                    <a:pt x="384" y="8270"/>
                  </a:cubicBezTo>
                  <a:cubicBezTo>
                    <a:pt x="482" y="8276"/>
                    <a:pt x="584" y="8280"/>
                    <a:pt x="690" y="8280"/>
                  </a:cubicBezTo>
                  <a:cubicBezTo>
                    <a:pt x="1590" y="8280"/>
                    <a:pt x="2726" y="8010"/>
                    <a:pt x="3626" y="6922"/>
                  </a:cubicBezTo>
                  <a:cubicBezTo>
                    <a:pt x="5398" y="4783"/>
                    <a:pt x="7762" y="3010"/>
                    <a:pt x="13263" y="2750"/>
                  </a:cubicBezTo>
                  <a:cubicBezTo>
                    <a:pt x="18768" y="2491"/>
                    <a:pt x="21241" y="274"/>
                    <a:pt x="21241" y="274"/>
                  </a:cubicBezTo>
                  <a:cubicBezTo>
                    <a:pt x="21241" y="274"/>
                    <a:pt x="20968" y="1"/>
                    <a:pt x="19283" y="1"/>
                  </a:cubicBezTo>
                  <a:close/>
                </a:path>
              </a:pathLst>
            </a:custGeom>
            <a:solidFill>
              <a:srgbClr val="8520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-1712350" y="2443400"/>
              <a:ext cx="557350" cy="142800"/>
            </a:xfrm>
            <a:custGeom>
              <a:avLst/>
              <a:gdLst/>
              <a:ahLst/>
              <a:cxnLst/>
              <a:rect l="l" t="t" r="r" b="b"/>
              <a:pathLst>
                <a:path w="22294" h="5712" extrusionOk="0">
                  <a:moveTo>
                    <a:pt x="16209" y="1"/>
                  </a:moveTo>
                  <a:cubicBezTo>
                    <a:pt x="14842" y="1"/>
                    <a:pt x="13476" y="153"/>
                    <a:pt x="12144" y="453"/>
                  </a:cubicBezTo>
                  <a:cubicBezTo>
                    <a:pt x="9605" y="1030"/>
                    <a:pt x="7134" y="2148"/>
                    <a:pt x="4547" y="2148"/>
                  </a:cubicBezTo>
                  <a:cubicBezTo>
                    <a:pt x="4403" y="2148"/>
                    <a:pt x="4260" y="2145"/>
                    <a:pt x="4116" y="2138"/>
                  </a:cubicBezTo>
                  <a:cubicBezTo>
                    <a:pt x="3605" y="2114"/>
                    <a:pt x="3080" y="2034"/>
                    <a:pt x="2645" y="1763"/>
                  </a:cubicBezTo>
                  <a:cubicBezTo>
                    <a:pt x="2508" y="1677"/>
                    <a:pt x="2385" y="1568"/>
                    <a:pt x="2278" y="1443"/>
                  </a:cubicBezTo>
                  <a:cubicBezTo>
                    <a:pt x="1176" y="2504"/>
                    <a:pt x="458" y="3713"/>
                    <a:pt x="0" y="4929"/>
                  </a:cubicBezTo>
                  <a:cubicBezTo>
                    <a:pt x="237" y="5152"/>
                    <a:pt x="511" y="5331"/>
                    <a:pt x="807" y="5456"/>
                  </a:cubicBezTo>
                  <a:cubicBezTo>
                    <a:pt x="1236" y="5635"/>
                    <a:pt x="1696" y="5711"/>
                    <a:pt x="2160" y="5711"/>
                  </a:cubicBezTo>
                  <a:cubicBezTo>
                    <a:pt x="2675" y="5711"/>
                    <a:pt x="3196" y="5618"/>
                    <a:pt x="3688" y="5467"/>
                  </a:cubicBezTo>
                  <a:cubicBezTo>
                    <a:pt x="4625" y="5184"/>
                    <a:pt x="5487" y="4702"/>
                    <a:pt x="6368" y="4271"/>
                  </a:cubicBezTo>
                  <a:cubicBezTo>
                    <a:pt x="9696" y="2640"/>
                    <a:pt x="13380" y="1693"/>
                    <a:pt x="17081" y="1693"/>
                  </a:cubicBezTo>
                  <a:cubicBezTo>
                    <a:pt x="17382" y="1693"/>
                    <a:pt x="17682" y="1699"/>
                    <a:pt x="17983" y="1712"/>
                  </a:cubicBezTo>
                  <a:cubicBezTo>
                    <a:pt x="19253" y="1768"/>
                    <a:pt x="20607" y="1972"/>
                    <a:pt x="21552" y="2823"/>
                  </a:cubicBezTo>
                  <a:cubicBezTo>
                    <a:pt x="21688" y="2525"/>
                    <a:pt x="22004" y="2150"/>
                    <a:pt x="22294" y="1996"/>
                  </a:cubicBezTo>
                  <a:lnTo>
                    <a:pt x="22294" y="1995"/>
                  </a:lnTo>
                  <a:cubicBezTo>
                    <a:pt x="21499" y="799"/>
                    <a:pt x="19938" y="326"/>
                    <a:pt x="18515" y="146"/>
                  </a:cubicBezTo>
                  <a:cubicBezTo>
                    <a:pt x="17750" y="49"/>
                    <a:pt x="16979" y="1"/>
                    <a:pt x="16209" y="1"/>
                  </a:cubicBezTo>
                  <a:close/>
                </a:path>
              </a:pathLst>
            </a:custGeom>
            <a:solidFill>
              <a:srgbClr val="8520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-1223275" y="2458625"/>
              <a:ext cx="93600" cy="118200"/>
            </a:xfrm>
            <a:custGeom>
              <a:avLst/>
              <a:gdLst/>
              <a:ahLst/>
              <a:cxnLst/>
              <a:rect l="l" t="t" r="r" b="b"/>
              <a:pathLst>
                <a:path w="3744" h="4728" extrusionOk="0">
                  <a:moveTo>
                    <a:pt x="3743" y="0"/>
                  </a:moveTo>
                  <a:lnTo>
                    <a:pt x="3743" y="0"/>
                  </a:lnTo>
                  <a:cubicBezTo>
                    <a:pt x="3028" y="716"/>
                    <a:pt x="2383" y="1487"/>
                    <a:pt x="1756" y="2272"/>
                  </a:cubicBezTo>
                  <a:cubicBezTo>
                    <a:pt x="1136" y="3063"/>
                    <a:pt x="533" y="3868"/>
                    <a:pt x="0" y="4728"/>
                  </a:cubicBezTo>
                  <a:cubicBezTo>
                    <a:pt x="716" y="4012"/>
                    <a:pt x="1360" y="3241"/>
                    <a:pt x="1988" y="2456"/>
                  </a:cubicBezTo>
                  <a:cubicBezTo>
                    <a:pt x="2608" y="1665"/>
                    <a:pt x="3211" y="861"/>
                    <a:pt x="3743" y="0"/>
                  </a:cubicBezTo>
                  <a:close/>
                </a:path>
              </a:pathLst>
            </a:custGeom>
            <a:solidFill>
              <a:srgbClr val="610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-1692325" y="2568175"/>
              <a:ext cx="444450" cy="204625"/>
            </a:xfrm>
            <a:custGeom>
              <a:avLst/>
              <a:gdLst/>
              <a:ahLst/>
              <a:cxnLst/>
              <a:rect l="l" t="t" r="r" b="b"/>
              <a:pathLst>
                <a:path w="17778" h="8185" extrusionOk="0">
                  <a:moveTo>
                    <a:pt x="17778" y="1"/>
                  </a:moveTo>
                  <a:lnTo>
                    <a:pt x="17778" y="1"/>
                  </a:lnTo>
                  <a:cubicBezTo>
                    <a:pt x="17107" y="527"/>
                    <a:pt x="16369" y="960"/>
                    <a:pt x="15600" y="1315"/>
                  </a:cubicBezTo>
                  <a:cubicBezTo>
                    <a:pt x="14832" y="1675"/>
                    <a:pt x="14031" y="1957"/>
                    <a:pt x="13210" y="2158"/>
                  </a:cubicBezTo>
                  <a:cubicBezTo>
                    <a:pt x="12386" y="2349"/>
                    <a:pt x="11549" y="2470"/>
                    <a:pt x="10706" y="2508"/>
                  </a:cubicBezTo>
                  <a:cubicBezTo>
                    <a:pt x="10287" y="2514"/>
                    <a:pt x="9864" y="2524"/>
                    <a:pt x="9426" y="2545"/>
                  </a:cubicBezTo>
                  <a:lnTo>
                    <a:pt x="9101" y="2559"/>
                  </a:lnTo>
                  <a:lnTo>
                    <a:pt x="8778" y="2609"/>
                  </a:lnTo>
                  <a:cubicBezTo>
                    <a:pt x="8565" y="2650"/>
                    <a:pt x="8345" y="2659"/>
                    <a:pt x="8138" y="2726"/>
                  </a:cubicBezTo>
                  <a:cubicBezTo>
                    <a:pt x="6430" y="3132"/>
                    <a:pt x="4969" y="4234"/>
                    <a:pt x="3888" y="5560"/>
                  </a:cubicBezTo>
                  <a:cubicBezTo>
                    <a:pt x="3614" y="5892"/>
                    <a:pt x="3360" y="6239"/>
                    <a:pt x="3115" y="6589"/>
                  </a:cubicBezTo>
                  <a:cubicBezTo>
                    <a:pt x="2869" y="6937"/>
                    <a:pt x="2642" y="7306"/>
                    <a:pt x="2375" y="7617"/>
                  </a:cubicBezTo>
                  <a:cubicBezTo>
                    <a:pt x="2235" y="7763"/>
                    <a:pt x="2064" y="7877"/>
                    <a:pt x="1873" y="7957"/>
                  </a:cubicBezTo>
                  <a:cubicBezTo>
                    <a:pt x="1679" y="8033"/>
                    <a:pt x="1474" y="8078"/>
                    <a:pt x="1265" y="8101"/>
                  </a:cubicBezTo>
                  <a:cubicBezTo>
                    <a:pt x="1141" y="8114"/>
                    <a:pt x="1015" y="8120"/>
                    <a:pt x="889" y="8120"/>
                  </a:cubicBezTo>
                  <a:cubicBezTo>
                    <a:pt x="592" y="8120"/>
                    <a:pt x="294" y="8087"/>
                    <a:pt x="1" y="8028"/>
                  </a:cubicBezTo>
                  <a:lnTo>
                    <a:pt x="1" y="8028"/>
                  </a:lnTo>
                  <a:cubicBezTo>
                    <a:pt x="352" y="8127"/>
                    <a:pt x="718" y="8184"/>
                    <a:pt x="1087" y="8184"/>
                  </a:cubicBezTo>
                  <a:cubicBezTo>
                    <a:pt x="1149" y="8184"/>
                    <a:pt x="1210" y="8183"/>
                    <a:pt x="1271" y="8179"/>
                  </a:cubicBezTo>
                  <a:cubicBezTo>
                    <a:pt x="1487" y="8166"/>
                    <a:pt x="1703" y="8132"/>
                    <a:pt x="1912" y="8061"/>
                  </a:cubicBezTo>
                  <a:cubicBezTo>
                    <a:pt x="2119" y="7987"/>
                    <a:pt x="2315" y="7873"/>
                    <a:pt x="2478" y="7718"/>
                  </a:cubicBezTo>
                  <a:cubicBezTo>
                    <a:pt x="2779" y="7393"/>
                    <a:pt x="3008" y="7037"/>
                    <a:pt x="3267" y="6699"/>
                  </a:cubicBezTo>
                  <a:cubicBezTo>
                    <a:pt x="3521" y="6357"/>
                    <a:pt x="3782" y="6024"/>
                    <a:pt x="4061" y="5707"/>
                  </a:cubicBezTo>
                  <a:cubicBezTo>
                    <a:pt x="4620" y="5075"/>
                    <a:pt x="5230" y="4487"/>
                    <a:pt x="5928" y="4021"/>
                  </a:cubicBezTo>
                  <a:cubicBezTo>
                    <a:pt x="6623" y="3558"/>
                    <a:pt x="7390" y="3192"/>
                    <a:pt x="8207" y="3014"/>
                  </a:cubicBezTo>
                  <a:cubicBezTo>
                    <a:pt x="9024" y="2809"/>
                    <a:pt x="9847" y="2800"/>
                    <a:pt x="10719" y="2777"/>
                  </a:cubicBezTo>
                  <a:cubicBezTo>
                    <a:pt x="11578" y="2724"/>
                    <a:pt x="12436" y="2607"/>
                    <a:pt x="13266" y="2377"/>
                  </a:cubicBezTo>
                  <a:cubicBezTo>
                    <a:pt x="14920" y="1915"/>
                    <a:pt x="16502" y="1141"/>
                    <a:pt x="17778" y="1"/>
                  </a:cubicBezTo>
                  <a:close/>
                </a:path>
              </a:pathLst>
            </a:custGeom>
            <a:solidFill>
              <a:srgbClr val="8520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9" name="Google Shape;539;p40"/>
          <p:cNvSpPr txBox="1">
            <a:spLocks noGrp="1"/>
          </p:cNvSpPr>
          <p:nvPr>
            <p:ph type="ctrTitle"/>
          </p:nvPr>
        </p:nvSpPr>
        <p:spPr>
          <a:xfrm>
            <a:off x="1300735" y="1224146"/>
            <a:ext cx="6542528" cy="19883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FFFF"/>
                </a:solidFill>
                <a:latin typeface="+mj-lt"/>
              </a:rPr>
              <a:t>CHÀO ĐÓN CÁC EM </a:t>
            </a:r>
            <a:br>
              <a:rPr lang="en-US" sz="4000" b="1">
                <a:solidFill>
                  <a:srgbClr val="FFFFFF"/>
                </a:solidFill>
                <a:latin typeface="+mj-lt"/>
              </a:rPr>
            </a:br>
            <a:r>
              <a:rPr lang="en-US" sz="4000" b="1">
                <a:solidFill>
                  <a:srgbClr val="FFFFFF"/>
                </a:solidFill>
                <a:latin typeface="+mj-lt"/>
              </a:rPr>
              <a:t>ĐẾN VỚI TIẾT HỌC MỚI!</a:t>
            </a:r>
          </a:p>
        </p:txBody>
      </p:sp>
      <p:grpSp>
        <p:nvGrpSpPr>
          <p:cNvPr id="540" name="Google Shape;540;p40"/>
          <p:cNvGrpSpPr/>
          <p:nvPr/>
        </p:nvGrpSpPr>
        <p:grpSpPr>
          <a:xfrm>
            <a:off x="1814558" y="4804556"/>
            <a:ext cx="777142" cy="474371"/>
            <a:chOff x="-3818925" y="3720013"/>
            <a:chExt cx="649350" cy="395375"/>
          </a:xfrm>
        </p:grpSpPr>
        <p:grpSp>
          <p:nvGrpSpPr>
            <p:cNvPr id="541" name="Google Shape;541;p40"/>
            <p:cNvGrpSpPr/>
            <p:nvPr/>
          </p:nvGrpSpPr>
          <p:grpSpPr>
            <a:xfrm>
              <a:off x="-3818925" y="3720013"/>
              <a:ext cx="649350" cy="395375"/>
              <a:chOff x="-3818925" y="3720013"/>
              <a:chExt cx="649350" cy="395375"/>
            </a:xfrm>
          </p:grpSpPr>
          <p:sp>
            <p:nvSpPr>
              <p:cNvPr id="542" name="Google Shape;542;p40"/>
              <p:cNvSpPr/>
              <p:nvPr/>
            </p:nvSpPr>
            <p:spPr>
              <a:xfrm>
                <a:off x="-3818925" y="3769288"/>
                <a:ext cx="649350" cy="346100"/>
              </a:xfrm>
              <a:custGeom>
                <a:avLst/>
                <a:gdLst/>
                <a:ahLst/>
                <a:cxnLst/>
                <a:rect l="l" t="t" r="r" b="b"/>
                <a:pathLst>
                  <a:path w="25974" h="13844" extrusionOk="0">
                    <a:moveTo>
                      <a:pt x="12658" y="0"/>
                    </a:moveTo>
                    <a:lnTo>
                      <a:pt x="540" y="4750"/>
                    </a:lnTo>
                    <a:lnTo>
                      <a:pt x="0" y="4963"/>
                    </a:lnTo>
                    <a:lnTo>
                      <a:pt x="418" y="5279"/>
                    </a:lnTo>
                    <a:lnTo>
                      <a:pt x="394" y="7931"/>
                    </a:lnTo>
                    <a:lnTo>
                      <a:pt x="0" y="7827"/>
                    </a:lnTo>
                    <a:lnTo>
                      <a:pt x="0" y="8220"/>
                    </a:lnTo>
                    <a:cubicBezTo>
                      <a:pt x="0" y="8220"/>
                      <a:pt x="9958" y="13577"/>
                      <a:pt x="11291" y="13788"/>
                    </a:cubicBezTo>
                    <a:cubicBezTo>
                      <a:pt x="11458" y="13814"/>
                      <a:pt x="11610" y="13830"/>
                      <a:pt x="11747" y="13838"/>
                    </a:cubicBezTo>
                    <a:cubicBezTo>
                      <a:pt x="11800" y="13842"/>
                      <a:pt x="11854" y="13844"/>
                      <a:pt x="11907" y="13844"/>
                    </a:cubicBezTo>
                    <a:cubicBezTo>
                      <a:pt x="12117" y="13844"/>
                      <a:pt x="12326" y="13816"/>
                      <a:pt x="12530" y="13766"/>
                    </a:cubicBezTo>
                    <a:cubicBezTo>
                      <a:pt x="12703" y="13725"/>
                      <a:pt x="12871" y="13665"/>
                      <a:pt x="13033" y="13591"/>
                    </a:cubicBezTo>
                    <a:cubicBezTo>
                      <a:pt x="13077" y="13572"/>
                      <a:pt x="13121" y="13550"/>
                      <a:pt x="13163" y="13528"/>
                    </a:cubicBezTo>
                    <a:lnTo>
                      <a:pt x="24818" y="7485"/>
                    </a:lnTo>
                    <a:lnTo>
                      <a:pt x="24818" y="7484"/>
                    </a:lnTo>
                    <a:cubicBezTo>
                      <a:pt x="25974" y="5672"/>
                      <a:pt x="24004" y="4700"/>
                      <a:pt x="24004" y="4700"/>
                    </a:cubicBezTo>
                    <a:lnTo>
                      <a:pt x="23755" y="4598"/>
                    </a:lnTo>
                    <a:lnTo>
                      <a:pt x="1265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40"/>
              <p:cNvSpPr/>
              <p:nvPr/>
            </p:nvSpPr>
            <p:spPr>
              <a:xfrm>
                <a:off x="-3534675" y="3884213"/>
                <a:ext cx="365100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14604" h="9169" extrusionOk="0">
                    <a:moveTo>
                      <a:pt x="12385" y="1"/>
                    </a:moveTo>
                    <a:lnTo>
                      <a:pt x="0" y="5882"/>
                    </a:lnTo>
                    <a:lnTo>
                      <a:pt x="1160" y="9169"/>
                    </a:lnTo>
                    <a:cubicBezTo>
                      <a:pt x="1333" y="9128"/>
                      <a:pt x="1501" y="9068"/>
                      <a:pt x="1663" y="8994"/>
                    </a:cubicBezTo>
                    <a:cubicBezTo>
                      <a:pt x="1707" y="8975"/>
                      <a:pt x="1751" y="8953"/>
                      <a:pt x="1793" y="8931"/>
                    </a:cubicBezTo>
                    <a:lnTo>
                      <a:pt x="13448" y="2888"/>
                    </a:lnTo>
                    <a:cubicBezTo>
                      <a:pt x="14604" y="1075"/>
                      <a:pt x="12633" y="103"/>
                      <a:pt x="12633" y="103"/>
                    </a:cubicBezTo>
                    <a:lnTo>
                      <a:pt x="12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40"/>
              <p:cNvSpPr/>
              <p:nvPr/>
            </p:nvSpPr>
            <p:spPr>
              <a:xfrm>
                <a:off x="-3818925" y="3888038"/>
                <a:ext cx="333600" cy="227350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9094" extrusionOk="0">
                    <a:moveTo>
                      <a:pt x="540" y="0"/>
                    </a:moveTo>
                    <a:lnTo>
                      <a:pt x="0" y="213"/>
                    </a:lnTo>
                    <a:lnTo>
                      <a:pt x="418" y="529"/>
                    </a:lnTo>
                    <a:lnTo>
                      <a:pt x="394" y="3181"/>
                    </a:lnTo>
                    <a:lnTo>
                      <a:pt x="0" y="3077"/>
                    </a:lnTo>
                    <a:lnTo>
                      <a:pt x="0" y="3470"/>
                    </a:lnTo>
                    <a:cubicBezTo>
                      <a:pt x="0" y="3470"/>
                      <a:pt x="9958" y="8827"/>
                      <a:pt x="11291" y="9038"/>
                    </a:cubicBezTo>
                    <a:cubicBezTo>
                      <a:pt x="11458" y="9064"/>
                      <a:pt x="11610" y="9080"/>
                      <a:pt x="11747" y="9088"/>
                    </a:cubicBezTo>
                    <a:cubicBezTo>
                      <a:pt x="11800" y="9092"/>
                      <a:pt x="11852" y="9093"/>
                      <a:pt x="11905" y="9093"/>
                    </a:cubicBezTo>
                    <a:cubicBezTo>
                      <a:pt x="12294" y="9093"/>
                      <a:pt x="12678" y="9003"/>
                      <a:pt x="13033" y="8841"/>
                    </a:cubicBezTo>
                    <a:lnTo>
                      <a:pt x="13034" y="8840"/>
                    </a:lnTo>
                    <a:cubicBezTo>
                      <a:pt x="13344" y="8014"/>
                      <a:pt x="13072" y="7263"/>
                      <a:pt x="12700" y="6700"/>
                    </a:cubicBezTo>
                    <a:cubicBezTo>
                      <a:pt x="12337" y="6149"/>
                      <a:pt x="11818" y="5716"/>
                      <a:pt x="11229" y="5418"/>
                    </a:cubicBez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40"/>
              <p:cNvSpPr/>
              <p:nvPr/>
            </p:nvSpPr>
            <p:spPr>
              <a:xfrm>
                <a:off x="-3809100" y="3901238"/>
                <a:ext cx="310575" cy="203400"/>
              </a:xfrm>
              <a:custGeom>
                <a:avLst/>
                <a:gdLst/>
                <a:ahLst/>
                <a:cxnLst/>
                <a:rect l="l" t="t" r="r" b="b"/>
                <a:pathLst>
                  <a:path w="12423" h="8136" extrusionOk="0">
                    <a:moveTo>
                      <a:pt x="26" y="1"/>
                    </a:moveTo>
                    <a:lnTo>
                      <a:pt x="1" y="2654"/>
                    </a:lnTo>
                    <a:lnTo>
                      <a:pt x="9980" y="7670"/>
                    </a:lnTo>
                    <a:cubicBezTo>
                      <a:pt x="9980" y="7670"/>
                      <a:pt x="10781" y="8135"/>
                      <a:pt x="11423" y="8135"/>
                    </a:cubicBezTo>
                    <a:cubicBezTo>
                      <a:pt x="11787" y="8135"/>
                      <a:pt x="12101" y="7985"/>
                      <a:pt x="12186" y="7512"/>
                    </a:cubicBezTo>
                    <a:cubicBezTo>
                      <a:pt x="12423" y="6198"/>
                      <a:pt x="11188" y="5568"/>
                      <a:pt x="11188" y="5568"/>
                    </a:cubicBezTo>
                    <a:lnTo>
                      <a:pt x="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40"/>
              <p:cNvSpPr/>
              <p:nvPr/>
            </p:nvSpPr>
            <p:spPr>
              <a:xfrm>
                <a:off x="-3781050" y="3720013"/>
                <a:ext cx="492300" cy="262400"/>
              </a:xfrm>
              <a:custGeom>
                <a:avLst/>
                <a:gdLst/>
                <a:ahLst/>
                <a:cxnLst/>
                <a:rect l="l" t="t" r="r" b="b"/>
                <a:pathLst>
                  <a:path w="19692" h="10496" extrusionOk="0">
                    <a:moveTo>
                      <a:pt x="10095" y="1"/>
                    </a:moveTo>
                    <a:lnTo>
                      <a:pt x="1683" y="3486"/>
                    </a:lnTo>
                    <a:lnTo>
                      <a:pt x="1494" y="3564"/>
                    </a:lnTo>
                    <a:cubicBezTo>
                      <a:pt x="1494" y="3564"/>
                      <a:pt x="1" y="4301"/>
                      <a:pt x="876" y="5675"/>
                    </a:cubicBezTo>
                    <a:lnTo>
                      <a:pt x="876" y="5676"/>
                    </a:lnTo>
                    <a:lnTo>
                      <a:pt x="9712" y="10257"/>
                    </a:lnTo>
                    <a:cubicBezTo>
                      <a:pt x="9744" y="10273"/>
                      <a:pt x="9777" y="10290"/>
                      <a:pt x="9812" y="10304"/>
                    </a:cubicBezTo>
                    <a:cubicBezTo>
                      <a:pt x="9934" y="10360"/>
                      <a:pt x="10061" y="10406"/>
                      <a:pt x="10193" y="10437"/>
                    </a:cubicBezTo>
                    <a:cubicBezTo>
                      <a:pt x="10348" y="10476"/>
                      <a:pt x="10507" y="10496"/>
                      <a:pt x="10668" y="10496"/>
                    </a:cubicBezTo>
                    <a:cubicBezTo>
                      <a:pt x="10707" y="10496"/>
                      <a:pt x="10746" y="10495"/>
                      <a:pt x="10786" y="10492"/>
                    </a:cubicBezTo>
                    <a:cubicBezTo>
                      <a:pt x="10890" y="10486"/>
                      <a:pt x="11005" y="10474"/>
                      <a:pt x="11131" y="10454"/>
                    </a:cubicBezTo>
                    <a:cubicBezTo>
                      <a:pt x="12142" y="10294"/>
                      <a:pt x="19692" y="6233"/>
                      <a:pt x="19692" y="6233"/>
                    </a:cubicBezTo>
                    <a:lnTo>
                      <a:pt x="19692" y="5934"/>
                    </a:lnTo>
                    <a:lnTo>
                      <a:pt x="19393" y="6013"/>
                    </a:lnTo>
                    <a:lnTo>
                      <a:pt x="19374" y="4003"/>
                    </a:lnTo>
                    <a:lnTo>
                      <a:pt x="19692" y="3763"/>
                    </a:lnTo>
                    <a:lnTo>
                      <a:pt x="19282" y="3602"/>
                    </a:lnTo>
                    <a:lnTo>
                      <a:pt x="1009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40"/>
              <p:cNvSpPr/>
              <p:nvPr/>
            </p:nvSpPr>
            <p:spPr>
              <a:xfrm>
                <a:off x="-3781050" y="3807188"/>
                <a:ext cx="2768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11072" h="6951" extrusionOk="0">
                    <a:moveTo>
                      <a:pt x="1683" y="0"/>
                    </a:moveTo>
                    <a:lnTo>
                      <a:pt x="1494" y="78"/>
                    </a:lnTo>
                    <a:cubicBezTo>
                      <a:pt x="1494" y="78"/>
                      <a:pt x="1" y="814"/>
                      <a:pt x="876" y="2189"/>
                    </a:cubicBezTo>
                    <a:lnTo>
                      <a:pt x="9712" y="6770"/>
                    </a:lnTo>
                    <a:cubicBezTo>
                      <a:pt x="9744" y="6786"/>
                      <a:pt x="9777" y="6803"/>
                      <a:pt x="9812" y="6817"/>
                    </a:cubicBezTo>
                    <a:cubicBezTo>
                      <a:pt x="9934" y="6873"/>
                      <a:pt x="10061" y="6919"/>
                      <a:pt x="10193" y="6950"/>
                    </a:cubicBezTo>
                    <a:lnTo>
                      <a:pt x="11071" y="4458"/>
                    </a:lnTo>
                    <a:lnTo>
                      <a:pt x="168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40"/>
              <p:cNvSpPr/>
              <p:nvPr/>
            </p:nvSpPr>
            <p:spPr>
              <a:xfrm>
                <a:off x="-3541675" y="3810063"/>
                <a:ext cx="252925" cy="172350"/>
              </a:xfrm>
              <a:custGeom>
                <a:avLst/>
                <a:gdLst/>
                <a:ahLst/>
                <a:cxnLst/>
                <a:rect l="l" t="t" r="r" b="b"/>
                <a:pathLst>
                  <a:path w="10117" h="6894" extrusionOk="0">
                    <a:moveTo>
                      <a:pt x="9707" y="0"/>
                    </a:moveTo>
                    <a:lnTo>
                      <a:pt x="1604" y="4108"/>
                    </a:lnTo>
                    <a:cubicBezTo>
                      <a:pt x="1158" y="4333"/>
                      <a:pt x="764" y="4662"/>
                      <a:pt x="488" y="5080"/>
                    </a:cubicBezTo>
                    <a:cubicBezTo>
                      <a:pt x="206" y="5506"/>
                      <a:pt x="1" y="6075"/>
                      <a:pt x="236" y="6702"/>
                    </a:cubicBezTo>
                    <a:cubicBezTo>
                      <a:pt x="505" y="6826"/>
                      <a:pt x="797" y="6894"/>
                      <a:pt x="1092" y="6894"/>
                    </a:cubicBezTo>
                    <a:cubicBezTo>
                      <a:pt x="1132" y="6894"/>
                      <a:pt x="1171" y="6893"/>
                      <a:pt x="1211" y="6890"/>
                    </a:cubicBezTo>
                    <a:cubicBezTo>
                      <a:pt x="1314" y="6884"/>
                      <a:pt x="1430" y="6872"/>
                      <a:pt x="1556" y="6852"/>
                    </a:cubicBezTo>
                    <a:cubicBezTo>
                      <a:pt x="2567" y="6692"/>
                      <a:pt x="10117" y="2631"/>
                      <a:pt x="10117" y="2631"/>
                    </a:cubicBezTo>
                    <a:lnTo>
                      <a:pt x="10117" y="2332"/>
                    </a:lnTo>
                    <a:lnTo>
                      <a:pt x="9818" y="2411"/>
                    </a:lnTo>
                    <a:lnTo>
                      <a:pt x="9799" y="401"/>
                    </a:lnTo>
                    <a:lnTo>
                      <a:pt x="10117" y="161"/>
                    </a:lnTo>
                    <a:lnTo>
                      <a:pt x="970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9" name="Google Shape;549;p40"/>
            <p:cNvSpPr/>
            <p:nvPr/>
          </p:nvSpPr>
          <p:spPr>
            <a:xfrm>
              <a:off x="-3531675" y="3820088"/>
              <a:ext cx="235450" cy="154175"/>
            </a:xfrm>
            <a:custGeom>
              <a:avLst/>
              <a:gdLst/>
              <a:ahLst/>
              <a:cxnLst/>
              <a:rect l="l" t="t" r="r" b="b"/>
              <a:pathLst>
                <a:path w="9418" h="6167" extrusionOk="0">
                  <a:moveTo>
                    <a:pt x="9398" y="0"/>
                  </a:moveTo>
                  <a:lnTo>
                    <a:pt x="937" y="4221"/>
                  </a:lnTo>
                  <a:cubicBezTo>
                    <a:pt x="937" y="4221"/>
                    <a:pt x="1" y="4698"/>
                    <a:pt x="180" y="5694"/>
                  </a:cubicBezTo>
                  <a:cubicBezTo>
                    <a:pt x="245" y="6052"/>
                    <a:pt x="482" y="6167"/>
                    <a:pt x="759" y="6167"/>
                  </a:cubicBezTo>
                  <a:cubicBezTo>
                    <a:pt x="1245" y="6167"/>
                    <a:pt x="1853" y="5813"/>
                    <a:pt x="1853" y="5813"/>
                  </a:cubicBezTo>
                  <a:lnTo>
                    <a:pt x="9418" y="2011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40"/>
          <p:cNvGrpSpPr/>
          <p:nvPr/>
        </p:nvGrpSpPr>
        <p:grpSpPr>
          <a:xfrm>
            <a:off x="6500758" y="4834114"/>
            <a:ext cx="777142" cy="415251"/>
            <a:chOff x="-3818925" y="3769288"/>
            <a:chExt cx="649350" cy="346100"/>
          </a:xfrm>
        </p:grpSpPr>
        <p:sp>
          <p:nvSpPr>
            <p:cNvPr id="551" name="Google Shape;551;p40"/>
            <p:cNvSpPr/>
            <p:nvPr/>
          </p:nvSpPr>
          <p:spPr>
            <a:xfrm>
              <a:off x="-3818925" y="3769288"/>
              <a:ext cx="649350" cy="346100"/>
            </a:xfrm>
            <a:custGeom>
              <a:avLst/>
              <a:gdLst/>
              <a:ahLst/>
              <a:cxnLst/>
              <a:rect l="l" t="t" r="r" b="b"/>
              <a:pathLst>
                <a:path w="25974" h="13844" extrusionOk="0">
                  <a:moveTo>
                    <a:pt x="12658" y="0"/>
                  </a:moveTo>
                  <a:lnTo>
                    <a:pt x="540" y="4750"/>
                  </a:lnTo>
                  <a:lnTo>
                    <a:pt x="0" y="4963"/>
                  </a:lnTo>
                  <a:lnTo>
                    <a:pt x="418" y="5279"/>
                  </a:lnTo>
                  <a:lnTo>
                    <a:pt x="394" y="7931"/>
                  </a:lnTo>
                  <a:lnTo>
                    <a:pt x="0" y="7827"/>
                  </a:lnTo>
                  <a:lnTo>
                    <a:pt x="0" y="8220"/>
                  </a:lnTo>
                  <a:cubicBezTo>
                    <a:pt x="0" y="8220"/>
                    <a:pt x="9958" y="13577"/>
                    <a:pt x="11291" y="13788"/>
                  </a:cubicBezTo>
                  <a:cubicBezTo>
                    <a:pt x="11458" y="13814"/>
                    <a:pt x="11610" y="13830"/>
                    <a:pt x="11747" y="13838"/>
                  </a:cubicBezTo>
                  <a:cubicBezTo>
                    <a:pt x="11800" y="13842"/>
                    <a:pt x="11854" y="13844"/>
                    <a:pt x="11907" y="13844"/>
                  </a:cubicBezTo>
                  <a:cubicBezTo>
                    <a:pt x="12117" y="13844"/>
                    <a:pt x="12326" y="13816"/>
                    <a:pt x="12530" y="13766"/>
                  </a:cubicBezTo>
                  <a:cubicBezTo>
                    <a:pt x="12703" y="13725"/>
                    <a:pt x="12871" y="13665"/>
                    <a:pt x="13033" y="13591"/>
                  </a:cubicBezTo>
                  <a:cubicBezTo>
                    <a:pt x="13077" y="13572"/>
                    <a:pt x="13121" y="13550"/>
                    <a:pt x="13163" y="13528"/>
                  </a:cubicBezTo>
                  <a:lnTo>
                    <a:pt x="24818" y="7485"/>
                  </a:lnTo>
                  <a:lnTo>
                    <a:pt x="24818" y="7484"/>
                  </a:lnTo>
                  <a:cubicBezTo>
                    <a:pt x="25974" y="5672"/>
                    <a:pt x="24004" y="4700"/>
                    <a:pt x="24004" y="4700"/>
                  </a:cubicBezTo>
                  <a:lnTo>
                    <a:pt x="23755" y="4598"/>
                  </a:lnTo>
                  <a:lnTo>
                    <a:pt x="126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-3534675" y="3884213"/>
              <a:ext cx="365100" cy="229225"/>
            </a:xfrm>
            <a:custGeom>
              <a:avLst/>
              <a:gdLst/>
              <a:ahLst/>
              <a:cxnLst/>
              <a:rect l="l" t="t" r="r" b="b"/>
              <a:pathLst>
                <a:path w="14604" h="9169" extrusionOk="0">
                  <a:moveTo>
                    <a:pt x="12385" y="1"/>
                  </a:moveTo>
                  <a:lnTo>
                    <a:pt x="0" y="5882"/>
                  </a:lnTo>
                  <a:lnTo>
                    <a:pt x="1160" y="9169"/>
                  </a:lnTo>
                  <a:cubicBezTo>
                    <a:pt x="1333" y="9128"/>
                    <a:pt x="1501" y="9068"/>
                    <a:pt x="1663" y="8994"/>
                  </a:cubicBezTo>
                  <a:cubicBezTo>
                    <a:pt x="1707" y="8975"/>
                    <a:pt x="1751" y="8953"/>
                    <a:pt x="1793" y="8931"/>
                  </a:cubicBezTo>
                  <a:lnTo>
                    <a:pt x="13448" y="2888"/>
                  </a:lnTo>
                  <a:cubicBezTo>
                    <a:pt x="14604" y="1075"/>
                    <a:pt x="12633" y="103"/>
                    <a:pt x="12633" y="103"/>
                  </a:cubicBezTo>
                  <a:lnTo>
                    <a:pt x="12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-3818925" y="3888038"/>
              <a:ext cx="333600" cy="227350"/>
            </a:xfrm>
            <a:custGeom>
              <a:avLst/>
              <a:gdLst/>
              <a:ahLst/>
              <a:cxnLst/>
              <a:rect l="l" t="t" r="r" b="b"/>
              <a:pathLst>
                <a:path w="13344" h="9094" extrusionOk="0">
                  <a:moveTo>
                    <a:pt x="540" y="0"/>
                  </a:moveTo>
                  <a:lnTo>
                    <a:pt x="0" y="213"/>
                  </a:lnTo>
                  <a:lnTo>
                    <a:pt x="418" y="529"/>
                  </a:lnTo>
                  <a:lnTo>
                    <a:pt x="394" y="3181"/>
                  </a:lnTo>
                  <a:lnTo>
                    <a:pt x="0" y="3077"/>
                  </a:lnTo>
                  <a:lnTo>
                    <a:pt x="0" y="3470"/>
                  </a:lnTo>
                  <a:cubicBezTo>
                    <a:pt x="0" y="3470"/>
                    <a:pt x="9958" y="8827"/>
                    <a:pt x="11291" y="9038"/>
                  </a:cubicBezTo>
                  <a:cubicBezTo>
                    <a:pt x="11458" y="9064"/>
                    <a:pt x="11610" y="9080"/>
                    <a:pt x="11747" y="9088"/>
                  </a:cubicBezTo>
                  <a:cubicBezTo>
                    <a:pt x="11800" y="9092"/>
                    <a:pt x="11852" y="9093"/>
                    <a:pt x="11905" y="9093"/>
                  </a:cubicBezTo>
                  <a:cubicBezTo>
                    <a:pt x="12294" y="9093"/>
                    <a:pt x="12678" y="9003"/>
                    <a:pt x="13033" y="8841"/>
                  </a:cubicBezTo>
                  <a:lnTo>
                    <a:pt x="13034" y="8840"/>
                  </a:lnTo>
                  <a:cubicBezTo>
                    <a:pt x="13344" y="8014"/>
                    <a:pt x="13072" y="7263"/>
                    <a:pt x="12700" y="6700"/>
                  </a:cubicBezTo>
                  <a:cubicBezTo>
                    <a:pt x="12337" y="6149"/>
                    <a:pt x="11818" y="5716"/>
                    <a:pt x="11229" y="5418"/>
                  </a:cubicBezTo>
                  <a:lnTo>
                    <a:pt x="5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-3809100" y="3901238"/>
              <a:ext cx="310575" cy="203400"/>
            </a:xfrm>
            <a:custGeom>
              <a:avLst/>
              <a:gdLst/>
              <a:ahLst/>
              <a:cxnLst/>
              <a:rect l="l" t="t" r="r" b="b"/>
              <a:pathLst>
                <a:path w="12423" h="8136" extrusionOk="0">
                  <a:moveTo>
                    <a:pt x="26" y="1"/>
                  </a:moveTo>
                  <a:lnTo>
                    <a:pt x="1" y="2654"/>
                  </a:lnTo>
                  <a:lnTo>
                    <a:pt x="9980" y="7670"/>
                  </a:lnTo>
                  <a:cubicBezTo>
                    <a:pt x="9980" y="7670"/>
                    <a:pt x="10781" y="8135"/>
                    <a:pt x="11423" y="8135"/>
                  </a:cubicBezTo>
                  <a:cubicBezTo>
                    <a:pt x="11787" y="8135"/>
                    <a:pt x="12101" y="7985"/>
                    <a:pt x="12186" y="7512"/>
                  </a:cubicBezTo>
                  <a:cubicBezTo>
                    <a:pt x="12423" y="6198"/>
                    <a:pt x="11188" y="5568"/>
                    <a:pt x="11188" y="5568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5" name="Google Shape;555;p40"/>
          <p:cNvSpPr/>
          <p:nvPr/>
        </p:nvSpPr>
        <p:spPr>
          <a:xfrm>
            <a:off x="8600246" y="3543927"/>
            <a:ext cx="325593" cy="325493"/>
          </a:xfrm>
          <a:custGeom>
            <a:avLst/>
            <a:gdLst/>
            <a:ahLst/>
            <a:cxnLst/>
            <a:rect l="l" t="t" r="r" b="b"/>
            <a:pathLst>
              <a:path w="3575" h="3574" extrusionOk="0">
                <a:moveTo>
                  <a:pt x="1788" y="0"/>
                </a:moveTo>
                <a:cubicBezTo>
                  <a:pt x="801" y="0"/>
                  <a:pt x="1" y="800"/>
                  <a:pt x="1" y="1787"/>
                </a:cubicBezTo>
                <a:cubicBezTo>
                  <a:pt x="1" y="2773"/>
                  <a:pt x="801" y="3574"/>
                  <a:pt x="1788" y="3574"/>
                </a:cubicBezTo>
                <a:cubicBezTo>
                  <a:pt x="2774" y="3574"/>
                  <a:pt x="3575" y="2773"/>
                  <a:pt x="3575" y="1787"/>
                </a:cubicBezTo>
                <a:cubicBezTo>
                  <a:pt x="3575" y="800"/>
                  <a:pt x="2774" y="0"/>
                  <a:pt x="17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6" name="Google Shape;556;p40"/>
          <p:cNvGrpSpPr/>
          <p:nvPr/>
        </p:nvGrpSpPr>
        <p:grpSpPr>
          <a:xfrm>
            <a:off x="469678" y="3227138"/>
            <a:ext cx="1337843" cy="2204872"/>
            <a:chOff x="-4631800" y="2293613"/>
            <a:chExt cx="1117850" cy="1837700"/>
          </a:xfrm>
        </p:grpSpPr>
        <p:sp>
          <p:nvSpPr>
            <p:cNvPr id="557" name="Google Shape;557;p40"/>
            <p:cNvSpPr/>
            <p:nvPr/>
          </p:nvSpPr>
          <p:spPr>
            <a:xfrm>
              <a:off x="-4287375" y="3631938"/>
              <a:ext cx="568000" cy="301225"/>
            </a:xfrm>
            <a:custGeom>
              <a:avLst/>
              <a:gdLst/>
              <a:ahLst/>
              <a:cxnLst/>
              <a:rect l="l" t="t" r="r" b="b"/>
              <a:pathLst>
                <a:path w="22720" h="12049" extrusionOk="0">
                  <a:moveTo>
                    <a:pt x="17189" y="0"/>
                  </a:moveTo>
                  <a:cubicBezTo>
                    <a:pt x="17161" y="0"/>
                    <a:pt x="17134" y="1"/>
                    <a:pt x="17107" y="2"/>
                  </a:cubicBezTo>
                  <a:cubicBezTo>
                    <a:pt x="17068" y="2"/>
                    <a:pt x="17034" y="2"/>
                    <a:pt x="16999" y="6"/>
                  </a:cubicBezTo>
                  <a:cubicBezTo>
                    <a:pt x="14898" y="166"/>
                    <a:pt x="0" y="6554"/>
                    <a:pt x="0" y="6554"/>
                  </a:cubicBezTo>
                  <a:lnTo>
                    <a:pt x="1321" y="11098"/>
                  </a:lnTo>
                  <a:lnTo>
                    <a:pt x="1597" y="12049"/>
                  </a:lnTo>
                  <a:cubicBezTo>
                    <a:pt x="1597" y="12049"/>
                    <a:pt x="8021" y="11356"/>
                    <a:pt x="13675" y="9906"/>
                  </a:cubicBezTo>
                  <a:cubicBezTo>
                    <a:pt x="17089" y="9033"/>
                    <a:pt x="20221" y="7882"/>
                    <a:pt x="21489" y="6446"/>
                  </a:cubicBezTo>
                  <a:cubicBezTo>
                    <a:pt x="22622" y="5160"/>
                    <a:pt x="22720" y="3990"/>
                    <a:pt x="22269" y="3015"/>
                  </a:cubicBezTo>
                  <a:cubicBezTo>
                    <a:pt x="21426" y="1170"/>
                    <a:pt x="18644" y="0"/>
                    <a:pt x="17189" y="0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-4287375" y="3631963"/>
              <a:ext cx="427675" cy="301200"/>
            </a:xfrm>
            <a:custGeom>
              <a:avLst/>
              <a:gdLst/>
              <a:ahLst/>
              <a:cxnLst/>
              <a:rect l="l" t="t" r="r" b="b"/>
              <a:pathLst>
                <a:path w="17107" h="12048" extrusionOk="0">
                  <a:moveTo>
                    <a:pt x="17107" y="1"/>
                  </a:moveTo>
                  <a:cubicBezTo>
                    <a:pt x="17068" y="1"/>
                    <a:pt x="17034" y="1"/>
                    <a:pt x="16999" y="4"/>
                  </a:cubicBezTo>
                  <a:cubicBezTo>
                    <a:pt x="14898" y="165"/>
                    <a:pt x="0" y="6553"/>
                    <a:pt x="0" y="6553"/>
                  </a:cubicBezTo>
                  <a:lnTo>
                    <a:pt x="1597" y="12048"/>
                  </a:lnTo>
                  <a:cubicBezTo>
                    <a:pt x="1597" y="12048"/>
                    <a:pt x="8021" y="11355"/>
                    <a:pt x="13675" y="9905"/>
                  </a:cubicBezTo>
                  <a:lnTo>
                    <a:pt x="13578" y="4775"/>
                  </a:lnTo>
                  <a:cubicBezTo>
                    <a:pt x="12820" y="4474"/>
                    <a:pt x="12073" y="4374"/>
                    <a:pt x="11413" y="4374"/>
                  </a:cubicBezTo>
                  <a:cubicBezTo>
                    <a:pt x="10092" y="4374"/>
                    <a:pt x="9121" y="4775"/>
                    <a:pt x="9121" y="4775"/>
                  </a:cubicBezTo>
                  <a:lnTo>
                    <a:pt x="7024" y="4397"/>
                  </a:lnTo>
                  <a:cubicBezTo>
                    <a:pt x="7024" y="4397"/>
                    <a:pt x="14937" y="993"/>
                    <a:pt x="17107" y="1"/>
                  </a:cubicBezTo>
                  <a:close/>
                </a:path>
              </a:pathLst>
            </a:custGeom>
            <a:solidFill>
              <a:srgbClr val="361E10">
                <a:alpha val="10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-4254375" y="3707288"/>
              <a:ext cx="535000" cy="225875"/>
            </a:xfrm>
            <a:custGeom>
              <a:avLst/>
              <a:gdLst/>
              <a:ahLst/>
              <a:cxnLst/>
              <a:rect l="l" t="t" r="r" b="b"/>
              <a:pathLst>
                <a:path w="21400" h="9035" extrusionOk="0">
                  <a:moveTo>
                    <a:pt x="20949" y="1"/>
                  </a:moveTo>
                  <a:cubicBezTo>
                    <a:pt x="20257" y="2045"/>
                    <a:pt x="16734" y="6165"/>
                    <a:pt x="1" y="8084"/>
                  </a:cubicBezTo>
                  <a:lnTo>
                    <a:pt x="277" y="9035"/>
                  </a:lnTo>
                  <a:cubicBezTo>
                    <a:pt x="277" y="9035"/>
                    <a:pt x="6701" y="8342"/>
                    <a:pt x="12355" y="6892"/>
                  </a:cubicBezTo>
                  <a:cubicBezTo>
                    <a:pt x="15769" y="6019"/>
                    <a:pt x="18901" y="4868"/>
                    <a:pt x="20169" y="3432"/>
                  </a:cubicBezTo>
                  <a:cubicBezTo>
                    <a:pt x="21302" y="2146"/>
                    <a:pt x="21400" y="976"/>
                    <a:pt x="20949" y="1"/>
                  </a:cubicBezTo>
                  <a:close/>
                </a:path>
              </a:pathLst>
            </a:custGeom>
            <a:solidFill>
              <a:srgbClr val="E6F0EF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-4424325" y="3743413"/>
              <a:ext cx="239300" cy="324600"/>
            </a:xfrm>
            <a:custGeom>
              <a:avLst/>
              <a:gdLst/>
              <a:ahLst/>
              <a:cxnLst/>
              <a:rect l="l" t="t" r="r" b="b"/>
              <a:pathLst>
                <a:path w="9572" h="12984" extrusionOk="0">
                  <a:moveTo>
                    <a:pt x="8827" y="0"/>
                  </a:moveTo>
                  <a:lnTo>
                    <a:pt x="3873" y="490"/>
                  </a:lnTo>
                  <a:lnTo>
                    <a:pt x="3208" y="435"/>
                  </a:lnTo>
                  <a:cubicBezTo>
                    <a:pt x="3208" y="435"/>
                    <a:pt x="2304" y="186"/>
                    <a:pt x="1301" y="186"/>
                  </a:cubicBezTo>
                  <a:cubicBezTo>
                    <a:pt x="864" y="186"/>
                    <a:pt x="408" y="233"/>
                    <a:pt x="0" y="370"/>
                  </a:cubicBezTo>
                  <a:cubicBezTo>
                    <a:pt x="0" y="370"/>
                    <a:pt x="5" y="9776"/>
                    <a:pt x="572" y="11458"/>
                  </a:cubicBezTo>
                  <a:cubicBezTo>
                    <a:pt x="1047" y="12870"/>
                    <a:pt x="2226" y="12984"/>
                    <a:pt x="2592" y="12984"/>
                  </a:cubicBezTo>
                  <a:cubicBezTo>
                    <a:pt x="2662" y="12984"/>
                    <a:pt x="2703" y="12980"/>
                    <a:pt x="2703" y="12980"/>
                  </a:cubicBezTo>
                  <a:lnTo>
                    <a:pt x="3739" y="9839"/>
                  </a:lnTo>
                  <a:lnTo>
                    <a:pt x="4427" y="8703"/>
                  </a:lnTo>
                  <a:lnTo>
                    <a:pt x="4941" y="8248"/>
                  </a:lnTo>
                  <a:lnTo>
                    <a:pt x="9571" y="8354"/>
                  </a:lnTo>
                  <a:lnTo>
                    <a:pt x="88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-4445250" y="3743913"/>
              <a:ext cx="135475" cy="381475"/>
            </a:xfrm>
            <a:custGeom>
              <a:avLst/>
              <a:gdLst/>
              <a:ahLst/>
              <a:cxnLst/>
              <a:rect l="l" t="t" r="r" b="b"/>
              <a:pathLst>
                <a:path w="5419" h="15259" extrusionOk="0">
                  <a:moveTo>
                    <a:pt x="2052" y="1"/>
                  </a:moveTo>
                  <a:cubicBezTo>
                    <a:pt x="1533" y="1"/>
                    <a:pt x="1008" y="90"/>
                    <a:pt x="586" y="354"/>
                  </a:cubicBezTo>
                  <a:cubicBezTo>
                    <a:pt x="586" y="354"/>
                    <a:pt x="0" y="11946"/>
                    <a:pt x="1914" y="15258"/>
                  </a:cubicBezTo>
                  <a:cubicBezTo>
                    <a:pt x="1914" y="15258"/>
                    <a:pt x="1916" y="15258"/>
                    <a:pt x="1920" y="15258"/>
                  </a:cubicBezTo>
                  <a:cubicBezTo>
                    <a:pt x="1993" y="15258"/>
                    <a:pt x="2751" y="15229"/>
                    <a:pt x="3235" y="14049"/>
                  </a:cubicBezTo>
                  <a:cubicBezTo>
                    <a:pt x="3742" y="12808"/>
                    <a:pt x="4661" y="9764"/>
                    <a:pt x="4661" y="9764"/>
                  </a:cubicBezTo>
                  <a:cubicBezTo>
                    <a:pt x="4661" y="9764"/>
                    <a:pt x="3051" y="8842"/>
                    <a:pt x="3035" y="5889"/>
                  </a:cubicBezTo>
                  <a:lnTo>
                    <a:pt x="3035" y="5889"/>
                  </a:lnTo>
                  <a:cubicBezTo>
                    <a:pt x="3633" y="6614"/>
                    <a:pt x="4750" y="8054"/>
                    <a:pt x="5103" y="9092"/>
                  </a:cubicBezTo>
                  <a:lnTo>
                    <a:pt x="5418" y="8738"/>
                  </a:lnTo>
                  <a:cubicBezTo>
                    <a:pt x="4981" y="7451"/>
                    <a:pt x="3522" y="5844"/>
                    <a:pt x="3047" y="5344"/>
                  </a:cubicBezTo>
                  <a:cubicBezTo>
                    <a:pt x="3059" y="5123"/>
                    <a:pt x="3080" y="4892"/>
                    <a:pt x="3111" y="4651"/>
                  </a:cubicBezTo>
                  <a:cubicBezTo>
                    <a:pt x="3617" y="707"/>
                    <a:pt x="4234" y="406"/>
                    <a:pt x="4234" y="406"/>
                  </a:cubicBezTo>
                  <a:cubicBezTo>
                    <a:pt x="4234" y="406"/>
                    <a:pt x="3157" y="1"/>
                    <a:pt x="2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-4631800" y="3693938"/>
              <a:ext cx="572925" cy="238775"/>
            </a:xfrm>
            <a:custGeom>
              <a:avLst/>
              <a:gdLst/>
              <a:ahLst/>
              <a:cxnLst/>
              <a:rect l="l" t="t" r="r" b="b"/>
              <a:pathLst>
                <a:path w="22917" h="9551" extrusionOk="0">
                  <a:moveTo>
                    <a:pt x="5250" y="0"/>
                  </a:moveTo>
                  <a:cubicBezTo>
                    <a:pt x="5191" y="0"/>
                    <a:pt x="5138" y="2"/>
                    <a:pt x="5092" y="6"/>
                  </a:cubicBezTo>
                  <a:cubicBezTo>
                    <a:pt x="4823" y="28"/>
                    <a:pt x="4498" y="111"/>
                    <a:pt x="4149" y="244"/>
                  </a:cubicBezTo>
                  <a:cubicBezTo>
                    <a:pt x="2929" y="699"/>
                    <a:pt x="1387" y="1764"/>
                    <a:pt x="671" y="3079"/>
                  </a:cubicBezTo>
                  <a:cubicBezTo>
                    <a:pt x="0" y="4299"/>
                    <a:pt x="39" y="5727"/>
                    <a:pt x="1685" y="7083"/>
                  </a:cubicBezTo>
                  <a:cubicBezTo>
                    <a:pt x="4083" y="9055"/>
                    <a:pt x="11191" y="9498"/>
                    <a:pt x="16370" y="9547"/>
                  </a:cubicBezTo>
                  <a:cubicBezTo>
                    <a:pt x="16644" y="9549"/>
                    <a:pt x="16913" y="9550"/>
                    <a:pt x="17174" y="9550"/>
                  </a:cubicBezTo>
                  <a:cubicBezTo>
                    <a:pt x="17435" y="9550"/>
                    <a:pt x="17689" y="9549"/>
                    <a:pt x="17935" y="9547"/>
                  </a:cubicBezTo>
                  <a:cubicBezTo>
                    <a:pt x="18401" y="9547"/>
                    <a:pt x="18841" y="9541"/>
                    <a:pt x="19250" y="9534"/>
                  </a:cubicBezTo>
                  <a:cubicBezTo>
                    <a:pt x="21046" y="9506"/>
                    <a:pt x="22217" y="9442"/>
                    <a:pt x="22217" y="9442"/>
                  </a:cubicBezTo>
                  <a:lnTo>
                    <a:pt x="22916" y="3764"/>
                  </a:lnTo>
                  <a:cubicBezTo>
                    <a:pt x="22916" y="3764"/>
                    <a:pt x="21434" y="3393"/>
                    <a:pt x="19316" y="2882"/>
                  </a:cubicBezTo>
                  <a:cubicBezTo>
                    <a:pt x="14694" y="1772"/>
                    <a:pt x="7050" y="0"/>
                    <a:pt x="5250" y="0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-4631800" y="3770888"/>
              <a:ext cx="448650" cy="161825"/>
            </a:xfrm>
            <a:custGeom>
              <a:avLst/>
              <a:gdLst/>
              <a:ahLst/>
              <a:cxnLst/>
              <a:rect l="l" t="t" r="r" b="b"/>
              <a:pathLst>
                <a:path w="17946" h="6473" extrusionOk="0">
                  <a:moveTo>
                    <a:pt x="671" y="1"/>
                  </a:moveTo>
                  <a:cubicBezTo>
                    <a:pt x="0" y="1221"/>
                    <a:pt x="39" y="2650"/>
                    <a:pt x="1684" y="4006"/>
                  </a:cubicBezTo>
                  <a:cubicBezTo>
                    <a:pt x="4083" y="5977"/>
                    <a:pt x="11191" y="6420"/>
                    <a:pt x="16370" y="6470"/>
                  </a:cubicBezTo>
                  <a:cubicBezTo>
                    <a:pt x="16644" y="6472"/>
                    <a:pt x="16913" y="6472"/>
                    <a:pt x="17174" y="6472"/>
                  </a:cubicBezTo>
                  <a:cubicBezTo>
                    <a:pt x="17435" y="6472"/>
                    <a:pt x="17689" y="6472"/>
                    <a:pt x="17935" y="6470"/>
                  </a:cubicBezTo>
                  <a:lnTo>
                    <a:pt x="17946" y="6061"/>
                  </a:lnTo>
                  <a:cubicBezTo>
                    <a:pt x="17946" y="6061"/>
                    <a:pt x="17352" y="5991"/>
                    <a:pt x="16398" y="5875"/>
                  </a:cubicBezTo>
                  <a:cubicBezTo>
                    <a:pt x="12808" y="5435"/>
                    <a:pt x="4114" y="4331"/>
                    <a:pt x="2597" y="3733"/>
                  </a:cubicBezTo>
                  <a:cubicBezTo>
                    <a:pt x="1213" y="3188"/>
                    <a:pt x="797" y="1116"/>
                    <a:pt x="671" y="1"/>
                  </a:cubicBezTo>
                  <a:close/>
                </a:path>
              </a:pathLst>
            </a:custGeom>
            <a:solidFill>
              <a:srgbClr val="E6F0EF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-4528075" y="3693938"/>
              <a:ext cx="379200" cy="238775"/>
            </a:xfrm>
            <a:custGeom>
              <a:avLst/>
              <a:gdLst/>
              <a:ahLst/>
              <a:cxnLst/>
              <a:rect l="l" t="t" r="r" b="b"/>
              <a:pathLst>
                <a:path w="15168" h="9551" extrusionOk="0">
                  <a:moveTo>
                    <a:pt x="1101" y="0"/>
                  </a:moveTo>
                  <a:cubicBezTo>
                    <a:pt x="1042" y="0"/>
                    <a:pt x="989" y="2"/>
                    <a:pt x="943" y="6"/>
                  </a:cubicBezTo>
                  <a:cubicBezTo>
                    <a:pt x="674" y="27"/>
                    <a:pt x="349" y="111"/>
                    <a:pt x="0" y="244"/>
                  </a:cubicBezTo>
                  <a:cubicBezTo>
                    <a:pt x="3316" y="870"/>
                    <a:pt x="10670" y="2296"/>
                    <a:pt x="12546" y="2966"/>
                  </a:cubicBezTo>
                  <a:lnTo>
                    <a:pt x="12249" y="8953"/>
                  </a:lnTo>
                  <a:lnTo>
                    <a:pt x="12221" y="9547"/>
                  </a:lnTo>
                  <a:cubicBezTo>
                    <a:pt x="12495" y="9549"/>
                    <a:pt x="12764" y="9550"/>
                    <a:pt x="13025" y="9550"/>
                  </a:cubicBezTo>
                  <a:cubicBezTo>
                    <a:pt x="13286" y="9550"/>
                    <a:pt x="13540" y="9549"/>
                    <a:pt x="13786" y="9547"/>
                  </a:cubicBezTo>
                  <a:cubicBezTo>
                    <a:pt x="14252" y="9547"/>
                    <a:pt x="14692" y="9541"/>
                    <a:pt x="15101" y="9534"/>
                  </a:cubicBezTo>
                  <a:lnTo>
                    <a:pt x="15167" y="2883"/>
                  </a:lnTo>
                  <a:lnTo>
                    <a:pt x="15167" y="2882"/>
                  </a:lnTo>
                  <a:cubicBezTo>
                    <a:pt x="10545" y="1772"/>
                    <a:pt x="2901" y="0"/>
                    <a:pt x="1101" y="0"/>
                  </a:cubicBezTo>
                  <a:close/>
                </a:path>
              </a:pathLst>
            </a:custGeom>
            <a:solidFill>
              <a:srgbClr val="361E10">
                <a:alpha val="10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-4211900" y="3742488"/>
              <a:ext cx="246400" cy="330100"/>
            </a:xfrm>
            <a:custGeom>
              <a:avLst/>
              <a:gdLst/>
              <a:ahLst/>
              <a:cxnLst/>
              <a:rect l="l" t="t" r="r" b="b"/>
              <a:pathLst>
                <a:path w="9856" h="13204" extrusionOk="0">
                  <a:moveTo>
                    <a:pt x="1049" y="1"/>
                  </a:moveTo>
                  <a:lnTo>
                    <a:pt x="965" y="676"/>
                  </a:lnTo>
                  <a:lnTo>
                    <a:pt x="0" y="8321"/>
                  </a:lnTo>
                  <a:lnTo>
                    <a:pt x="4631" y="8385"/>
                  </a:lnTo>
                  <a:lnTo>
                    <a:pt x="4770" y="8518"/>
                  </a:lnTo>
                  <a:lnTo>
                    <a:pt x="5128" y="8860"/>
                  </a:lnTo>
                  <a:lnTo>
                    <a:pt x="5774" y="10020"/>
                  </a:lnTo>
                  <a:lnTo>
                    <a:pt x="6392" y="12149"/>
                  </a:lnTo>
                  <a:lnTo>
                    <a:pt x="6392" y="12152"/>
                  </a:lnTo>
                  <a:lnTo>
                    <a:pt x="6696" y="13193"/>
                  </a:lnTo>
                  <a:cubicBezTo>
                    <a:pt x="6696" y="13193"/>
                    <a:pt x="6724" y="13197"/>
                    <a:pt x="6770" y="13200"/>
                  </a:cubicBezTo>
                  <a:cubicBezTo>
                    <a:pt x="6798" y="13202"/>
                    <a:pt x="6833" y="13203"/>
                    <a:pt x="6874" y="13203"/>
                  </a:cubicBezTo>
                  <a:cubicBezTo>
                    <a:pt x="7300" y="13203"/>
                    <a:pt x="8380" y="13069"/>
                    <a:pt x="8881" y="11754"/>
                  </a:cubicBezTo>
                  <a:cubicBezTo>
                    <a:pt x="9510" y="10094"/>
                    <a:pt x="9856" y="693"/>
                    <a:pt x="9856" y="693"/>
                  </a:cubicBezTo>
                  <a:cubicBezTo>
                    <a:pt x="9380" y="515"/>
                    <a:pt x="8833" y="458"/>
                    <a:pt x="8327" y="458"/>
                  </a:cubicBezTo>
                  <a:cubicBezTo>
                    <a:pt x="7422" y="458"/>
                    <a:pt x="6648" y="640"/>
                    <a:pt x="6648" y="640"/>
                  </a:cubicBezTo>
                  <a:lnTo>
                    <a:pt x="5980" y="671"/>
                  </a:lnTo>
                  <a:lnTo>
                    <a:pt x="10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-4187775" y="3742488"/>
              <a:ext cx="222275" cy="330100"/>
            </a:xfrm>
            <a:custGeom>
              <a:avLst/>
              <a:gdLst/>
              <a:ahLst/>
              <a:cxnLst/>
              <a:rect l="l" t="t" r="r" b="b"/>
              <a:pathLst>
                <a:path w="8891" h="13204" extrusionOk="0">
                  <a:moveTo>
                    <a:pt x="84" y="1"/>
                  </a:moveTo>
                  <a:lnTo>
                    <a:pt x="0" y="676"/>
                  </a:lnTo>
                  <a:lnTo>
                    <a:pt x="5340" y="1549"/>
                  </a:lnTo>
                  <a:lnTo>
                    <a:pt x="5836" y="5481"/>
                  </a:lnTo>
                  <a:cubicBezTo>
                    <a:pt x="5836" y="5481"/>
                    <a:pt x="4435" y="7445"/>
                    <a:pt x="3806" y="8518"/>
                  </a:cubicBezTo>
                  <a:lnTo>
                    <a:pt x="4163" y="8860"/>
                  </a:lnTo>
                  <a:lnTo>
                    <a:pt x="4809" y="10020"/>
                  </a:lnTo>
                  <a:lnTo>
                    <a:pt x="5427" y="12149"/>
                  </a:lnTo>
                  <a:lnTo>
                    <a:pt x="5427" y="12152"/>
                  </a:lnTo>
                  <a:lnTo>
                    <a:pt x="5805" y="13200"/>
                  </a:lnTo>
                  <a:cubicBezTo>
                    <a:pt x="5833" y="13202"/>
                    <a:pt x="5868" y="13203"/>
                    <a:pt x="5909" y="13203"/>
                  </a:cubicBezTo>
                  <a:cubicBezTo>
                    <a:pt x="6335" y="13203"/>
                    <a:pt x="7415" y="13069"/>
                    <a:pt x="7916" y="11754"/>
                  </a:cubicBezTo>
                  <a:cubicBezTo>
                    <a:pt x="8545" y="10094"/>
                    <a:pt x="8891" y="693"/>
                    <a:pt x="8891" y="693"/>
                  </a:cubicBezTo>
                  <a:cubicBezTo>
                    <a:pt x="8415" y="515"/>
                    <a:pt x="7868" y="458"/>
                    <a:pt x="7362" y="458"/>
                  </a:cubicBezTo>
                  <a:cubicBezTo>
                    <a:pt x="6457" y="458"/>
                    <a:pt x="5683" y="640"/>
                    <a:pt x="5683" y="640"/>
                  </a:cubicBezTo>
                  <a:lnTo>
                    <a:pt x="5015" y="671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361E10">
                <a:alpha val="10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-4087600" y="3749888"/>
              <a:ext cx="132475" cy="381425"/>
            </a:xfrm>
            <a:custGeom>
              <a:avLst/>
              <a:gdLst/>
              <a:ahLst/>
              <a:cxnLst/>
              <a:rect l="l" t="t" r="r" b="b"/>
              <a:pathLst>
                <a:path w="5299" h="15257" extrusionOk="0">
                  <a:moveTo>
                    <a:pt x="3510" y="0"/>
                  </a:moveTo>
                  <a:cubicBezTo>
                    <a:pt x="2468" y="0"/>
                    <a:pt x="1488" y="328"/>
                    <a:pt x="1488" y="328"/>
                  </a:cubicBezTo>
                  <a:cubicBezTo>
                    <a:pt x="1488" y="328"/>
                    <a:pt x="2094" y="653"/>
                    <a:pt x="2455" y="4612"/>
                  </a:cubicBezTo>
                  <a:cubicBezTo>
                    <a:pt x="2477" y="4855"/>
                    <a:pt x="2490" y="5085"/>
                    <a:pt x="2495" y="5306"/>
                  </a:cubicBezTo>
                  <a:cubicBezTo>
                    <a:pt x="2001" y="5790"/>
                    <a:pt x="485" y="7342"/>
                    <a:pt x="1" y="8612"/>
                  </a:cubicBezTo>
                  <a:lnTo>
                    <a:pt x="303" y="8978"/>
                  </a:lnTo>
                  <a:cubicBezTo>
                    <a:pt x="692" y="7952"/>
                    <a:pt x="1861" y="6554"/>
                    <a:pt x="2486" y="5851"/>
                  </a:cubicBezTo>
                  <a:lnTo>
                    <a:pt x="2486" y="5851"/>
                  </a:lnTo>
                  <a:cubicBezTo>
                    <a:pt x="2363" y="8802"/>
                    <a:pt x="719" y="9664"/>
                    <a:pt x="719" y="9664"/>
                  </a:cubicBezTo>
                  <a:cubicBezTo>
                    <a:pt x="719" y="9664"/>
                    <a:pt x="1527" y="12740"/>
                    <a:pt x="1990" y="14000"/>
                  </a:cubicBezTo>
                  <a:cubicBezTo>
                    <a:pt x="2451" y="15254"/>
                    <a:pt x="3260" y="15256"/>
                    <a:pt x="3265" y="15256"/>
                  </a:cubicBezTo>
                  <a:cubicBezTo>
                    <a:pt x="3265" y="15256"/>
                    <a:pt x="3265" y="15256"/>
                    <a:pt x="3265" y="15256"/>
                  </a:cubicBezTo>
                  <a:cubicBezTo>
                    <a:pt x="5298" y="12016"/>
                    <a:pt x="5135" y="409"/>
                    <a:pt x="5135" y="409"/>
                  </a:cubicBezTo>
                  <a:cubicBezTo>
                    <a:pt x="4677" y="100"/>
                    <a:pt x="4084" y="0"/>
                    <a:pt x="3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-3836400" y="3330988"/>
              <a:ext cx="322450" cy="368750"/>
            </a:xfrm>
            <a:custGeom>
              <a:avLst/>
              <a:gdLst/>
              <a:ahLst/>
              <a:cxnLst/>
              <a:rect l="l" t="t" r="r" b="b"/>
              <a:pathLst>
                <a:path w="12898" h="14750" extrusionOk="0">
                  <a:moveTo>
                    <a:pt x="4400" y="1"/>
                  </a:moveTo>
                  <a:cubicBezTo>
                    <a:pt x="2929" y="1093"/>
                    <a:pt x="1450" y="2174"/>
                    <a:pt x="0" y="3294"/>
                  </a:cubicBezTo>
                  <a:lnTo>
                    <a:pt x="7181" y="10627"/>
                  </a:lnTo>
                  <a:lnTo>
                    <a:pt x="7191" y="10638"/>
                  </a:lnTo>
                  <a:cubicBezTo>
                    <a:pt x="7191" y="10638"/>
                    <a:pt x="7672" y="13688"/>
                    <a:pt x="8089" y="13764"/>
                  </a:cubicBezTo>
                  <a:cubicBezTo>
                    <a:pt x="8104" y="13767"/>
                    <a:pt x="8118" y="13768"/>
                    <a:pt x="8133" y="13768"/>
                  </a:cubicBezTo>
                  <a:cubicBezTo>
                    <a:pt x="8524" y="13768"/>
                    <a:pt x="8770" y="12796"/>
                    <a:pt x="8770" y="12796"/>
                  </a:cubicBezTo>
                  <a:cubicBezTo>
                    <a:pt x="8770" y="12796"/>
                    <a:pt x="10329" y="14749"/>
                    <a:pt x="10766" y="14749"/>
                  </a:cubicBezTo>
                  <a:cubicBezTo>
                    <a:pt x="10791" y="14749"/>
                    <a:pt x="10812" y="14743"/>
                    <a:pt x="10830" y="14730"/>
                  </a:cubicBezTo>
                  <a:cubicBezTo>
                    <a:pt x="11147" y="14483"/>
                    <a:pt x="10209" y="12884"/>
                    <a:pt x="10209" y="12884"/>
                  </a:cubicBezTo>
                  <a:lnTo>
                    <a:pt x="10209" y="12884"/>
                  </a:lnTo>
                  <a:cubicBezTo>
                    <a:pt x="10209" y="12884"/>
                    <a:pt x="11524" y="13923"/>
                    <a:pt x="11951" y="13923"/>
                  </a:cubicBezTo>
                  <a:cubicBezTo>
                    <a:pt x="12001" y="13923"/>
                    <a:pt x="12039" y="13909"/>
                    <a:pt x="12061" y="13877"/>
                  </a:cubicBezTo>
                  <a:cubicBezTo>
                    <a:pt x="12274" y="13574"/>
                    <a:pt x="10948" y="11883"/>
                    <a:pt x="10948" y="11883"/>
                  </a:cubicBezTo>
                  <a:lnTo>
                    <a:pt x="10948" y="11883"/>
                  </a:lnTo>
                  <a:cubicBezTo>
                    <a:pt x="11377" y="12253"/>
                    <a:pt x="12296" y="12600"/>
                    <a:pt x="12697" y="12600"/>
                  </a:cubicBezTo>
                  <a:cubicBezTo>
                    <a:pt x="12823" y="12600"/>
                    <a:pt x="12897" y="12566"/>
                    <a:pt x="12892" y="12489"/>
                  </a:cubicBezTo>
                  <a:cubicBezTo>
                    <a:pt x="12867" y="12164"/>
                    <a:pt x="11346" y="10879"/>
                    <a:pt x="11346" y="10879"/>
                  </a:cubicBezTo>
                  <a:lnTo>
                    <a:pt x="11346" y="10879"/>
                  </a:lnTo>
                  <a:cubicBezTo>
                    <a:pt x="11346" y="10879"/>
                    <a:pt x="11996" y="11064"/>
                    <a:pt x="12385" y="11064"/>
                  </a:cubicBezTo>
                  <a:cubicBezTo>
                    <a:pt x="12615" y="11064"/>
                    <a:pt x="12755" y="10999"/>
                    <a:pt x="12616" y="10795"/>
                  </a:cubicBezTo>
                  <a:cubicBezTo>
                    <a:pt x="12244" y="10243"/>
                    <a:pt x="9584" y="8520"/>
                    <a:pt x="9584" y="8520"/>
                  </a:cubicBezTo>
                  <a:lnTo>
                    <a:pt x="9585" y="8519"/>
                  </a:lnTo>
                  <a:cubicBezTo>
                    <a:pt x="9585" y="8498"/>
                    <a:pt x="9393" y="8197"/>
                    <a:pt x="9381" y="8179"/>
                  </a:cubicBezTo>
                  <a:cubicBezTo>
                    <a:pt x="7901" y="5671"/>
                    <a:pt x="6396" y="3174"/>
                    <a:pt x="4848" y="707"/>
                  </a:cubicBezTo>
                  <a:cubicBezTo>
                    <a:pt x="4701" y="470"/>
                    <a:pt x="4550" y="235"/>
                    <a:pt x="4400" y="1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-3836400" y="3330988"/>
              <a:ext cx="179800" cy="265925"/>
            </a:xfrm>
            <a:custGeom>
              <a:avLst/>
              <a:gdLst/>
              <a:ahLst/>
              <a:cxnLst/>
              <a:rect l="l" t="t" r="r" b="b"/>
              <a:pathLst>
                <a:path w="7192" h="10637" extrusionOk="0">
                  <a:moveTo>
                    <a:pt x="4400" y="1"/>
                  </a:moveTo>
                  <a:cubicBezTo>
                    <a:pt x="2929" y="1093"/>
                    <a:pt x="1450" y="2174"/>
                    <a:pt x="0" y="3294"/>
                  </a:cubicBezTo>
                  <a:lnTo>
                    <a:pt x="7191" y="10637"/>
                  </a:lnTo>
                  <a:lnTo>
                    <a:pt x="7191" y="10637"/>
                  </a:lnTo>
                  <a:lnTo>
                    <a:pt x="1660" y="3239"/>
                  </a:lnTo>
                  <a:lnTo>
                    <a:pt x="4848" y="707"/>
                  </a:lnTo>
                  <a:cubicBezTo>
                    <a:pt x="4701" y="470"/>
                    <a:pt x="4550" y="235"/>
                    <a:pt x="4400" y="1"/>
                  </a:cubicBezTo>
                  <a:close/>
                </a:path>
              </a:pathLst>
            </a:custGeom>
            <a:solidFill>
              <a:srgbClr val="361E10">
                <a:alpha val="10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-4609675" y="2585213"/>
              <a:ext cx="211525" cy="430600"/>
            </a:xfrm>
            <a:custGeom>
              <a:avLst/>
              <a:gdLst/>
              <a:ahLst/>
              <a:cxnLst/>
              <a:rect l="l" t="t" r="r" b="b"/>
              <a:pathLst>
                <a:path w="8461" h="17224" extrusionOk="0">
                  <a:moveTo>
                    <a:pt x="3317" y="1"/>
                  </a:moveTo>
                  <a:cubicBezTo>
                    <a:pt x="3310" y="1"/>
                    <a:pt x="3304" y="2"/>
                    <a:pt x="3297" y="3"/>
                  </a:cubicBezTo>
                  <a:cubicBezTo>
                    <a:pt x="2905" y="94"/>
                    <a:pt x="3087" y="1939"/>
                    <a:pt x="3087" y="1939"/>
                  </a:cubicBezTo>
                  <a:cubicBezTo>
                    <a:pt x="3087" y="1939"/>
                    <a:pt x="2228" y="249"/>
                    <a:pt x="1871" y="249"/>
                  </a:cubicBezTo>
                  <a:cubicBezTo>
                    <a:pt x="1853" y="249"/>
                    <a:pt x="1836" y="253"/>
                    <a:pt x="1821" y="262"/>
                  </a:cubicBezTo>
                  <a:cubicBezTo>
                    <a:pt x="1501" y="446"/>
                    <a:pt x="1996" y="2539"/>
                    <a:pt x="1996" y="2539"/>
                  </a:cubicBezTo>
                  <a:cubicBezTo>
                    <a:pt x="1728" y="1948"/>
                    <a:pt x="864" y="1116"/>
                    <a:pt x="573" y="1116"/>
                  </a:cubicBezTo>
                  <a:cubicBezTo>
                    <a:pt x="531" y="1116"/>
                    <a:pt x="500" y="1134"/>
                    <a:pt x="486" y="1173"/>
                  </a:cubicBezTo>
                  <a:cubicBezTo>
                    <a:pt x="372" y="1479"/>
                    <a:pt x="1214" y="3283"/>
                    <a:pt x="1214" y="3283"/>
                  </a:cubicBezTo>
                  <a:cubicBezTo>
                    <a:pt x="1214" y="3283"/>
                    <a:pt x="441" y="2620"/>
                    <a:pt x="138" y="2620"/>
                  </a:cubicBezTo>
                  <a:cubicBezTo>
                    <a:pt x="49" y="2620"/>
                    <a:pt x="0" y="2678"/>
                    <a:pt x="25" y="2827"/>
                  </a:cubicBezTo>
                  <a:cubicBezTo>
                    <a:pt x="132" y="3483"/>
                    <a:pt x="1825" y="6163"/>
                    <a:pt x="1825" y="6163"/>
                  </a:cubicBezTo>
                  <a:lnTo>
                    <a:pt x="1825" y="6164"/>
                  </a:lnTo>
                  <a:lnTo>
                    <a:pt x="1823" y="6164"/>
                  </a:lnTo>
                  <a:cubicBezTo>
                    <a:pt x="1823" y="6164"/>
                    <a:pt x="1823" y="6167"/>
                    <a:pt x="1821" y="6170"/>
                  </a:cubicBezTo>
                  <a:cubicBezTo>
                    <a:pt x="1818" y="6217"/>
                    <a:pt x="1861" y="6536"/>
                    <a:pt x="1865" y="6557"/>
                  </a:cubicBezTo>
                  <a:cubicBezTo>
                    <a:pt x="2222" y="10119"/>
                    <a:pt x="2626" y="13679"/>
                    <a:pt x="3114" y="17224"/>
                  </a:cubicBezTo>
                  <a:cubicBezTo>
                    <a:pt x="4464" y="16718"/>
                    <a:pt x="5861" y="16338"/>
                    <a:pt x="7199" y="15802"/>
                  </a:cubicBezTo>
                  <a:cubicBezTo>
                    <a:pt x="7624" y="15631"/>
                    <a:pt x="8042" y="15452"/>
                    <a:pt x="8461" y="15272"/>
                  </a:cubicBezTo>
                  <a:lnTo>
                    <a:pt x="8126" y="14333"/>
                  </a:lnTo>
                  <a:lnTo>
                    <a:pt x="4885" y="5242"/>
                  </a:lnTo>
                  <a:cubicBezTo>
                    <a:pt x="4886" y="5238"/>
                    <a:pt x="5727" y="2272"/>
                    <a:pt x="5380" y="2029"/>
                  </a:cubicBezTo>
                  <a:cubicBezTo>
                    <a:pt x="5336" y="1998"/>
                    <a:pt x="5287" y="1984"/>
                    <a:pt x="5234" y="1984"/>
                  </a:cubicBezTo>
                  <a:cubicBezTo>
                    <a:pt x="4872" y="1984"/>
                    <a:pt x="4356" y="2623"/>
                    <a:pt x="4356" y="2623"/>
                  </a:cubicBezTo>
                  <a:cubicBezTo>
                    <a:pt x="4356" y="2623"/>
                    <a:pt x="3711" y="1"/>
                    <a:pt x="3317" y="1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-4564250" y="2739313"/>
              <a:ext cx="166100" cy="276500"/>
            </a:xfrm>
            <a:custGeom>
              <a:avLst/>
              <a:gdLst/>
              <a:ahLst/>
              <a:cxnLst/>
              <a:rect l="l" t="t" r="r" b="b"/>
              <a:pathLst>
                <a:path w="6644" h="11060" extrusionOk="0">
                  <a:moveTo>
                    <a:pt x="7" y="0"/>
                  </a:moveTo>
                  <a:cubicBezTo>
                    <a:pt x="7" y="0"/>
                    <a:pt x="7" y="3"/>
                    <a:pt x="4" y="6"/>
                  </a:cubicBezTo>
                  <a:cubicBezTo>
                    <a:pt x="1" y="53"/>
                    <a:pt x="45" y="373"/>
                    <a:pt x="49" y="393"/>
                  </a:cubicBezTo>
                  <a:cubicBezTo>
                    <a:pt x="406" y="3955"/>
                    <a:pt x="809" y="7515"/>
                    <a:pt x="1297" y="11060"/>
                  </a:cubicBezTo>
                  <a:cubicBezTo>
                    <a:pt x="2647" y="10554"/>
                    <a:pt x="4044" y="10174"/>
                    <a:pt x="5382" y="9638"/>
                  </a:cubicBezTo>
                  <a:cubicBezTo>
                    <a:pt x="5807" y="9467"/>
                    <a:pt x="6225" y="9288"/>
                    <a:pt x="6644" y="9108"/>
                  </a:cubicBezTo>
                  <a:lnTo>
                    <a:pt x="6309" y="8170"/>
                  </a:lnTo>
                  <a:lnTo>
                    <a:pt x="2445" y="903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-4329500" y="2954488"/>
              <a:ext cx="285075" cy="221600"/>
            </a:xfrm>
            <a:custGeom>
              <a:avLst/>
              <a:gdLst/>
              <a:ahLst/>
              <a:cxnLst/>
              <a:rect l="l" t="t" r="r" b="b"/>
              <a:pathLst>
                <a:path w="11403" h="8864" extrusionOk="0">
                  <a:moveTo>
                    <a:pt x="2273" y="1"/>
                  </a:moveTo>
                  <a:cubicBezTo>
                    <a:pt x="2273" y="1"/>
                    <a:pt x="1463" y="4860"/>
                    <a:pt x="0" y="6174"/>
                  </a:cubicBezTo>
                  <a:lnTo>
                    <a:pt x="1" y="6174"/>
                  </a:lnTo>
                  <a:lnTo>
                    <a:pt x="10978" y="8863"/>
                  </a:lnTo>
                  <a:cubicBezTo>
                    <a:pt x="10288" y="7021"/>
                    <a:pt x="11402" y="4024"/>
                    <a:pt x="11402" y="4024"/>
                  </a:cubicBezTo>
                  <a:lnTo>
                    <a:pt x="2273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-4277050" y="2969188"/>
              <a:ext cx="225100" cy="141550"/>
            </a:xfrm>
            <a:custGeom>
              <a:avLst/>
              <a:gdLst/>
              <a:ahLst/>
              <a:cxnLst/>
              <a:rect l="l" t="t" r="r" b="b"/>
              <a:pathLst>
                <a:path w="9004" h="5662" extrusionOk="0">
                  <a:moveTo>
                    <a:pt x="66" y="0"/>
                  </a:moveTo>
                  <a:cubicBezTo>
                    <a:pt x="45" y="95"/>
                    <a:pt x="24" y="202"/>
                    <a:pt x="0" y="317"/>
                  </a:cubicBezTo>
                  <a:cubicBezTo>
                    <a:pt x="1550" y="2446"/>
                    <a:pt x="3773" y="4164"/>
                    <a:pt x="6799" y="5124"/>
                  </a:cubicBezTo>
                  <a:cubicBezTo>
                    <a:pt x="7473" y="5336"/>
                    <a:pt x="8120" y="5517"/>
                    <a:pt x="8747" y="5662"/>
                  </a:cubicBezTo>
                  <a:cubicBezTo>
                    <a:pt x="8814" y="5206"/>
                    <a:pt x="8912" y="4778"/>
                    <a:pt x="9003" y="4423"/>
                  </a:cubicBezTo>
                  <a:cubicBezTo>
                    <a:pt x="8035" y="4249"/>
                    <a:pt x="7007" y="3992"/>
                    <a:pt x="5913" y="3647"/>
                  </a:cubicBezTo>
                  <a:cubicBezTo>
                    <a:pt x="3461" y="2866"/>
                    <a:pt x="1531" y="1593"/>
                    <a:pt x="66" y="0"/>
                  </a:cubicBezTo>
                  <a:close/>
                </a:path>
              </a:pathLst>
            </a:custGeom>
            <a:solidFill>
              <a:srgbClr val="361E10">
                <a:alpha val="10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-4551150" y="2958938"/>
              <a:ext cx="839650" cy="654050"/>
            </a:xfrm>
            <a:custGeom>
              <a:avLst/>
              <a:gdLst/>
              <a:ahLst/>
              <a:cxnLst/>
              <a:rect l="l" t="t" r="r" b="b"/>
              <a:pathLst>
                <a:path w="33586" h="26162" extrusionOk="0">
                  <a:moveTo>
                    <a:pt x="6500" y="0"/>
                  </a:moveTo>
                  <a:lnTo>
                    <a:pt x="1036" y="1985"/>
                  </a:lnTo>
                  <a:lnTo>
                    <a:pt x="0" y="2363"/>
                  </a:lnTo>
                  <a:cubicBezTo>
                    <a:pt x="0" y="2363"/>
                    <a:pt x="1279" y="8864"/>
                    <a:pt x="3642" y="12309"/>
                  </a:cubicBezTo>
                  <a:lnTo>
                    <a:pt x="4234" y="25309"/>
                  </a:lnTo>
                  <a:cubicBezTo>
                    <a:pt x="4234" y="25309"/>
                    <a:pt x="8977" y="26162"/>
                    <a:pt x="14736" y="26162"/>
                  </a:cubicBezTo>
                  <a:cubicBezTo>
                    <a:pt x="18366" y="26162"/>
                    <a:pt x="22400" y="25823"/>
                    <a:pt x="25904" y="24718"/>
                  </a:cubicBezTo>
                  <a:lnTo>
                    <a:pt x="25803" y="15855"/>
                  </a:lnTo>
                  <a:lnTo>
                    <a:pt x="28167" y="18614"/>
                  </a:lnTo>
                  <a:lnTo>
                    <a:pt x="33585" y="14575"/>
                  </a:lnTo>
                  <a:cubicBezTo>
                    <a:pt x="33585" y="14575"/>
                    <a:pt x="33364" y="14150"/>
                    <a:pt x="32972" y="13485"/>
                  </a:cubicBezTo>
                  <a:cubicBezTo>
                    <a:pt x="31600" y="11171"/>
                    <a:pt x="28123" y="5962"/>
                    <a:pt x="24523" y="5808"/>
                  </a:cubicBezTo>
                  <a:cubicBezTo>
                    <a:pt x="20086" y="5622"/>
                    <a:pt x="19994" y="5433"/>
                    <a:pt x="19994" y="5416"/>
                  </a:cubicBezTo>
                  <a:cubicBezTo>
                    <a:pt x="19994" y="5416"/>
                    <a:pt x="17619" y="6541"/>
                    <a:pt x="14494" y="6541"/>
                  </a:cubicBezTo>
                  <a:cubicBezTo>
                    <a:pt x="12816" y="6541"/>
                    <a:pt x="10921" y="6216"/>
                    <a:pt x="9062" y="5217"/>
                  </a:cubicBezTo>
                  <a:lnTo>
                    <a:pt x="8075" y="5217"/>
                  </a:lnTo>
                  <a:lnTo>
                    <a:pt x="65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-4551150" y="3008563"/>
              <a:ext cx="839650" cy="604425"/>
            </a:xfrm>
            <a:custGeom>
              <a:avLst/>
              <a:gdLst/>
              <a:ahLst/>
              <a:cxnLst/>
              <a:rect l="l" t="t" r="r" b="b"/>
              <a:pathLst>
                <a:path w="33586" h="24177" extrusionOk="0">
                  <a:moveTo>
                    <a:pt x="1036" y="0"/>
                  </a:moveTo>
                  <a:lnTo>
                    <a:pt x="0" y="378"/>
                  </a:lnTo>
                  <a:cubicBezTo>
                    <a:pt x="0" y="378"/>
                    <a:pt x="1279" y="6879"/>
                    <a:pt x="3642" y="10324"/>
                  </a:cubicBezTo>
                  <a:lnTo>
                    <a:pt x="4234" y="23324"/>
                  </a:lnTo>
                  <a:cubicBezTo>
                    <a:pt x="4234" y="23324"/>
                    <a:pt x="8977" y="24177"/>
                    <a:pt x="14736" y="24177"/>
                  </a:cubicBezTo>
                  <a:cubicBezTo>
                    <a:pt x="18366" y="24177"/>
                    <a:pt x="22400" y="23838"/>
                    <a:pt x="25904" y="22733"/>
                  </a:cubicBezTo>
                  <a:lnTo>
                    <a:pt x="25803" y="13870"/>
                  </a:lnTo>
                  <a:lnTo>
                    <a:pt x="28167" y="16629"/>
                  </a:lnTo>
                  <a:lnTo>
                    <a:pt x="33585" y="12590"/>
                  </a:lnTo>
                  <a:cubicBezTo>
                    <a:pt x="33585" y="12590"/>
                    <a:pt x="33364" y="12165"/>
                    <a:pt x="32971" y="11500"/>
                  </a:cubicBezTo>
                  <a:lnTo>
                    <a:pt x="27971" y="15250"/>
                  </a:lnTo>
                  <a:lnTo>
                    <a:pt x="25951" y="13131"/>
                  </a:lnTo>
                  <a:lnTo>
                    <a:pt x="25064" y="11556"/>
                  </a:lnTo>
                  <a:lnTo>
                    <a:pt x="25064" y="11556"/>
                  </a:lnTo>
                  <a:lnTo>
                    <a:pt x="25410" y="13380"/>
                  </a:lnTo>
                  <a:lnTo>
                    <a:pt x="25115" y="18893"/>
                  </a:lnTo>
                  <a:lnTo>
                    <a:pt x="23835" y="18254"/>
                  </a:lnTo>
                  <a:lnTo>
                    <a:pt x="22898" y="9390"/>
                  </a:lnTo>
                  <a:lnTo>
                    <a:pt x="6597" y="8846"/>
                  </a:lnTo>
                  <a:lnTo>
                    <a:pt x="6500" y="18254"/>
                  </a:lnTo>
                  <a:lnTo>
                    <a:pt x="4925" y="19631"/>
                  </a:lnTo>
                  <a:lnTo>
                    <a:pt x="4334" y="10620"/>
                  </a:lnTo>
                  <a:lnTo>
                    <a:pt x="5711" y="8651"/>
                  </a:lnTo>
                  <a:lnTo>
                    <a:pt x="4432" y="9636"/>
                  </a:lnTo>
                  <a:cubicBezTo>
                    <a:pt x="2493" y="6920"/>
                    <a:pt x="1409" y="1980"/>
                    <a:pt x="10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-4631150" y="3249438"/>
              <a:ext cx="900550" cy="528175"/>
            </a:xfrm>
            <a:custGeom>
              <a:avLst/>
              <a:gdLst/>
              <a:ahLst/>
              <a:cxnLst/>
              <a:rect l="l" t="t" r="r" b="b"/>
              <a:pathLst>
                <a:path w="36022" h="21127" extrusionOk="0">
                  <a:moveTo>
                    <a:pt x="10292" y="1"/>
                  </a:moveTo>
                  <a:lnTo>
                    <a:pt x="10093" y="9063"/>
                  </a:lnTo>
                  <a:lnTo>
                    <a:pt x="6843" y="13297"/>
                  </a:lnTo>
                  <a:lnTo>
                    <a:pt x="0" y="21126"/>
                  </a:lnTo>
                  <a:lnTo>
                    <a:pt x="36021" y="18314"/>
                  </a:lnTo>
                  <a:cubicBezTo>
                    <a:pt x="35354" y="15453"/>
                    <a:pt x="26344" y="8767"/>
                    <a:pt x="26344" y="8767"/>
                  </a:cubicBezTo>
                  <a:lnTo>
                    <a:pt x="254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-4631150" y="3249438"/>
              <a:ext cx="900550" cy="528175"/>
            </a:xfrm>
            <a:custGeom>
              <a:avLst/>
              <a:gdLst/>
              <a:ahLst/>
              <a:cxnLst/>
              <a:rect l="l" t="t" r="r" b="b"/>
              <a:pathLst>
                <a:path w="36022" h="21127" extrusionOk="0">
                  <a:moveTo>
                    <a:pt x="10292" y="1"/>
                  </a:moveTo>
                  <a:lnTo>
                    <a:pt x="10093" y="9063"/>
                  </a:lnTo>
                  <a:lnTo>
                    <a:pt x="6843" y="13297"/>
                  </a:lnTo>
                  <a:lnTo>
                    <a:pt x="0" y="21126"/>
                  </a:lnTo>
                  <a:lnTo>
                    <a:pt x="36021" y="18314"/>
                  </a:lnTo>
                  <a:cubicBezTo>
                    <a:pt x="35354" y="15453"/>
                    <a:pt x="26344" y="8767"/>
                    <a:pt x="26344" y="8767"/>
                  </a:cubicBezTo>
                  <a:lnTo>
                    <a:pt x="25458" y="1"/>
                  </a:lnTo>
                  <a:lnTo>
                    <a:pt x="24126" y="1"/>
                  </a:lnTo>
                  <a:lnTo>
                    <a:pt x="25115" y="8717"/>
                  </a:lnTo>
                  <a:lnTo>
                    <a:pt x="24179" y="8667"/>
                  </a:lnTo>
                  <a:lnTo>
                    <a:pt x="24179" y="8667"/>
                  </a:lnTo>
                  <a:lnTo>
                    <a:pt x="24867" y="9359"/>
                  </a:lnTo>
                  <a:lnTo>
                    <a:pt x="24081" y="9701"/>
                  </a:lnTo>
                  <a:lnTo>
                    <a:pt x="25115" y="9898"/>
                  </a:lnTo>
                  <a:lnTo>
                    <a:pt x="33287" y="16252"/>
                  </a:lnTo>
                  <a:cubicBezTo>
                    <a:pt x="33287" y="16252"/>
                    <a:pt x="33223" y="16248"/>
                    <a:pt x="33099" y="16248"/>
                  </a:cubicBezTo>
                  <a:cubicBezTo>
                    <a:pt x="32739" y="16248"/>
                    <a:pt x="31875" y="16277"/>
                    <a:pt x="30628" y="16497"/>
                  </a:cubicBezTo>
                  <a:cubicBezTo>
                    <a:pt x="30586" y="16504"/>
                    <a:pt x="30538" y="16508"/>
                    <a:pt x="30484" y="16508"/>
                  </a:cubicBezTo>
                  <a:cubicBezTo>
                    <a:pt x="28403" y="16508"/>
                    <a:pt x="17877" y="11081"/>
                    <a:pt x="17876" y="11081"/>
                  </a:cubicBezTo>
                  <a:lnTo>
                    <a:pt x="17876" y="11081"/>
                  </a:lnTo>
                  <a:cubicBezTo>
                    <a:pt x="17921" y="12227"/>
                    <a:pt x="20559" y="15034"/>
                    <a:pt x="20721" y="15208"/>
                  </a:cubicBezTo>
                  <a:lnTo>
                    <a:pt x="16940" y="11769"/>
                  </a:lnTo>
                  <a:lnTo>
                    <a:pt x="16940" y="11769"/>
                  </a:lnTo>
                  <a:cubicBezTo>
                    <a:pt x="17185" y="15315"/>
                    <a:pt x="21321" y="17531"/>
                    <a:pt x="21321" y="17531"/>
                  </a:cubicBezTo>
                  <a:lnTo>
                    <a:pt x="3643" y="19256"/>
                  </a:lnTo>
                  <a:lnTo>
                    <a:pt x="11671" y="10638"/>
                  </a:lnTo>
                  <a:lnTo>
                    <a:pt x="11080" y="10194"/>
                  </a:lnTo>
                  <a:lnTo>
                    <a:pt x="12162" y="9751"/>
                  </a:lnTo>
                  <a:lnTo>
                    <a:pt x="11376" y="9359"/>
                  </a:lnTo>
                  <a:lnTo>
                    <a:pt x="11278" y="1"/>
                  </a:lnTo>
                  <a:close/>
                </a:path>
              </a:pathLst>
            </a:custGeom>
            <a:solidFill>
              <a:srgbClr val="361E10">
                <a:alpha val="10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-4596725" y="3271613"/>
              <a:ext cx="238675" cy="496150"/>
            </a:xfrm>
            <a:custGeom>
              <a:avLst/>
              <a:gdLst/>
              <a:ahLst/>
              <a:cxnLst/>
              <a:rect l="l" t="t" r="r" b="b"/>
              <a:pathLst>
                <a:path w="9547" h="19846" extrusionOk="0">
                  <a:moveTo>
                    <a:pt x="9456" y="0"/>
                  </a:moveTo>
                  <a:cubicBezTo>
                    <a:pt x="9406" y="1444"/>
                    <a:pt x="9364" y="2889"/>
                    <a:pt x="9339" y="4333"/>
                  </a:cubicBezTo>
                  <a:cubicBezTo>
                    <a:pt x="9307" y="5761"/>
                    <a:pt x="9284" y="7189"/>
                    <a:pt x="9273" y="8617"/>
                  </a:cubicBezTo>
                  <a:lnTo>
                    <a:pt x="9273" y="8617"/>
                  </a:lnTo>
                  <a:lnTo>
                    <a:pt x="6945" y="11368"/>
                  </a:lnTo>
                  <a:lnTo>
                    <a:pt x="4606" y="14174"/>
                  </a:lnTo>
                  <a:cubicBezTo>
                    <a:pt x="3825" y="15108"/>
                    <a:pt x="3062" y="16056"/>
                    <a:pt x="2288" y="16997"/>
                  </a:cubicBezTo>
                  <a:cubicBezTo>
                    <a:pt x="1519" y="17941"/>
                    <a:pt x="757" y="18891"/>
                    <a:pt x="1" y="19846"/>
                  </a:cubicBezTo>
                  <a:cubicBezTo>
                    <a:pt x="813" y="18937"/>
                    <a:pt x="1619" y="18025"/>
                    <a:pt x="2416" y="17105"/>
                  </a:cubicBezTo>
                  <a:cubicBezTo>
                    <a:pt x="3210" y="16182"/>
                    <a:pt x="4015" y="15268"/>
                    <a:pt x="4802" y="14339"/>
                  </a:cubicBezTo>
                  <a:lnTo>
                    <a:pt x="7166" y="11555"/>
                  </a:lnTo>
                  <a:lnTo>
                    <a:pt x="9510" y="8753"/>
                  </a:lnTo>
                  <a:cubicBezTo>
                    <a:pt x="9528" y="8730"/>
                    <a:pt x="9541" y="8700"/>
                    <a:pt x="9541" y="8668"/>
                  </a:cubicBezTo>
                  <a:cubicBezTo>
                    <a:pt x="9547" y="7224"/>
                    <a:pt x="9539" y="5778"/>
                    <a:pt x="9524" y="4334"/>
                  </a:cubicBezTo>
                  <a:cubicBezTo>
                    <a:pt x="9515" y="2890"/>
                    <a:pt x="9490" y="1444"/>
                    <a:pt x="9456" y="0"/>
                  </a:cubicBezTo>
                  <a:close/>
                </a:path>
              </a:pathLst>
            </a:custGeom>
            <a:solidFill>
              <a:srgbClr val="361E10">
                <a:alpha val="2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-4003300" y="3278988"/>
              <a:ext cx="256075" cy="418600"/>
            </a:xfrm>
            <a:custGeom>
              <a:avLst/>
              <a:gdLst/>
              <a:ahLst/>
              <a:cxnLst/>
              <a:rect l="l" t="t" r="r" b="b"/>
              <a:pathLst>
                <a:path w="10243" h="16744" extrusionOk="0">
                  <a:moveTo>
                    <a:pt x="0" y="0"/>
                  </a:moveTo>
                  <a:lnTo>
                    <a:pt x="0" y="0"/>
                  </a:lnTo>
                  <a:cubicBezTo>
                    <a:pt x="79" y="1342"/>
                    <a:pt x="169" y="2683"/>
                    <a:pt x="275" y="4022"/>
                  </a:cubicBezTo>
                  <a:lnTo>
                    <a:pt x="430" y="6031"/>
                  </a:lnTo>
                  <a:lnTo>
                    <a:pt x="604" y="8039"/>
                  </a:lnTo>
                  <a:cubicBezTo>
                    <a:pt x="607" y="8072"/>
                    <a:pt x="622" y="8104"/>
                    <a:pt x="647" y="8127"/>
                  </a:cubicBezTo>
                  <a:cubicBezTo>
                    <a:pt x="1438" y="8855"/>
                    <a:pt x="2219" y="9594"/>
                    <a:pt x="3017" y="10312"/>
                  </a:cubicBezTo>
                  <a:lnTo>
                    <a:pt x="5404" y="12479"/>
                  </a:lnTo>
                  <a:lnTo>
                    <a:pt x="7811" y="14625"/>
                  </a:lnTo>
                  <a:cubicBezTo>
                    <a:pt x="8616" y="15338"/>
                    <a:pt x="9427" y="16045"/>
                    <a:pt x="10243" y="16743"/>
                  </a:cubicBezTo>
                  <a:cubicBezTo>
                    <a:pt x="9475" y="15991"/>
                    <a:pt x="8702" y="15244"/>
                    <a:pt x="7922" y="14504"/>
                  </a:cubicBezTo>
                  <a:lnTo>
                    <a:pt x="5577" y="12291"/>
                  </a:lnTo>
                  <a:lnTo>
                    <a:pt x="3211" y="10100"/>
                  </a:lnTo>
                  <a:cubicBezTo>
                    <a:pt x="2439" y="9378"/>
                    <a:pt x="1650" y="8675"/>
                    <a:pt x="868" y="7963"/>
                  </a:cubicBezTo>
                  <a:lnTo>
                    <a:pt x="868" y="7963"/>
                  </a:lnTo>
                  <a:lnTo>
                    <a:pt x="678" y="6009"/>
                  </a:lnTo>
                  <a:lnTo>
                    <a:pt x="463" y="4005"/>
                  </a:lnTo>
                  <a:cubicBezTo>
                    <a:pt x="323" y="2668"/>
                    <a:pt x="167" y="1334"/>
                    <a:pt x="0" y="0"/>
                  </a:cubicBezTo>
                  <a:close/>
                </a:path>
              </a:pathLst>
            </a:custGeom>
            <a:solidFill>
              <a:srgbClr val="361E10">
                <a:alpha val="2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-4590550" y="3684038"/>
              <a:ext cx="844575" cy="67725"/>
            </a:xfrm>
            <a:custGeom>
              <a:avLst/>
              <a:gdLst/>
              <a:ahLst/>
              <a:cxnLst/>
              <a:rect l="l" t="t" r="r" b="b"/>
              <a:pathLst>
                <a:path w="33783" h="2709" extrusionOk="0">
                  <a:moveTo>
                    <a:pt x="33783" y="0"/>
                  </a:moveTo>
                  <a:lnTo>
                    <a:pt x="29554" y="266"/>
                  </a:lnTo>
                  <a:lnTo>
                    <a:pt x="25328" y="564"/>
                  </a:lnTo>
                  <a:lnTo>
                    <a:pt x="16879" y="1207"/>
                  </a:lnTo>
                  <a:lnTo>
                    <a:pt x="8436" y="1918"/>
                  </a:lnTo>
                  <a:cubicBezTo>
                    <a:pt x="5623" y="2168"/>
                    <a:pt x="2811" y="2422"/>
                    <a:pt x="0" y="2708"/>
                  </a:cubicBezTo>
                  <a:cubicBezTo>
                    <a:pt x="2820" y="2543"/>
                    <a:pt x="5637" y="2346"/>
                    <a:pt x="8455" y="2145"/>
                  </a:cubicBezTo>
                  <a:lnTo>
                    <a:pt x="16903" y="1502"/>
                  </a:lnTo>
                  <a:lnTo>
                    <a:pt x="25346" y="791"/>
                  </a:lnTo>
                  <a:lnTo>
                    <a:pt x="29565" y="411"/>
                  </a:lnTo>
                  <a:lnTo>
                    <a:pt x="33783" y="0"/>
                  </a:lnTo>
                  <a:close/>
                </a:path>
              </a:pathLst>
            </a:custGeom>
            <a:solidFill>
              <a:srgbClr val="361E10">
                <a:alpha val="2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-4285250" y="3306588"/>
              <a:ext cx="205075" cy="194975"/>
            </a:xfrm>
            <a:custGeom>
              <a:avLst/>
              <a:gdLst/>
              <a:ahLst/>
              <a:cxnLst/>
              <a:rect l="l" t="t" r="r" b="b"/>
              <a:pathLst>
                <a:path w="8203" h="7799" extrusionOk="0">
                  <a:moveTo>
                    <a:pt x="8077" y="1"/>
                  </a:moveTo>
                  <a:lnTo>
                    <a:pt x="4007" y="54"/>
                  </a:lnTo>
                  <a:lnTo>
                    <a:pt x="0" y="127"/>
                  </a:lnTo>
                  <a:lnTo>
                    <a:pt x="1" y="127"/>
                  </a:lnTo>
                  <a:cubicBezTo>
                    <a:pt x="1" y="127"/>
                    <a:pt x="1" y="127"/>
                    <a:pt x="1" y="128"/>
                  </a:cubicBezTo>
                  <a:lnTo>
                    <a:pt x="1" y="128"/>
                  </a:lnTo>
                  <a:lnTo>
                    <a:pt x="0" y="127"/>
                  </a:lnTo>
                  <a:lnTo>
                    <a:pt x="0" y="127"/>
                  </a:lnTo>
                  <a:cubicBezTo>
                    <a:pt x="1" y="134"/>
                    <a:pt x="1" y="141"/>
                    <a:pt x="2" y="148"/>
                  </a:cubicBezTo>
                  <a:lnTo>
                    <a:pt x="2" y="148"/>
                  </a:lnTo>
                  <a:cubicBezTo>
                    <a:pt x="2" y="141"/>
                    <a:pt x="2" y="134"/>
                    <a:pt x="1" y="128"/>
                  </a:cubicBezTo>
                  <a:lnTo>
                    <a:pt x="1" y="128"/>
                  </a:lnTo>
                  <a:lnTo>
                    <a:pt x="4070" y="201"/>
                  </a:lnTo>
                  <a:lnTo>
                    <a:pt x="7946" y="251"/>
                  </a:lnTo>
                  <a:lnTo>
                    <a:pt x="7946" y="251"/>
                  </a:lnTo>
                  <a:cubicBezTo>
                    <a:pt x="7881" y="1770"/>
                    <a:pt x="7643" y="3307"/>
                    <a:pt x="7107" y="4725"/>
                  </a:cubicBezTo>
                  <a:cubicBezTo>
                    <a:pt x="6821" y="5443"/>
                    <a:pt x="6458" y="6147"/>
                    <a:pt x="5912" y="6682"/>
                  </a:cubicBezTo>
                  <a:cubicBezTo>
                    <a:pt x="5386" y="7213"/>
                    <a:pt x="4669" y="7535"/>
                    <a:pt x="3916" y="7535"/>
                  </a:cubicBezTo>
                  <a:cubicBezTo>
                    <a:pt x="3902" y="7535"/>
                    <a:pt x="3889" y="7535"/>
                    <a:pt x="3876" y="7535"/>
                  </a:cubicBezTo>
                  <a:cubicBezTo>
                    <a:pt x="3851" y="7535"/>
                    <a:pt x="3825" y="7535"/>
                    <a:pt x="3800" y="7535"/>
                  </a:cubicBezTo>
                  <a:cubicBezTo>
                    <a:pt x="3443" y="7535"/>
                    <a:pt x="3087" y="7487"/>
                    <a:pt x="2754" y="7372"/>
                  </a:cubicBezTo>
                  <a:cubicBezTo>
                    <a:pt x="2397" y="7248"/>
                    <a:pt x="2070" y="7048"/>
                    <a:pt x="1791" y="6790"/>
                  </a:cubicBezTo>
                  <a:cubicBezTo>
                    <a:pt x="1231" y="6269"/>
                    <a:pt x="886" y="5542"/>
                    <a:pt x="654" y="4801"/>
                  </a:cubicBezTo>
                  <a:cubicBezTo>
                    <a:pt x="202" y="3304"/>
                    <a:pt x="122" y="1714"/>
                    <a:pt x="2" y="148"/>
                  </a:cubicBezTo>
                  <a:lnTo>
                    <a:pt x="2" y="148"/>
                  </a:lnTo>
                  <a:cubicBezTo>
                    <a:pt x="44" y="1718"/>
                    <a:pt x="52" y="3312"/>
                    <a:pt x="484" y="4852"/>
                  </a:cubicBezTo>
                  <a:cubicBezTo>
                    <a:pt x="703" y="5615"/>
                    <a:pt x="1038" y="6381"/>
                    <a:pt x="1628" y="6960"/>
                  </a:cubicBezTo>
                  <a:cubicBezTo>
                    <a:pt x="1921" y="7249"/>
                    <a:pt x="2279" y="7475"/>
                    <a:pt x="2670" y="7611"/>
                  </a:cubicBezTo>
                  <a:cubicBezTo>
                    <a:pt x="3045" y="7745"/>
                    <a:pt x="3443" y="7799"/>
                    <a:pt x="3836" y="7799"/>
                  </a:cubicBezTo>
                  <a:cubicBezTo>
                    <a:pt x="3850" y="7799"/>
                    <a:pt x="3865" y="7798"/>
                    <a:pt x="3880" y="7798"/>
                  </a:cubicBezTo>
                  <a:cubicBezTo>
                    <a:pt x="4285" y="7796"/>
                    <a:pt x="4706" y="7733"/>
                    <a:pt x="5087" y="7568"/>
                  </a:cubicBezTo>
                  <a:cubicBezTo>
                    <a:pt x="5470" y="7409"/>
                    <a:pt x="5816" y="7170"/>
                    <a:pt x="6111" y="6885"/>
                  </a:cubicBezTo>
                  <a:cubicBezTo>
                    <a:pt x="6702" y="6309"/>
                    <a:pt x="7092" y="5576"/>
                    <a:pt x="7378" y="4829"/>
                  </a:cubicBezTo>
                  <a:cubicBezTo>
                    <a:pt x="7662" y="4076"/>
                    <a:pt x="7849" y="3295"/>
                    <a:pt x="7981" y="2509"/>
                  </a:cubicBezTo>
                  <a:cubicBezTo>
                    <a:pt x="8108" y="1721"/>
                    <a:pt x="8187" y="930"/>
                    <a:pt x="8203" y="129"/>
                  </a:cubicBezTo>
                  <a:lnTo>
                    <a:pt x="8203" y="124"/>
                  </a:lnTo>
                  <a:cubicBezTo>
                    <a:pt x="8203" y="56"/>
                    <a:pt x="8146" y="1"/>
                    <a:pt x="80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-4177525" y="3535688"/>
              <a:ext cx="94350" cy="61850"/>
            </a:xfrm>
            <a:custGeom>
              <a:avLst/>
              <a:gdLst/>
              <a:ahLst/>
              <a:cxnLst/>
              <a:rect l="l" t="t" r="r" b="b"/>
              <a:pathLst>
                <a:path w="3774" h="2474" extrusionOk="0">
                  <a:moveTo>
                    <a:pt x="0" y="1"/>
                  </a:moveTo>
                  <a:cubicBezTo>
                    <a:pt x="462" y="612"/>
                    <a:pt x="1051" y="1119"/>
                    <a:pt x="1687" y="1541"/>
                  </a:cubicBezTo>
                  <a:cubicBezTo>
                    <a:pt x="2329" y="1958"/>
                    <a:pt x="3028" y="2295"/>
                    <a:pt x="3773" y="2474"/>
                  </a:cubicBezTo>
                  <a:cubicBezTo>
                    <a:pt x="3118" y="2079"/>
                    <a:pt x="2473" y="1709"/>
                    <a:pt x="1849" y="1294"/>
                  </a:cubicBezTo>
                  <a:cubicBezTo>
                    <a:pt x="1221" y="888"/>
                    <a:pt x="623" y="444"/>
                    <a:pt x="0" y="1"/>
                  </a:cubicBezTo>
                  <a:close/>
                </a:path>
              </a:pathLst>
            </a:custGeom>
            <a:solidFill>
              <a:srgbClr val="361E10">
                <a:alpha val="2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-4192600" y="3548938"/>
              <a:ext cx="120800" cy="139275"/>
            </a:xfrm>
            <a:custGeom>
              <a:avLst/>
              <a:gdLst/>
              <a:ahLst/>
              <a:cxnLst/>
              <a:rect l="l" t="t" r="r" b="b"/>
              <a:pathLst>
                <a:path w="4832" h="5571" extrusionOk="0">
                  <a:moveTo>
                    <a:pt x="1" y="0"/>
                  </a:moveTo>
                  <a:lnTo>
                    <a:pt x="1" y="1"/>
                  </a:lnTo>
                  <a:cubicBezTo>
                    <a:pt x="166" y="610"/>
                    <a:pt x="418" y="1194"/>
                    <a:pt x="724" y="1750"/>
                  </a:cubicBezTo>
                  <a:cubicBezTo>
                    <a:pt x="1027" y="2307"/>
                    <a:pt x="1400" y="2826"/>
                    <a:pt x="1813" y="3309"/>
                  </a:cubicBezTo>
                  <a:cubicBezTo>
                    <a:pt x="2231" y="3787"/>
                    <a:pt x="2693" y="4228"/>
                    <a:pt x="3202" y="4608"/>
                  </a:cubicBezTo>
                  <a:lnTo>
                    <a:pt x="3589" y="4883"/>
                  </a:lnTo>
                  <a:lnTo>
                    <a:pt x="3988" y="5140"/>
                  </a:lnTo>
                  <a:cubicBezTo>
                    <a:pt x="4265" y="5294"/>
                    <a:pt x="4541" y="5446"/>
                    <a:pt x="4831" y="5571"/>
                  </a:cubicBezTo>
                  <a:cubicBezTo>
                    <a:pt x="4703" y="5478"/>
                    <a:pt x="4575" y="5388"/>
                    <a:pt x="4445" y="5301"/>
                  </a:cubicBezTo>
                  <a:lnTo>
                    <a:pt x="4069" y="5020"/>
                  </a:lnTo>
                  <a:lnTo>
                    <a:pt x="3700" y="4733"/>
                  </a:lnTo>
                  <a:lnTo>
                    <a:pt x="3345" y="4432"/>
                  </a:lnTo>
                  <a:cubicBezTo>
                    <a:pt x="2881" y="4019"/>
                    <a:pt x="2439" y="3584"/>
                    <a:pt x="2036" y="3115"/>
                  </a:cubicBezTo>
                  <a:cubicBezTo>
                    <a:pt x="1628" y="2650"/>
                    <a:pt x="1260" y="2150"/>
                    <a:pt x="918" y="1633"/>
                  </a:cubicBezTo>
                  <a:cubicBezTo>
                    <a:pt x="578" y="1113"/>
                    <a:pt x="279" y="565"/>
                    <a:pt x="1" y="0"/>
                  </a:cubicBezTo>
                  <a:close/>
                </a:path>
              </a:pathLst>
            </a:custGeom>
            <a:solidFill>
              <a:srgbClr val="361E10">
                <a:alpha val="2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-4051300" y="3094313"/>
              <a:ext cx="80900" cy="115400"/>
            </a:xfrm>
            <a:custGeom>
              <a:avLst/>
              <a:gdLst/>
              <a:ahLst/>
              <a:cxnLst/>
              <a:rect l="l" t="t" r="r" b="b"/>
              <a:pathLst>
                <a:path w="3236" h="4616" extrusionOk="0">
                  <a:moveTo>
                    <a:pt x="0" y="1"/>
                  </a:moveTo>
                  <a:lnTo>
                    <a:pt x="133" y="4616"/>
                  </a:lnTo>
                  <a:lnTo>
                    <a:pt x="2536" y="4616"/>
                  </a:lnTo>
                  <a:lnTo>
                    <a:pt x="3236" y="148"/>
                  </a:lnTo>
                  <a:lnTo>
                    <a:pt x="1950" y="89"/>
                  </a:lnTo>
                  <a:lnTo>
                    <a:pt x="1065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-4051300" y="3094313"/>
              <a:ext cx="80900" cy="115400"/>
            </a:xfrm>
            <a:custGeom>
              <a:avLst/>
              <a:gdLst/>
              <a:ahLst/>
              <a:cxnLst/>
              <a:rect l="l" t="t" r="r" b="b"/>
              <a:pathLst>
                <a:path w="3236" h="4616" extrusionOk="0">
                  <a:moveTo>
                    <a:pt x="0" y="1"/>
                  </a:moveTo>
                  <a:lnTo>
                    <a:pt x="133" y="4616"/>
                  </a:lnTo>
                  <a:lnTo>
                    <a:pt x="2536" y="4616"/>
                  </a:lnTo>
                  <a:lnTo>
                    <a:pt x="3236" y="148"/>
                  </a:lnTo>
                  <a:lnTo>
                    <a:pt x="1950" y="89"/>
                  </a:lnTo>
                  <a:lnTo>
                    <a:pt x="1921" y="3398"/>
                  </a:lnTo>
                  <a:lnTo>
                    <a:pt x="836" y="3398"/>
                  </a:lnTo>
                  <a:lnTo>
                    <a:pt x="1065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-4064475" y="3195663"/>
              <a:ext cx="103775" cy="78700"/>
            </a:xfrm>
            <a:custGeom>
              <a:avLst/>
              <a:gdLst/>
              <a:ahLst/>
              <a:cxnLst/>
              <a:rect l="l" t="t" r="r" b="b"/>
              <a:pathLst>
                <a:path w="4151" h="3148" extrusionOk="0">
                  <a:moveTo>
                    <a:pt x="118" y="0"/>
                  </a:moveTo>
                  <a:lnTo>
                    <a:pt x="1" y="953"/>
                  </a:lnTo>
                  <a:lnTo>
                    <a:pt x="881" y="1061"/>
                  </a:lnTo>
                  <a:lnTo>
                    <a:pt x="656" y="2895"/>
                  </a:lnTo>
                  <a:lnTo>
                    <a:pt x="2709" y="3147"/>
                  </a:lnTo>
                  <a:lnTo>
                    <a:pt x="2934" y="1314"/>
                  </a:lnTo>
                  <a:lnTo>
                    <a:pt x="4034" y="1450"/>
                  </a:lnTo>
                  <a:lnTo>
                    <a:pt x="4151" y="496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-4041650" y="3099838"/>
              <a:ext cx="7775" cy="96075"/>
            </a:xfrm>
            <a:custGeom>
              <a:avLst/>
              <a:gdLst/>
              <a:ahLst/>
              <a:cxnLst/>
              <a:rect l="l" t="t" r="r" b="b"/>
              <a:pathLst>
                <a:path w="311" h="3843" extrusionOk="0">
                  <a:moveTo>
                    <a:pt x="118" y="1"/>
                  </a:moveTo>
                  <a:cubicBezTo>
                    <a:pt x="14" y="644"/>
                    <a:pt x="1" y="1284"/>
                    <a:pt x="7" y="1925"/>
                  </a:cubicBezTo>
                  <a:cubicBezTo>
                    <a:pt x="23" y="2564"/>
                    <a:pt x="63" y="3204"/>
                    <a:pt x="192" y="3843"/>
                  </a:cubicBezTo>
                  <a:cubicBezTo>
                    <a:pt x="296" y="3200"/>
                    <a:pt x="311" y="2559"/>
                    <a:pt x="303" y="1919"/>
                  </a:cubicBezTo>
                  <a:cubicBezTo>
                    <a:pt x="285" y="1279"/>
                    <a:pt x="247" y="639"/>
                    <a:pt x="1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-3995600" y="3102613"/>
              <a:ext cx="12575" cy="97900"/>
            </a:xfrm>
            <a:custGeom>
              <a:avLst/>
              <a:gdLst/>
              <a:ahLst/>
              <a:cxnLst/>
              <a:rect l="l" t="t" r="r" b="b"/>
              <a:pathLst>
                <a:path w="503" h="3916" extrusionOk="0">
                  <a:moveTo>
                    <a:pt x="455" y="1"/>
                  </a:moveTo>
                  <a:lnTo>
                    <a:pt x="455" y="1"/>
                  </a:lnTo>
                  <a:cubicBezTo>
                    <a:pt x="271" y="642"/>
                    <a:pt x="178" y="1292"/>
                    <a:pt x="105" y="1943"/>
                  </a:cubicBezTo>
                  <a:cubicBezTo>
                    <a:pt x="42" y="2596"/>
                    <a:pt x="0" y="3251"/>
                    <a:pt x="49" y="3915"/>
                  </a:cubicBezTo>
                  <a:cubicBezTo>
                    <a:pt x="233" y="3276"/>
                    <a:pt x="326" y="2626"/>
                    <a:pt x="399" y="1974"/>
                  </a:cubicBezTo>
                  <a:cubicBezTo>
                    <a:pt x="461" y="1321"/>
                    <a:pt x="503" y="665"/>
                    <a:pt x="4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-4369975" y="3085163"/>
              <a:ext cx="59725" cy="121525"/>
            </a:xfrm>
            <a:custGeom>
              <a:avLst/>
              <a:gdLst/>
              <a:ahLst/>
              <a:cxnLst/>
              <a:rect l="l" t="t" r="r" b="b"/>
              <a:pathLst>
                <a:path w="2389" h="4861" extrusionOk="0">
                  <a:moveTo>
                    <a:pt x="2028" y="0"/>
                  </a:moveTo>
                  <a:lnTo>
                    <a:pt x="1900" y="3"/>
                  </a:lnTo>
                  <a:lnTo>
                    <a:pt x="1038" y="12"/>
                  </a:lnTo>
                  <a:lnTo>
                    <a:pt x="822" y="15"/>
                  </a:lnTo>
                  <a:lnTo>
                    <a:pt x="0" y="4860"/>
                  </a:lnTo>
                  <a:lnTo>
                    <a:pt x="2388" y="4604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-4392850" y="3197113"/>
              <a:ext cx="101900" cy="71300"/>
            </a:xfrm>
            <a:custGeom>
              <a:avLst/>
              <a:gdLst/>
              <a:ahLst/>
              <a:cxnLst/>
              <a:rect l="l" t="t" r="r" b="b"/>
              <a:pathLst>
                <a:path w="4076" h="2852" extrusionOk="0">
                  <a:moveTo>
                    <a:pt x="14" y="0"/>
                  </a:moveTo>
                  <a:lnTo>
                    <a:pt x="1" y="960"/>
                  </a:lnTo>
                  <a:lnTo>
                    <a:pt x="1108" y="975"/>
                  </a:lnTo>
                  <a:lnTo>
                    <a:pt x="1083" y="2822"/>
                  </a:lnTo>
                  <a:lnTo>
                    <a:pt x="3150" y="2851"/>
                  </a:lnTo>
                  <a:lnTo>
                    <a:pt x="3177" y="1005"/>
                  </a:lnTo>
                  <a:lnTo>
                    <a:pt x="4062" y="1018"/>
                  </a:lnTo>
                  <a:lnTo>
                    <a:pt x="4076" y="5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-4360175" y="3089688"/>
              <a:ext cx="16875" cy="105300"/>
            </a:xfrm>
            <a:custGeom>
              <a:avLst/>
              <a:gdLst/>
              <a:ahLst/>
              <a:cxnLst/>
              <a:rect l="l" t="t" r="r" b="b"/>
              <a:pathLst>
                <a:path w="675" h="4212" extrusionOk="0">
                  <a:moveTo>
                    <a:pt x="671" y="1"/>
                  </a:moveTo>
                  <a:lnTo>
                    <a:pt x="671" y="1"/>
                  </a:lnTo>
                  <a:cubicBezTo>
                    <a:pt x="445" y="684"/>
                    <a:pt x="308" y="1382"/>
                    <a:pt x="193" y="2083"/>
                  </a:cubicBezTo>
                  <a:cubicBezTo>
                    <a:pt x="86" y="2786"/>
                    <a:pt x="1" y="3492"/>
                    <a:pt x="6" y="4211"/>
                  </a:cubicBezTo>
                  <a:cubicBezTo>
                    <a:pt x="232" y="3528"/>
                    <a:pt x="369" y="2830"/>
                    <a:pt x="485" y="2129"/>
                  </a:cubicBezTo>
                  <a:cubicBezTo>
                    <a:pt x="591" y="1426"/>
                    <a:pt x="675" y="720"/>
                    <a:pt x="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-4329850" y="3092488"/>
              <a:ext cx="8925" cy="102500"/>
            </a:xfrm>
            <a:custGeom>
              <a:avLst/>
              <a:gdLst/>
              <a:ahLst/>
              <a:cxnLst/>
              <a:rect l="l" t="t" r="r" b="b"/>
              <a:pathLst>
                <a:path w="357" h="4100" extrusionOk="0">
                  <a:moveTo>
                    <a:pt x="86" y="0"/>
                  </a:moveTo>
                  <a:cubicBezTo>
                    <a:pt x="1" y="688"/>
                    <a:pt x="5" y="1373"/>
                    <a:pt x="31" y="2056"/>
                  </a:cubicBezTo>
                  <a:cubicBezTo>
                    <a:pt x="66" y="2739"/>
                    <a:pt x="123" y="3421"/>
                    <a:pt x="270" y="4099"/>
                  </a:cubicBezTo>
                  <a:cubicBezTo>
                    <a:pt x="357" y="3411"/>
                    <a:pt x="353" y="2727"/>
                    <a:pt x="326" y="2043"/>
                  </a:cubicBezTo>
                  <a:cubicBezTo>
                    <a:pt x="290" y="1360"/>
                    <a:pt x="233" y="678"/>
                    <a:pt x="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-3799625" y="2790738"/>
              <a:ext cx="239425" cy="237400"/>
            </a:xfrm>
            <a:custGeom>
              <a:avLst/>
              <a:gdLst/>
              <a:ahLst/>
              <a:cxnLst/>
              <a:rect l="l" t="t" r="r" b="b"/>
              <a:pathLst>
                <a:path w="9577" h="9496" extrusionOk="0">
                  <a:moveTo>
                    <a:pt x="2747" y="0"/>
                  </a:moveTo>
                  <a:cubicBezTo>
                    <a:pt x="2644" y="0"/>
                    <a:pt x="2588" y="2"/>
                    <a:pt x="2588" y="2"/>
                  </a:cubicBezTo>
                  <a:lnTo>
                    <a:pt x="2378" y="242"/>
                  </a:lnTo>
                  <a:lnTo>
                    <a:pt x="1894" y="797"/>
                  </a:lnTo>
                  <a:lnTo>
                    <a:pt x="505" y="2390"/>
                  </a:lnTo>
                  <a:cubicBezTo>
                    <a:pt x="470" y="2464"/>
                    <a:pt x="434" y="2546"/>
                    <a:pt x="404" y="2635"/>
                  </a:cubicBezTo>
                  <a:cubicBezTo>
                    <a:pt x="127" y="3400"/>
                    <a:pt x="30" y="4654"/>
                    <a:pt x="9" y="5861"/>
                  </a:cubicBezTo>
                  <a:cubicBezTo>
                    <a:pt x="6" y="5997"/>
                    <a:pt x="3" y="6133"/>
                    <a:pt x="3" y="6269"/>
                  </a:cubicBezTo>
                  <a:cubicBezTo>
                    <a:pt x="0" y="7034"/>
                    <a:pt x="23" y="7753"/>
                    <a:pt x="50" y="8294"/>
                  </a:cubicBezTo>
                  <a:cubicBezTo>
                    <a:pt x="79" y="8864"/>
                    <a:pt x="514" y="9328"/>
                    <a:pt x="1081" y="9402"/>
                  </a:cubicBezTo>
                  <a:cubicBezTo>
                    <a:pt x="1344" y="9437"/>
                    <a:pt x="1598" y="9461"/>
                    <a:pt x="1843" y="9475"/>
                  </a:cubicBezTo>
                  <a:cubicBezTo>
                    <a:pt x="2061" y="9489"/>
                    <a:pt x="2272" y="9495"/>
                    <a:pt x="2477" y="9495"/>
                  </a:cubicBezTo>
                  <a:cubicBezTo>
                    <a:pt x="3757" y="9495"/>
                    <a:pt x="4807" y="9241"/>
                    <a:pt x="5671" y="8825"/>
                  </a:cubicBezTo>
                  <a:cubicBezTo>
                    <a:pt x="7508" y="7942"/>
                    <a:pt x="8485" y="6335"/>
                    <a:pt x="9005" y="4937"/>
                  </a:cubicBezTo>
                  <a:cubicBezTo>
                    <a:pt x="9311" y="4121"/>
                    <a:pt x="9455" y="3380"/>
                    <a:pt x="9526" y="2893"/>
                  </a:cubicBezTo>
                  <a:lnTo>
                    <a:pt x="9526" y="2892"/>
                  </a:lnTo>
                  <a:cubicBezTo>
                    <a:pt x="9577" y="2549"/>
                    <a:pt x="9476" y="2198"/>
                    <a:pt x="9239" y="1947"/>
                  </a:cubicBezTo>
                  <a:cubicBezTo>
                    <a:pt x="9221" y="1926"/>
                    <a:pt x="9201" y="1905"/>
                    <a:pt x="9180" y="1888"/>
                  </a:cubicBezTo>
                  <a:cubicBezTo>
                    <a:pt x="8571" y="1335"/>
                    <a:pt x="7800" y="942"/>
                    <a:pt x="7003" y="665"/>
                  </a:cubicBezTo>
                  <a:cubicBezTo>
                    <a:pt x="5222" y="49"/>
                    <a:pt x="3303" y="0"/>
                    <a:pt x="2747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-3799625" y="2807338"/>
              <a:ext cx="239475" cy="220800"/>
            </a:xfrm>
            <a:custGeom>
              <a:avLst/>
              <a:gdLst/>
              <a:ahLst/>
              <a:cxnLst/>
              <a:rect l="l" t="t" r="r" b="b"/>
              <a:pathLst>
                <a:path w="9579" h="8832" extrusionOk="0">
                  <a:moveTo>
                    <a:pt x="7003" y="1"/>
                  </a:moveTo>
                  <a:cubicBezTo>
                    <a:pt x="6970" y="145"/>
                    <a:pt x="6914" y="284"/>
                    <a:pt x="6831" y="405"/>
                  </a:cubicBezTo>
                  <a:cubicBezTo>
                    <a:pt x="6672" y="632"/>
                    <a:pt x="6447" y="778"/>
                    <a:pt x="6206" y="778"/>
                  </a:cubicBezTo>
                  <a:cubicBezTo>
                    <a:pt x="6108" y="778"/>
                    <a:pt x="6006" y="754"/>
                    <a:pt x="5906" y="700"/>
                  </a:cubicBezTo>
                  <a:lnTo>
                    <a:pt x="5906" y="700"/>
                  </a:lnTo>
                  <a:cubicBezTo>
                    <a:pt x="6367" y="1011"/>
                    <a:pt x="6724" y="1472"/>
                    <a:pt x="6911" y="1995"/>
                  </a:cubicBezTo>
                  <a:cubicBezTo>
                    <a:pt x="6979" y="2187"/>
                    <a:pt x="7020" y="2408"/>
                    <a:pt x="6923" y="2586"/>
                  </a:cubicBezTo>
                  <a:cubicBezTo>
                    <a:pt x="6806" y="2801"/>
                    <a:pt x="6545" y="2862"/>
                    <a:pt x="6289" y="2862"/>
                  </a:cubicBezTo>
                  <a:cubicBezTo>
                    <a:pt x="6222" y="2862"/>
                    <a:pt x="6156" y="2858"/>
                    <a:pt x="6092" y="2852"/>
                  </a:cubicBezTo>
                  <a:cubicBezTo>
                    <a:pt x="5002" y="2733"/>
                    <a:pt x="3883" y="2320"/>
                    <a:pt x="3031" y="1632"/>
                  </a:cubicBezTo>
                  <a:lnTo>
                    <a:pt x="3031" y="1632"/>
                  </a:lnTo>
                  <a:cubicBezTo>
                    <a:pt x="3812" y="2633"/>
                    <a:pt x="4597" y="3649"/>
                    <a:pt x="5094" y="4816"/>
                  </a:cubicBezTo>
                  <a:cubicBezTo>
                    <a:pt x="5248" y="5171"/>
                    <a:pt x="5372" y="5549"/>
                    <a:pt x="5363" y="5936"/>
                  </a:cubicBezTo>
                  <a:cubicBezTo>
                    <a:pt x="5354" y="6321"/>
                    <a:pt x="5189" y="6719"/>
                    <a:pt x="4864" y="6929"/>
                  </a:cubicBezTo>
                  <a:cubicBezTo>
                    <a:pt x="4686" y="7046"/>
                    <a:pt x="4473" y="7095"/>
                    <a:pt x="4258" y="7095"/>
                  </a:cubicBezTo>
                  <a:cubicBezTo>
                    <a:pt x="4132" y="7095"/>
                    <a:pt x="4004" y="7078"/>
                    <a:pt x="3883" y="7047"/>
                  </a:cubicBezTo>
                  <a:cubicBezTo>
                    <a:pt x="3551" y="6964"/>
                    <a:pt x="3297" y="6929"/>
                    <a:pt x="3002" y="6761"/>
                  </a:cubicBezTo>
                  <a:lnTo>
                    <a:pt x="3002" y="6761"/>
                  </a:lnTo>
                  <a:cubicBezTo>
                    <a:pt x="3100" y="7001"/>
                    <a:pt x="2975" y="7292"/>
                    <a:pt x="2757" y="7435"/>
                  </a:cubicBezTo>
                  <a:cubicBezTo>
                    <a:pt x="2627" y="7520"/>
                    <a:pt x="2471" y="7557"/>
                    <a:pt x="2314" y="7557"/>
                  </a:cubicBezTo>
                  <a:cubicBezTo>
                    <a:pt x="2210" y="7557"/>
                    <a:pt x="2105" y="7541"/>
                    <a:pt x="2006" y="7511"/>
                  </a:cubicBezTo>
                  <a:cubicBezTo>
                    <a:pt x="1758" y="7435"/>
                    <a:pt x="1542" y="7284"/>
                    <a:pt x="1339" y="7121"/>
                  </a:cubicBezTo>
                  <a:cubicBezTo>
                    <a:pt x="809" y="6698"/>
                    <a:pt x="358" y="6178"/>
                    <a:pt x="3" y="5605"/>
                  </a:cubicBezTo>
                  <a:lnTo>
                    <a:pt x="3" y="5605"/>
                  </a:lnTo>
                  <a:cubicBezTo>
                    <a:pt x="0" y="6371"/>
                    <a:pt x="23" y="7089"/>
                    <a:pt x="50" y="7630"/>
                  </a:cubicBezTo>
                  <a:cubicBezTo>
                    <a:pt x="79" y="8200"/>
                    <a:pt x="514" y="8664"/>
                    <a:pt x="1081" y="8738"/>
                  </a:cubicBezTo>
                  <a:cubicBezTo>
                    <a:pt x="1575" y="8801"/>
                    <a:pt x="2039" y="8831"/>
                    <a:pt x="2477" y="8831"/>
                  </a:cubicBezTo>
                  <a:cubicBezTo>
                    <a:pt x="8082" y="8831"/>
                    <a:pt x="9279" y="3938"/>
                    <a:pt x="9526" y="2229"/>
                  </a:cubicBezTo>
                  <a:lnTo>
                    <a:pt x="9526" y="2228"/>
                  </a:lnTo>
                  <a:cubicBezTo>
                    <a:pt x="9579" y="1859"/>
                    <a:pt x="9458" y="1475"/>
                    <a:pt x="9180" y="1224"/>
                  </a:cubicBezTo>
                  <a:cubicBezTo>
                    <a:pt x="8571" y="671"/>
                    <a:pt x="7800" y="278"/>
                    <a:pt x="7003" y="1"/>
                  </a:cubicBezTo>
                  <a:close/>
                </a:path>
              </a:pathLst>
            </a:custGeom>
            <a:solidFill>
              <a:srgbClr val="361E10">
                <a:alpha val="2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-3752275" y="2796763"/>
              <a:ext cx="192075" cy="117425"/>
            </a:xfrm>
            <a:custGeom>
              <a:avLst/>
              <a:gdLst/>
              <a:ahLst/>
              <a:cxnLst/>
              <a:rect l="l" t="t" r="r" b="b"/>
              <a:pathLst>
                <a:path w="7683" h="4697" extrusionOk="0">
                  <a:moveTo>
                    <a:pt x="484" y="1"/>
                  </a:moveTo>
                  <a:lnTo>
                    <a:pt x="0" y="556"/>
                  </a:lnTo>
                  <a:lnTo>
                    <a:pt x="644" y="1118"/>
                  </a:lnTo>
                  <a:cubicBezTo>
                    <a:pt x="644" y="1118"/>
                    <a:pt x="5099" y="2311"/>
                    <a:pt x="7111" y="4696"/>
                  </a:cubicBezTo>
                  <a:cubicBezTo>
                    <a:pt x="7417" y="3880"/>
                    <a:pt x="7561" y="3139"/>
                    <a:pt x="7632" y="2652"/>
                  </a:cubicBezTo>
                  <a:lnTo>
                    <a:pt x="7632" y="2651"/>
                  </a:lnTo>
                  <a:cubicBezTo>
                    <a:pt x="7683" y="2308"/>
                    <a:pt x="7582" y="1957"/>
                    <a:pt x="7345" y="1706"/>
                  </a:cubicBezTo>
                  <a:cubicBezTo>
                    <a:pt x="5901" y="970"/>
                    <a:pt x="3457" y="15"/>
                    <a:pt x="484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-3799425" y="2854238"/>
              <a:ext cx="141575" cy="173900"/>
            </a:xfrm>
            <a:custGeom>
              <a:avLst/>
              <a:gdLst/>
              <a:ahLst/>
              <a:cxnLst/>
              <a:rect l="l" t="t" r="r" b="b"/>
              <a:pathLst>
                <a:path w="5663" h="6956" extrusionOk="0">
                  <a:moveTo>
                    <a:pt x="660" y="1"/>
                  </a:moveTo>
                  <a:lnTo>
                    <a:pt x="396" y="95"/>
                  </a:lnTo>
                  <a:cubicBezTo>
                    <a:pt x="119" y="860"/>
                    <a:pt x="22" y="2114"/>
                    <a:pt x="1" y="3322"/>
                  </a:cubicBezTo>
                  <a:cubicBezTo>
                    <a:pt x="550" y="4577"/>
                    <a:pt x="1230" y="5996"/>
                    <a:pt x="1835" y="6935"/>
                  </a:cubicBezTo>
                  <a:cubicBezTo>
                    <a:pt x="2053" y="6949"/>
                    <a:pt x="2264" y="6955"/>
                    <a:pt x="2469" y="6955"/>
                  </a:cubicBezTo>
                  <a:cubicBezTo>
                    <a:pt x="3749" y="6955"/>
                    <a:pt x="4799" y="6701"/>
                    <a:pt x="5663" y="6285"/>
                  </a:cubicBezTo>
                  <a:cubicBezTo>
                    <a:pt x="4610" y="3602"/>
                    <a:pt x="660" y="1"/>
                    <a:pt x="660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-3714000" y="2811163"/>
              <a:ext cx="139125" cy="72650"/>
            </a:xfrm>
            <a:custGeom>
              <a:avLst/>
              <a:gdLst/>
              <a:ahLst/>
              <a:cxnLst/>
              <a:rect l="l" t="t" r="r" b="b"/>
              <a:pathLst>
                <a:path w="5565" h="290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128"/>
                    <a:pt x="1038" y="285"/>
                    <a:pt x="1544" y="451"/>
                  </a:cubicBezTo>
                  <a:cubicBezTo>
                    <a:pt x="2048" y="622"/>
                    <a:pt x="2544" y="812"/>
                    <a:pt x="3023" y="1036"/>
                  </a:cubicBezTo>
                  <a:cubicBezTo>
                    <a:pt x="3501" y="1263"/>
                    <a:pt x="3958" y="1527"/>
                    <a:pt x="4393" y="1828"/>
                  </a:cubicBezTo>
                  <a:cubicBezTo>
                    <a:pt x="4818" y="2140"/>
                    <a:pt x="5210" y="2496"/>
                    <a:pt x="5565" y="2905"/>
                  </a:cubicBezTo>
                  <a:cubicBezTo>
                    <a:pt x="5305" y="2432"/>
                    <a:pt x="4953" y="2001"/>
                    <a:pt x="4535" y="1645"/>
                  </a:cubicBezTo>
                  <a:cubicBezTo>
                    <a:pt x="4111" y="1295"/>
                    <a:pt x="3641" y="1007"/>
                    <a:pt x="3149" y="768"/>
                  </a:cubicBezTo>
                  <a:cubicBezTo>
                    <a:pt x="2155" y="318"/>
                    <a:pt x="1084" y="35"/>
                    <a:pt x="1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-3726325" y="2844413"/>
              <a:ext cx="120700" cy="116975"/>
            </a:xfrm>
            <a:custGeom>
              <a:avLst/>
              <a:gdLst/>
              <a:ahLst/>
              <a:cxnLst/>
              <a:rect l="l" t="t" r="r" b="b"/>
              <a:pathLst>
                <a:path w="4828" h="4679" extrusionOk="0">
                  <a:moveTo>
                    <a:pt x="1" y="0"/>
                  </a:moveTo>
                  <a:cubicBezTo>
                    <a:pt x="2" y="1"/>
                    <a:pt x="3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1"/>
                    <a:pt x="2" y="0"/>
                  </a:cubicBezTo>
                  <a:close/>
                  <a:moveTo>
                    <a:pt x="4" y="3"/>
                  </a:moveTo>
                  <a:cubicBezTo>
                    <a:pt x="726" y="864"/>
                    <a:pt x="1511" y="1663"/>
                    <a:pt x="2312" y="2445"/>
                  </a:cubicBezTo>
                  <a:cubicBezTo>
                    <a:pt x="3119" y="3222"/>
                    <a:pt x="3942" y="3982"/>
                    <a:pt x="4828" y="4679"/>
                  </a:cubicBezTo>
                  <a:cubicBezTo>
                    <a:pt x="4104" y="3815"/>
                    <a:pt x="3318" y="3015"/>
                    <a:pt x="2516" y="2234"/>
                  </a:cubicBezTo>
                  <a:cubicBezTo>
                    <a:pt x="1711" y="1458"/>
                    <a:pt x="888" y="698"/>
                    <a:pt x="4" y="3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-3743550" y="2946563"/>
              <a:ext cx="49275" cy="73900"/>
            </a:xfrm>
            <a:custGeom>
              <a:avLst/>
              <a:gdLst/>
              <a:ahLst/>
              <a:cxnLst/>
              <a:rect l="l" t="t" r="r" b="b"/>
              <a:pathLst>
                <a:path w="1971" h="2956" extrusionOk="0">
                  <a:moveTo>
                    <a:pt x="0" y="1"/>
                  </a:moveTo>
                  <a:lnTo>
                    <a:pt x="0" y="1"/>
                  </a:lnTo>
                  <a:cubicBezTo>
                    <a:pt x="232" y="558"/>
                    <a:pt x="538" y="1065"/>
                    <a:pt x="863" y="1560"/>
                  </a:cubicBezTo>
                  <a:cubicBezTo>
                    <a:pt x="1194" y="2050"/>
                    <a:pt x="1544" y="2528"/>
                    <a:pt x="1971" y="2956"/>
                  </a:cubicBezTo>
                  <a:cubicBezTo>
                    <a:pt x="1739" y="2398"/>
                    <a:pt x="1433" y="1892"/>
                    <a:pt x="1108" y="1396"/>
                  </a:cubicBezTo>
                  <a:cubicBezTo>
                    <a:pt x="776" y="907"/>
                    <a:pt x="426" y="429"/>
                    <a:pt x="0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-3798750" y="2769338"/>
              <a:ext cx="91225" cy="120375"/>
            </a:xfrm>
            <a:custGeom>
              <a:avLst/>
              <a:gdLst/>
              <a:ahLst/>
              <a:cxnLst/>
              <a:rect l="l" t="t" r="r" b="b"/>
              <a:pathLst>
                <a:path w="3649" h="4815" extrusionOk="0">
                  <a:moveTo>
                    <a:pt x="904" y="0"/>
                  </a:moveTo>
                  <a:lnTo>
                    <a:pt x="1" y="4814"/>
                  </a:lnTo>
                  <a:cubicBezTo>
                    <a:pt x="1" y="4814"/>
                    <a:pt x="7" y="4814"/>
                    <a:pt x="19" y="4814"/>
                  </a:cubicBezTo>
                  <a:cubicBezTo>
                    <a:pt x="297" y="4814"/>
                    <a:pt x="3649" y="4718"/>
                    <a:pt x="3280" y="60"/>
                  </a:cubicBezTo>
                  <a:lnTo>
                    <a:pt x="9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-4556425" y="2790738"/>
              <a:ext cx="239425" cy="237400"/>
            </a:xfrm>
            <a:custGeom>
              <a:avLst/>
              <a:gdLst/>
              <a:ahLst/>
              <a:cxnLst/>
              <a:rect l="l" t="t" r="r" b="b"/>
              <a:pathLst>
                <a:path w="9577" h="9496" extrusionOk="0">
                  <a:moveTo>
                    <a:pt x="6830" y="0"/>
                  </a:moveTo>
                  <a:cubicBezTo>
                    <a:pt x="6274" y="0"/>
                    <a:pt x="4355" y="49"/>
                    <a:pt x="2574" y="665"/>
                  </a:cubicBezTo>
                  <a:cubicBezTo>
                    <a:pt x="1777" y="942"/>
                    <a:pt x="1005" y="1335"/>
                    <a:pt x="397" y="1888"/>
                  </a:cubicBezTo>
                  <a:cubicBezTo>
                    <a:pt x="376" y="1905"/>
                    <a:pt x="355" y="1926"/>
                    <a:pt x="338" y="1947"/>
                  </a:cubicBezTo>
                  <a:cubicBezTo>
                    <a:pt x="101" y="2198"/>
                    <a:pt x="0" y="2549"/>
                    <a:pt x="51" y="2892"/>
                  </a:cubicBezTo>
                  <a:lnTo>
                    <a:pt x="51" y="2893"/>
                  </a:lnTo>
                  <a:cubicBezTo>
                    <a:pt x="122" y="3380"/>
                    <a:pt x="266" y="4121"/>
                    <a:pt x="570" y="4937"/>
                  </a:cubicBezTo>
                  <a:cubicBezTo>
                    <a:pt x="1091" y="6335"/>
                    <a:pt x="2069" y="7942"/>
                    <a:pt x="3906" y="8825"/>
                  </a:cubicBezTo>
                  <a:cubicBezTo>
                    <a:pt x="4770" y="9241"/>
                    <a:pt x="5820" y="9495"/>
                    <a:pt x="7100" y="9495"/>
                  </a:cubicBezTo>
                  <a:cubicBezTo>
                    <a:pt x="7305" y="9495"/>
                    <a:pt x="7516" y="9489"/>
                    <a:pt x="7733" y="9475"/>
                  </a:cubicBezTo>
                  <a:cubicBezTo>
                    <a:pt x="7979" y="9461"/>
                    <a:pt x="8232" y="9437"/>
                    <a:pt x="8496" y="9402"/>
                  </a:cubicBezTo>
                  <a:cubicBezTo>
                    <a:pt x="9062" y="9328"/>
                    <a:pt x="9496" y="8864"/>
                    <a:pt x="9527" y="8294"/>
                  </a:cubicBezTo>
                  <a:cubicBezTo>
                    <a:pt x="9554" y="7753"/>
                    <a:pt x="9576" y="7034"/>
                    <a:pt x="9573" y="6269"/>
                  </a:cubicBezTo>
                  <a:cubicBezTo>
                    <a:pt x="9573" y="6133"/>
                    <a:pt x="9571" y="5997"/>
                    <a:pt x="9568" y="5861"/>
                  </a:cubicBezTo>
                  <a:cubicBezTo>
                    <a:pt x="9547" y="4654"/>
                    <a:pt x="9450" y="3400"/>
                    <a:pt x="9173" y="2635"/>
                  </a:cubicBezTo>
                  <a:cubicBezTo>
                    <a:pt x="9142" y="2546"/>
                    <a:pt x="9107" y="2464"/>
                    <a:pt x="9072" y="2390"/>
                  </a:cubicBezTo>
                  <a:lnTo>
                    <a:pt x="7683" y="797"/>
                  </a:lnTo>
                  <a:lnTo>
                    <a:pt x="7199" y="242"/>
                  </a:lnTo>
                  <a:lnTo>
                    <a:pt x="6989" y="2"/>
                  </a:lnTo>
                  <a:cubicBezTo>
                    <a:pt x="6989" y="2"/>
                    <a:pt x="6933" y="0"/>
                    <a:pt x="6830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-4556475" y="2807338"/>
              <a:ext cx="239475" cy="220800"/>
            </a:xfrm>
            <a:custGeom>
              <a:avLst/>
              <a:gdLst/>
              <a:ahLst/>
              <a:cxnLst/>
              <a:rect l="l" t="t" r="r" b="b"/>
              <a:pathLst>
                <a:path w="9579" h="8832" extrusionOk="0">
                  <a:moveTo>
                    <a:pt x="2576" y="1"/>
                  </a:moveTo>
                  <a:cubicBezTo>
                    <a:pt x="1779" y="278"/>
                    <a:pt x="1007" y="671"/>
                    <a:pt x="399" y="1224"/>
                  </a:cubicBezTo>
                  <a:cubicBezTo>
                    <a:pt x="121" y="1475"/>
                    <a:pt x="0" y="1859"/>
                    <a:pt x="53" y="2228"/>
                  </a:cubicBezTo>
                  <a:lnTo>
                    <a:pt x="53" y="2229"/>
                  </a:lnTo>
                  <a:cubicBezTo>
                    <a:pt x="300" y="3938"/>
                    <a:pt x="1497" y="8831"/>
                    <a:pt x="7102" y="8831"/>
                  </a:cubicBezTo>
                  <a:cubicBezTo>
                    <a:pt x="7540" y="8831"/>
                    <a:pt x="8004" y="8801"/>
                    <a:pt x="8498" y="8738"/>
                  </a:cubicBezTo>
                  <a:cubicBezTo>
                    <a:pt x="9064" y="8664"/>
                    <a:pt x="9500" y="8200"/>
                    <a:pt x="9529" y="7630"/>
                  </a:cubicBezTo>
                  <a:cubicBezTo>
                    <a:pt x="9556" y="7089"/>
                    <a:pt x="9578" y="6371"/>
                    <a:pt x="9576" y="5605"/>
                  </a:cubicBezTo>
                  <a:lnTo>
                    <a:pt x="9576" y="5605"/>
                  </a:lnTo>
                  <a:cubicBezTo>
                    <a:pt x="9221" y="6178"/>
                    <a:pt x="8770" y="6698"/>
                    <a:pt x="8240" y="7121"/>
                  </a:cubicBezTo>
                  <a:cubicBezTo>
                    <a:pt x="8037" y="7284"/>
                    <a:pt x="7821" y="7435"/>
                    <a:pt x="7572" y="7511"/>
                  </a:cubicBezTo>
                  <a:cubicBezTo>
                    <a:pt x="7474" y="7541"/>
                    <a:pt x="7369" y="7557"/>
                    <a:pt x="7265" y="7557"/>
                  </a:cubicBezTo>
                  <a:cubicBezTo>
                    <a:pt x="7108" y="7557"/>
                    <a:pt x="6952" y="7520"/>
                    <a:pt x="6822" y="7435"/>
                  </a:cubicBezTo>
                  <a:cubicBezTo>
                    <a:pt x="6604" y="7292"/>
                    <a:pt x="6479" y="7001"/>
                    <a:pt x="6577" y="6761"/>
                  </a:cubicBezTo>
                  <a:lnTo>
                    <a:pt x="6577" y="6761"/>
                  </a:lnTo>
                  <a:cubicBezTo>
                    <a:pt x="6281" y="6929"/>
                    <a:pt x="6028" y="6964"/>
                    <a:pt x="5696" y="7047"/>
                  </a:cubicBezTo>
                  <a:cubicBezTo>
                    <a:pt x="5575" y="7078"/>
                    <a:pt x="5447" y="7095"/>
                    <a:pt x="5321" y="7095"/>
                  </a:cubicBezTo>
                  <a:cubicBezTo>
                    <a:pt x="5106" y="7095"/>
                    <a:pt x="4894" y="7046"/>
                    <a:pt x="4715" y="6929"/>
                  </a:cubicBezTo>
                  <a:cubicBezTo>
                    <a:pt x="4390" y="6719"/>
                    <a:pt x="4225" y="6321"/>
                    <a:pt x="4217" y="5936"/>
                  </a:cubicBezTo>
                  <a:cubicBezTo>
                    <a:pt x="4207" y="5549"/>
                    <a:pt x="4332" y="5171"/>
                    <a:pt x="4486" y="4816"/>
                  </a:cubicBezTo>
                  <a:cubicBezTo>
                    <a:pt x="4982" y="3649"/>
                    <a:pt x="5768" y="2633"/>
                    <a:pt x="6548" y="1632"/>
                  </a:cubicBezTo>
                  <a:lnTo>
                    <a:pt x="6548" y="1632"/>
                  </a:lnTo>
                  <a:cubicBezTo>
                    <a:pt x="5696" y="2320"/>
                    <a:pt x="4577" y="2733"/>
                    <a:pt x="3487" y="2852"/>
                  </a:cubicBezTo>
                  <a:cubicBezTo>
                    <a:pt x="3423" y="2858"/>
                    <a:pt x="3356" y="2862"/>
                    <a:pt x="3289" y="2862"/>
                  </a:cubicBezTo>
                  <a:cubicBezTo>
                    <a:pt x="3033" y="2862"/>
                    <a:pt x="2773" y="2801"/>
                    <a:pt x="2656" y="2586"/>
                  </a:cubicBezTo>
                  <a:cubicBezTo>
                    <a:pt x="2559" y="2408"/>
                    <a:pt x="2600" y="2187"/>
                    <a:pt x="2668" y="1995"/>
                  </a:cubicBezTo>
                  <a:cubicBezTo>
                    <a:pt x="2855" y="1472"/>
                    <a:pt x="3212" y="1011"/>
                    <a:pt x="3673" y="700"/>
                  </a:cubicBezTo>
                  <a:lnTo>
                    <a:pt x="3673" y="700"/>
                  </a:lnTo>
                  <a:cubicBezTo>
                    <a:pt x="3572" y="754"/>
                    <a:pt x="3471" y="778"/>
                    <a:pt x="3373" y="778"/>
                  </a:cubicBezTo>
                  <a:cubicBezTo>
                    <a:pt x="3132" y="778"/>
                    <a:pt x="2908" y="632"/>
                    <a:pt x="2748" y="405"/>
                  </a:cubicBezTo>
                  <a:cubicBezTo>
                    <a:pt x="2666" y="284"/>
                    <a:pt x="2609" y="145"/>
                    <a:pt x="2576" y="1"/>
                  </a:cubicBezTo>
                  <a:close/>
                </a:path>
              </a:pathLst>
            </a:custGeom>
            <a:solidFill>
              <a:srgbClr val="361E10">
                <a:alpha val="10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-4556425" y="2796763"/>
              <a:ext cx="192075" cy="117425"/>
            </a:xfrm>
            <a:custGeom>
              <a:avLst/>
              <a:gdLst/>
              <a:ahLst/>
              <a:cxnLst/>
              <a:rect l="l" t="t" r="r" b="b"/>
              <a:pathLst>
                <a:path w="7683" h="4697" extrusionOk="0">
                  <a:moveTo>
                    <a:pt x="7199" y="1"/>
                  </a:moveTo>
                  <a:cubicBezTo>
                    <a:pt x="4226" y="15"/>
                    <a:pt x="1782" y="970"/>
                    <a:pt x="338" y="1706"/>
                  </a:cubicBezTo>
                  <a:cubicBezTo>
                    <a:pt x="101" y="1957"/>
                    <a:pt x="0" y="2308"/>
                    <a:pt x="51" y="2651"/>
                  </a:cubicBezTo>
                  <a:lnTo>
                    <a:pt x="51" y="2652"/>
                  </a:lnTo>
                  <a:cubicBezTo>
                    <a:pt x="122" y="3139"/>
                    <a:pt x="266" y="3880"/>
                    <a:pt x="570" y="4696"/>
                  </a:cubicBezTo>
                  <a:cubicBezTo>
                    <a:pt x="2583" y="2311"/>
                    <a:pt x="7039" y="1118"/>
                    <a:pt x="7039" y="1118"/>
                  </a:cubicBezTo>
                  <a:lnTo>
                    <a:pt x="7683" y="556"/>
                  </a:lnTo>
                  <a:lnTo>
                    <a:pt x="7199" y="1"/>
                  </a:ln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-4458775" y="2854238"/>
              <a:ext cx="141575" cy="173900"/>
            </a:xfrm>
            <a:custGeom>
              <a:avLst/>
              <a:gdLst/>
              <a:ahLst/>
              <a:cxnLst/>
              <a:rect l="l" t="t" r="r" b="b"/>
              <a:pathLst>
                <a:path w="5663" h="6956" extrusionOk="0">
                  <a:moveTo>
                    <a:pt x="5003" y="1"/>
                  </a:moveTo>
                  <a:cubicBezTo>
                    <a:pt x="5003" y="1"/>
                    <a:pt x="1052" y="3602"/>
                    <a:pt x="0" y="6285"/>
                  </a:cubicBezTo>
                  <a:cubicBezTo>
                    <a:pt x="864" y="6701"/>
                    <a:pt x="1914" y="6955"/>
                    <a:pt x="3194" y="6955"/>
                  </a:cubicBezTo>
                  <a:cubicBezTo>
                    <a:pt x="3399" y="6955"/>
                    <a:pt x="3610" y="6949"/>
                    <a:pt x="3827" y="6935"/>
                  </a:cubicBezTo>
                  <a:cubicBezTo>
                    <a:pt x="4433" y="5996"/>
                    <a:pt x="5112" y="4577"/>
                    <a:pt x="5662" y="3322"/>
                  </a:cubicBezTo>
                  <a:cubicBezTo>
                    <a:pt x="5641" y="2114"/>
                    <a:pt x="5544" y="860"/>
                    <a:pt x="5266" y="95"/>
                  </a:cubicBezTo>
                  <a:lnTo>
                    <a:pt x="5003" y="1"/>
                  </a:ln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-4541775" y="2811163"/>
              <a:ext cx="139150" cy="72650"/>
            </a:xfrm>
            <a:custGeom>
              <a:avLst/>
              <a:gdLst/>
              <a:ahLst/>
              <a:cxnLst/>
              <a:rect l="l" t="t" r="r" b="b"/>
              <a:pathLst>
                <a:path w="5566" h="2906" extrusionOk="0">
                  <a:moveTo>
                    <a:pt x="5565" y="0"/>
                  </a:moveTo>
                  <a:lnTo>
                    <a:pt x="5565" y="0"/>
                  </a:lnTo>
                  <a:cubicBezTo>
                    <a:pt x="4482" y="35"/>
                    <a:pt x="3411" y="318"/>
                    <a:pt x="2417" y="768"/>
                  </a:cubicBezTo>
                  <a:cubicBezTo>
                    <a:pt x="1925" y="1007"/>
                    <a:pt x="1455" y="1295"/>
                    <a:pt x="1031" y="1645"/>
                  </a:cubicBezTo>
                  <a:cubicBezTo>
                    <a:pt x="613" y="2001"/>
                    <a:pt x="261" y="2432"/>
                    <a:pt x="1" y="2905"/>
                  </a:cubicBezTo>
                  <a:cubicBezTo>
                    <a:pt x="356" y="2496"/>
                    <a:pt x="748" y="2140"/>
                    <a:pt x="1173" y="1828"/>
                  </a:cubicBezTo>
                  <a:cubicBezTo>
                    <a:pt x="1608" y="1527"/>
                    <a:pt x="2065" y="1263"/>
                    <a:pt x="2543" y="1036"/>
                  </a:cubicBezTo>
                  <a:cubicBezTo>
                    <a:pt x="3021" y="812"/>
                    <a:pt x="3518" y="622"/>
                    <a:pt x="4022" y="451"/>
                  </a:cubicBezTo>
                  <a:cubicBezTo>
                    <a:pt x="4528" y="285"/>
                    <a:pt x="5040" y="128"/>
                    <a:pt x="5565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-4511000" y="2844413"/>
              <a:ext cx="120675" cy="116975"/>
            </a:xfrm>
            <a:custGeom>
              <a:avLst/>
              <a:gdLst/>
              <a:ahLst/>
              <a:cxnLst/>
              <a:rect l="l" t="t" r="r" b="b"/>
              <a:pathLst>
                <a:path w="4827" h="4679" extrusionOk="0">
                  <a:moveTo>
                    <a:pt x="4826" y="0"/>
                  </a:moveTo>
                  <a:lnTo>
                    <a:pt x="4826" y="0"/>
                  </a:lnTo>
                  <a:cubicBezTo>
                    <a:pt x="3942" y="696"/>
                    <a:pt x="3118" y="1457"/>
                    <a:pt x="2311" y="2234"/>
                  </a:cubicBezTo>
                  <a:cubicBezTo>
                    <a:pt x="1510" y="3015"/>
                    <a:pt x="724" y="3815"/>
                    <a:pt x="0" y="4679"/>
                  </a:cubicBezTo>
                  <a:cubicBezTo>
                    <a:pt x="886" y="3982"/>
                    <a:pt x="1709" y="3222"/>
                    <a:pt x="2516" y="2445"/>
                  </a:cubicBezTo>
                  <a:cubicBezTo>
                    <a:pt x="3318" y="1662"/>
                    <a:pt x="4104" y="863"/>
                    <a:pt x="4826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-4422350" y="2946563"/>
              <a:ext cx="49250" cy="73900"/>
            </a:xfrm>
            <a:custGeom>
              <a:avLst/>
              <a:gdLst/>
              <a:ahLst/>
              <a:cxnLst/>
              <a:rect l="l" t="t" r="r" b="b"/>
              <a:pathLst>
                <a:path w="1970" h="2956" extrusionOk="0">
                  <a:moveTo>
                    <a:pt x="1970" y="1"/>
                  </a:moveTo>
                  <a:lnTo>
                    <a:pt x="1970" y="1"/>
                  </a:lnTo>
                  <a:cubicBezTo>
                    <a:pt x="1545" y="429"/>
                    <a:pt x="1195" y="907"/>
                    <a:pt x="863" y="1396"/>
                  </a:cubicBezTo>
                  <a:cubicBezTo>
                    <a:pt x="538" y="1892"/>
                    <a:pt x="232" y="2398"/>
                    <a:pt x="0" y="2956"/>
                  </a:cubicBezTo>
                  <a:cubicBezTo>
                    <a:pt x="426" y="2528"/>
                    <a:pt x="776" y="2050"/>
                    <a:pt x="1108" y="1560"/>
                  </a:cubicBezTo>
                  <a:cubicBezTo>
                    <a:pt x="1432" y="1065"/>
                    <a:pt x="1738" y="558"/>
                    <a:pt x="1970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-4409125" y="2769338"/>
              <a:ext cx="91250" cy="120375"/>
            </a:xfrm>
            <a:custGeom>
              <a:avLst/>
              <a:gdLst/>
              <a:ahLst/>
              <a:cxnLst/>
              <a:rect l="l" t="t" r="r" b="b"/>
              <a:pathLst>
                <a:path w="3650" h="4815" extrusionOk="0">
                  <a:moveTo>
                    <a:pt x="2746" y="0"/>
                  </a:moveTo>
                  <a:lnTo>
                    <a:pt x="370" y="60"/>
                  </a:lnTo>
                  <a:cubicBezTo>
                    <a:pt x="1" y="4718"/>
                    <a:pt x="3353" y="4814"/>
                    <a:pt x="3631" y="4814"/>
                  </a:cubicBezTo>
                  <a:cubicBezTo>
                    <a:pt x="3643" y="4814"/>
                    <a:pt x="3649" y="4814"/>
                    <a:pt x="3649" y="4814"/>
                  </a:cubicBezTo>
                  <a:lnTo>
                    <a:pt x="27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-4495675" y="2332588"/>
              <a:ext cx="829350" cy="754800"/>
            </a:xfrm>
            <a:custGeom>
              <a:avLst/>
              <a:gdLst/>
              <a:ahLst/>
              <a:cxnLst/>
              <a:rect l="l" t="t" r="r" b="b"/>
              <a:pathLst>
                <a:path w="33174" h="30192" extrusionOk="0">
                  <a:moveTo>
                    <a:pt x="16958" y="1"/>
                  </a:moveTo>
                  <a:cubicBezTo>
                    <a:pt x="14661" y="1"/>
                    <a:pt x="12430" y="451"/>
                    <a:pt x="10551" y="1543"/>
                  </a:cubicBezTo>
                  <a:cubicBezTo>
                    <a:pt x="7756" y="3168"/>
                    <a:pt x="5697" y="7249"/>
                    <a:pt x="5105" y="11825"/>
                  </a:cubicBezTo>
                  <a:cubicBezTo>
                    <a:pt x="4805" y="11656"/>
                    <a:pt x="4445" y="11551"/>
                    <a:pt x="4015" y="11551"/>
                  </a:cubicBezTo>
                  <a:cubicBezTo>
                    <a:pt x="3949" y="11551"/>
                    <a:pt x="3882" y="11553"/>
                    <a:pt x="3813" y="11559"/>
                  </a:cubicBezTo>
                  <a:cubicBezTo>
                    <a:pt x="1429" y="11736"/>
                    <a:pt x="1" y="18660"/>
                    <a:pt x="5641" y="19697"/>
                  </a:cubicBezTo>
                  <a:cubicBezTo>
                    <a:pt x="6844" y="23868"/>
                    <a:pt x="9656" y="27521"/>
                    <a:pt x="14659" y="29110"/>
                  </a:cubicBezTo>
                  <a:cubicBezTo>
                    <a:pt x="17039" y="29865"/>
                    <a:pt x="19120" y="30191"/>
                    <a:pt x="20922" y="30191"/>
                  </a:cubicBezTo>
                  <a:cubicBezTo>
                    <a:pt x="27864" y="30191"/>
                    <a:pt x="30647" y="25345"/>
                    <a:pt x="30318" y="21543"/>
                  </a:cubicBezTo>
                  <a:cubicBezTo>
                    <a:pt x="30160" y="19735"/>
                    <a:pt x="30331" y="17917"/>
                    <a:pt x="30888" y="16190"/>
                  </a:cubicBezTo>
                  <a:cubicBezTo>
                    <a:pt x="31816" y="13310"/>
                    <a:pt x="33173" y="9276"/>
                    <a:pt x="31390" y="6060"/>
                  </a:cubicBezTo>
                  <a:cubicBezTo>
                    <a:pt x="29853" y="3285"/>
                    <a:pt x="23164" y="1"/>
                    <a:pt x="16958" y="1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-4450850" y="2500413"/>
              <a:ext cx="780000" cy="587000"/>
            </a:xfrm>
            <a:custGeom>
              <a:avLst/>
              <a:gdLst/>
              <a:ahLst/>
              <a:cxnLst/>
              <a:rect l="l" t="t" r="r" b="b"/>
              <a:pathLst>
                <a:path w="31200" h="23480" extrusionOk="0">
                  <a:moveTo>
                    <a:pt x="29914" y="1"/>
                  </a:moveTo>
                  <a:lnTo>
                    <a:pt x="29914" y="1"/>
                  </a:lnTo>
                  <a:cubicBezTo>
                    <a:pt x="30529" y="2820"/>
                    <a:pt x="29485" y="5940"/>
                    <a:pt x="28726" y="8295"/>
                  </a:cubicBezTo>
                  <a:cubicBezTo>
                    <a:pt x="28171" y="10023"/>
                    <a:pt x="27999" y="11840"/>
                    <a:pt x="28156" y="13648"/>
                  </a:cubicBezTo>
                  <a:cubicBezTo>
                    <a:pt x="28487" y="17451"/>
                    <a:pt x="25703" y="22297"/>
                    <a:pt x="18760" y="22297"/>
                  </a:cubicBezTo>
                  <a:cubicBezTo>
                    <a:pt x="16958" y="22297"/>
                    <a:pt x="14876" y="21971"/>
                    <a:pt x="12496" y="21215"/>
                  </a:cubicBezTo>
                  <a:cubicBezTo>
                    <a:pt x="7493" y="19625"/>
                    <a:pt x="4684" y="15974"/>
                    <a:pt x="3478" y="11802"/>
                  </a:cubicBezTo>
                  <a:cubicBezTo>
                    <a:pt x="1634" y="11461"/>
                    <a:pt x="547" y="10496"/>
                    <a:pt x="0" y="9337"/>
                  </a:cubicBezTo>
                  <a:lnTo>
                    <a:pt x="0" y="9337"/>
                  </a:lnTo>
                  <a:cubicBezTo>
                    <a:pt x="284" y="10974"/>
                    <a:pt x="1398" y="12532"/>
                    <a:pt x="3847" y="12984"/>
                  </a:cubicBezTo>
                  <a:cubicBezTo>
                    <a:pt x="5052" y="17155"/>
                    <a:pt x="7863" y="20808"/>
                    <a:pt x="12865" y="22398"/>
                  </a:cubicBezTo>
                  <a:cubicBezTo>
                    <a:pt x="15245" y="23153"/>
                    <a:pt x="17327" y="23479"/>
                    <a:pt x="19129" y="23479"/>
                  </a:cubicBezTo>
                  <a:cubicBezTo>
                    <a:pt x="26073" y="23479"/>
                    <a:pt x="28856" y="18634"/>
                    <a:pt x="28525" y="14831"/>
                  </a:cubicBezTo>
                  <a:cubicBezTo>
                    <a:pt x="28369" y="13022"/>
                    <a:pt x="28540" y="11205"/>
                    <a:pt x="29096" y="9476"/>
                  </a:cubicBezTo>
                  <a:cubicBezTo>
                    <a:pt x="29961" y="6788"/>
                    <a:pt x="31199" y="3094"/>
                    <a:pt x="29914" y="1"/>
                  </a:cubicBezTo>
                  <a:close/>
                </a:path>
              </a:pathLst>
            </a:custGeom>
            <a:solidFill>
              <a:srgbClr val="E6F0EF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-3930325" y="2601838"/>
              <a:ext cx="192925" cy="229175"/>
            </a:xfrm>
            <a:custGeom>
              <a:avLst/>
              <a:gdLst/>
              <a:ahLst/>
              <a:cxnLst/>
              <a:rect l="l" t="t" r="r" b="b"/>
              <a:pathLst>
                <a:path w="7717" h="9167" extrusionOk="0">
                  <a:moveTo>
                    <a:pt x="1" y="0"/>
                  </a:moveTo>
                  <a:lnTo>
                    <a:pt x="2054" y="3670"/>
                  </a:lnTo>
                  <a:cubicBezTo>
                    <a:pt x="1936" y="3652"/>
                    <a:pt x="1821" y="3631"/>
                    <a:pt x="1706" y="3612"/>
                  </a:cubicBezTo>
                  <a:lnTo>
                    <a:pt x="1706" y="3612"/>
                  </a:lnTo>
                  <a:cubicBezTo>
                    <a:pt x="3369" y="5963"/>
                    <a:pt x="5893" y="9071"/>
                    <a:pt x="7654" y="9166"/>
                  </a:cubicBezTo>
                  <a:cubicBezTo>
                    <a:pt x="7660" y="8821"/>
                    <a:pt x="7681" y="8478"/>
                    <a:pt x="7716" y="8134"/>
                  </a:cubicBezTo>
                  <a:cubicBezTo>
                    <a:pt x="4971" y="8094"/>
                    <a:pt x="290" y="476"/>
                    <a:pt x="1" y="0"/>
                  </a:cubicBezTo>
                  <a:close/>
                </a:path>
              </a:pathLst>
            </a:custGeom>
            <a:solidFill>
              <a:srgbClr val="361E10">
                <a:alpha val="10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0"/>
            <p:cNvSpPr/>
            <p:nvPr/>
          </p:nvSpPr>
          <p:spPr>
            <a:xfrm>
              <a:off x="-4298175" y="2507063"/>
              <a:ext cx="419225" cy="267800"/>
            </a:xfrm>
            <a:custGeom>
              <a:avLst/>
              <a:gdLst/>
              <a:ahLst/>
              <a:cxnLst/>
              <a:rect l="l" t="t" r="r" b="b"/>
              <a:pathLst>
                <a:path w="16769" h="10712" extrusionOk="0">
                  <a:moveTo>
                    <a:pt x="6427" y="1"/>
                  </a:moveTo>
                  <a:cubicBezTo>
                    <a:pt x="5278" y="6108"/>
                    <a:pt x="285" y="9487"/>
                    <a:pt x="13" y="9671"/>
                  </a:cubicBezTo>
                  <a:cubicBezTo>
                    <a:pt x="39" y="9990"/>
                    <a:pt x="37" y="10336"/>
                    <a:pt x="0" y="10712"/>
                  </a:cubicBezTo>
                  <a:cubicBezTo>
                    <a:pt x="0" y="10712"/>
                    <a:pt x="5246" y="7313"/>
                    <a:pt x="6427" y="1035"/>
                  </a:cubicBezTo>
                  <a:cubicBezTo>
                    <a:pt x="6427" y="1035"/>
                    <a:pt x="9530" y="7387"/>
                    <a:pt x="16768" y="8496"/>
                  </a:cubicBezTo>
                  <a:lnTo>
                    <a:pt x="16768" y="8495"/>
                  </a:lnTo>
                  <a:lnTo>
                    <a:pt x="16125" y="7349"/>
                  </a:lnTo>
                  <a:cubicBezTo>
                    <a:pt x="9347" y="5975"/>
                    <a:pt x="6427" y="1"/>
                    <a:pt x="6427" y="1"/>
                  </a:cubicBezTo>
                  <a:close/>
                </a:path>
              </a:pathLst>
            </a:custGeom>
            <a:solidFill>
              <a:srgbClr val="361E10">
                <a:alpha val="10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0"/>
            <p:cNvSpPr/>
            <p:nvPr/>
          </p:nvSpPr>
          <p:spPr>
            <a:xfrm>
              <a:off x="-3914825" y="2871588"/>
              <a:ext cx="140400" cy="128975"/>
            </a:xfrm>
            <a:custGeom>
              <a:avLst/>
              <a:gdLst/>
              <a:ahLst/>
              <a:cxnLst/>
              <a:rect l="l" t="t" r="r" b="b"/>
              <a:pathLst>
                <a:path w="5616" h="5159" extrusionOk="0">
                  <a:moveTo>
                    <a:pt x="2804" y="1"/>
                  </a:moveTo>
                  <a:cubicBezTo>
                    <a:pt x="1600" y="1"/>
                    <a:pt x="524" y="850"/>
                    <a:pt x="280" y="2076"/>
                  </a:cubicBezTo>
                  <a:cubicBezTo>
                    <a:pt x="1" y="3472"/>
                    <a:pt x="908" y="4829"/>
                    <a:pt x="2305" y="5108"/>
                  </a:cubicBezTo>
                  <a:cubicBezTo>
                    <a:pt x="2475" y="5142"/>
                    <a:pt x="2645" y="5158"/>
                    <a:pt x="2812" y="5158"/>
                  </a:cubicBezTo>
                  <a:cubicBezTo>
                    <a:pt x="4016" y="5158"/>
                    <a:pt x="5092" y="4309"/>
                    <a:pt x="5336" y="3083"/>
                  </a:cubicBezTo>
                  <a:cubicBezTo>
                    <a:pt x="5616" y="1686"/>
                    <a:pt x="4708" y="329"/>
                    <a:pt x="3312" y="51"/>
                  </a:cubicBezTo>
                  <a:cubicBezTo>
                    <a:pt x="3141" y="17"/>
                    <a:pt x="2971" y="1"/>
                    <a:pt x="2804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0"/>
            <p:cNvSpPr/>
            <p:nvPr/>
          </p:nvSpPr>
          <p:spPr>
            <a:xfrm>
              <a:off x="-4279775" y="2798913"/>
              <a:ext cx="148775" cy="136700"/>
            </a:xfrm>
            <a:custGeom>
              <a:avLst/>
              <a:gdLst/>
              <a:ahLst/>
              <a:cxnLst/>
              <a:rect l="l" t="t" r="r" b="b"/>
              <a:pathLst>
                <a:path w="5951" h="5468" extrusionOk="0">
                  <a:moveTo>
                    <a:pt x="2972" y="1"/>
                  </a:moveTo>
                  <a:cubicBezTo>
                    <a:pt x="1695" y="1"/>
                    <a:pt x="554" y="900"/>
                    <a:pt x="295" y="2200"/>
                  </a:cubicBezTo>
                  <a:cubicBezTo>
                    <a:pt x="0" y="3680"/>
                    <a:pt x="961" y="5119"/>
                    <a:pt x="2441" y="5415"/>
                  </a:cubicBezTo>
                  <a:cubicBezTo>
                    <a:pt x="2622" y="5451"/>
                    <a:pt x="2801" y="5468"/>
                    <a:pt x="2978" y="5468"/>
                  </a:cubicBezTo>
                  <a:cubicBezTo>
                    <a:pt x="4255" y="5468"/>
                    <a:pt x="5397" y="4568"/>
                    <a:pt x="5656" y="3269"/>
                  </a:cubicBezTo>
                  <a:cubicBezTo>
                    <a:pt x="5951" y="1788"/>
                    <a:pt x="4990" y="349"/>
                    <a:pt x="3510" y="54"/>
                  </a:cubicBezTo>
                  <a:cubicBezTo>
                    <a:pt x="3329" y="18"/>
                    <a:pt x="3149" y="1"/>
                    <a:pt x="2972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0"/>
            <p:cNvSpPr/>
            <p:nvPr/>
          </p:nvSpPr>
          <p:spPr>
            <a:xfrm>
              <a:off x="-4227000" y="2646713"/>
              <a:ext cx="180650" cy="152225"/>
            </a:xfrm>
            <a:custGeom>
              <a:avLst/>
              <a:gdLst/>
              <a:ahLst/>
              <a:cxnLst/>
              <a:rect l="l" t="t" r="r" b="b"/>
              <a:pathLst>
                <a:path w="7226" h="6089" extrusionOk="0">
                  <a:moveTo>
                    <a:pt x="3294" y="1"/>
                  </a:moveTo>
                  <a:cubicBezTo>
                    <a:pt x="1879" y="1"/>
                    <a:pt x="614" y="998"/>
                    <a:pt x="327" y="2439"/>
                  </a:cubicBezTo>
                  <a:cubicBezTo>
                    <a:pt x="0" y="4079"/>
                    <a:pt x="1064" y="5674"/>
                    <a:pt x="2705" y="6001"/>
                  </a:cubicBezTo>
                  <a:cubicBezTo>
                    <a:pt x="2996" y="6059"/>
                    <a:pt x="3305" y="6088"/>
                    <a:pt x="3619" y="6088"/>
                  </a:cubicBezTo>
                  <a:cubicBezTo>
                    <a:pt x="5075" y="6088"/>
                    <a:pt x="6629" y="5455"/>
                    <a:pt x="6899" y="4106"/>
                  </a:cubicBezTo>
                  <a:cubicBezTo>
                    <a:pt x="7226" y="2466"/>
                    <a:pt x="5530" y="387"/>
                    <a:pt x="3890" y="60"/>
                  </a:cubicBezTo>
                  <a:cubicBezTo>
                    <a:pt x="3690" y="20"/>
                    <a:pt x="3491" y="1"/>
                    <a:pt x="3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0"/>
            <p:cNvSpPr/>
            <p:nvPr/>
          </p:nvSpPr>
          <p:spPr>
            <a:xfrm>
              <a:off x="-4222175" y="2643013"/>
              <a:ext cx="183000" cy="122025"/>
            </a:xfrm>
            <a:custGeom>
              <a:avLst/>
              <a:gdLst/>
              <a:ahLst/>
              <a:cxnLst/>
              <a:rect l="l" t="t" r="r" b="b"/>
              <a:pathLst>
                <a:path w="7320" h="4881" extrusionOk="0">
                  <a:moveTo>
                    <a:pt x="3110" y="1"/>
                  </a:moveTo>
                  <a:cubicBezTo>
                    <a:pt x="3050" y="1"/>
                    <a:pt x="2988" y="2"/>
                    <a:pt x="2933" y="4"/>
                  </a:cubicBezTo>
                  <a:cubicBezTo>
                    <a:pt x="2898" y="6"/>
                    <a:pt x="2809" y="15"/>
                    <a:pt x="2774" y="18"/>
                  </a:cubicBezTo>
                  <a:lnTo>
                    <a:pt x="2667" y="32"/>
                  </a:lnTo>
                  <a:cubicBezTo>
                    <a:pt x="1403" y="212"/>
                    <a:pt x="360" y="1161"/>
                    <a:pt x="79" y="2408"/>
                  </a:cubicBezTo>
                  <a:cubicBezTo>
                    <a:pt x="26" y="2647"/>
                    <a:pt x="0" y="2894"/>
                    <a:pt x="4" y="3138"/>
                  </a:cubicBezTo>
                  <a:cubicBezTo>
                    <a:pt x="15" y="3692"/>
                    <a:pt x="182" y="4243"/>
                    <a:pt x="487" y="4705"/>
                  </a:cubicBezTo>
                  <a:cubicBezTo>
                    <a:pt x="427" y="4582"/>
                    <a:pt x="372" y="4456"/>
                    <a:pt x="325" y="4329"/>
                  </a:cubicBezTo>
                  <a:cubicBezTo>
                    <a:pt x="121" y="3762"/>
                    <a:pt x="85" y="3134"/>
                    <a:pt x="234" y="2549"/>
                  </a:cubicBezTo>
                  <a:cubicBezTo>
                    <a:pt x="530" y="1340"/>
                    <a:pt x="1567" y="437"/>
                    <a:pt x="2805" y="313"/>
                  </a:cubicBezTo>
                  <a:cubicBezTo>
                    <a:pt x="2901" y="304"/>
                    <a:pt x="2997" y="299"/>
                    <a:pt x="3094" y="299"/>
                  </a:cubicBezTo>
                  <a:cubicBezTo>
                    <a:pt x="3418" y="299"/>
                    <a:pt x="3743" y="351"/>
                    <a:pt x="4048" y="462"/>
                  </a:cubicBezTo>
                  <a:cubicBezTo>
                    <a:pt x="5598" y="1019"/>
                    <a:pt x="7319" y="3222"/>
                    <a:pt x="6465" y="4880"/>
                  </a:cubicBezTo>
                  <a:cubicBezTo>
                    <a:pt x="6787" y="4420"/>
                    <a:pt x="6862" y="3826"/>
                    <a:pt x="6765" y="3281"/>
                  </a:cubicBezTo>
                  <a:cubicBezTo>
                    <a:pt x="6518" y="1944"/>
                    <a:pt x="5419" y="666"/>
                    <a:pt x="4150" y="182"/>
                  </a:cubicBezTo>
                  <a:cubicBezTo>
                    <a:pt x="3849" y="70"/>
                    <a:pt x="3524" y="12"/>
                    <a:pt x="3202" y="2"/>
                  </a:cubicBezTo>
                  <a:cubicBezTo>
                    <a:pt x="3173" y="1"/>
                    <a:pt x="3142" y="1"/>
                    <a:pt x="3110" y="1"/>
                  </a:cubicBezTo>
                  <a:close/>
                </a:path>
              </a:pathLst>
            </a:custGeom>
            <a:solidFill>
              <a:srgbClr val="610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0"/>
            <p:cNvSpPr/>
            <p:nvPr/>
          </p:nvSpPr>
          <p:spPr>
            <a:xfrm>
              <a:off x="-4183900" y="2663513"/>
              <a:ext cx="112250" cy="106950"/>
            </a:xfrm>
            <a:custGeom>
              <a:avLst/>
              <a:gdLst/>
              <a:ahLst/>
              <a:cxnLst/>
              <a:rect l="l" t="t" r="r" b="b"/>
              <a:pathLst>
                <a:path w="4490" h="4278" extrusionOk="0">
                  <a:moveTo>
                    <a:pt x="2329" y="0"/>
                  </a:moveTo>
                  <a:cubicBezTo>
                    <a:pt x="2192" y="0"/>
                    <a:pt x="2055" y="14"/>
                    <a:pt x="1923" y="40"/>
                  </a:cubicBezTo>
                  <a:cubicBezTo>
                    <a:pt x="1255" y="172"/>
                    <a:pt x="675" y="616"/>
                    <a:pt x="390" y="1246"/>
                  </a:cubicBezTo>
                  <a:cubicBezTo>
                    <a:pt x="318" y="1395"/>
                    <a:pt x="266" y="1553"/>
                    <a:pt x="232" y="1721"/>
                  </a:cubicBezTo>
                  <a:cubicBezTo>
                    <a:pt x="1" y="2881"/>
                    <a:pt x="756" y="4007"/>
                    <a:pt x="1914" y="4238"/>
                  </a:cubicBezTo>
                  <a:cubicBezTo>
                    <a:pt x="1993" y="4253"/>
                    <a:pt x="2075" y="4264"/>
                    <a:pt x="2152" y="4270"/>
                  </a:cubicBezTo>
                  <a:cubicBezTo>
                    <a:pt x="2214" y="4275"/>
                    <a:pt x="2276" y="4278"/>
                    <a:pt x="2337" y="4278"/>
                  </a:cubicBezTo>
                  <a:cubicBezTo>
                    <a:pt x="2857" y="4278"/>
                    <a:pt x="3349" y="4088"/>
                    <a:pt x="3727" y="3761"/>
                  </a:cubicBezTo>
                  <a:cubicBezTo>
                    <a:pt x="4079" y="3461"/>
                    <a:pt x="4334" y="3045"/>
                    <a:pt x="4431" y="2558"/>
                  </a:cubicBezTo>
                  <a:cubicBezTo>
                    <a:pt x="4454" y="2442"/>
                    <a:pt x="4467" y="2330"/>
                    <a:pt x="4468" y="2216"/>
                  </a:cubicBezTo>
                  <a:cubicBezTo>
                    <a:pt x="4489" y="1720"/>
                    <a:pt x="4334" y="1246"/>
                    <a:pt x="4050" y="867"/>
                  </a:cubicBezTo>
                  <a:cubicBezTo>
                    <a:pt x="3747" y="454"/>
                    <a:pt x="3293" y="150"/>
                    <a:pt x="2751" y="42"/>
                  </a:cubicBezTo>
                  <a:cubicBezTo>
                    <a:pt x="2610" y="14"/>
                    <a:pt x="2469" y="0"/>
                    <a:pt x="2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0"/>
            <p:cNvSpPr/>
            <p:nvPr/>
          </p:nvSpPr>
          <p:spPr>
            <a:xfrm>
              <a:off x="-4122775" y="2685188"/>
              <a:ext cx="51125" cy="33750"/>
            </a:xfrm>
            <a:custGeom>
              <a:avLst/>
              <a:gdLst/>
              <a:ahLst/>
              <a:cxnLst/>
              <a:rect l="l" t="t" r="r" b="b"/>
              <a:pathLst>
                <a:path w="2045" h="1350" extrusionOk="0">
                  <a:moveTo>
                    <a:pt x="1606" y="0"/>
                  </a:moveTo>
                  <a:lnTo>
                    <a:pt x="1" y="1202"/>
                  </a:lnTo>
                  <a:lnTo>
                    <a:pt x="2023" y="1349"/>
                  </a:lnTo>
                  <a:cubicBezTo>
                    <a:pt x="2044" y="853"/>
                    <a:pt x="1889" y="379"/>
                    <a:pt x="1606" y="0"/>
                  </a:cubicBezTo>
                  <a:close/>
                </a:path>
              </a:pathLst>
            </a:custGeom>
            <a:solidFill>
              <a:srgbClr val="E6F0EF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0"/>
            <p:cNvSpPr/>
            <p:nvPr/>
          </p:nvSpPr>
          <p:spPr>
            <a:xfrm>
              <a:off x="-4130100" y="2715213"/>
              <a:ext cx="39400" cy="55250"/>
            </a:xfrm>
            <a:custGeom>
              <a:avLst/>
              <a:gdLst/>
              <a:ahLst/>
              <a:cxnLst/>
              <a:rect l="l" t="t" r="r" b="b"/>
              <a:pathLst>
                <a:path w="1576" h="2210" extrusionOk="0">
                  <a:moveTo>
                    <a:pt x="294" y="1"/>
                  </a:moveTo>
                  <a:lnTo>
                    <a:pt x="0" y="2202"/>
                  </a:lnTo>
                  <a:cubicBezTo>
                    <a:pt x="62" y="2207"/>
                    <a:pt x="124" y="2210"/>
                    <a:pt x="185" y="2210"/>
                  </a:cubicBezTo>
                  <a:cubicBezTo>
                    <a:pt x="705" y="2210"/>
                    <a:pt x="1197" y="2020"/>
                    <a:pt x="1575" y="1693"/>
                  </a:cubicBezTo>
                  <a:lnTo>
                    <a:pt x="294" y="1"/>
                  </a:lnTo>
                  <a:close/>
                </a:path>
              </a:pathLst>
            </a:custGeom>
            <a:solidFill>
              <a:srgbClr val="E6F0EF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0"/>
            <p:cNvSpPr/>
            <p:nvPr/>
          </p:nvSpPr>
          <p:spPr>
            <a:xfrm>
              <a:off x="-4157375" y="2687838"/>
              <a:ext cx="63500" cy="58350"/>
            </a:xfrm>
            <a:custGeom>
              <a:avLst/>
              <a:gdLst/>
              <a:ahLst/>
              <a:cxnLst/>
              <a:rect l="l" t="t" r="r" b="b"/>
              <a:pathLst>
                <a:path w="2540" h="2334" extrusionOk="0">
                  <a:moveTo>
                    <a:pt x="1269" y="0"/>
                  </a:moveTo>
                  <a:cubicBezTo>
                    <a:pt x="725" y="0"/>
                    <a:pt x="238" y="384"/>
                    <a:pt x="128" y="939"/>
                  </a:cubicBezTo>
                  <a:cubicBezTo>
                    <a:pt x="1" y="1570"/>
                    <a:pt x="411" y="2184"/>
                    <a:pt x="1042" y="2310"/>
                  </a:cubicBezTo>
                  <a:cubicBezTo>
                    <a:pt x="1119" y="2326"/>
                    <a:pt x="1196" y="2333"/>
                    <a:pt x="1271" y="2333"/>
                  </a:cubicBezTo>
                  <a:cubicBezTo>
                    <a:pt x="1817" y="2333"/>
                    <a:pt x="2304" y="1949"/>
                    <a:pt x="2414" y="1395"/>
                  </a:cubicBezTo>
                  <a:cubicBezTo>
                    <a:pt x="2539" y="763"/>
                    <a:pt x="2130" y="149"/>
                    <a:pt x="1498" y="23"/>
                  </a:cubicBezTo>
                  <a:cubicBezTo>
                    <a:pt x="1421" y="8"/>
                    <a:pt x="1345" y="0"/>
                    <a:pt x="1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0"/>
            <p:cNvSpPr/>
            <p:nvPr/>
          </p:nvSpPr>
          <p:spPr>
            <a:xfrm>
              <a:off x="-4164525" y="2714013"/>
              <a:ext cx="17750" cy="16350"/>
            </a:xfrm>
            <a:custGeom>
              <a:avLst/>
              <a:gdLst/>
              <a:ahLst/>
              <a:cxnLst/>
              <a:rect l="l" t="t" r="r" b="b"/>
              <a:pathLst>
                <a:path w="710" h="654" extrusionOk="0">
                  <a:moveTo>
                    <a:pt x="354" y="1"/>
                  </a:moveTo>
                  <a:cubicBezTo>
                    <a:pt x="202" y="1"/>
                    <a:pt x="66" y="108"/>
                    <a:pt x="35" y="264"/>
                  </a:cubicBezTo>
                  <a:cubicBezTo>
                    <a:pt x="0" y="440"/>
                    <a:pt x="115" y="611"/>
                    <a:pt x="291" y="647"/>
                  </a:cubicBezTo>
                  <a:cubicBezTo>
                    <a:pt x="313" y="651"/>
                    <a:pt x="334" y="653"/>
                    <a:pt x="355" y="653"/>
                  </a:cubicBezTo>
                  <a:cubicBezTo>
                    <a:pt x="507" y="653"/>
                    <a:pt x="643" y="545"/>
                    <a:pt x="674" y="390"/>
                  </a:cubicBezTo>
                  <a:cubicBezTo>
                    <a:pt x="709" y="214"/>
                    <a:pt x="595" y="42"/>
                    <a:pt x="419" y="7"/>
                  </a:cubicBezTo>
                  <a:cubicBezTo>
                    <a:pt x="397" y="3"/>
                    <a:pt x="376" y="1"/>
                    <a:pt x="3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0"/>
            <p:cNvSpPr/>
            <p:nvPr/>
          </p:nvSpPr>
          <p:spPr>
            <a:xfrm>
              <a:off x="-3943075" y="2707338"/>
              <a:ext cx="184125" cy="151300"/>
            </a:xfrm>
            <a:custGeom>
              <a:avLst/>
              <a:gdLst/>
              <a:ahLst/>
              <a:cxnLst/>
              <a:rect l="l" t="t" r="r" b="b"/>
              <a:pathLst>
                <a:path w="7365" h="6052" extrusionOk="0">
                  <a:moveTo>
                    <a:pt x="4111" y="0"/>
                  </a:moveTo>
                  <a:cubicBezTo>
                    <a:pt x="2536" y="0"/>
                    <a:pt x="620" y="1169"/>
                    <a:pt x="328" y="2634"/>
                  </a:cubicBezTo>
                  <a:cubicBezTo>
                    <a:pt x="1" y="4275"/>
                    <a:pt x="1834" y="5666"/>
                    <a:pt x="3474" y="5993"/>
                  </a:cubicBezTo>
                  <a:cubicBezTo>
                    <a:pt x="3674" y="6033"/>
                    <a:pt x="3873" y="6052"/>
                    <a:pt x="4070" y="6052"/>
                  </a:cubicBezTo>
                  <a:cubicBezTo>
                    <a:pt x="5485" y="6052"/>
                    <a:pt x="6750" y="5055"/>
                    <a:pt x="7037" y="3614"/>
                  </a:cubicBezTo>
                  <a:cubicBezTo>
                    <a:pt x="7364" y="1974"/>
                    <a:pt x="6299" y="379"/>
                    <a:pt x="4659" y="52"/>
                  </a:cubicBezTo>
                  <a:cubicBezTo>
                    <a:pt x="4483" y="17"/>
                    <a:pt x="4300" y="0"/>
                    <a:pt x="41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0"/>
            <p:cNvSpPr/>
            <p:nvPr/>
          </p:nvSpPr>
          <p:spPr>
            <a:xfrm>
              <a:off x="-3939100" y="2703663"/>
              <a:ext cx="180400" cy="139550"/>
            </a:xfrm>
            <a:custGeom>
              <a:avLst/>
              <a:gdLst/>
              <a:ahLst/>
              <a:cxnLst/>
              <a:rect l="l" t="t" r="r" b="b"/>
              <a:pathLst>
                <a:path w="7216" h="5582" extrusionOk="0">
                  <a:moveTo>
                    <a:pt x="3988" y="0"/>
                  </a:moveTo>
                  <a:cubicBezTo>
                    <a:pt x="2657" y="0"/>
                    <a:pt x="1211" y="749"/>
                    <a:pt x="487" y="1861"/>
                  </a:cubicBezTo>
                  <a:cubicBezTo>
                    <a:pt x="188" y="2327"/>
                    <a:pt x="30" y="2905"/>
                    <a:pt x="151" y="3453"/>
                  </a:cubicBezTo>
                  <a:cubicBezTo>
                    <a:pt x="1" y="1647"/>
                    <a:pt x="2298" y="296"/>
                    <a:pt x="3937" y="296"/>
                  </a:cubicBezTo>
                  <a:cubicBezTo>
                    <a:pt x="3984" y="296"/>
                    <a:pt x="4031" y="297"/>
                    <a:pt x="4077" y="300"/>
                  </a:cubicBezTo>
                  <a:cubicBezTo>
                    <a:pt x="4499" y="317"/>
                    <a:pt x="4912" y="441"/>
                    <a:pt x="5284" y="638"/>
                  </a:cubicBezTo>
                  <a:cubicBezTo>
                    <a:pt x="6379" y="1227"/>
                    <a:pt x="6991" y="2458"/>
                    <a:pt x="6799" y="3689"/>
                  </a:cubicBezTo>
                  <a:cubicBezTo>
                    <a:pt x="6712" y="4286"/>
                    <a:pt x="6439" y="4853"/>
                    <a:pt x="6032" y="5298"/>
                  </a:cubicBezTo>
                  <a:cubicBezTo>
                    <a:pt x="5941" y="5398"/>
                    <a:pt x="5842" y="5492"/>
                    <a:pt x="5739" y="5581"/>
                  </a:cubicBezTo>
                  <a:cubicBezTo>
                    <a:pt x="6082" y="5350"/>
                    <a:pt x="6374" y="5044"/>
                    <a:pt x="6592" y="4692"/>
                  </a:cubicBezTo>
                  <a:cubicBezTo>
                    <a:pt x="6794" y="4365"/>
                    <a:pt x="6930" y="3996"/>
                    <a:pt x="6997" y="3617"/>
                  </a:cubicBezTo>
                  <a:cubicBezTo>
                    <a:pt x="7216" y="2359"/>
                    <a:pt x="6617" y="1081"/>
                    <a:pt x="5518" y="432"/>
                  </a:cubicBezTo>
                  <a:lnTo>
                    <a:pt x="5425" y="378"/>
                  </a:lnTo>
                  <a:cubicBezTo>
                    <a:pt x="5393" y="361"/>
                    <a:pt x="5313" y="318"/>
                    <a:pt x="5281" y="304"/>
                  </a:cubicBezTo>
                  <a:cubicBezTo>
                    <a:pt x="5206" y="268"/>
                    <a:pt x="5114" y="227"/>
                    <a:pt x="5034" y="198"/>
                  </a:cubicBezTo>
                  <a:cubicBezTo>
                    <a:pt x="4734" y="84"/>
                    <a:pt x="4411" y="12"/>
                    <a:pt x="4090" y="2"/>
                  </a:cubicBezTo>
                  <a:cubicBezTo>
                    <a:pt x="4056" y="1"/>
                    <a:pt x="4022" y="0"/>
                    <a:pt x="3988" y="0"/>
                  </a:cubicBezTo>
                  <a:close/>
                </a:path>
              </a:pathLst>
            </a:custGeom>
            <a:solidFill>
              <a:srgbClr val="610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0"/>
            <p:cNvSpPr/>
            <p:nvPr/>
          </p:nvSpPr>
          <p:spPr>
            <a:xfrm>
              <a:off x="-3895925" y="2720888"/>
              <a:ext cx="112225" cy="106975"/>
            </a:xfrm>
            <a:custGeom>
              <a:avLst/>
              <a:gdLst/>
              <a:ahLst/>
              <a:cxnLst/>
              <a:rect l="l" t="t" r="r" b="b"/>
              <a:pathLst>
                <a:path w="4489" h="4279" extrusionOk="0">
                  <a:moveTo>
                    <a:pt x="2329" y="1"/>
                  </a:moveTo>
                  <a:cubicBezTo>
                    <a:pt x="2191" y="1"/>
                    <a:pt x="2055" y="14"/>
                    <a:pt x="1922" y="40"/>
                  </a:cubicBezTo>
                  <a:cubicBezTo>
                    <a:pt x="1255" y="172"/>
                    <a:pt x="674" y="617"/>
                    <a:pt x="390" y="1247"/>
                  </a:cubicBezTo>
                  <a:cubicBezTo>
                    <a:pt x="317" y="1395"/>
                    <a:pt x="265" y="1553"/>
                    <a:pt x="232" y="1721"/>
                  </a:cubicBezTo>
                  <a:lnTo>
                    <a:pt x="231" y="1721"/>
                  </a:lnTo>
                  <a:cubicBezTo>
                    <a:pt x="0" y="2881"/>
                    <a:pt x="755" y="4008"/>
                    <a:pt x="1914" y="4238"/>
                  </a:cubicBezTo>
                  <a:cubicBezTo>
                    <a:pt x="1993" y="4254"/>
                    <a:pt x="2075" y="4264"/>
                    <a:pt x="2152" y="4270"/>
                  </a:cubicBezTo>
                  <a:cubicBezTo>
                    <a:pt x="2214" y="4276"/>
                    <a:pt x="2275" y="4278"/>
                    <a:pt x="2337" y="4278"/>
                  </a:cubicBezTo>
                  <a:cubicBezTo>
                    <a:pt x="2856" y="4278"/>
                    <a:pt x="3349" y="4089"/>
                    <a:pt x="3727" y="3762"/>
                  </a:cubicBezTo>
                  <a:cubicBezTo>
                    <a:pt x="4079" y="3462"/>
                    <a:pt x="4333" y="3045"/>
                    <a:pt x="4430" y="2558"/>
                  </a:cubicBezTo>
                  <a:cubicBezTo>
                    <a:pt x="4454" y="2443"/>
                    <a:pt x="4466" y="2331"/>
                    <a:pt x="4468" y="2217"/>
                  </a:cubicBezTo>
                  <a:cubicBezTo>
                    <a:pt x="4489" y="1720"/>
                    <a:pt x="4333" y="1247"/>
                    <a:pt x="4050" y="868"/>
                  </a:cubicBezTo>
                  <a:cubicBezTo>
                    <a:pt x="3747" y="455"/>
                    <a:pt x="3292" y="151"/>
                    <a:pt x="2751" y="43"/>
                  </a:cubicBezTo>
                  <a:cubicBezTo>
                    <a:pt x="2610" y="14"/>
                    <a:pt x="2468" y="1"/>
                    <a:pt x="23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0"/>
            <p:cNvSpPr/>
            <p:nvPr/>
          </p:nvSpPr>
          <p:spPr>
            <a:xfrm>
              <a:off x="-3834800" y="2742588"/>
              <a:ext cx="51100" cy="33725"/>
            </a:xfrm>
            <a:custGeom>
              <a:avLst/>
              <a:gdLst/>
              <a:ahLst/>
              <a:cxnLst/>
              <a:rect l="l" t="t" r="r" b="b"/>
              <a:pathLst>
                <a:path w="2044" h="1349" extrusionOk="0">
                  <a:moveTo>
                    <a:pt x="1605" y="0"/>
                  </a:moveTo>
                  <a:lnTo>
                    <a:pt x="1" y="1202"/>
                  </a:lnTo>
                  <a:lnTo>
                    <a:pt x="2023" y="1349"/>
                  </a:lnTo>
                  <a:cubicBezTo>
                    <a:pt x="2044" y="852"/>
                    <a:pt x="1888" y="379"/>
                    <a:pt x="1605" y="0"/>
                  </a:cubicBezTo>
                  <a:close/>
                </a:path>
              </a:pathLst>
            </a:custGeom>
            <a:solidFill>
              <a:srgbClr val="E6F0EF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0"/>
            <p:cNvSpPr/>
            <p:nvPr/>
          </p:nvSpPr>
          <p:spPr>
            <a:xfrm>
              <a:off x="-3842150" y="2772613"/>
              <a:ext cx="39375" cy="55250"/>
            </a:xfrm>
            <a:custGeom>
              <a:avLst/>
              <a:gdLst/>
              <a:ahLst/>
              <a:cxnLst/>
              <a:rect l="l" t="t" r="r" b="b"/>
              <a:pathLst>
                <a:path w="1575" h="2210" extrusionOk="0">
                  <a:moveTo>
                    <a:pt x="295" y="0"/>
                  </a:moveTo>
                  <a:lnTo>
                    <a:pt x="295" y="1"/>
                  </a:lnTo>
                  <a:lnTo>
                    <a:pt x="1" y="2201"/>
                  </a:lnTo>
                  <a:cubicBezTo>
                    <a:pt x="63" y="2207"/>
                    <a:pt x="124" y="2209"/>
                    <a:pt x="186" y="2209"/>
                  </a:cubicBezTo>
                  <a:cubicBezTo>
                    <a:pt x="705" y="2209"/>
                    <a:pt x="1198" y="2020"/>
                    <a:pt x="1575" y="1693"/>
                  </a:cubicBezTo>
                  <a:lnTo>
                    <a:pt x="295" y="0"/>
                  </a:lnTo>
                  <a:close/>
                </a:path>
              </a:pathLst>
            </a:custGeom>
            <a:solidFill>
              <a:srgbClr val="E6F0EF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0"/>
            <p:cNvSpPr/>
            <p:nvPr/>
          </p:nvSpPr>
          <p:spPr>
            <a:xfrm>
              <a:off x="-3869400" y="2745238"/>
              <a:ext cx="63500" cy="58325"/>
            </a:xfrm>
            <a:custGeom>
              <a:avLst/>
              <a:gdLst/>
              <a:ahLst/>
              <a:cxnLst/>
              <a:rect l="l" t="t" r="r" b="b"/>
              <a:pathLst>
                <a:path w="2540" h="2333" extrusionOk="0">
                  <a:moveTo>
                    <a:pt x="1269" y="0"/>
                  </a:moveTo>
                  <a:cubicBezTo>
                    <a:pt x="724" y="0"/>
                    <a:pt x="237" y="384"/>
                    <a:pt x="126" y="939"/>
                  </a:cubicBezTo>
                  <a:cubicBezTo>
                    <a:pt x="1" y="1570"/>
                    <a:pt x="411" y="2183"/>
                    <a:pt x="1042" y="2310"/>
                  </a:cubicBezTo>
                  <a:cubicBezTo>
                    <a:pt x="1119" y="2325"/>
                    <a:pt x="1195" y="2333"/>
                    <a:pt x="1271" y="2333"/>
                  </a:cubicBezTo>
                  <a:cubicBezTo>
                    <a:pt x="1815" y="2333"/>
                    <a:pt x="2303" y="1949"/>
                    <a:pt x="2414" y="1394"/>
                  </a:cubicBezTo>
                  <a:cubicBezTo>
                    <a:pt x="2539" y="763"/>
                    <a:pt x="2129" y="148"/>
                    <a:pt x="1498" y="23"/>
                  </a:cubicBezTo>
                  <a:cubicBezTo>
                    <a:pt x="1421" y="7"/>
                    <a:pt x="1345" y="0"/>
                    <a:pt x="1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0"/>
            <p:cNvSpPr/>
            <p:nvPr/>
          </p:nvSpPr>
          <p:spPr>
            <a:xfrm>
              <a:off x="-3876600" y="2771413"/>
              <a:ext cx="17800" cy="16325"/>
            </a:xfrm>
            <a:custGeom>
              <a:avLst/>
              <a:gdLst/>
              <a:ahLst/>
              <a:cxnLst/>
              <a:rect l="l" t="t" r="r" b="b"/>
              <a:pathLst>
                <a:path w="712" h="653" extrusionOk="0">
                  <a:moveTo>
                    <a:pt x="356" y="0"/>
                  </a:moveTo>
                  <a:cubicBezTo>
                    <a:pt x="204" y="0"/>
                    <a:pt x="67" y="108"/>
                    <a:pt x="36" y="263"/>
                  </a:cubicBezTo>
                  <a:cubicBezTo>
                    <a:pt x="1" y="440"/>
                    <a:pt x="116" y="611"/>
                    <a:pt x="293" y="646"/>
                  </a:cubicBezTo>
                  <a:cubicBezTo>
                    <a:pt x="314" y="651"/>
                    <a:pt x="336" y="653"/>
                    <a:pt x="357" y="653"/>
                  </a:cubicBezTo>
                  <a:cubicBezTo>
                    <a:pt x="509" y="653"/>
                    <a:pt x="645" y="546"/>
                    <a:pt x="676" y="391"/>
                  </a:cubicBezTo>
                  <a:cubicBezTo>
                    <a:pt x="711" y="213"/>
                    <a:pt x="597" y="42"/>
                    <a:pt x="420" y="7"/>
                  </a:cubicBezTo>
                  <a:cubicBezTo>
                    <a:pt x="399" y="2"/>
                    <a:pt x="378" y="0"/>
                    <a:pt x="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0"/>
            <p:cNvSpPr/>
            <p:nvPr/>
          </p:nvSpPr>
          <p:spPr>
            <a:xfrm>
              <a:off x="-4195375" y="2554963"/>
              <a:ext cx="83850" cy="55825"/>
            </a:xfrm>
            <a:custGeom>
              <a:avLst/>
              <a:gdLst/>
              <a:ahLst/>
              <a:cxnLst/>
              <a:rect l="l" t="t" r="r" b="b"/>
              <a:pathLst>
                <a:path w="3354" h="2233" extrusionOk="0">
                  <a:moveTo>
                    <a:pt x="2071" y="0"/>
                  </a:moveTo>
                  <a:cubicBezTo>
                    <a:pt x="2064" y="0"/>
                    <a:pt x="2057" y="0"/>
                    <a:pt x="2050" y="0"/>
                  </a:cubicBezTo>
                  <a:cubicBezTo>
                    <a:pt x="1721" y="6"/>
                    <a:pt x="1405" y="123"/>
                    <a:pt x="1106" y="261"/>
                  </a:cubicBezTo>
                  <a:cubicBezTo>
                    <a:pt x="804" y="401"/>
                    <a:pt x="504" y="570"/>
                    <a:pt x="299" y="832"/>
                  </a:cubicBezTo>
                  <a:cubicBezTo>
                    <a:pt x="93" y="1094"/>
                    <a:pt x="1" y="1466"/>
                    <a:pt x="146" y="1765"/>
                  </a:cubicBezTo>
                  <a:cubicBezTo>
                    <a:pt x="288" y="2057"/>
                    <a:pt x="624" y="2217"/>
                    <a:pt x="948" y="2232"/>
                  </a:cubicBezTo>
                  <a:cubicBezTo>
                    <a:pt x="968" y="2232"/>
                    <a:pt x="988" y="2233"/>
                    <a:pt x="1009" y="2233"/>
                  </a:cubicBezTo>
                  <a:cubicBezTo>
                    <a:pt x="1311" y="2233"/>
                    <a:pt x="1607" y="2134"/>
                    <a:pt x="1891" y="2024"/>
                  </a:cubicBezTo>
                  <a:cubicBezTo>
                    <a:pt x="2238" y="1890"/>
                    <a:pt x="2596" y="1726"/>
                    <a:pt x="2822" y="1429"/>
                  </a:cubicBezTo>
                  <a:cubicBezTo>
                    <a:pt x="3353" y="730"/>
                    <a:pt x="2895" y="0"/>
                    <a:pt x="2071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0"/>
            <p:cNvSpPr/>
            <p:nvPr/>
          </p:nvSpPr>
          <p:spPr>
            <a:xfrm>
              <a:off x="-3813550" y="2625413"/>
              <a:ext cx="70675" cy="66375"/>
            </a:xfrm>
            <a:custGeom>
              <a:avLst/>
              <a:gdLst/>
              <a:ahLst/>
              <a:cxnLst/>
              <a:rect l="l" t="t" r="r" b="b"/>
              <a:pathLst>
                <a:path w="2827" h="2655" extrusionOk="0">
                  <a:moveTo>
                    <a:pt x="962" y="1"/>
                  </a:moveTo>
                  <a:cubicBezTo>
                    <a:pt x="407" y="1"/>
                    <a:pt x="1" y="454"/>
                    <a:pt x="177" y="1128"/>
                  </a:cubicBezTo>
                  <a:cubicBezTo>
                    <a:pt x="272" y="1489"/>
                    <a:pt x="539" y="1777"/>
                    <a:pt x="810" y="2035"/>
                  </a:cubicBezTo>
                  <a:cubicBezTo>
                    <a:pt x="1044" y="2258"/>
                    <a:pt x="1296" y="2478"/>
                    <a:pt x="1601" y="2588"/>
                  </a:cubicBezTo>
                  <a:cubicBezTo>
                    <a:pt x="1720" y="2631"/>
                    <a:pt x="1848" y="2654"/>
                    <a:pt x="1976" y="2654"/>
                  </a:cubicBezTo>
                  <a:cubicBezTo>
                    <a:pt x="2175" y="2654"/>
                    <a:pt x="2371" y="2596"/>
                    <a:pt x="2519" y="2465"/>
                  </a:cubicBezTo>
                  <a:cubicBezTo>
                    <a:pt x="2768" y="2244"/>
                    <a:pt x="2826" y="1864"/>
                    <a:pt x="2737" y="1544"/>
                  </a:cubicBezTo>
                  <a:cubicBezTo>
                    <a:pt x="2648" y="1223"/>
                    <a:pt x="2435" y="952"/>
                    <a:pt x="2209" y="707"/>
                  </a:cubicBezTo>
                  <a:cubicBezTo>
                    <a:pt x="1987" y="465"/>
                    <a:pt x="1740" y="236"/>
                    <a:pt x="1438" y="105"/>
                  </a:cubicBezTo>
                  <a:cubicBezTo>
                    <a:pt x="1274" y="34"/>
                    <a:pt x="1113" y="1"/>
                    <a:pt x="962" y="1"/>
                  </a:cubicBezTo>
                  <a:close/>
                </a:path>
              </a:pathLst>
            </a:custGeom>
            <a:solidFill>
              <a:srgbClr val="E3F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0"/>
            <p:cNvSpPr/>
            <p:nvPr/>
          </p:nvSpPr>
          <p:spPr>
            <a:xfrm>
              <a:off x="-4045125" y="2791263"/>
              <a:ext cx="80225" cy="48175"/>
            </a:xfrm>
            <a:custGeom>
              <a:avLst/>
              <a:gdLst/>
              <a:ahLst/>
              <a:cxnLst/>
              <a:rect l="l" t="t" r="r" b="b"/>
              <a:pathLst>
                <a:path w="3209" h="1927" extrusionOk="0">
                  <a:moveTo>
                    <a:pt x="905" y="1"/>
                  </a:moveTo>
                  <a:cubicBezTo>
                    <a:pt x="867" y="1"/>
                    <a:pt x="829" y="2"/>
                    <a:pt x="791" y="4"/>
                  </a:cubicBezTo>
                  <a:cubicBezTo>
                    <a:pt x="467" y="18"/>
                    <a:pt x="88" y="148"/>
                    <a:pt x="38" y="522"/>
                  </a:cubicBezTo>
                  <a:cubicBezTo>
                    <a:pt x="0" y="835"/>
                    <a:pt x="184" y="1153"/>
                    <a:pt x="385" y="1377"/>
                  </a:cubicBezTo>
                  <a:cubicBezTo>
                    <a:pt x="426" y="1420"/>
                    <a:pt x="470" y="1463"/>
                    <a:pt x="519" y="1498"/>
                  </a:cubicBezTo>
                  <a:cubicBezTo>
                    <a:pt x="482" y="1450"/>
                    <a:pt x="450" y="1401"/>
                    <a:pt x="421" y="1350"/>
                  </a:cubicBezTo>
                  <a:cubicBezTo>
                    <a:pt x="289" y="1116"/>
                    <a:pt x="107" y="676"/>
                    <a:pt x="288" y="437"/>
                  </a:cubicBezTo>
                  <a:cubicBezTo>
                    <a:pt x="387" y="316"/>
                    <a:pt x="578" y="273"/>
                    <a:pt x="803" y="273"/>
                  </a:cubicBezTo>
                  <a:cubicBezTo>
                    <a:pt x="1226" y="273"/>
                    <a:pt x="1765" y="425"/>
                    <a:pt x="2019" y="493"/>
                  </a:cubicBezTo>
                  <a:cubicBezTo>
                    <a:pt x="2312" y="578"/>
                    <a:pt x="3019" y="780"/>
                    <a:pt x="2984" y="1161"/>
                  </a:cubicBezTo>
                  <a:cubicBezTo>
                    <a:pt x="2952" y="1456"/>
                    <a:pt x="2595" y="1752"/>
                    <a:pt x="2368" y="1927"/>
                  </a:cubicBezTo>
                  <a:cubicBezTo>
                    <a:pt x="2643" y="1815"/>
                    <a:pt x="2931" y="1640"/>
                    <a:pt x="3097" y="1383"/>
                  </a:cubicBezTo>
                  <a:cubicBezTo>
                    <a:pt x="3172" y="1262"/>
                    <a:pt x="3209" y="1111"/>
                    <a:pt x="3172" y="971"/>
                  </a:cubicBezTo>
                  <a:cubicBezTo>
                    <a:pt x="3085" y="642"/>
                    <a:pt x="2730" y="458"/>
                    <a:pt x="2447" y="336"/>
                  </a:cubicBezTo>
                  <a:cubicBezTo>
                    <a:pt x="2107" y="199"/>
                    <a:pt x="1754" y="108"/>
                    <a:pt x="1394" y="44"/>
                  </a:cubicBezTo>
                  <a:cubicBezTo>
                    <a:pt x="1234" y="19"/>
                    <a:pt x="1069" y="1"/>
                    <a:pt x="905" y="1"/>
                  </a:cubicBezTo>
                  <a:close/>
                </a:path>
              </a:pathLst>
            </a:custGeom>
            <a:solidFill>
              <a:srgbClr val="610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0"/>
            <p:cNvSpPr/>
            <p:nvPr/>
          </p:nvSpPr>
          <p:spPr>
            <a:xfrm>
              <a:off x="-4430625" y="2641588"/>
              <a:ext cx="93275" cy="135850"/>
            </a:xfrm>
            <a:custGeom>
              <a:avLst/>
              <a:gdLst/>
              <a:ahLst/>
              <a:cxnLst/>
              <a:rect l="l" t="t" r="r" b="b"/>
              <a:pathLst>
                <a:path w="3731" h="5434" extrusionOk="0">
                  <a:moveTo>
                    <a:pt x="1465" y="0"/>
                  </a:moveTo>
                  <a:cubicBezTo>
                    <a:pt x="1358" y="0"/>
                    <a:pt x="1249" y="26"/>
                    <a:pt x="1144" y="45"/>
                  </a:cubicBezTo>
                  <a:cubicBezTo>
                    <a:pt x="1048" y="87"/>
                    <a:pt x="945" y="113"/>
                    <a:pt x="856" y="171"/>
                  </a:cubicBezTo>
                  <a:cubicBezTo>
                    <a:pt x="670" y="270"/>
                    <a:pt x="521" y="424"/>
                    <a:pt x="395" y="586"/>
                  </a:cubicBezTo>
                  <a:cubicBezTo>
                    <a:pt x="281" y="756"/>
                    <a:pt x="192" y="939"/>
                    <a:pt x="135" y="1130"/>
                  </a:cubicBezTo>
                  <a:cubicBezTo>
                    <a:pt x="32" y="1515"/>
                    <a:pt x="1" y="1912"/>
                    <a:pt x="55" y="2296"/>
                  </a:cubicBezTo>
                  <a:lnTo>
                    <a:pt x="55" y="2297"/>
                  </a:lnTo>
                  <a:cubicBezTo>
                    <a:pt x="67" y="1910"/>
                    <a:pt x="129" y="1525"/>
                    <a:pt x="271" y="1177"/>
                  </a:cubicBezTo>
                  <a:cubicBezTo>
                    <a:pt x="339" y="1003"/>
                    <a:pt x="432" y="842"/>
                    <a:pt x="543" y="699"/>
                  </a:cubicBezTo>
                  <a:cubicBezTo>
                    <a:pt x="664" y="565"/>
                    <a:pt x="798" y="443"/>
                    <a:pt x="961" y="373"/>
                  </a:cubicBezTo>
                  <a:cubicBezTo>
                    <a:pt x="1111" y="294"/>
                    <a:pt x="1268" y="259"/>
                    <a:pt x="1425" y="259"/>
                  </a:cubicBezTo>
                  <a:cubicBezTo>
                    <a:pt x="1608" y="259"/>
                    <a:pt x="1791" y="307"/>
                    <a:pt x="1964" y="393"/>
                  </a:cubicBezTo>
                  <a:cubicBezTo>
                    <a:pt x="2283" y="546"/>
                    <a:pt x="2568" y="794"/>
                    <a:pt x="2780" y="1093"/>
                  </a:cubicBezTo>
                  <a:cubicBezTo>
                    <a:pt x="2996" y="1388"/>
                    <a:pt x="3180" y="1717"/>
                    <a:pt x="3286" y="2075"/>
                  </a:cubicBezTo>
                  <a:cubicBezTo>
                    <a:pt x="3358" y="2247"/>
                    <a:pt x="3385" y="2434"/>
                    <a:pt x="3430" y="2615"/>
                  </a:cubicBezTo>
                  <a:cubicBezTo>
                    <a:pt x="3463" y="2799"/>
                    <a:pt x="3480" y="2987"/>
                    <a:pt x="3504" y="3174"/>
                  </a:cubicBezTo>
                  <a:cubicBezTo>
                    <a:pt x="3550" y="3928"/>
                    <a:pt x="3417" y="4692"/>
                    <a:pt x="3196" y="5433"/>
                  </a:cubicBezTo>
                  <a:cubicBezTo>
                    <a:pt x="3273" y="5256"/>
                    <a:pt x="3347" y="5077"/>
                    <a:pt x="3420" y="4896"/>
                  </a:cubicBezTo>
                  <a:cubicBezTo>
                    <a:pt x="3487" y="4713"/>
                    <a:pt x="3532" y="4523"/>
                    <a:pt x="3590" y="4336"/>
                  </a:cubicBezTo>
                  <a:cubicBezTo>
                    <a:pt x="3642" y="4147"/>
                    <a:pt x="3658" y="3950"/>
                    <a:pt x="3693" y="3757"/>
                  </a:cubicBezTo>
                  <a:cubicBezTo>
                    <a:pt x="3720" y="3561"/>
                    <a:pt x="3718" y="3363"/>
                    <a:pt x="3730" y="3166"/>
                  </a:cubicBezTo>
                  <a:cubicBezTo>
                    <a:pt x="3726" y="2376"/>
                    <a:pt x="3500" y="1567"/>
                    <a:pt x="3016" y="915"/>
                  </a:cubicBezTo>
                  <a:cubicBezTo>
                    <a:pt x="2776" y="590"/>
                    <a:pt x="2460" y="310"/>
                    <a:pt x="2080" y="138"/>
                  </a:cubicBezTo>
                  <a:cubicBezTo>
                    <a:pt x="1890" y="52"/>
                    <a:pt x="1680" y="4"/>
                    <a:pt x="1465" y="0"/>
                  </a:cubicBezTo>
                  <a:close/>
                </a:path>
              </a:pathLst>
            </a:custGeom>
            <a:solidFill>
              <a:srgbClr val="610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0"/>
            <p:cNvSpPr/>
            <p:nvPr/>
          </p:nvSpPr>
          <p:spPr>
            <a:xfrm>
              <a:off x="-4392375" y="2693038"/>
              <a:ext cx="49300" cy="81025"/>
            </a:xfrm>
            <a:custGeom>
              <a:avLst/>
              <a:gdLst/>
              <a:ahLst/>
              <a:cxnLst/>
              <a:rect l="l" t="t" r="r" b="b"/>
              <a:pathLst>
                <a:path w="1972" h="3241" extrusionOk="0">
                  <a:moveTo>
                    <a:pt x="1014" y="0"/>
                  </a:moveTo>
                  <a:cubicBezTo>
                    <a:pt x="955" y="0"/>
                    <a:pt x="894" y="4"/>
                    <a:pt x="833" y="13"/>
                  </a:cubicBezTo>
                  <a:cubicBezTo>
                    <a:pt x="617" y="42"/>
                    <a:pt x="407" y="179"/>
                    <a:pt x="279" y="360"/>
                  </a:cubicBezTo>
                  <a:cubicBezTo>
                    <a:pt x="150" y="543"/>
                    <a:pt x="91" y="752"/>
                    <a:pt x="56" y="952"/>
                  </a:cubicBezTo>
                  <a:cubicBezTo>
                    <a:pt x="0" y="1358"/>
                    <a:pt x="38" y="1756"/>
                    <a:pt x="118" y="2138"/>
                  </a:cubicBezTo>
                  <a:cubicBezTo>
                    <a:pt x="195" y="2520"/>
                    <a:pt x="320" y="2891"/>
                    <a:pt x="487" y="3240"/>
                  </a:cubicBezTo>
                  <a:cubicBezTo>
                    <a:pt x="429" y="2857"/>
                    <a:pt x="382" y="2478"/>
                    <a:pt x="345" y="2103"/>
                  </a:cubicBezTo>
                  <a:cubicBezTo>
                    <a:pt x="312" y="1729"/>
                    <a:pt x="293" y="1352"/>
                    <a:pt x="348" y="999"/>
                  </a:cubicBezTo>
                  <a:cubicBezTo>
                    <a:pt x="395" y="645"/>
                    <a:pt x="556" y="324"/>
                    <a:pt x="884" y="238"/>
                  </a:cubicBezTo>
                  <a:cubicBezTo>
                    <a:pt x="983" y="211"/>
                    <a:pt x="1089" y="199"/>
                    <a:pt x="1198" y="199"/>
                  </a:cubicBezTo>
                  <a:cubicBezTo>
                    <a:pt x="1447" y="199"/>
                    <a:pt x="1715" y="258"/>
                    <a:pt x="1972" y="323"/>
                  </a:cubicBezTo>
                  <a:cubicBezTo>
                    <a:pt x="1691" y="156"/>
                    <a:pt x="1373" y="0"/>
                    <a:pt x="1014" y="0"/>
                  </a:cubicBezTo>
                  <a:close/>
                </a:path>
              </a:pathLst>
            </a:custGeom>
            <a:solidFill>
              <a:srgbClr val="610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0"/>
            <p:cNvSpPr/>
            <p:nvPr/>
          </p:nvSpPr>
          <p:spPr>
            <a:xfrm>
              <a:off x="-4099275" y="2857638"/>
              <a:ext cx="164200" cy="46375"/>
            </a:xfrm>
            <a:custGeom>
              <a:avLst/>
              <a:gdLst/>
              <a:ahLst/>
              <a:cxnLst/>
              <a:rect l="l" t="t" r="r" b="b"/>
              <a:pathLst>
                <a:path w="6568" h="1855" extrusionOk="0">
                  <a:moveTo>
                    <a:pt x="1" y="1"/>
                  </a:moveTo>
                  <a:lnTo>
                    <a:pt x="1" y="1"/>
                  </a:lnTo>
                  <a:cubicBezTo>
                    <a:pt x="118" y="144"/>
                    <a:pt x="244" y="281"/>
                    <a:pt x="377" y="411"/>
                  </a:cubicBezTo>
                  <a:cubicBezTo>
                    <a:pt x="510" y="537"/>
                    <a:pt x="655" y="664"/>
                    <a:pt x="801" y="776"/>
                  </a:cubicBezTo>
                  <a:cubicBezTo>
                    <a:pt x="1731" y="1499"/>
                    <a:pt x="2909" y="1854"/>
                    <a:pt x="4082" y="1854"/>
                  </a:cubicBezTo>
                  <a:cubicBezTo>
                    <a:pt x="4266" y="1854"/>
                    <a:pt x="4450" y="1846"/>
                    <a:pt x="4632" y="1828"/>
                  </a:cubicBezTo>
                  <a:cubicBezTo>
                    <a:pt x="5300" y="1762"/>
                    <a:pt x="5967" y="1608"/>
                    <a:pt x="6568" y="1310"/>
                  </a:cubicBezTo>
                  <a:lnTo>
                    <a:pt x="6568" y="1310"/>
                  </a:lnTo>
                  <a:cubicBezTo>
                    <a:pt x="5864" y="1487"/>
                    <a:pt x="5141" y="1584"/>
                    <a:pt x="4417" y="1584"/>
                  </a:cubicBezTo>
                  <a:cubicBezTo>
                    <a:pt x="4123" y="1584"/>
                    <a:pt x="3829" y="1568"/>
                    <a:pt x="3537" y="1535"/>
                  </a:cubicBezTo>
                  <a:cubicBezTo>
                    <a:pt x="2533" y="1425"/>
                    <a:pt x="1559" y="1073"/>
                    <a:pt x="713" y="519"/>
                  </a:cubicBezTo>
                  <a:cubicBezTo>
                    <a:pt x="467" y="360"/>
                    <a:pt x="231" y="182"/>
                    <a:pt x="1" y="1"/>
                  </a:cubicBezTo>
                  <a:close/>
                </a:path>
              </a:pathLst>
            </a:custGeom>
            <a:solidFill>
              <a:srgbClr val="610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0"/>
            <p:cNvSpPr/>
            <p:nvPr/>
          </p:nvSpPr>
          <p:spPr>
            <a:xfrm>
              <a:off x="-4051425" y="2914413"/>
              <a:ext cx="55250" cy="15425"/>
            </a:xfrm>
            <a:custGeom>
              <a:avLst/>
              <a:gdLst/>
              <a:ahLst/>
              <a:cxnLst/>
              <a:rect l="l" t="t" r="r" b="b"/>
              <a:pathLst>
                <a:path w="2210" h="617" extrusionOk="0">
                  <a:moveTo>
                    <a:pt x="0" y="0"/>
                  </a:moveTo>
                  <a:lnTo>
                    <a:pt x="0" y="0"/>
                  </a:lnTo>
                  <a:cubicBezTo>
                    <a:pt x="80" y="98"/>
                    <a:pt x="177" y="180"/>
                    <a:pt x="277" y="254"/>
                  </a:cubicBezTo>
                  <a:cubicBezTo>
                    <a:pt x="616" y="492"/>
                    <a:pt x="1033" y="616"/>
                    <a:pt x="1448" y="616"/>
                  </a:cubicBezTo>
                  <a:cubicBezTo>
                    <a:pt x="1510" y="616"/>
                    <a:pt x="1573" y="614"/>
                    <a:pt x="1635" y="608"/>
                  </a:cubicBezTo>
                  <a:cubicBezTo>
                    <a:pt x="1834" y="587"/>
                    <a:pt x="2035" y="542"/>
                    <a:pt x="2210" y="441"/>
                  </a:cubicBezTo>
                  <a:cubicBezTo>
                    <a:pt x="1839" y="403"/>
                    <a:pt x="1457" y="360"/>
                    <a:pt x="1093" y="285"/>
                  </a:cubicBezTo>
                  <a:cubicBezTo>
                    <a:pt x="775" y="222"/>
                    <a:pt x="458" y="130"/>
                    <a:pt x="144" y="39"/>
                  </a:cubicBezTo>
                  <a:cubicBezTo>
                    <a:pt x="98" y="26"/>
                    <a:pt x="51" y="11"/>
                    <a:pt x="0" y="0"/>
                  </a:cubicBezTo>
                  <a:close/>
                </a:path>
              </a:pathLst>
            </a:custGeom>
            <a:solidFill>
              <a:srgbClr val="610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0"/>
            <p:cNvSpPr/>
            <p:nvPr/>
          </p:nvSpPr>
          <p:spPr>
            <a:xfrm>
              <a:off x="-4420850" y="2293613"/>
              <a:ext cx="786475" cy="511600"/>
            </a:xfrm>
            <a:custGeom>
              <a:avLst/>
              <a:gdLst/>
              <a:ahLst/>
              <a:cxnLst/>
              <a:rect l="l" t="t" r="r" b="b"/>
              <a:pathLst>
                <a:path w="31459" h="20464" extrusionOk="0">
                  <a:moveTo>
                    <a:pt x="17623" y="1"/>
                  </a:moveTo>
                  <a:cubicBezTo>
                    <a:pt x="17130" y="1"/>
                    <a:pt x="16639" y="15"/>
                    <a:pt x="16153" y="41"/>
                  </a:cubicBezTo>
                  <a:cubicBezTo>
                    <a:pt x="16151" y="41"/>
                    <a:pt x="16149" y="42"/>
                    <a:pt x="16147" y="42"/>
                  </a:cubicBezTo>
                  <a:cubicBezTo>
                    <a:pt x="16146" y="42"/>
                    <a:pt x="16146" y="42"/>
                    <a:pt x="16145" y="41"/>
                  </a:cubicBezTo>
                  <a:cubicBezTo>
                    <a:pt x="10764" y="333"/>
                    <a:pt x="6016" y="2089"/>
                    <a:pt x="6016" y="2089"/>
                  </a:cubicBezTo>
                  <a:cubicBezTo>
                    <a:pt x="5431" y="2348"/>
                    <a:pt x="4902" y="2647"/>
                    <a:pt x="4423" y="2978"/>
                  </a:cubicBezTo>
                  <a:cubicBezTo>
                    <a:pt x="857" y="5436"/>
                    <a:pt x="6" y="9706"/>
                    <a:pt x="0" y="13222"/>
                  </a:cubicBezTo>
                  <a:lnTo>
                    <a:pt x="0" y="13464"/>
                  </a:lnTo>
                  <a:cubicBezTo>
                    <a:pt x="251" y="13263"/>
                    <a:pt x="529" y="13139"/>
                    <a:pt x="822" y="13119"/>
                  </a:cubicBezTo>
                  <a:cubicBezTo>
                    <a:pt x="889" y="13113"/>
                    <a:pt x="955" y="13111"/>
                    <a:pt x="1020" y="13111"/>
                  </a:cubicBezTo>
                  <a:cubicBezTo>
                    <a:pt x="1110" y="13111"/>
                    <a:pt x="1198" y="13116"/>
                    <a:pt x="1283" y="13125"/>
                  </a:cubicBezTo>
                  <a:cubicBezTo>
                    <a:pt x="1309" y="13125"/>
                    <a:pt x="1332" y="13127"/>
                    <a:pt x="1356" y="13133"/>
                  </a:cubicBezTo>
                  <a:cubicBezTo>
                    <a:pt x="1643" y="13171"/>
                    <a:pt x="1894" y="13260"/>
                    <a:pt x="2112" y="13384"/>
                  </a:cubicBezTo>
                  <a:cubicBezTo>
                    <a:pt x="2112" y="13384"/>
                    <a:pt x="3156" y="13709"/>
                    <a:pt x="3971" y="14714"/>
                  </a:cubicBezTo>
                  <a:cubicBezTo>
                    <a:pt x="4580" y="15459"/>
                    <a:pt x="5064" y="16578"/>
                    <a:pt x="4907" y="18215"/>
                  </a:cubicBezTo>
                  <a:cubicBezTo>
                    <a:pt x="4907" y="18215"/>
                    <a:pt x="7076" y="16812"/>
                    <a:pt x="8938" y="14138"/>
                  </a:cubicBezTo>
                  <a:cubicBezTo>
                    <a:pt x="9972" y="12654"/>
                    <a:pt x="10912" y="10778"/>
                    <a:pt x="11334" y="8539"/>
                  </a:cubicBezTo>
                  <a:cubicBezTo>
                    <a:pt x="11334" y="8539"/>
                    <a:pt x="11505" y="8888"/>
                    <a:pt x="11857" y="9437"/>
                  </a:cubicBezTo>
                  <a:cubicBezTo>
                    <a:pt x="11863" y="9448"/>
                    <a:pt x="11872" y="9461"/>
                    <a:pt x="11880" y="9472"/>
                  </a:cubicBezTo>
                  <a:cubicBezTo>
                    <a:pt x="13057" y="11278"/>
                    <a:pt x="16168" y="15157"/>
                    <a:pt x="21675" y="15999"/>
                  </a:cubicBezTo>
                  <a:lnTo>
                    <a:pt x="19660" y="12395"/>
                  </a:lnTo>
                  <a:lnTo>
                    <a:pt x="19660" y="12395"/>
                  </a:lnTo>
                  <a:cubicBezTo>
                    <a:pt x="20154" y="13195"/>
                    <a:pt x="23915" y="19205"/>
                    <a:pt x="26590" y="20295"/>
                  </a:cubicBezTo>
                  <a:cubicBezTo>
                    <a:pt x="26838" y="20396"/>
                    <a:pt x="27071" y="20452"/>
                    <a:pt x="27296" y="20461"/>
                  </a:cubicBezTo>
                  <a:cubicBezTo>
                    <a:pt x="27310" y="20463"/>
                    <a:pt x="27322" y="20463"/>
                    <a:pt x="27337" y="20463"/>
                  </a:cubicBezTo>
                  <a:cubicBezTo>
                    <a:pt x="28844" y="19737"/>
                    <a:pt x="30214" y="18508"/>
                    <a:pt x="30901" y="16448"/>
                  </a:cubicBezTo>
                  <a:cubicBezTo>
                    <a:pt x="31107" y="15843"/>
                    <a:pt x="31249" y="15169"/>
                    <a:pt x="31320" y="14409"/>
                  </a:cubicBezTo>
                  <a:lnTo>
                    <a:pt x="31320" y="14401"/>
                  </a:lnTo>
                  <a:cubicBezTo>
                    <a:pt x="31458" y="12874"/>
                    <a:pt x="31302" y="11023"/>
                    <a:pt x="30738" y="8784"/>
                  </a:cubicBezTo>
                  <a:cubicBezTo>
                    <a:pt x="30436" y="7590"/>
                    <a:pt x="30017" y="6547"/>
                    <a:pt x="29497" y="5640"/>
                  </a:cubicBezTo>
                  <a:cubicBezTo>
                    <a:pt x="29494" y="5635"/>
                    <a:pt x="29491" y="5631"/>
                    <a:pt x="29487" y="5631"/>
                  </a:cubicBezTo>
                  <a:cubicBezTo>
                    <a:pt x="28294" y="3536"/>
                    <a:pt x="26590" y="2153"/>
                    <a:pt x="24621" y="1287"/>
                  </a:cubicBezTo>
                  <a:cubicBezTo>
                    <a:pt x="22472" y="339"/>
                    <a:pt x="20023" y="1"/>
                    <a:pt x="17623" y="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0"/>
            <p:cNvSpPr/>
            <p:nvPr/>
          </p:nvSpPr>
          <p:spPr>
            <a:xfrm>
              <a:off x="-4120900" y="2413338"/>
              <a:ext cx="400550" cy="391825"/>
            </a:xfrm>
            <a:custGeom>
              <a:avLst/>
              <a:gdLst/>
              <a:ahLst/>
              <a:cxnLst/>
              <a:rect l="l" t="t" r="r" b="b"/>
              <a:pathLst>
                <a:path w="16022" h="15673" extrusionOk="0">
                  <a:moveTo>
                    <a:pt x="1" y="0"/>
                  </a:moveTo>
                  <a:cubicBezTo>
                    <a:pt x="3892" y="2500"/>
                    <a:pt x="7828" y="5038"/>
                    <a:pt x="10955" y="8445"/>
                  </a:cubicBezTo>
                  <a:cubicBezTo>
                    <a:pt x="12775" y="10430"/>
                    <a:pt x="14349" y="12853"/>
                    <a:pt x="14592" y="15506"/>
                  </a:cubicBezTo>
                  <a:cubicBezTo>
                    <a:pt x="14840" y="15607"/>
                    <a:pt x="15073" y="15663"/>
                    <a:pt x="15298" y="15672"/>
                  </a:cubicBezTo>
                  <a:cubicBezTo>
                    <a:pt x="15581" y="15362"/>
                    <a:pt x="15794" y="15004"/>
                    <a:pt x="15880" y="14590"/>
                  </a:cubicBezTo>
                  <a:cubicBezTo>
                    <a:pt x="16021" y="13887"/>
                    <a:pt x="15959" y="13154"/>
                    <a:pt x="15815" y="12452"/>
                  </a:cubicBezTo>
                  <a:cubicBezTo>
                    <a:pt x="15147" y="9207"/>
                    <a:pt x="12807" y="6542"/>
                    <a:pt x="10159" y="4550"/>
                  </a:cubicBezTo>
                  <a:cubicBezTo>
                    <a:pt x="7187" y="2314"/>
                    <a:pt x="3639" y="783"/>
                    <a:pt x="1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0"/>
            <p:cNvSpPr/>
            <p:nvPr/>
          </p:nvSpPr>
          <p:spPr>
            <a:xfrm>
              <a:off x="-4111650" y="2353163"/>
              <a:ext cx="474000" cy="351675"/>
            </a:xfrm>
            <a:custGeom>
              <a:avLst/>
              <a:gdLst/>
              <a:ahLst/>
              <a:cxnLst/>
              <a:rect l="l" t="t" r="r" b="b"/>
              <a:pathLst>
                <a:path w="18960" h="14067" extrusionOk="0">
                  <a:moveTo>
                    <a:pt x="2102" y="0"/>
                  </a:moveTo>
                  <a:cubicBezTo>
                    <a:pt x="1428" y="0"/>
                    <a:pt x="728" y="16"/>
                    <a:pt x="0" y="50"/>
                  </a:cubicBezTo>
                  <a:cubicBezTo>
                    <a:pt x="0" y="50"/>
                    <a:pt x="15829" y="2856"/>
                    <a:pt x="18533" y="14066"/>
                  </a:cubicBezTo>
                  <a:cubicBezTo>
                    <a:pt x="18739" y="13461"/>
                    <a:pt x="18881" y="12787"/>
                    <a:pt x="18952" y="12027"/>
                  </a:cubicBezTo>
                  <a:lnTo>
                    <a:pt x="18952" y="12019"/>
                  </a:lnTo>
                  <a:cubicBezTo>
                    <a:pt x="18960" y="7791"/>
                    <a:pt x="16960" y="0"/>
                    <a:pt x="2102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0"/>
            <p:cNvSpPr/>
            <p:nvPr/>
          </p:nvSpPr>
          <p:spPr>
            <a:xfrm>
              <a:off x="-4386950" y="2418588"/>
              <a:ext cx="233375" cy="242900"/>
            </a:xfrm>
            <a:custGeom>
              <a:avLst/>
              <a:gdLst/>
              <a:ahLst/>
              <a:cxnLst/>
              <a:rect l="l" t="t" r="r" b="b"/>
              <a:pathLst>
                <a:path w="9335" h="9716" extrusionOk="0">
                  <a:moveTo>
                    <a:pt x="9334" y="0"/>
                  </a:moveTo>
                  <a:cubicBezTo>
                    <a:pt x="9168" y="197"/>
                    <a:pt x="4238" y="6163"/>
                    <a:pt x="0" y="8134"/>
                  </a:cubicBezTo>
                  <a:cubicBezTo>
                    <a:pt x="287" y="8172"/>
                    <a:pt x="538" y="8261"/>
                    <a:pt x="756" y="8385"/>
                  </a:cubicBezTo>
                  <a:cubicBezTo>
                    <a:pt x="756" y="8385"/>
                    <a:pt x="1800" y="8710"/>
                    <a:pt x="2615" y="9715"/>
                  </a:cubicBezTo>
                  <a:cubicBezTo>
                    <a:pt x="4385" y="8539"/>
                    <a:pt x="7892" y="5590"/>
                    <a:pt x="9334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0"/>
            <p:cNvSpPr/>
            <p:nvPr/>
          </p:nvSpPr>
          <p:spPr>
            <a:xfrm>
              <a:off x="-4420850" y="2359788"/>
              <a:ext cx="266150" cy="270450"/>
            </a:xfrm>
            <a:custGeom>
              <a:avLst/>
              <a:gdLst/>
              <a:ahLst/>
              <a:cxnLst/>
              <a:rect l="l" t="t" r="r" b="b"/>
              <a:pathLst>
                <a:path w="10646" h="10818" extrusionOk="0">
                  <a:moveTo>
                    <a:pt x="9645" y="0"/>
                  </a:moveTo>
                  <a:cubicBezTo>
                    <a:pt x="7399" y="0"/>
                    <a:pt x="2000" y="1034"/>
                    <a:pt x="0" y="10575"/>
                  </a:cubicBezTo>
                  <a:lnTo>
                    <a:pt x="0" y="10817"/>
                  </a:lnTo>
                  <a:cubicBezTo>
                    <a:pt x="251" y="10616"/>
                    <a:pt x="529" y="10492"/>
                    <a:pt x="822" y="10472"/>
                  </a:cubicBezTo>
                  <a:cubicBezTo>
                    <a:pt x="889" y="10466"/>
                    <a:pt x="955" y="10464"/>
                    <a:pt x="1020" y="10464"/>
                  </a:cubicBezTo>
                  <a:cubicBezTo>
                    <a:pt x="1110" y="10464"/>
                    <a:pt x="1198" y="10469"/>
                    <a:pt x="1283" y="10478"/>
                  </a:cubicBezTo>
                  <a:cubicBezTo>
                    <a:pt x="2493" y="7733"/>
                    <a:pt x="5892" y="1054"/>
                    <a:pt x="10646" y="79"/>
                  </a:cubicBezTo>
                  <a:cubicBezTo>
                    <a:pt x="10646" y="79"/>
                    <a:pt x="10266" y="0"/>
                    <a:pt x="9645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0"/>
            <p:cNvSpPr/>
            <p:nvPr/>
          </p:nvSpPr>
          <p:spPr>
            <a:xfrm>
              <a:off x="-4125175" y="2293613"/>
              <a:ext cx="441525" cy="140800"/>
            </a:xfrm>
            <a:custGeom>
              <a:avLst/>
              <a:gdLst/>
              <a:ahLst/>
              <a:cxnLst/>
              <a:rect l="l" t="t" r="r" b="b"/>
              <a:pathLst>
                <a:path w="17661" h="5632" extrusionOk="0">
                  <a:moveTo>
                    <a:pt x="5796" y="1"/>
                  </a:moveTo>
                  <a:cubicBezTo>
                    <a:pt x="5303" y="1"/>
                    <a:pt x="4812" y="15"/>
                    <a:pt x="4326" y="41"/>
                  </a:cubicBezTo>
                  <a:cubicBezTo>
                    <a:pt x="4324" y="41"/>
                    <a:pt x="4322" y="42"/>
                    <a:pt x="4320" y="42"/>
                  </a:cubicBezTo>
                  <a:cubicBezTo>
                    <a:pt x="4319" y="42"/>
                    <a:pt x="4319" y="42"/>
                    <a:pt x="4318" y="41"/>
                  </a:cubicBezTo>
                  <a:cubicBezTo>
                    <a:pt x="1782" y="557"/>
                    <a:pt x="0" y="1300"/>
                    <a:pt x="0" y="1300"/>
                  </a:cubicBezTo>
                  <a:cubicBezTo>
                    <a:pt x="0" y="1300"/>
                    <a:pt x="780" y="1242"/>
                    <a:pt x="2035" y="1242"/>
                  </a:cubicBezTo>
                  <a:cubicBezTo>
                    <a:pt x="5707" y="1242"/>
                    <a:pt x="13450" y="1738"/>
                    <a:pt x="17660" y="5631"/>
                  </a:cubicBezTo>
                  <a:cubicBezTo>
                    <a:pt x="16467" y="3536"/>
                    <a:pt x="14763" y="2153"/>
                    <a:pt x="12794" y="1287"/>
                  </a:cubicBezTo>
                  <a:cubicBezTo>
                    <a:pt x="10645" y="339"/>
                    <a:pt x="8196" y="1"/>
                    <a:pt x="5796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0"/>
            <p:cNvSpPr/>
            <p:nvPr/>
          </p:nvSpPr>
          <p:spPr>
            <a:xfrm>
              <a:off x="-4421675" y="2368038"/>
              <a:ext cx="241800" cy="380975"/>
            </a:xfrm>
            <a:custGeom>
              <a:avLst/>
              <a:gdLst/>
              <a:ahLst/>
              <a:cxnLst/>
              <a:rect l="l" t="t" r="r" b="b"/>
              <a:pathLst>
                <a:path w="9672" h="15239" extrusionOk="0">
                  <a:moveTo>
                    <a:pt x="4456" y="1"/>
                  </a:moveTo>
                  <a:cubicBezTo>
                    <a:pt x="810" y="2515"/>
                    <a:pt x="0" y="6927"/>
                    <a:pt x="33" y="10487"/>
                  </a:cubicBezTo>
                  <a:cubicBezTo>
                    <a:pt x="284" y="10286"/>
                    <a:pt x="562" y="10162"/>
                    <a:pt x="855" y="10142"/>
                  </a:cubicBezTo>
                  <a:cubicBezTo>
                    <a:pt x="924" y="10136"/>
                    <a:pt x="992" y="10134"/>
                    <a:pt x="1059" y="10134"/>
                  </a:cubicBezTo>
                  <a:cubicBezTo>
                    <a:pt x="1487" y="10134"/>
                    <a:pt x="1844" y="10238"/>
                    <a:pt x="2145" y="10407"/>
                  </a:cubicBezTo>
                  <a:cubicBezTo>
                    <a:pt x="2145" y="10407"/>
                    <a:pt x="5310" y="11397"/>
                    <a:pt x="4940" y="15238"/>
                  </a:cubicBezTo>
                  <a:cubicBezTo>
                    <a:pt x="4940" y="15238"/>
                    <a:pt x="7109" y="13835"/>
                    <a:pt x="8971" y="11161"/>
                  </a:cubicBezTo>
                  <a:cubicBezTo>
                    <a:pt x="8847" y="11128"/>
                    <a:pt x="8729" y="11067"/>
                    <a:pt x="8631" y="10980"/>
                  </a:cubicBezTo>
                  <a:cubicBezTo>
                    <a:pt x="8362" y="10744"/>
                    <a:pt x="8297" y="10334"/>
                    <a:pt x="8448" y="10009"/>
                  </a:cubicBezTo>
                  <a:lnTo>
                    <a:pt x="8448" y="10009"/>
                  </a:lnTo>
                  <a:cubicBezTo>
                    <a:pt x="8377" y="10056"/>
                    <a:pt x="8299" y="10077"/>
                    <a:pt x="8218" y="10077"/>
                  </a:cubicBezTo>
                  <a:cubicBezTo>
                    <a:pt x="7994" y="10077"/>
                    <a:pt x="7759" y="9913"/>
                    <a:pt x="7665" y="9695"/>
                  </a:cubicBezTo>
                  <a:cubicBezTo>
                    <a:pt x="7538" y="9400"/>
                    <a:pt x="7594" y="9063"/>
                    <a:pt x="7665" y="8750"/>
                  </a:cubicBezTo>
                  <a:cubicBezTo>
                    <a:pt x="8046" y="7065"/>
                    <a:pt x="8720" y="5381"/>
                    <a:pt x="9672" y="3942"/>
                  </a:cubicBezTo>
                  <a:lnTo>
                    <a:pt x="9672" y="3942"/>
                  </a:lnTo>
                  <a:cubicBezTo>
                    <a:pt x="8897" y="4457"/>
                    <a:pt x="8196" y="5074"/>
                    <a:pt x="7431" y="5603"/>
                  </a:cubicBezTo>
                  <a:cubicBezTo>
                    <a:pt x="6669" y="6132"/>
                    <a:pt x="5819" y="6578"/>
                    <a:pt x="4897" y="6684"/>
                  </a:cubicBezTo>
                  <a:cubicBezTo>
                    <a:pt x="4716" y="6706"/>
                    <a:pt x="4522" y="6718"/>
                    <a:pt x="4325" y="6718"/>
                  </a:cubicBezTo>
                  <a:cubicBezTo>
                    <a:pt x="3511" y="6718"/>
                    <a:pt x="2641" y="6501"/>
                    <a:pt x="2444" y="5778"/>
                  </a:cubicBezTo>
                  <a:cubicBezTo>
                    <a:pt x="2190" y="4843"/>
                    <a:pt x="2291" y="3833"/>
                    <a:pt x="2616" y="2917"/>
                  </a:cubicBezTo>
                  <a:cubicBezTo>
                    <a:pt x="2940" y="2005"/>
                    <a:pt x="3481" y="1180"/>
                    <a:pt x="4093" y="426"/>
                  </a:cubicBezTo>
                  <a:cubicBezTo>
                    <a:pt x="4210" y="282"/>
                    <a:pt x="4332" y="140"/>
                    <a:pt x="4456" y="1"/>
                  </a:cubicBezTo>
                  <a:close/>
                </a:path>
              </a:pathLst>
            </a:custGeom>
            <a:solidFill>
              <a:srgbClr val="361E10">
                <a:alpha val="10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0"/>
            <p:cNvSpPr/>
            <p:nvPr/>
          </p:nvSpPr>
          <p:spPr>
            <a:xfrm>
              <a:off x="-4123850" y="2325813"/>
              <a:ext cx="516425" cy="479425"/>
            </a:xfrm>
            <a:custGeom>
              <a:avLst/>
              <a:gdLst/>
              <a:ahLst/>
              <a:cxnLst/>
              <a:rect l="l" t="t" r="r" b="b"/>
              <a:pathLst>
                <a:path w="20657" h="19177" extrusionOk="0">
                  <a:moveTo>
                    <a:pt x="12741" y="0"/>
                  </a:moveTo>
                  <a:lnTo>
                    <a:pt x="12741" y="0"/>
                  </a:lnTo>
                  <a:cubicBezTo>
                    <a:pt x="13149" y="452"/>
                    <a:pt x="13506" y="951"/>
                    <a:pt x="13799" y="1483"/>
                  </a:cubicBezTo>
                  <a:cubicBezTo>
                    <a:pt x="14053" y="1938"/>
                    <a:pt x="14266" y="2453"/>
                    <a:pt x="14193" y="2972"/>
                  </a:cubicBezTo>
                  <a:cubicBezTo>
                    <a:pt x="14121" y="3489"/>
                    <a:pt x="13740" y="3953"/>
                    <a:pt x="13247" y="4124"/>
                  </a:cubicBezTo>
                  <a:cubicBezTo>
                    <a:pt x="13064" y="4189"/>
                    <a:pt x="12870" y="4224"/>
                    <a:pt x="12677" y="4224"/>
                  </a:cubicBezTo>
                  <a:cubicBezTo>
                    <a:pt x="12430" y="4224"/>
                    <a:pt x="12187" y="4167"/>
                    <a:pt x="11979" y="4042"/>
                  </a:cubicBezTo>
                  <a:lnTo>
                    <a:pt x="11979" y="4042"/>
                  </a:lnTo>
                  <a:cubicBezTo>
                    <a:pt x="12656" y="4574"/>
                    <a:pt x="13211" y="5256"/>
                    <a:pt x="13592" y="6024"/>
                  </a:cubicBezTo>
                  <a:cubicBezTo>
                    <a:pt x="13908" y="6666"/>
                    <a:pt x="14068" y="7520"/>
                    <a:pt x="13572" y="8034"/>
                  </a:cubicBezTo>
                  <a:cubicBezTo>
                    <a:pt x="13309" y="8304"/>
                    <a:pt x="12949" y="8396"/>
                    <a:pt x="12567" y="8396"/>
                  </a:cubicBezTo>
                  <a:cubicBezTo>
                    <a:pt x="12243" y="8396"/>
                    <a:pt x="11902" y="8330"/>
                    <a:pt x="11592" y="8250"/>
                  </a:cubicBezTo>
                  <a:cubicBezTo>
                    <a:pt x="8868" y="7537"/>
                    <a:pt x="6344" y="6482"/>
                    <a:pt x="3783" y="5312"/>
                  </a:cubicBezTo>
                  <a:lnTo>
                    <a:pt x="3783" y="5312"/>
                  </a:lnTo>
                  <a:cubicBezTo>
                    <a:pt x="4297" y="5874"/>
                    <a:pt x="4817" y="6444"/>
                    <a:pt x="5151" y="7127"/>
                  </a:cubicBezTo>
                  <a:cubicBezTo>
                    <a:pt x="5485" y="7809"/>
                    <a:pt x="5611" y="8631"/>
                    <a:pt x="5313" y="9328"/>
                  </a:cubicBezTo>
                  <a:cubicBezTo>
                    <a:pt x="5048" y="9950"/>
                    <a:pt x="4423" y="10370"/>
                    <a:pt x="3760" y="10370"/>
                  </a:cubicBezTo>
                  <a:cubicBezTo>
                    <a:pt x="3677" y="10370"/>
                    <a:pt x="3594" y="10363"/>
                    <a:pt x="3511" y="10350"/>
                  </a:cubicBezTo>
                  <a:cubicBezTo>
                    <a:pt x="2116" y="10126"/>
                    <a:pt x="834" y="9319"/>
                    <a:pt x="0" y="8184"/>
                  </a:cubicBezTo>
                  <a:lnTo>
                    <a:pt x="0" y="8184"/>
                  </a:lnTo>
                  <a:cubicBezTo>
                    <a:pt x="1177" y="9990"/>
                    <a:pt x="4288" y="13870"/>
                    <a:pt x="9795" y="14712"/>
                  </a:cubicBezTo>
                  <a:lnTo>
                    <a:pt x="7742" y="11041"/>
                  </a:lnTo>
                  <a:lnTo>
                    <a:pt x="7742" y="11041"/>
                  </a:lnTo>
                  <a:cubicBezTo>
                    <a:pt x="8031" y="11517"/>
                    <a:pt x="12712" y="19135"/>
                    <a:pt x="15457" y="19175"/>
                  </a:cubicBezTo>
                  <a:lnTo>
                    <a:pt x="15457" y="19176"/>
                  </a:lnTo>
                  <a:cubicBezTo>
                    <a:pt x="18302" y="17808"/>
                    <a:pt x="20657" y="14643"/>
                    <a:pt x="18858" y="7496"/>
                  </a:cubicBezTo>
                  <a:cubicBezTo>
                    <a:pt x="17859" y="3537"/>
                    <a:pt x="15557" y="1241"/>
                    <a:pt x="12741" y="0"/>
                  </a:cubicBezTo>
                  <a:close/>
                </a:path>
              </a:pathLst>
            </a:custGeom>
            <a:solidFill>
              <a:srgbClr val="361E10">
                <a:alpha val="10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0"/>
            <p:cNvSpPr/>
            <p:nvPr/>
          </p:nvSpPr>
          <p:spPr>
            <a:xfrm>
              <a:off x="-4130125" y="2468888"/>
              <a:ext cx="243800" cy="219175"/>
            </a:xfrm>
            <a:custGeom>
              <a:avLst/>
              <a:gdLst/>
              <a:ahLst/>
              <a:cxnLst/>
              <a:rect l="l" t="t" r="r" b="b"/>
              <a:pathLst>
                <a:path w="9752" h="8767" extrusionOk="0">
                  <a:moveTo>
                    <a:pt x="0" y="0"/>
                  </a:moveTo>
                  <a:cubicBezTo>
                    <a:pt x="570" y="955"/>
                    <a:pt x="1229" y="1853"/>
                    <a:pt x="1922" y="2723"/>
                  </a:cubicBezTo>
                  <a:cubicBezTo>
                    <a:pt x="2620" y="3589"/>
                    <a:pt x="3369" y="4415"/>
                    <a:pt x="4166" y="5195"/>
                  </a:cubicBezTo>
                  <a:cubicBezTo>
                    <a:pt x="4981" y="5954"/>
                    <a:pt x="5824" y="6690"/>
                    <a:pt x="6754" y="7310"/>
                  </a:cubicBezTo>
                  <a:cubicBezTo>
                    <a:pt x="7687" y="7921"/>
                    <a:pt x="8685" y="8448"/>
                    <a:pt x="9752" y="8767"/>
                  </a:cubicBezTo>
                  <a:cubicBezTo>
                    <a:pt x="9499" y="8647"/>
                    <a:pt x="9248" y="8531"/>
                    <a:pt x="8997" y="8418"/>
                  </a:cubicBezTo>
                  <a:lnTo>
                    <a:pt x="8809" y="8333"/>
                  </a:lnTo>
                  <a:lnTo>
                    <a:pt x="8629" y="8229"/>
                  </a:lnTo>
                  <a:lnTo>
                    <a:pt x="8270" y="8021"/>
                  </a:lnTo>
                  <a:lnTo>
                    <a:pt x="7910" y="7820"/>
                  </a:lnTo>
                  <a:lnTo>
                    <a:pt x="7565" y="7591"/>
                  </a:lnTo>
                  <a:cubicBezTo>
                    <a:pt x="7339" y="7434"/>
                    <a:pt x="7103" y="7292"/>
                    <a:pt x="6885" y="7124"/>
                  </a:cubicBezTo>
                  <a:cubicBezTo>
                    <a:pt x="5994" y="6475"/>
                    <a:pt x="5161" y="5750"/>
                    <a:pt x="4370" y="4983"/>
                  </a:cubicBezTo>
                  <a:cubicBezTo>
                    <a:pt x="3566" y="4228"/>
                    <a:pt x="2826" y="3407"/>
                    <a:pt x="2096" y="2577"/>
                  </a:cubicBezTo>
                  <a:cubicBezTo>
                    <a:pt x="1729" y="2164"/>
                    <a:pt x="1375" y="1738"/>
                    <a:pt x="1029" y="1307"/>
                  </a:cubicBezTo>
                  <a:cubicBezTo>
                    <a:pt x="674" y="882"/>
                    <a:pt x="336" y="443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0"/>
            <p:cNvSpPr/>
            <p:nvPr/>
          </p:nvSpPr>
          <p:spPr>
            <a:xfrm>
              <a:off x="-4125200" y="2411038"/>
              <a:ext cx="379850" cy="387825"/>
            </a:xfrm>
            <a:custGeom>
              <a:avLst/>
              <a:gdLst/>
              <a:ahLst/>
              <a:cxnLst/>
              <a:rect l="l" t="t" r="r" b="b"/>
              <a:pathLst>
                <a:path w="15194" h="15513" extrusionOk="0">
                  <a:moveTo>
                    <a:pt x="0" y="0"/>
                  </a:moveTo>
                  <a:cubicBezTo>
                    <a:pt x="875" y="403"/>
                    <a:pt x="1737" y="827"/>
                    <a:pt x="2587" y="1275"/>
                  </a:cubicBezTo>
                  <a:cubicBezTo>
                    <a:pt x="3439" y="1718"/>
                    <a:pt x="4280" y="2183"/>
                    <a:pt x="5106" y="2673"/>
                  </a:cubicBezTo>
                  <a:cubicBezTo>
                    <a:pt x="6755" y="3651"/>
                    <a:pt x="8367" y="4699"/>
                    <a:pt x="9850" y="5910"/>
                  </a:cubicBezTo>
                  <a:cubicBezTo>
                    <a:pt x="10602" y="6502"/>
                    <a:pt x="11309" y="7148"/>
                    <a:pt x="11974" y="7833"/>
                  </a:cubicBezTo>
                  <a:cubicBezTo>
                    <a:pt x="12311" y="8171"/>
                    <a:pt x="12616" y="8538"/>
                    <a:pt x="12924" y="8902"/>
                  </a:cubicBezTo>
                  <a:lnTo>
                    <a:pt x="13354" y="9472"/>
                  </a:lnTo>
                  <a:cubicBezTo>
                    <a:pt x="13499" y="9661"/>
                    <a:pt x="13620" y="9867"/>
                    <a:pt x="13754" y="10063"/>
                  </a:cubicBezTo>
                  <a:cubicBezTo>
                    <a:pt x="14263" y="10866"/>
                    <a:pt x="14667" y="11741"/>
                    <a:pt x="14875" y="12670"/>
                  </a:cubicBezTo>
                  <a:cubicBezTo>
                    <a:pt x="15095" y="13596"/>
                    <a:pt x="15088" y="14573"/>
                    <a:pt x="14873" y="15513"/>
                  </a:cubicBezTo>
                  <a:cubicBezTo>
                    <a:pt x="15153" y="14590"/>
                    <a:pt x="15193" y="13595"/>
                    <a:pt x="15017" y="12641"/>
                  </a:cubicBezTo>
                  <a:cubicBezTo>
                    <a:pt x="14834" y="11685"/>
                    <a:pt x="14444" y="10778"/>
                    <a:pt x="13949" y="9944"/>
                  </a:cubicBezTo>
                  <a:cubicBezTo>
                    <a:pt x="13457" y="9103"/>
                    <a:pt x="12835" y="8350"/>
                    <a:pt x="12169" y="7647"/>
                  </a:cubicBezTo>
                  <a:cubicBezTo>
                    <a:pt x="11501" y="6946"/>
                    <a:pt x="10790" y="6285"/>
                    <a:pt x="10035" y="5680"/>
                  </a:cubicBezTo>
                  <a:cubicBezTo>
                    <a:pt x="8521" y="4477"/>
                    <a:pt x="6902" y="3417"/>
                    <a:pt x="5218" y="2476"/>
                  </a:cubicBezTo>
                  <a:cubicBezTo>
                    <a:pt x="3534" y="1539"/>
                    <a:pt x="1796" y="697"/>
                    <a:pt x="0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0"/>
            <p:cNvSpPr/>
            <p:nvPr/>
          </p:nvSpPr>
          <p:spPr>
            <a:xfrm>
              <a:off x="-4116575" y="2351938"/>
              <a:ext cx="471550" cy="329975"/>
            </a:xfrm>
            <a:custGeom>
              <a:avLst/>
              <a:gdLst/>
              <a:ahLst/>
              <a:cxnLst/>
              <a:rect l="l" t="t" r="r" b="b"/>
              <a:pathLst>
                <a:path w="18862" h="13199" extrusionOk="0">
                  <a:moveTo>
                    <a:pt x="0" y="1"/>
                  </a:moveTo>
                  <a:cubicBezTo>
                    <a:pt x="1055" y="73"/>
                    <a:pt x="2104" y="200"/>
                    <a:pt x="3144" y="375"/>
                  </a:cubicBezTo>
                  <a:cubicBezTo>
                    <a:pt x="4185" y="543"/>
                    <a:pt x="5219" y="754"/>
                    <a:pt x="6238" y="1017"/>
                  </a:cubicBezTo>
                  <a:cubicBezTo>
                    <a:pt x="8275" y="1543"/>
                    <a:pt x="10279" y="2237"/>
                    <a:pt x="12111" y="3263"/>
                  </a:cubicBezTo>
                  <a:cubicBezTo>
                    <a:pt x="13961" y="4247"/>
                    <a:pt x="15615" y="5611"/>
                    <a:pt x="16839" y="7310"/>
                  </a:cubicBezTo>
                  <a:cubicBezTo>
                    <a:pt x="17439" y="8168"/>
                    <a:pt x="17906" y="9114"/>
                    <a:pt x="18249" y="10107"/>
                  </a:cubicBezTo>
                  <a:cubicBezTo>
                    <a:pt x="18604" y="11099"/>
                    <a:pt x="18752" y="12148"/>
                    <a:pt x="18861" y="13199"/>
                  </a:cubicBezTo>
                  <a:lnTo>
                    <a:pt x="18815" y="12406"/>
                  </a:lnTo>
                  <a:lnTo>
                    <a:pt x="18787" y="12010"/>
                  </a:lnTo>
                  <a:lnTo>
                    <a:pt x="18723" y="11618"/>
                  </a:lnTo>
                  <a:cubicBezTo>
                    <a:pt x="18678" y="11358"/>
                    <a:pt x="18649" y="11092"/>
                    <a:pt x="18588" y="10833"/>
                  </a:cubicBezTo>
                  <a:lnTo>
                    <a:pt x="18387" y="10062"/>
                  </a:lnTo>
                  <a:cubicBezTo>
                    <a:pt x="18068" y="9048"/>
                    <a:pt x="17617" y="8073"/>
                    <a:pt x="17026" y="7182"/>
                  </a:cubicBezTo>
                  <a:cubicBezTo>
                    <a:pt x="15814" y="5417"/>
                    <a:pt x="14119" y="4023"/>
                    <a:pt x="12253" y="3005"/>
                  </a:cubicBezTo>
                  <a:cubicBezTo>
                    <a:pt x="10381" y="1985"/>
                    <a:pt x="8356" y="1280"/>
                    <a:pt x="6292" y="798"/>
                  </a:cubicBezTo>
                  <a:cubicBezTo>
                    <a:pt x="4226" y="324"/>
                    <a:pt x="2116" y="32"/>
                    <a:pt x="0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0"/>
            <p:cNvSpPr/>
            <p:nvPr/>
          </p:nvSpPr>
          <p:spPr>
            <a:xfrm>
              <a:off x="-4126425" y="2297638"/>
              <a:ext cx="336125" cy="35850"/>
            </a:xfrm>
            <a:custGeom>
              <a:avLst/>
              <a:gdLst/>
              <a:ahLst/>
              <a:cxnLst/>
              <a:rect l="l" t="t" r="r" b="b"/>
              <a:pathLst>
                <a:path w="13445" h="1434" extrusionOk="0">
                  <a:moveTo>
                    <a:pt x="6752" y="1"/>
                  </a:moveTo>
                  <a:cubicBezTo>
                    <a:pt x="5602" y="10"/>
                    <a:pt x="4451" y="93"/>
                    <a:pt x="3318" y="292"/>
                  </a:cubicBezTo>
                  <a:cubicBezTo>
                    <a:pt x="2187" y="492"/>
                    <a:pt x="1067" y="769"/>
                    <a:pt x="1" y="1188"/>
                  </a:cubicBezTo>
                  <a:cubicBezTo>
                    <a:pt x="552" y="1036"/>
                    <a:pt x="1106" y="901"/>
                    <a:pt x="1668" y="797"/>
                  </a:cubicBezTo>
                  <a:cubicBezTo>
                    <a:pt x="1946" y="738"/>
                    <a:pt x="2228" y="692"/>
                    <a:pt x="2508" y="640"/>
                  </a:cubicBezTo>
                  <a:lnTo>
                    <a:pt x="3352" y="515"/>
                  </a:lnTo>
                  <a:cubicBezTo>
                    <a:pt x="4397" y="377"/>
                    <a:pt x="5449" y="294"/>
                    <a:pt x="6500" y="294"/>
                  </a:cubicBezTo>
                  <a:cubicBezTo>
                    <a:pt x="6584" y="294"/>
                    <a:pt x="6668" y="295"/>
                    <a:pt x="6751" y="296"/>
                  </a:cubicBezTo>
                  <a:cubicBezTo>
                    <a:pt x="6805" y="297"/>
                    <a:pt x="6858" y="297"/>
                    <a:pt x="6911" y="297"/>
                  </a:cubicBezTo>
                  <a:cubicBezTo>
                    <a:pt x="7009" y="297"/>
                    <a:pt x="7107" y="296"/>
                    <a:pt x="7204" y="296"/>
                  </a:cubicBezTo>
                  <a:cubicBezTo>
                    <a:pt x="7337" y="296"/>
                    <a:pt x="7470" y="298"/>
                    <a:pt x="7603" y="307"/>
                  </a:cubicBezTo>
                  <a:lnTo>
                    <a:pt x="8452" y="357"/>
                  </a:lnTo>
                  <a:cubicBezTo>
                    <a:pt x="8736" y="375"/>
                    <a:pt x="9016" y="421"/>
                    <a:pt x="9298" y="451"/>
                  </a:cubicBezTo>
                  <a:cubicBezTo>
                    <a:pt x="9581" y="485"/>
                    <a:pt x="9862" y="518"/>
                    <a:pt x="10140" y="574"/>
                  </a:cubicBezTo>
                  <a:lnTo>
                    <a:pt x="10980" y="722"/>
                  </a:lnTo>
                  <a:lnTo>
                    <a:pt x="11807" y="934"/>
                  </a:lnTo>
                  <a:lnTo>
                    <a:pt x="12222" y="1036"/>
                  </a:lnTo>
                  <a:lnTo>
                    <a:pt x="12628" y="1170"/>
                  </a:lnTo>
                  <a:cubicBezTo>
                    <a:pt x="12898" y="1261"/>
                    <a:pt x="13170" y="1349"/>
                    <a:pt x="13444" y="1434"/>
                  </a:cubicBezTo>
                  <a:cubicBezTo>
                    <a:pt x="12402" y="967"/>
                    <a:pt x="11317" y="558"/>
                    <a:pt x="10183" y="351"/>
                  </a:cubicBezTo>
                  <a:cubicBezTo>
                    <a:pt x="9055" y="118"/>
                    <a:pt x="7903" y="5"/>
                    <a:pt x="6752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0"/>
            <p:cNvSpPr/>
            <p:nvPr/>
          </p:nvSpPr>
          <p:spPr>
            <a:xfrm>
              <a:off x="-4297550" y="2467663"/>
              <a:ext cx="145300" cy="277050"/>
            </a:xfrm>
            <a:custGeom>
              <a:avLst/>
              <a:gdLst/>
              <a:ahLst/>
              <a:cxnLst/>
              <a:rect l="l" t="t" r="r" b="b"/>
              <a:pathLst>
                <a:path w="5812" h="11082" extrusionOk="0">
                  <a:moveTo>
                    <a:pt x="5811" y="1"/>
                  </a:moveTo>
                  <a:lnTo>
                    <a:pt x="5811" y="1"/>
                  </a:lnTo>
                  <a:cubicBezTo>
                    <a:pt x="5630" y="496"/>
                    <a:pt x="5451" y="990"/>
                    <a:pt x="5254" y="1478"/>
                  </a:cubicBezTo>
                  <a:cubicBezTo>
                    <a:pt x="5068" y="1969"/>
                    <a:pt x="4876" y="2458"/>
                    <a:pt x="4670" y="2941"/>
                  </a:cubicBezTo>
                  <a:cubicBezTo>
                    <a:pt x="4261" y="3908"/>
                    <a:pt x="3851" y="4873"/>
                    <a:pt x="3384" y="5811"/>
                  </a:cubicBezTo>
                  <a:cubicBezTo>
                    <a:pt x="2921" y="6750"/>
                    <a:pt x="2435" y="7679"/>
                    <a:pt x="1882" y="8566"/>
                  </a:cubicBezTo>
                  <a:cubicBezTo>
                    <a:pt x="1754" y="8796"/>
                    <a:pt x="1596" y="9005"/>
                    <a:pt x="1454" y="9225"/>
                  </a:cubicBezTo>
                  <a:lnTo>
                    <a:pt x="1236" y="9551"/>
                  </a:lnTo>
                  <a:cubicBezTo>
                    <a:pt x="1160" y="9658"/>
                    <a:pt x="1077" y="9758"/>
                    <a:pt x="999" y="9863"/>
                  </a:cubicBezTo>
                  <a:cubicBezTo>
                    <a:pt x="838" y="10069"/>
                    <a:pt x="695" y="10292"/>
                    <a:pt x="518" y="10485"/>
                  </a:cubicBezTo>
                  <a:cubicBezTo>
                    <a:pt x="344" y="10681"/>
                    <a:pt x="171" y="10880"/>
                    <a:pt x="0" y="11081"/>
                  </a:cubicBezTo>
                  <a:cubicBezTo>
                    <a:pt x="801" y="10392"/>
                    <a:pt x="1469" y="9559"/>
                    <a:pt x="2073" y="8691"/>
                  </a:cubicBezTo>
                  <a:cubicBezTo>
                    <a:pt x="2678" y="7821"/>
                    <a:pt x="3176" y="6884"/>
                    <a:pt x="3650" y="5941"/>
                  </a:cubicBezTo>
                  <a:cubicBezTo>
                    <a:pt x="4115" y="4991"/>
                    <a:pt x="4520" y="4015"/>
                    <a:pt x="4881" y="3023"/>
                  </a:cubicBezTo>
                  <a:cubicBezTo>
                    <a:pt x="5240" y="2030"/>
                    <a:pt x="5567" y="1026"/>
                    <a:pt x="5811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0"/>
            <p:cNvSpPr/>
            <p:nvPr/>
          </p:nvSpPr>
          <p:spPr>
            <a:xfrm>
              <a:off x="-4366500" y="2417213"/>
              <a:ext cx="211775" cy="210525"/>
            </a:xfrm>
            <a:custGeom>
              <a:avLst/>
              <a:gdLst/>
              <a:ahLst/>
              <a:cxnLst/>
              <a:rect l="l" t="t" r="r" b="b"/>
              <a:pathLst>
                <a:path w="8471" h="8421" extrusionOk="0">
                  <a:moveTo>
                    <a:pt x="8471" y="0"/>
                  </a:moveTo>
                  <a:cubicBezTo>
                    <a:pt x="8235" y="456"/>
                    <a:pt x="7960" y="892"/>
                    <a:pt x="7682" y="1323"/>
                  </a:cubicBezTo>
                  <a:cubicBezTo>
                    <a:pt x="7409" y="1757"/>
                    <a:pt x="7124" y="2185"/>
                    <a:pt x="6829" y="2603"/>
                  </a:cubicBezTo>
                  <a:cubicBezTo>
                    <a:pt x="6237" y="3440"/>
                    <a:pt x="5622" y="4259"/>
                    <a:pt x="4947" y="5026"/>
                  </a:cubicBezTo>
                  <a:cubicBezTo>
                    <a:pt x="4278" y="5798"/>
                    <a:pt x="3549" y="6515"/>
                    <a:pt x="2745" y="7137"/>
                  </a:cubicBezTo>
                  <a:cubicBezTo>
                    <a:pt x="2339" y="7445"/>
                    <a:pt x="1909" y="7719"/>
                    <a:pt x="1451" y="7940"/>
                  </a:cubicBezTo>
                  <a:cubicBezTo>
                    <a:pt x="997" y="8169"/>
                    <a:pt x="509" y="8334"/>
                    <a:pt x="0" y="8421"/>
                  </a:cubicBezTo>
                  <a:cubicBezTo>
                    <a:pt x="518" y="8401"/>
                    <a:pt x="1026" y="8262"/>
                    <a:pt x="1510" y="8072"/>
                  </a:cubicBezTo>
                  <a:cubicBezTo>
                    <a:pt x="1991" y="7872"/>
                    <a:pt x="2446" y="7613"/>
                    <a:pt x="2878" y="7322"/>
                  </a:cubicBezTo>
                  <a:cubicBezTo>
                    <a:pt x="3734" y="6728"/>
                    <a:pt x="4486" y="5998"/>
                    <a:pt x="5169" y="5221"/>
                  </a:cubicBezTo>
                  <a:cubicBezTo>
                    <a:pt x="5848" y="4437"/>
                    <a:pt x="6465" y="3603"/>
                    <a:pt x="7017" y="2729"/>
                  </a:cubicBezTo>
                  <a:cubicBezTo>
                    <a:pt x="7562" y="1853"/>
                    <a:pt x="8091" y="961"/>
                    <a:pt x="8471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0"/>
            <p:cNvSpPr/>
            <p:nvPr/>
          </p:nvSpPr>
          <p:spPr>
            <a:xfrm>
              <a:off x="-4410800" y="2360413"/>
              <a:ext cx="256075" cy="261175"/>
            </a:xfrm>
            <a:custGeom>
              <a:avLst/>
              <a:gdLst/>
              <a:ahLst/>
              <a:cxnLst/>
              <a:rect l="l" t="t" r="r" b="b"/>
              <a:pathLst>
                <a:path w="10243" h="10447" extrusionOk="0">
                  <a:moveTo>
                    <a:pt x="10022" y="0"/>
                  </a:moveTo>
                  <a:cubicBezTo>
                    <a:pt x="9450" y="0"/>
                    <a:pt x="8879" y="121"/>
                    <a:pt x="8330" y="288"/>
                  </a:cubicBezTo>
                  <a:cubicBezTo>
                    <a:pt x="8016" y="372"/>
                    <a:pt x="7723" y="515"/>
                    <a:pt x="7420" y="635"/>
                  </a:cubicBezTo>
                  <a:cubicBezTo>
                    <a:pt x="7126" y="773"/>
                    <a:pt x="6840" y="931"/>
                    <a:pt x="6553" y="1083"/>
                  </a:cubicBezTo>
                  <a:cubicBezTo>
                    <a:pt x="5426" y="1744"/>
                    <a:pt x="4464" y="2650"/>
                    <a:pt x="3625" y="3636"/>
                  </a:cubicBezTo>
                  <a:cubicBezTo>
                    <a:pt x="3189" y="4120"/>
                    <a:pt x="2839" y="4669"/>
                    <a:pt x="2465" y="5198"/>
                  </a:cubicBezTo>
                  <a:cubicBezTo>
                    <a:pt x="2368" y="5329"/>
                    <a:pt x="2283" y="5466"/>
                    <a:pt x="2204" y="5608"/>
                  </a:cubicBezTo>
                  <a:lnTo>
                    <a:pt x="1959" y="6028"/>
                  </a:lnTo>
                  <a:cubicBezTo>
                    <a:pt x="1796" y="6307"/>
                    <a:pt x="1632" y="6586"/>
                    <a:pt x="1481" y="6872"/>
                  </a:cubicBezTo>
                  <a:cubicBezTo>
                    <a:pt x="1210" y="7459"/>
                    <a:pt x="923" y="8039"/>
                    <a:pt x="667" y="8631"/>
                  </a:cubicBezTo>
                  <a:cubicBezTo>
                    <a:pt x="443" y="9237"/>
                    <a:pt x="213" y="9839"/>
                    <a:pt x="0" y="10447"/>
                  </a:cubicBezTo>
                  <a:cubicBezTo>
                    <a:pt x="275" y="9863"/>
                    <a:pt x="533" y="9273"/>
                    <a:pt x="799" y="8690"/>
                  </a:cubicBezTo>
                  <a:cubicBezTo>
                    <a:pt x="1081" y="8112"/>
                    <a:pt x="1388" y="7549"/>
                    <a:pt x="1680" y="6980"/>
                  </a:cubicBezTo>
                  <a:cubicBezTo>
                    <a:pt x="2024" y="6439"/>
                    <a:pt x="2328" y="5874"/>
                    <a:pt x="2689" y="5348"/>
                  </a:cubicBezTo>
                  <a:cubicBezTo>
                    <a:pt x="3064" y="4830"/>
                    <a:pt x="3417" y="4296"/>
                    <a:pt x="3850" y="3826"/>
                  </a:cubicBezTo>
                  <a:cubicBezTo>
                    <a:pt x="4240" y="3322"/>
                    <a:pt x="4705" y="2883"/>
                    <a:pt x="5159" y="2437"/>
                  </a:cubicBezTo>
                  <a:lnTo>
                    <a:pt x="5891" y="1826"/>
                  </a:lnTo>
                  <a:lnTo>
                    <a:pt x="6671" y="1275"/>
                  </a:lnTo>
                  <a:cubicBezTo>
                    <a:pt x="6945" y="1116"/>
                    <a:pt x="7218" y="949"/>
                    <a:pt x="7500" y="803"/>
                  </a:cubicBezTo>
                  <a:cubicBezTo>
                    <a:pt x="7790" y="673"/>
                    <a:pt x="8073" y="522"/>
                    <a:pt x="8377" y="424"/>
                  </a:cubicBezTo>
                  <a:cubicBezTo>
                    <a:pt x="8971" y="194"/>
                    <a:pt x="9599" y="37"/>
                    <a:pt x="10243" y="7"/>
                  </a:cubicBezTo>
                  <a:cubicBezTo>
                    <a:pt x="10169" y="2"/>
                    <a:pt x="10095" y="0"/>
                    <a:pt x="10022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1" name="Google Shape;651;p40"/>
          <p:cNvSpPr/>
          <p:nvPr/>
        </p:nvSpPr>
        <p:spPr>
          <a:xfrm>
            <a:off x="935431" y="4176840"/>
            <a:ext cx="71479" cy="145806"/>
          </a:xfrm>
          <a:custGeom>
            <a:avLst/>
            <a:gdLst/>
            <a:ahLst/>
            <a:cxnLst/>
            <a:rect l="l" t="t" r="r" b="b"/>
            <a:pathLst>
              <a:path w="2389" h="4861" extrusionOk="0">
                <a:moveTo>
                  <a:pt x="2028" y="0"/>
                </a:moveTo>
                <a:lnTo>
                  <a:pt x="1900" y="3"/>
                </a:lnTo>
                <a:lnTo>
                  <a:pt x="1862" y="3764"/>
                </a:lnTo>
                <a:lnTo>
                  <a:pt x="781" y="3764"/>
                </a:lnTo>
                <a:lnTo>
                  <a:pt x="1038" y="12"/>
                </a:lnTo>
                <a:lnTo>
                  <a:pt x="822" y="15"/>
                </a:lnTo>
                <a:lnTo>
                  <a:pt x="0" y="4860"/>
                </a:lnTo>
                <a:lnTo>
                  <a:pt x="2388" y="4604"/>
                </a:lnTo>
                <a:lnTo>
                  <a:pt x="202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40"/>
          <p:cNvSpPr/>
          <p:nvPr/>
        </p:nvSpPr>
        <p:spPr>
          <a:xfrm rot="-1844843">
            <a:off x="4082035" y="167980"/>
            <a:ext cx="979929" cy="743044"/>
          </a:xfrm>
          <a:custGeom>
            <a:avLst/>
            <a:gdLst/>
            <a:ahLst/>
            <a:cxnLst/>
            <a:rect l="l" t="t" r="r" b="b"/>
            <a:pathLst>
              <a:path w="10643" h="8070" extrusionOk="0">
                <a:moveTo>
                  <a:pt x="1930" y="1"/>
                </a:moveTo>
                <a:lnTo>
                  <a:pt x="2180" y="951"/>
                </a:lnTo>
                <a:lnTo>
                  <a:pt x="597" y="1368"/>
                </a:lnTo>
                <a:lnTo>
                  <a:pt x="950" y="2705"/>
                </a:lnTo>
                <a:lnTo>
                  <a:pt x="0" y="2957"/>
                </a:lnTo>
                <a:lnTo>
                  <a:pt x="890" y="3475"/>
                </a:lnTo>
                <a:lnTo>
                  <a:pt x="8362" y="7825"/>
                </a:lnTo>
                <a:lnTo>
                  <a:pt x="9293" y="8069"/>
                </a:lnTo>
                <a:lnTo>
                  <a:pt x="9162" y="6862"/>
                </a:lnTo>
                <a:lnTo>
                  <a:pt x="10192" y="6627"/>
                </a:lnTo>
                <a:lnTo>
                  <a:pt x="9869" y="5546"/>
                </a:lnTo>
                <a:lnTo>
                  <a:pt x="10642" y="5342"/>
                </a:lnTo>
                <a:lnTo>
                  <a:pt x="10253" y="4578"/>
                </a:lnTo>
                <a:lnTo>
                  <a:pt x="2781" y="227"/>
                </a:lnTo>
                <a:lnTo>
                  <a:pt x="193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40"/>
          <p:cNvSpPr/>
          <p:nvPr/>
        </p:nvSpPr>
        <p:spPr>
          <a:xfrm rot="-1844843">
            <a:off x="4056260" y="4232480"/>
            <a:ext cx="979929" cy="743044"/>
          </a:xfrm>
          <a:custGeom>
            <a:avLst/>
            <a:gdLst/>
            <a:ahLst/>
            <a:cxnLst/>
            <a:rect l="l" t="t" r="r" b="b"/>
            <a:pathLst>
              <a:path w="10643" h="8070" extrusionOk="0">
                <a:moveTo>
                  <a:pt x="1930" y="1"/>
                </a:moveTo>
                <a:lnTo>
                  <a:pt x="2180" y="951"/>
                </a:lnTo>
                <a:lnTo>
                  <a:pt x="597" y="1368"/>
                </a:lnTo>
                <a:lnTo>
                  <a:pt x="950" y="2705"/>
                </a:lnTo>
                <a:lnTo>
                  <a:pt x="0" y="2957"/>
                </a:lnTo>
                <a:lnTo>
                  <a:pt x="890" y="3475"/>
                </a:lnTo>
                <a:lnTo>
                  <a:pt x="8362" y="7825"/>
                </a:lnTo>
                <a:lnTo>
                  <a:pt x="9293" y="8069"/>
                </a:lnTo>
                <a:lnTo>
                  <a:pt x="9162" y="6862"/>
                </a:lnTo>
                <a:lnTo>
                  <a:pt x="10192" y="6627"/>
                </a:lnTo>
                <a:lnTo>
                  <a:pt x="9869" y="5546"/>
                </a:lnTo>
                <a:lnTo>
                  <a:pt x="10642" y="5342"/>
                </a:lnTo>
                <a:lnTo>
                  <a:pt x="10253" y="4578"/>
                </a:lnTo>
                <a:lnTo>
                  <a:pt x="2781" y="227"/>
                </a:lnTo>
                <a:lnTo>
                  <a:pt x="193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>
          <a:extLst>
            <a:ext uri="{FF2B5EF4-FFF2-40B4-BE49-F238E27FC236}">
              <a16:creationId xmlns:a16="http://schemas.microsoft.com/office/drawing/2014/main" id="{04503DC9-3735-4DB2-3DBF-B80CC6090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B2321C-D469-B35A-9C2F-0AD4F3F4D921}"/>
              </a:ext>
            </a:extLst>
          </p:cNvPr>
          <p:cNvSpPr txBox="1"/>
          <p:nvPr/>
        </p:nvSpPr>
        <p:spPr>
          <a:xfrm>
            <a:off x="2492829" y="1012626"/>
            <a:ext cx="41583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</a:rPr>
              <a:t>KẾT LUẬN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7699F7-359F-0671-91DD-94D1C7068F1B}"/>
              </a:ext>
            </a:extLst>
          </p:cNvPr>
          <p:cNvSpPr txBox="1"/>
          <p:nvPr/>
        </p:nvSpPr>
        <p:spPr>
          <a:xfrm>
            <a:off x="976086" y="1761775"/>
            <a:ext cx="7191828" cy="2456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100"/>
              <a:t>Mỗi gia đình tùy theo hoàn cảnh kinh tế, thu nhập khác nhau mà có sự chi tiêu khác nhau.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100"/>
              <a:t>Vì vậy, việc chi tiêu cần căn cứ vào tổng thu nhập và nhu cầu của mỗi thành viên, từ đó có sự cân đối chi tiêu cho phù hợp. </a:t>
            </a:r>
          </a:p>
        </p:txBody>
      </p:sp>
    </p:spTree>
    <p:extLst>
      <p:ext uri="{BB962C8B-B14F-4D97-AF65-F5344CB8AC3E}">
        <p14:creationId xmlns:p14="http://schemas.microsoft.com/office/powerpoint/2010/main" val="326485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8C0AD4-1ED5-2390-32B6-942E3DF72C20}"/>
              </a:ext>
            </a:extLst>
          </p:cNvPr>
          <p:cNvSpPr txBox="1"/>
          <p:nvPr/>
        </p:nvSpPr>
        <p:spPr>
          <a:xfrm>
            <a:off x="1264920" y="807637"/>
            <a:ext cx="60807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vi-VN" sz="45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</a:rPr>
              <a:t>Còn nữa….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B08A3-ACF2-9C05-FBCB-714D8C3B9FF3}"/>
              </a:ext>
            </a:extLst>
          </p:cNvPr>
          <p:cNvSpPr txBox="1"/>
          <p:nvPr/>
        </p:nvSpPr>
        <p:spPr>
          <a:xfrm>
            <a:off x="1524000" y="1846384"/>
            <a:ext cx="6621780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  <a:defRPr/>
            </a:pPr>
            <a:r>
              <a:rPr lang="vi-VN" sz="2400" b="1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Có đủ bộ </a:t>
            </a:r>
            <a:r>
              <a:rPr lang="vi-VN" sz="2400" b="1" i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word và powerpoint </a:t>
            </a:r>
            <a:r>
              <a:rPr lang="vi-VN" sz="2400" b="1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cả năm tất cả các bài môn: </a:t>
            </a:r>
            <a:r>
              <a:rPr lang="en-US" sz="2400" b="1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Hoạt động trải nghiệm 5 Cánh diều</a:t>
            </a:r>
          </a:p>
          <a:p>
            <a:pPr defTabSz="685800">
              <a:lnSpc>
                <a:spcPct val="150000"/>
              </a:lnSpc>
              <a:buClrTx/>
              <a:defRPr/>
            </a:pPr>
            <a:r>
              <a:rPr lang="en-US" sz="2400" b="1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LH </a:t>
            </a:r>
            <a:r>
              <a:rPr lang="en-US" sz="2400" b="1" i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Zalo 0969 325 896</a:t>
            </a:r>
            <a:endParaRPr lang="vi-VN" sz="2400" b="1" i="1" kern="120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03566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C8BE4A-693B-AE26-8B54-2C6F29835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4" y="77508"/>
            <a:ext cx="8303472" cy="49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52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>
          <a:extLst>
            <a:ext uri="{FF2B5EF4-FFF2-40B4-BE49-F238E27FC236}">
              <a16:creationId xmlns:a16="http://schemas.microsoft.com/office/drawing/2014/main" id="{251CF25B-1F61-029F-E9C3-61DF98446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ướng dẫn cách chi tiêu hợp lý cho gia đình 4 người từ A - Z">
            <a:extLst>
              <a:ext uri="{FF2B5EF4-FFF2-40B4-BE49-F238E27FC236}">
                <a16:creationId xmlns:a16="http://schemas.microsoft.com/office/drawing/2014/main" id="{B35726DE-E16D-9670-550C-23B7359B0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431" y="1770742"/>
            <a:ext cx="5059138" cy="337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53AB9D-77E3-0104-2DE2-DFB903986022}"/>
              </a:ext>
            </a:extLst>
          </p:cNvPr>
          <p:cNvSpPr txBox="1"/>
          <p:nvPr/>
        </p:nvSpPr>
        <p:spPr>
          <a:xfrm>
            <a:off x="2391228" y="304799"/>
            <a:ext cx="4361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2"/>
                </a:solidFill>
              </a:rPr>
              <a:t>KHỞI ĐỘNG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B4F220-A485-DE09-6465-7D1B4F6409AA}"/>
              </a:ext>
            </a:extLst>
          </p:cNvPr>
          <p:cNvSpPr txBox="1"/>
          <p:nvPr/>
        </p:nvSpPr>
        <p:spPr>
          <a:xfrm>
            <a:off x="844548" y="1088216"/>
            <a:ext cx="7454901" cy="1001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00"/>
              <a:t>Em hãy chia sẻ theo cặp đôi về những cách ghi chép chi tiêu của gia đình mình.</a:t>
            </a:r>
          </a:p>
        </p:txBody>
      </p:sp>
    </p:spTree>
    <p:extLst>
      <p:ext uri="{BB962C8B-B14F-4D97-AF65-F5344CB8AC3E}">
        <p14:creationId xmlns:p14="http://schemas.microsoft.com/office/powerpoint/2010/main" val="256388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>
          <a:extLst>
            <a:ext uri="{FF2B5EF4-FFF2-40B4-BE49-F238E27FC236}">
              <a16:creationId xmlns:a16="http://schemas.microsoft.com/office/drawing/2014/main" id="{55DEDF2C-7C10-3C72-9124-326F70B6E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685D4781-E6B7-6080-6B19-422F1724D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70000" y="2427604"/>
            <a:ext cx="6604000" cy="271589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342B466-524C-CE88-C946-4CD651D37A3F}"/>
              </a:ext>
            </a:extLst>
          </p:cNvPr>
          <p:cNvSpPr/>
          <p:nvPr/>
        </p:nvSpPr>
        <p:spPr>
          <a:xfrm>
            <a:off x="399143" y="464457"/>
            <a:ext cx="3933371" cy="1698172"/>
          </a:xfrm>
          <a:prstGeom prst="roundRect">
            <a:avLst>
              <a:gd name="adj" fmla="val 11088"/>
            </a:avLst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</a:rPr>
              <a:t>Chia sẻ với cả lớp về cách ghi chép chi tiêu của gia đình mình với các bạn.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681F59F-89E9-327A-E20A-CB0BBA9762DE}"/>
              </a:ext>
            </a:extLst>
          </p:cNvPr>
          <p:cNvSpPr/>
          <p:nvPr/>
        </p:nvSpPr>
        <p:spPr>
          <a:xfrm>
            <a:off x="4811486" y="464457"/>
            <a:ext cx="3933371" cy="1698172"/>
          </a:xfrm>
          <a:prstGeom prst="roundRect">
            <a:avLst>
              <a:gd name="adj" fmla="val 11088"/>
            </a:avLst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</a:rPr>
              <a:t>Tìm ra những điểm giống nhau, khác nhau trong cách ghi chép chi tiêu của các gia đình.</a:t>
            </a:r>
          </a:p>
        </p:txBody>
      </p:sp>
    </p:spTree>
    <p:extLst>
      <p:ext uri="{BB962C8B-B14F-4D97-AF65-F5344CB8AC3E}">
        <p14:creationId xmlns:p14="http://schemas.microsoft.com/office/powerpoint/2010/main" val="63227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460">
          <a:extLst>
            <a:ext uri="{FF2B5EF4-FFF2-40B4-BE49-F238E27FC236}">
              <a16:creationId xmlns:a16="http://schemas.microsoft.com/office/drawing/2014/main" id="{AEACD00F-59B1-51E4-9510-AA1B36778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EDC097E-ACE7-077E-B9F1-2CCE9DCFBA9C}"/>
              </a:ext>
            </a:extLst>
          </p:cNvPr>
          <p:cNvSpPr/>
          <p:nvPr/>
        </p:nvSpPr>
        <p:spPr>
          <a:xfrm>
            <a:off x="327478" y="289379"/>
            <a:ext cx="8489043" cy="4564742"/>
          </a:xfrm>
          <a:prstGeom prst="roundRect">
            <a:avLst>
              <a:gd name="adj" fmla="val 969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627884F-5793-5B56-5AB0-4902B6D3C1A6}"/>
              </a:ext>
            </a:extLst>
          </p:cNvPr>
          <p:cNvGrpSpPr/>
          <p:nvPr/>
        </p:nvGrpSpPr>
        <p:grpSpPr>
          <a:xfrm>
            <a:off x="3057632" y="996691"/>
            <a:ext cx="3028729" cy="1008742"/>
            <a:chOff x="3222170" y="551545"/>
            <a:chExt cx="2699658" cy="100874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D152B05-C06A-DCC0-57FC-FC32850C4647}"/>
                </a:ext>
              </a:extLst>
            </p:cNvPr>
            <p:cNvSpPr/>
            <p:nvPr/>
          </p:nvSpPr>
          <p:spPr>
            <a:xfrm>
              <a:off x="3222170" y="551545"/>
              <a:ext cx="2699658" cy="10087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56E86F-B8D5-A990-0099-808ACECAEE99}"/>
                </a:ext>
              </a:extLst>
            </p:cNvPr>
            <p:cNvSpPr txBox="1"/>
            <p:nvPr/>
          </p:nvSpPr>
          <p:spPr>
            <a:xfrm>
              <a:off x="3323770" y="663501"/>
              <a:ext cx="249645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>
                  <a:solidFill>
                    <a:srgbClr val="FFFFFF"/>
                  </a:solidFill>
                </a:rPr>
                <a:t>TUẦN 28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8927C15-9354-D4A0-D609-89D56EAC6B51}"/>
              </a:ext>
            </a:extLst>
          </p:cNvPr>
          <p:cNvSpPr txBox="1"/>
          <p:nvPr/>
        </p:nvSpPr>
        <p:spPr>
          <a:xfrm>
            <a:off x="85774" y="2059201"/>
            <a:ext cx="8972446" cy="2079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3500" b="1">
                <a:solidFill>
                  <a:srgbClr val="C00000"/>
                </a:solidFill>
              </a:rPr>
              <a:t>HOẠT ĐỘNG GIÁO DỤC THEO CHỦ ĐỀ: </a:t>
            </a:r>
            <a:r>
              <a:rPr lang="vi-VN" sz="3500" b="1"/>
              <a:t>CHI TIÊU TRONG GIA ĐÌNH</a:t>
            </a:r>
          </a:p>
        </p:txBody>
      </p:sp>
    </p:spTree>
    <p:extLst>
      <p:ext uri="{BB962C8B-B14F-4D97-AF65-F5344CB8AC3E}">
        <p14:creationId xmlns:p14="http://schemas.microsoft.com/office/powerpoint/2010/main" val="38947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2">
          <a:extLst>
            <a:ext uri="{FF2B5EF4-FFF2-40B4-BE49-F238E27FC236}">
              <a16:creationId xmlns:a16="http://schemas.microsoft.com/office/drawing/2014/main" id="{B4577F31-7D67-8FFB-D6EF-8456B39F0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" name="Google Shape;2178;p56">
            <a:extLst>
              <a:ext uri="{FF2B5EF4-FFF2-40B4-BE49-F238E27FC236}">
                <a16:creationId xmlns:a16="http://schemas.microsoft.com/office/drawing/2014/main" id="{95385A1F-92E5-3595-3609-243A4E72B1D7}"/>
              </a:ext>
            </a:extLst>
          </p:cNvPr>
          <p:cNvSpPr/>
          <p:nvPr/>
        </p:nvSpPr>
        <p:spPr>
          <a:xfrm>
            <a:off x="8925375" y="3785906"/>
            <a:ext cx="777000" cy="777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79" name="Google Shape;2179;p56">
            <a:extLst>
              <a:ext uri="{FF2B5EF4-FFF2-40B4-BE49-F238E27FC236}">
                <a16:creationId xmlns:a16="http://schemas.microsoft.com/office/drawing/2014/main" id="{A6381719-982A-4C96-8B87-6239B88E8977}"/>
              </a:ext>
            </a:extLst>
          </p:cNvPr>
          <p:cNvSpPr/>
          <p:nvPr/>
        </p:nvSpPr>
        <p:spPr>
          <a:xfrm>
            <a:off x="523025" y="1364075"/>
            <a:ext cx="380400" cy="380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180" name="Google Shape;2180;p56">
            <a:extLst>
              <a:ext uri="{FF2B5EF4-FFF2-40B4-BE49-F238E27FC236}">
                <a16:creationId xmlns:a16="http://schemas.microsoft.com/office/drawing/2014/main" id="{F2C56245-D127-7E47-0B1C-A5A1ED4BAB92}"/>
              </a:ext>
            </a:extLst>
          </p:cNvPr>
          <p:cNvGrpSpPr/>
          <p:nvPr/>
        </p:nvGrpSpPr>
        <p:grpSpPr>
          <a:xfrm>
            <a:off x="-538280" y="2513747"/>
            <a:ext cx="3512607" cy="2411718"/>
            <a:chOff x="-297893" y="2362524"/>
            <a:chExt cx="3732845" cy="2562931"/>
          </a:xfrm>
        </p:grpSpPr>
        <p:grpSp>
          <p:nvGrpSpPr>
            <p:cNvPr id="2181" name="Google Shape;2181;p56">
              <a:extLst>
                <a:ext uri="{FF2B5EF4-FFF2-40B4-BE49-F238E27FC236}">
                  <a16:creationId xmlns:a16="http://schemas.microsoft.com/office/drawing/2014/main" id="{7D430EAD-9156-C9C4-2CB1-B727C684C711}"/>
                </a:ext>
              </a:extLst>
            </p:cNvPr>
            <p:cNvGrpSpPr/>
            <p:nvPr/>
          </p:nvGrpSpPr>
          <p:grpSpPr>
            <a:xfrm>
              <a:off x="-297893" y="2362524"/>
              <a:ext cx="3732845" cy="2562931"/>
              <a:chOff x="1490000" y="1164825"/>
              <a:chExt cx="4501200" cy="3090475"/>
            </a:xfrm>
          </p:grpSpPr>
          <p:sp>
            <p:nvSpPr>
              <p:cNvPr id="2182" name="Google Shape;2182;p56">
                <a:extLst>
                  <a:ext uri="{FF2B5EF4-FFF2-40B4-BE49-F238E27FC236}">
                    <a16:creationId xmlns:a16="http://schemas.microsoft.com/office/drawing/2014/main" id="{63BD717F-DC69-D9B8-A2B4-62E1D5D67C76}"/>
                  </a:ext>
                </a:extLst>
              </p:cNvPr>
              <p:cNvSpPr/>
              <p:nvPr/>
            </p:nvSpPr>
            <p:spPr>
              <a:xfrm>
                <a:off x="1490000" y="1606600"/>
                <a:ext cx="1094350" cy="1396450"/>
              </a:xfrm>
              <a:custGeom>
                <a:avLst/>
                <a:gdLst/>
                <a:ahLst/>
                <a:cxnLst/>
                <a:rect l="l" t="t" r="r" b="b"/>
                <a:pathLst>
                  <a:path w="43774" h="55858" extrusionOk="0">
                    <a:moveTo>
                      <a:pt x="14730" y="1"/>
                    </a:moveTo>
                    <a:cubicBezTo>
                      <a:pt x="13654" y="1"/>
                      <a:pt x="12553" y="287"/>
                      <a:pt x="11563" y="727"/>
                    </a:cubicBezTo>
                    <a:cubicBezTo>
                      <a:pt x="8407" y="2134"/>
                      <a:pt x="6075" y="4938"/>
                      <a:pt x="4381" y="7947"/>
                    </a:cubicBezTo>
                    <a:cubicBezTo>
                      <a:pt x="1298" y="13421"/>
                      <a:pt x="0" y="19826"/>
                      <a:pt x="353" y="26094"/>
                    </a:cubicBezTo>
                    <a:cubicBezTo>
                      <a:pt x="707" y="32366"/>
                      <a:pt x="2674" y="38500"/>
                      <a:pt x="5732" y="43986"/>
                    </a:cubicBezTo>
                    <a:cubicBezTo>
                      <a:pt x="7945" y="47952"/>
                      <a:pt x="10841" y="51703"/>
                      <a:pt x="14826" y="53875"/>
                    </a:cubicBezTo>
                    <a:cubicBezTo>
                      <a:pt x="16218" y="54632"/>
                      <a:pt x="17716" y="55163"/>
                      <a:pt x="19258" y="55488"/>
                    </a:cubicBezTo>
                    <a:cubicBezTo>
                      <a:pt x="20449" y="55736"/>
                      <a:pt x="21667" y="55858"/>
                      <a:pt x="22888" y="55858"/>
                    </a:cubicBezTo>
                    <a:cubicBezTo>
                      <a:pt x="25728" y="55858"/>
                      <a:pt x="28581" y="55200"/>
                      <a:pt x="31131" y="53943"/>
                    </a:cubicBezTo>
                    <a:cubicBezTo>
                      <a:pt x="36192" y="51442"/>
                      <a:pt x="40022" y="46736"/>
                      <a:pt x="41898" y="41408"/>
                    </a:cubicBezTo>
                    <a:cubicBezTo>
                      <a:pt x="43774" y="36079"/>
                      <a:pt x="43770" y="30188"/>
                      <a:pt x="42366" y="24718"/>
                    </a:cubicBezTo>
                    <a:cubicBezTo>
                      <a:pt x="41855" y="22734"/>
                      <a:pt x="41055" y="20651"/>
                      <a:pt x="39337" y="19539"/>
                    </a:cubicBezTo>
                    <a:cubicBezTo>
                      <a:pt x="38404" y="18935"/>
                      <a:pt x="37512" y="18697"/>
                      <a:pt x="36647" y="18697"/>
                    </a:cubicBezTo>
                    <a:cubicBezTo>
                      <a:pt x="34540" y="18697"/>
                      <a:pt x="32594" y="20108"/>
                      <a:pt x="30592" y="21063"/>
                    </a:cubicBezTo>
                    <a:cubicBezTo>
                      <a:pt x="30216" y="21242"/>
                      <a:pt x="29839" y="21322"/>
                      <a:pt x="29464" y="21322"/>
                    </a:cubicBezTo>
                    <a:cubicBezTo>
                      <a:pt x="28078" y="21322"/>
                      <a:pt x="26731" y="20222"/>
                      <a:pt x="25642" y="18960"/>
                    </a:cubicBezTo>
                    <a:cubicBezTo>
                      <a:pt x="24897" y="18100"/>
                      <a:pt x="24271" y="17161"/>
                      <a:pt x="23843" y="16451"/>
                    </a:cubicBezTo>
                    <a:cubicBezTo>
                      <a:pt x="22315" y="13927"/>
                      <a:pt x="21474" y="11045"/>
                      <a:pt x="20886" y="8152"/>
                    </a:cubicBezTo>
                    <a:cubicBezTo>
                      <a:pt x="20290" y="5219"/>
                      <a:pt x="19620" y="1781"/>
                      <a:pt x="16927" y="476"/>
                    </a:cubicBezTo>
                    <a:cubicBezTo>
                      <a:pt x="16239" y="144"/>
                      <a:pt x="15490" y="1"/>
                      <a:pt x="147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56">
                <a:extLst>
                  <a:ext uri="{FF2B5EF4-FFF2-40B4-BE49-F238E27FC236}">
                    <a16:creationId xmlns:a16="http://schemas.microsoft.com/office/drawing/2014/main" id="{948428BA-420B-B00C-1725-DE6C94ACAD5E}"/>
                  </a:ext>
                </a:extLst>
              </p:cNvPr>
              <p:cNvSpPr/>
              <p:nvPr/>
            </p:nvSpPr>
            <p:spPr>
              <a:xfrm>
                <a:off x="1868550" y="2074025"/>
                <a:ext cx="715800" cy="929025"/>
              </a:xfrm>
              <a:custGeom>
                <a:avLst/>
                <a:gdLst/>
                <a:ahLst/>
                <a:cxnLst/>
                <a:rect l="l" t="t" r="r" b="b"/>
                <a:pathLst>
                  <a:path w="28632" h="37161" extrusionOk="0">
                    <a:moveTo>
                      <a:pt x="21506" y="0"/>
                    </a:moveTo>
                    <a:cubicBezTo>
                      <a:pt x="19398" y="0"/>
                      <a:pt x="17452" y="1411"/>
                      <a:pt x="15450" y="2367"/>
                    </a:cubicBezTo>
                    <a:cubicBezTo>
                      <a:pt x="15074" y="2545"/>
                      <a:pt x="14698" y="2625"/>
                      <a:pt x="14323" y="2625"/>
                    </a:cubicBezTo>
                    <a:cubicBezTo>
                      <a:pt x="12937" y="2625"/>
                      <a:pt x="11589" y="1526"/>
                      <a:pt x="10500" y="263"/>
                    </a:cubicBezTo>
                    <a:cubicBezTo>
                      <a:pt x="9739" y="3996"/>
                      <a:pt x="8001" y="7475"/>
                      <a:pt x="6198" y="10850"/>
                    </a:cubicBezTo>
                    <a:cubicBezTo>
                      <a:pt x="4259" y="14483"/>
                      <a:pt x="2201" y="18104"/>
                      <a:pt x="1115" y="22073"/>
                    </a:cubicBezTo>
                    <a:cubicBezTo>
                      <a:pt x="27" y="26048"/>
                      <a:pt x="0" y="30489"/>
                      <a:pt x="2013" y="34084"/>
                    </a:cubicBezTo>
                    <a:cubicBezTo>
                      <a:pt x="2575" y="35086"/>
                      <a:pt x="3291" y="35997"/>
                      <a:pt x="4116" y="36791"/>
                    </a:cubicBezTo>
                    <a:cubicBezTo>
                      <a:pt x="5307" y="37039"/>
                      <a:pt x="6525" y="37161"/>
                      <a:pt x="7746" y="37161"/>
                    </a:cubicBezTo>
                    <a:cubicBezTo>
                      <a:pt x="10586" y="37161"/>
                      <a:pt x="13439" y="36503"/>
                      <a:pt x="15989" y="35246"/>
                    </a:cubicBezTo>
                    <a:cubicBezTo>
                      <a:pt x="21050" y="32745"/>
                      <a:pt x="24880" y="28039"/>
                      <a:pt x="26756" y="22711"/>
                    </a:cubicBezTo>
                    <a:cubicBezTo>
                      <a:pt x="28632" y="17382"/>
                      <a:pt x="28628" y="11491"/>
                      <a:pt x="27224" y="6021"/>
                    </a:cubicBezTo>
                    <a:cubicBezTo>
                      <a:pt x="26713" y="4037"/>
                      <a:pt x="25913" y="1954"/>
                      <a:pt x="24195" y="842"/>
                    </a:cubicBezTo>
                    <a:cubicBezTo>
                      <a:pt x="23262" y="238"/>
                      <a:pt x="22370" y="0"/>
                      <a:pt x="21506" y="0"/>
                    </a:cubicBezTo>
                    <a:close/>
                  </a:path>
                </a:pathLst>
              </a:custGeom>
              <a:solidFill>
                <a:srgbClr val="361E10">
                  <a:alpha val="10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56">
                <a:extLst>
                  <a:ext uri="{FF2B5EF4-FFF2-40B4-BE49-F238E27FC236}">
                    <a16:creationId xmlns:a16="http://schemas.microsoft.com/office/drawing/2014/main" id="{77C9810A-8DF1-A509-E8D9-E79762B77DED}"/>
                  </a:ext>
                </a:extLst>
              </p:cNvPr>
              <p:cNvSpPr/>
              <p:nvPr/>
            </p:nvSpPr>
            <p:spPr>
              <a:xfrm>
                <a:off x="1634350" y="1776675"/>
                <a:ext cx="208950" cy="20890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6" extrusionOk="0">
                    <a:moveTo>
                      <a:pt x="4179" y="0"/>
                    </a:moveTo>
                    <a:cubicBezTo>
                      <a:pt x="3071" y="0"/>
                      <a:pt x="2008" y="440"/>
                      <a:pt x="1225" y="1223"/>
                    </a:cubicBezTo>
                    <a:cubicBezTo>
                      <a:pt x="441" y="2007"/>
                      <a:pt x="1" y="3069"/>
                      <a:pt x="1" y="4178"/>
                    </a:cubicBezTo>
                    <a:cubicBezTo>
                      <a:pt x="1" y="5286"/>
                      <a:pt x="441" y="6348"/>
                      <a:pt x="1225" y="7132"/>
                    </a:cubicBezTo>
                    <a:cubicBezTo>
                      <a:pt x="2008" y="7915"/>
                      <a:pt x="3071" y="8355"/>
                      <a:pt x="4179" y="8355"/>
                    </a:cubicBezTo>
                    <a:cubicBezTo>
                      <a:pt x="5287" y="8355"/>
                      <a:pt x="6350" y="7915"/>
                      <a:pt x="7133" y="7132"/>
                    </a:cubicBezTo>
                    <a:cubicBezTo>
                      <a:pt x="7917" y="6348"/>
                      <a:pt x="8357" y="5286"/>
                      <a:pt x="8357" y="4178"/>
                    </a:cubicBezTo>
                    <a:cubicBezTo>
                      <a:pt x="8357" y="3069"/>
                      <a:pt x="7917" y="2007"/>
                      <a:pt x="7133" y="1223"/>
                    </a:cubicBezTo>
                    <a:cubicBezTo>
                      <a:pt x="6350" y="440"/>
                      <a:pt x="5287" y="0"/>
                      <a:pt x="41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56">
                <a:extLst>
                  <a:ext uri="{FF2B5EF4-FFF2-40B4-BE49-F238E27FC236}">
                    <a16:creationId xmlns:a16="http://schemas.microsoft.com/office/drawing/2014/main" id="{523CD00E-5F57-97C1-25F0-21C721259BDC}"/>
                  </a:ext>
                </a:extLst>
              </p:cNvPr>
              <p:cNvSpPr/>
              <p:nvPr/>
            </p:nvSpPr>
            <p:spPr>
              <a:xfrm>
                <a:off x="1637950" y="1776650"/>
                <a:ext cx="209425" cy="158950"/>
              </a:xfrm>
              <a:custGeom>
                <a:avLst/>
                <a:gdLst/>
                <a:ahLst/>
                <a:cxnLst/>
                <a:rect l="l" t="t" r="r" b="b"/>
                <a:pathLst>
                  <a:path w="8377" h="6358" extrusionOk="0">
                    <a:moveTo>
                      <a:pt x="4040" y="0"/>
                    </a:moveTo>
                    <a:cubicBezTo>
                      <a:pt x="3695" y="0"/>
                      <a:pt x="3344" y="44"/>
                      <a:pt x="2994" y="134"/>
                    </a:cubicBezTo>
                    <a:cubicBezTo>
                      <a:pt x="1485" y="522"/>
                      <a:pt x="379" y="1687"/>
                      <a:pt x="0" y="3094"/>
                    </a:cubicBezTo>
                    <a:cubicBezTo>
                      <a:pt x="546" y="2193"/>
                      <a:pt x="1430" y="1496"/>
                      <a:pt x="2527" y="1214"/>
                    </a:cubicBezTo>
                    <a:cubicBezTo>
                      <a:pt x="2876" y="1124"/>
                      <a:pt x="3227" y="1081"/>
                      <a:pt x="3571" y="1081"/>
                    </a:cubicBezTo>
                    <a:cubicBezTo>
                      <a:pt x="5432" y="1081"/>
                      <a:pt x="7130" y="2334"/>
                      <a:pt x="7613" y="4220"/>
                    </a:cubicBezTo>
                    <a:cubicBezTo>
                      <a:pt x="7799" y="4949"/>
                      <a:pt x="7782" y="5681"/>
                      <a:pt x="7602" y="6357"/>
                    </a:cubicBezTo>
                    <a:cubicBezTo>
                      <a:pt x="8168" y="5425"/>
                      <a:pt x="8376" y="4275"/>
                      <a:pt x="8081" y="3136"/>
                    </a:cubicBezTo>
                    <a:cubicBezTo>
                      <a:pt x="7595" y="1251"/>
                      <a:pt x="5900" y="0"/>
                      <a:pt x="4040" y="0"/>
                    </a:cubicBezTo>
                    <a:close/>
                  </a:path>
                </a:pathLst>
              </a:custGeom>
              <a:solidFill>
                <a:srgbClr val="E6F0EF">
                  <a:alpha val="20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56">
                <a:extLst>
                  <a:ext uri="{FF2B5EF4-FFF2-40B4-BE49-F238E27FC236}">
                    <a16:creationId xmlns:a16="http://schemas.microsoft.com/office/drawing/2014/main" id="{7710CBD5-DC1E-D05B-5572-DB7ACC854D14}"/>
                  </a:ext>
                </a:extLst>
              </p:cNvPr>
              <p:cNvSpPr/>
              <p:nvPr/>
            </p:nvSpPr>
            <p:spPr>
              <a:xfrm>
                <a:off x="1629425" y="1818750"/>
                <a:ext cx="212350" cy="166850"/>
              </a:xfrm>
              <a:custGeom>
                <a:avLst/>
                <a:gdLst/>
                <a:ahLst/>
                <a:cxnLst/>
                <a:rect l="l" t="t" r="r" b="b"/>
                <a:pathLst>
                  <a:path w="8494" h="6674" extrusionOk="0">
                    <a:moveTo>
                      <a:pt x="1027" y="0"/>
                    </a:moveTo>
                    <a:lnTo>
                      <a:pt x="1027" y="0"/>
                    </a:lnTo>
                    <a:cubicBezTo>
                      <a:pt x="297" y="978"/>
                      <a:pt x="1" y="2264"/>
                      <a:pt x="329" y="3535"/>
                    </a:cubicBezTo>
                    <a:cubicBezTo>
                      <a:pt x="816" y="5423"/>
                      <a:pt x="2513" y="6673"/>
                      <a:pt x="4372" y="6673"/>
                    </a:cubicBezTo>
                    <a:cubicBezTo>
                      <a:pt x="4717" y="6673"/>
                      <a:pt x="5068" y="6630"/>
                      <a:pt x="5417" y="6540"/>
                    </a:cubicBezTo>
                    <a:cubicBezTo>
                      <a:pt x="7059" y="6115"/>
                      <a:pt x="8222" y="4777"/>
                      <a:pt x="8494" y="3209"/>
                    </a:cubicBezTo>
                    <a:lnTo>
                      <a:pt x="8494" y="3209"/>
                    </a:lnTo>
                    <a:cubicBezTo>
                      <a:pt x="7944" y="3951"/>
                      <a:pt x="7146" y="4517"/>
                      <a:pt x="6184" y="4764"/>
                    </a:cubicBezTo>
                    <a:cubicBezTo>
                      <a:pt x="5834" y="4854"/>
                      <a:pt x="5484" y="4897"/>
                      <a:pt x="5139" y="4897"/>
                    </a:cubicBezTo>
                    <a:cubicBezTo>
                      <a:pt x="3279" y="4897"/>
                      <a:pt x="1582" y="3644"/>
                      <a:pt x="1098" y="1758"/>
                    </a:cubicBezTo>
                    <a:cubicBezTo>
                      <a:pt x="948" y="1165"/>
                      <a:pt x="929" y="566"/>
                      <a:pt x="1027" y="0"/>
                    </a:cubicBezTo>
                    <a:close/>
                  </a:path>
                </a:pathLst>
              </a:custGeom>
              <a:solidFill>
                <a:srgbClr val="361E10">
                  <a:alpha val="10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56">
                <a:extLst>
                  <a:ext uri="{FF2B5EF4-FFF2-40B4-BE49-F238E27FC236}">
                    <a16:creationId xmlns:a16="http://schemas.microsoft.com/office/drawing/2014/main" id="{60DCAB1A-C923-B099-92FA-BB588DD29BB9}"/>
                  </a:ext>
                </a:extLst>
              </p:cNvPr>
              <p:cNvSpPr/>
              <p:nvPr/>
            </p:nvSpPr>
            <p:spPr>
              <a:xfrm>
                <a:off x="1565275" y="2064225"/>
                <a:ext cx="208900" cy="208925"/>
              </a:xfrm>
              <a:custGeom>
                <a:avLst/>
                <a:gdLst/>
                <a:ahLst/>
                <a:cxnLst/>
                <a:rect l="l" t="t" r="r" b="b"/>
                <a:pathLst>
                  <a:path w="8356" h="8357" extrusionOk="0">
                    <a:moveTo>
                      <a:pt x="4178" y="0"/>
                    </a:moveTo>
                    <a:cubicBezTo>
                      <a:pt x="3070" y="0"/>
                      <a:pt x="2007" y="440"/>
                      <a:pt x="1224" y="1224"/>
                    </a:cubicBezTo>
                    <a:cubicBezTo>
                      <a:pt x="440" y="2008"/>
                      <a:pt x="0" y="3070"/>
                      <a:pt x="0" y="4178"/>
                    </a:cubicBezTo>
                    <a:cubicBezTo>
                      <a:pt x="0" y="5286"/>
                      <a:pt x="440" y="6349"/>
                      <a:pt x="1224" y="7132"/>
                    </a:cubicBezTo>
                    <a:cubicBezTo>
                      <a:pt x="2007" y="7916"/>
                      <a:pt x="3070" y="8356"/>
                      <a:pt x="4178" y="8356"/>
                    </a:cubicBezTo>
                    <a:cubicBezTo>
                      <a:pt x="5286" y="8356"/>
                      <a:pt x="6348" y="7916"/>
                      <a:pt x="7132" y="7132"/>
                    </a:cubicBezTo>
                    <a:cubicBezTo>
                      <a:pt x="7916" y="6349"/>
                      <a:pt x="8355" y="5286"/>
                      <a:pt x="8355" y="4178"/>
                    </a:cubicBezTo>
                    <a:cubicBezTo>
                      <a:pt x="8355" y="3070"/>
                      <a:pt x="7916" y="2008"/>
                      <a:pt x="7132" y="1224"/>
                    </a:cubicBezTo>
                    <a:cubicBezTo>
                      <a:pt x="6348" y="440"/>
                      <a:pt x="5286" y="0"/>
                      <a:pt x="41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56">
                <a:extLst>
                  <a:ext uri="{FF2B5EF4-FFF2-40B4-BE49-F238E27FC236}">
                    <a16:creationId xmlns:a16="http://schemas.microsoft.com/office/drawing/2014/main" id="{0046E8FB-7285-270C-C130-D0399AD592BB}"/>
                  </a:ext>
                </a:extLst>
              </p:cNvPr>
              <p:cNvSpPr/>
              <p:nvPr/>
            </p:nvSpPr>
            <p:spPr>
              <a:xfrm>
                <a:off x="1568850" y="2064225"/>
                <a:ext cx="209425" cy="158925"/>
              </a:xfrm>
              <a:custGeom>
                <a:avLst/>
                <a:gdLst/>
                <a:ahLst/>
                <a:cxnLst/>
                <a:rect l="l" t="t" r="r" b="b"/>
                <a:pathLst>
                  <a:path w="8377" h="6357" extrusionOk="0">
                    <a:moveTo>
                      <a:pt x="4040" y="1"/>
                    </a:moveTo>
                    <a:cubicBezTo>
                      <a:pt x="3695" y="1"/>
                      <a:pt x="3344" y="44"/>
                      <a:pt x="2994" y="134"/>
                    </a:cubicBezTo>
                    <a:cubicBezTo>
                      <a:pt x="1484" y="521"/>
                      <a:pt x="379" y="1686"/>
                      <a:pt x="0" y="3093"/>
                    </a:cubicBezTo>
                    <a:cubicBezTo>
                      <a:pt x="545" y="2193"/>
                      <a:pt x="1429" y="1496"/>
                      <a:pt x="2528" y="1214"/>
                    </a:cubicBezTo>
                    <a:cubicBezTo>
                      <a:pt x="2877" y="1124"/>
                      <a:pt x="3228" y="1081"/>
                      <a:pt x="3573" y="1081"/>
                    </a:cubicBezTo>
                    <a:cubicBezTo>
                      <a:pt x="5433" y="1081"/>
                      <a:pt x="7130" y="2334"/>
                      <a:pt x="7613" y="4220"/>
                    </a:cubicBezTo>
                    <a:cubicBezTo>
                      <a:pt x="7799" y="4949"/>
                      <a:pt x="7782" y="5682"/>
                      <a:pt x="7601" y="6356"/>
                    </a:cubicBezTo>
                    <a:cubicBezTo>
                      <a:pt x="8169" y="5425"/>
                      <a:pt x="8376" y="4274"/>
                      <a:pt x="8081" y="3135"/>
                    </a:cubicBezTo>
                    <a:cubicBezTo>
                      <a:pt x="7595" y="1251"/>
                      <a:pt x="5900" y="1"/>
                      <a:pt x="4040" y="1"/>
                    </a:cubicBezTo>
                    <a:close/>
                  </a:path>
                </a:pathLst>
              </a:custGeom>
              <a:solidFill>
                <a:srgbClr val="E6F0EF">
                  <a:alpha val="20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56">
                <a:extLst>
                  <a:ext uri="{FF2B5EF4-FFF2-40B4-BE49-F238E27FC236}">
                    <a16:creationId xmlns:a16="http://schemas.microsoft.com/office/drawing/2014/main" id="{EAEFBB15-C9A7-3850-BC29-16F8A4819A39}"/>
                  </a:ext>
                </a:extLst>
              </p:cNvPr>
              <p:cNvSpPr/>
              <p:nvPr/>
            </p:nvSpPr>
            <p:spPr>
              <a:xfrm>
                <a:off x="1560325" y="2106325"/>
                <a:ext cx="21235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8494" h="6673" extrusionOk="0">
                    <a:moveTo>
                      <a:pt x="1027" y="0"/>
                    </a:moveTo>
                    <a:cubicBezTo>
                      <a:pt x="297" y="977"/>
                      <a:pt x="1" y="2263"/>
                      <a:pt x="329" y="3535"/>
                    </a:cubicBezTo>
                    <a:cubicBezTo>
                      <a:pt x="816" y="5422"/>
                      <a:pt x="2512" y="6673"/>
                      <a:pt x="4371" y="6673"/>
                    </a:cubicBezTo>
                    <a:cubicBezTo>
                      <a:pt x="4716" y="6673"/>
                      <a:pt x="5068" y="6630"/>
                      <a:pt x="5418" y="6539"/>
                    </a:cubicBezTo>
                    <a:cubicBezTo>
                      <a:pt x="7058" y="6115"/>
                      <a:pt x="8222" y="4777"/>
                      <a:pt x="8494" y="3208"/>
                    </a:cubicBezTo>
                    <a:lnTo>
                      <a:pt x="8494" y="3208"/>
                    </a:lnTo>
                    <a:cubicBezTo>
                      <a:pt x="7943" y="3950"/>
                      <a:pt x="7146" y="4517"/>
                      <a:pt x="6184" y="4764"/>
                    </a:cubicBezTo>
                    <a:cubicBezTo>
                      <a:pt x="5834" y="4854"/>
                      <a:pt x="5484" y="4897"/>
                      <a:pt x="5139" y="4897"/>
                    </a:cubicBezTo>
                    <a:cubicBezTo>
                      <a:pt x="3278" y="4897"/>
                      <a:pt x="1582" y="3644"/>
                      <a:pt x="1098" y="1758"/>
                    </a:cubicBezTo>
                    <a:cubicBezTo>
                      <a:pt x="948" y="1165"/>
                      <a:pt x="928" y="565"/>
                      <a:pt x="1027" y="0"/>
                    </a:cubicBezTo>
                    <a:close/>
                  </a:path>
                </a:pathLst>
              </a:custGeom>
              <a:solidFill>
                <a:srgbClr val="361E10">
                  <a:alpha val="10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56">
                <a:extLst>
                  <a:ext uri="{FF2B5EF4-FFF2-40B4-BE49-F238E27FC236}">
                    <a16:creationId xmlns:a16="http://schemas.microsoft.com/office/drawing/2014/main" id="{0357BE57-C820-3C56-4584-9E3546B27BE4}"/>
                  </a:ext>
                </a:extLst>
              </p:cNvPr>
              <p:cNvSpPr/>
              <p:nvPr/>
            </p:nvSpPr>
            <p:spPr>
              <a:xfrm>
                <a:off x="1617700" y="2386750"/>
                <a:ext cx="208925" cy="208925"/>
              </a:xfrm>
              <a:custGeom>
                <a:avLst/>
                <a:gdLst/>
                <a:ahLst/>
                <a:cxnLst/>
                <a:rect l="l" t="t" r="r" b="b"/>
                <a:pathLst>
                  <a:path w="8357" h="8357" extrusionOk="0">
                    <a:moveTo>
                      <a:pt x="4178" y="1"/>
                    </a:moveTo>
                    <a:cubicBezTo>
                      <a:pt x="3071" y="1"/>
                      <a:pt x="2007" y="441"/>
                      <a:pt x="1225" y="1225"/>
                    </a:cubicBezTo>
                    <a:cubicBezTo>
                      <a:pt x="441" y="2009"/>
                      <a:pt x="0" y="3071"/>
                      <a:pt x="0" y="4179"/>
                    </a:cubicBezTo>
                    <a:cubicBezTo>
                      <a:pt x="0" y="5287"/>
                      <a:pt x="441" y="6350"/>
                      <a:pt x="1225" y="7133"/>
                    </a:cubicBezTo>
                    <a:cubicBezTo>
                      <a:pt x="2007" y="7917"/>
                      <a:pt x="3071" y="8357"/>
                      <a:pt x="4178" y="8357"/>
                    </a:cubicBezTo>
                    <a:cubicBezTo>
                      <a:pt x="5286" y="8357"/>
                      <a:pt x="6349" y="7917"/>
                      <a:pt x="7132" y="7133"/>
                    </a:cubicBezTo>
                    <a:cubicBezTo>
                      <a:pt x="7916" y="6350"/>
                      <a:pt x="8356" y="5287"/>
                      <a:pt x="8356" y="4179"/>
                    </a:cubicBezTo>
                    <a:cubicBezTo>
                      <a:pt x="8356" y="3071"/>
                      <a:pt x="7916" y="2009"/>
                      <a:pt x="7132" y="1225"/>
                    </a:cubicBezTo>
                    <a:cubicBezTo>
                      <a:pt x="6349" y="441"/>
                      <a:pt x="5286" y="1"/>
                      <a:pt x="41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56">
                <a:extLst>
                  <a:ext uri="{FF2B5EF4-FFF2-40B4-BE49-F238E27FC236}">
                    <a16:creationId xmlns:a16="http://schemas.microsoft.com/office/drawing/2014/main" id="{BCF020DB-F869-B39B-332A-BFEA923F55EB}"/>
                  </a:ext>
                </a:extLst>
              </p:cNvPr>
              <p:cNvSpPr/>
              <p:nvPr/>
            </p:nvSpPr>
            <p:spPr>
              <a:xfrm>
                <a:off x="1621275" y="2386775"/>
                <a:ext cx="209425" cy="158925"/>
              </a:xfrm>
              <a:custGeom>
                <a:avLst/>
                <a:gdLst/>
                <a:ahLst/>
                <a:cxnLst/>
                <a:rect l="l" t="t" r="r" b="b"/>
                <a:pathLst>
                  <a:path w="8377" h="6357" extrusionOk="0">
                    <a:moveTo>
                      <a:pt x="4041" y="0"/>
                    </a:moveTo>
                    <a:cubicBezTo>
                      <a:pt x="3695" y="0"/>
                      <a:pt x="3344" y="43"/>
                      <a:pt x="2994" y="134"/>
                    </a:cubicBezTo>
                    <a:cubicBezTo>
                      <a:pt x="1485" y="521"/>
                      <a:pt x="380" y="1686"/>
                      <a:pt x="1" y="3093"/>
                    </a:cubicBezTo>
                    <a:cubicBezTo>
                      <a:pt x="547" y="2193"/>
                      <a:pt x="1430" y="1496"/>
                      <a:pt x="2528" y="1214"/>
                    </a:cubicBezTo>
                    <a:cubicBezTo>
                      <a:pt x="2877" y="1123"/>
                      <a:pt x="3228" y="1080"/>
                      <a:pt x="3573" y="1080"/>
                    </a:cubicBezTo>
                    <a:cubicBezTo>
                      <a:pt x="5433" y="1080"/>
                      <a:pt x="7131" y="2334"/>
                      <a:pt x="7613" y="4219"/>
                    </a:cubicBezTo>
                    <a:cubicBezTo>
                      <a:pt x="7799" y="4948"/>
                      <a:pt x="7783" y="5681"/>
                      <a:pt x="7602" y="6356"/>
                    </a:cubicBezTo>
                    <a:cubicBezTo>
                      <a:pt x="8169" y="5425"/>
                      <a:pt x="8376" y="4273"/>
                      <a:pt x="8082" y="3134"/>
                    </a:cubicBezTo>
                    <a:cubicBezTo>
                      <a:pt x="7596" y="1251"/>
                      <a:pt x="5900" y="0"/>
                      <a:pt x="4041" y="0"/>
                    </a:cubicBezTo>
                    <a:close/>
                  </a:path>
                </a:pathLst>
              </a:custGeom>
              <a:solidFill>
                <a:srgbClr val="E6F0EF">
                  <a:alpha val="20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56">
                <a:extLst>
                  <a:ext uri="{FF2B5EF4-FFF2-40B4-BE49-F238E27FC236}">
                    <a16:creationId xmlns:a16="http://schemas.microsoft.com/office/drawing/2014/main" id="{C49975A6-2F5C-7F66-D2EC-885875D1029F}"/>
                  </a:ext>
                </a:extLst>
              </p:cNvPr>
              <p:cNvSpPr/>
              <p:nvPr/>
            </p:nvSpPr>
            <p:spPr>
              <a:xfrm>
                <a:off x="1612775" y="2428850"/>
                <a:ext cx="212350" cy="166850"/>
              </a:xfrm>
              <a:custGeom>
                <a:avLst/>
                <a:gdLst/>
                <a:ahLst/>
                <a:cxnLst/>
                <a:rect l="l" t="t" r="r" b="b"/>
                <a:pathLst>
                  <a:path w="8494" h="6674" extrusionOk="0">
                    <a:moveTo>
                      <a:pt x="1026" y="1"/>
                    </a:moveTo>
                    <a:lnTo>
                      <a:pt x="1026" y="1"/>
                    </a:lnTo>
                    <a:cubicBezTo>
                      <a:pt x="296" y="978"/>
                      <a:pt x="0" y="2264"/>
                      <a:pt x="328" y="3536"/>
                    </a:cubicBezTo>
                    <a:cubicBezTo>
                      <a:pt x="815" y="5422"/>
                      <a:pt x="2512" y="6673"/>
                      <a:pt x="4371" y="6673"/>
                    </a:cubicBezTo>
                    <a:cubicBezTo>
                      <a:pt x="4716" y="6673"/>
                      <a:pt x="5067" y="6630"/>
                      <a:pt x="5417" y="6540"/>
                    </a:cubicBezTo>
                    <a:cubicBezTo>
                      <a:pt x="7058" y="6115"/>
                      <a:pt x="8221" y="4778"/>
                      <a:pt x="8493" y="3209"/>
                    </a:cubicBezTo>
                    <a:lnTo>
                      <a:pt x="8493" y="3209"/>
                    </a:lnTo>
                    <a:cubicBezTo>
                      <a:pt x="7943" y="3950"/>
                      <a:pt x="7146" y="4517"/>
                      <a:pt x="6183" y="4765"/>
                    </a:cubicBezTo>
                    <a:cubicBezTo>
                      <a:pt x="5834" y="4855"/>
                      <a:pt x="5483" y="4898"/>
                      <a:pt x="5138" y="4898"/>
                    </a:cubicBezTo>
                    <a:cubicBezTo>
                      <a:pt x="3279" y="4898"/>
                      <a:pt x="1581" y="3644"/>
                      <a:pt x="1098" y="1759"/>
                    </a:cubicBezTo>
                    <a:cubicBezTo>
                      <a:pt x="947" y="1166"/>
                      <a:pt x="928" y="566"/>
                      <a:pt x="1026" y="1"/>
                    </a:cubicBezTo>
                    <a:close/>
                  </a:path>
                </a:pathLst>
              </a:custGeom>
              <a:solidFill>
                <a:srgbClr val="361E10">
                  <a:alpha val="10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56">
                <a:extLst>
                  <a:ext uri="{FF2B5EF4-FFF2-40B4-BE49-F238E27FC236}">
                    <a16:creationId xmlns:a16="http://schemas.microsoft.com/office/drawing/2014/main" id="{5AA2490B-6414-FE30-0743-17B309E2474B}"/>
                  </a:ext>
                </a:extLst>
              </p:cNvPr>
              <p:cNvSpPr/>
              <p:nvPr/>
            </p:nvSpPr>
            <p:spPr>
              <a:xfrm>
                <a:off x="1843075" y="2655050"/>
                <a:ext cx="208925" cy="208900"/>
              </a:xfrm>
              <a:custGeom>
                <a:avLst/>
                <a:gdLst/>
                <a:ahLst/>
                <a:cxnLst/>
                <a:rect l="l" t="t" r="r" b="b"/>
                <a:pathLst>
                  <a:path w="8357" h="8356" extrusionOk="0">
                    <a:moveTo>
                      <a:pt x="4179" y="0"/>
                    </a:moveTo>
                    <a:cubicBezTo>
                      <a:pt x="3071" y="0"/>
                      <a:pt x="2008" y="441"/>
                      <a:pt x="1225" y="1224"/>
                    </a:cubicBezTo>
                    <a:cubicBezTo>
                      <a:pt x="441" y="2007"/>
                      <a:pt x="1" y="3071"/>
                      <a:pt x="1" y="4178"/>
                    </a:cubicBezTo>
                    <a:cubicBezTo>
                      <a:pt x="1" y="5286"/>
                      <a:pt x="441" y="6349"/>
                      <a:pt x="1225" y="7132"/>
                    </a:cubicBezTo>
                    <a:cubicBezTo>
                      <a:pt x="2008" y="7916"/>
                      <a:pt x="3071" y="8355"/>
                      <a:pt x="4179" y="8355"/>
                    </a:cubicBezTo>
                    <a:cubicBezTo>
                      <a:pt x="5287" y="8355"/>
                      <a:pt x="6350" y="7916"/>
                      <a:pt x="7133" y="7132"/>
                    </a:cubicBezTo>
                    <a:cubicBezTo>
                      <a:pt x="7917" y="6349"/>
                      <a:pt x="8357" y="5286"/>
                      <a:pt x="8357" y="4178"/>
                    </a:cubicBezTo>
                    <a:cubicBezTo>
                      <a:pt x="8357" y="3071"/>
                      <a:pt x="7917" y="2007"/>
                      <a:pt x="7133" y="1224"/>
                    </a:cubicBezTo>
                    <a:cubicBezTo>
                      <a:pt x="6350" y="441"/>
                      <a:pt x="5287" y="0"/>
                      <a:pt x="4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56">
                <a:extLst>
                  <a:ext uri="{FF2B5EF4-FFF2-40B4-BE49-F238E27FC236}">
                    <a16:creationId xmlns:a16="http://schemas.microsoft.com/office/drawing/2014/main" id="{B2FA223B-8C72-E2FD-50F3-2BC2904E3FCF}"/>
                  </a:ext>
                </a:extLst>
              </p:cNvPr>
              <p:cNvSpPr/>
              <p:nvPr/>
            </p:nvSpPr>
            <p:spPr>
              <a:xfrm>
                <a:off x="1846675" y="2655050"/>
                <a:ext cx="209400" cy="158925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6357" extrusionOk="0">
                    <a:moveTo>
                      <a:pt x="4039" y="0"/>
                    </a:moveTo>
                    <a:cubicBezTo>
                      <a:pt x="3694" y="0"/>
                      <a:pt x="3343" y="43"/>
                      <a:pt x="2993" y="133"/>
                    </a:cubicBezTo>
                    <a:cubicBezTo>
                      <a:pt x="1485" y="522"/>
                      <a:pt x="379" y="1687"/>
                      <a:pt x="0" y="3093"/>
                    </a:cubicBezTo>
                    <a:cubicBezTo>
                      <a:pt x="546" y="2192"/>
                      <a:pt x="1430" y="1496"/>
                      <a:pt x="2527" y="1214"/>
                    </a:cubicBezTo>
                    <a:cubicBezTo>
                      <a:pt x="2877" y="1124"/>
                      <a:pt x="3227" y="1081"/>
                      <a:pt x="3572" y="1081"/>
                    </a:cubicBezTo>
                    <a:cubicBezTo>
                      <a:pt x="5433" y="1081"/>
                      <a:pt x="7130" y="2334"/>
                      <a:pt x="7613" y="4220"/>
                    </a:cubicBezTo>
                    <a:cubicBezTo>
                      <a:pt x="7799" y="4949"/>
                      <a:pt x="7782" y="5681"/>
                      <a:pt x="7601" y="6357"/>
                    </a:cubicBezTo>
                    <a:cubicBezTo>
                      <a:pt x="8168" y="5424"/>
                      <a:pt x="8376" y="4274"/>
                      <a:pt x="8081" y="3135"/>
                    </a:cubicBezTo>
                    <a:cubicBezTo>
                      <a:pt x="7595" y="1250"/>
                      <a:pt x="5899" y="0"/>
                      <a:pt x="4039" y="0"/>
                    </a:cubicBezTo>
                    <a:close/>
                  </a:path>
                </a:pathLst>
              </a:custGeom>
              <a:solidFill>
                <a:srgbClr val="E6F0EF">
                  <a:alpha val="20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5" name="Google Shape;2195;p56">
                <a:extLst>
                  <a:ext uri="{FF2B5EF4-FFF2-40B4-BE49-F238E27FC236}">
                    <a16:creationId xmlns:a16="http://schemas.microsoft.com/office/drawing/2014/main" id="{D9427CA3-9B90-6C31-0EC9-2381F0D3F7E6}"/>
                  </a:ext>
                </a:extLst>
              </p:cNvPr>
              <p:cNvSpPr/>
              <p:nvPr/>
            </p:nvSpPr>
            <p:spPr>
              <a:xfrm>
                <a:off x="1838150" y="2697125"/>
                <a:ext cx="212350" cy="166850"/>
              </a:xfrm>
              <a:custGeom>
                <a:avLst/>
                <a:gdLst/>
                <a:ahLst/>
                <a:cxnLst/>
                <a:rect l="l" t="t" r="r" b="b"/>
                <a:pathLst>
                  <a:path w="8494" h="6674" extrusionOk="0">
                    <a:moveTo>
                      <a:pt x="1026" y="1"/>
                    </a:moveTo>
                    <a:lnTo>
                      <a:pt x="1026" y="1"/>
                    </a:lnTo>
                    <a:cubicBezTo>
                      <a:pt x="296" y="979"/>
                      <a:pt x="1" y="2264"/>
                      <a:pt x="329" y="3536"/>
                    </a:cubicBezTo>
                    <a:cubicBezTo>
                      <a:pt x="816" y="5423"/>
                      <a:pt x="2512" y="6674"/>
                      <a:pt x="4372" y="6674"/>
                    </a:cubicBezTo>
                    <a:cubicBezTo>
                      <a:pt x="4717" y="6674"/>
                      <a:pt x="5068" y="6631"/>
                      <a:pt x="5417" y="6541"/>
                    </a:cubicBezTo>
                    <a:cubicBezTo>
                      <a:pt x="7058" y="6115"/>
                      <a:pt x="8222" y="4778"/>
                      <a:pt x="8494" y="3210"/>
                    </a:cubicBezTo>
                    <a:lnTo>
                      <a:pt x="8494" y="3210"/>
                    </a:lnTo>
                    <a:cubicBezTo>
                      <a:pt x="7943" y="3951"/>
                      <a:pt x="7146" y="4517"/>
                      <a:pt x="6183" y="4764"/>
                    </a:cubicBezTo>
                    <a:cubicBezTo>
                      <a:pt x="5834" y="4854"/>
                      <a:pt x="5484" y="4897"/>
                      <a:pt x="5139" y="4897"/>
                    </a:cubicBezTo>
                    <a:cubicBezTo>
                      <a:pt x="3279" y="4897"/>
                      <a:pt x="1581" y="3644"/>
                      <a:pt x="1098" y="1758"/>
                    </a:cubicBezTo>
                    <a:cubicBezTo>
                      <a:pt x="947" y="1165"/>
                      <a:pt x="929" y="566"/>
                      <a:pt x="1026" y="1"/>
                    </a:cubicBezTo>
                    <a:close/>
                  </a:path>
                </a:pathLst>
              </a:custGeom>
              <a:solidFill>
                <a:srgbClr val="361E10">
                  <a:alpha val="10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6" name="Google Shape;2196;p56">
                <a:extLst>
                  <a:ext uri="{FF2B5EF4-FFF2-40B4-BE49-F238E27FC236}">
                    <a16:creationId xmlns:a16="http://schemas.microsoft.com/office/drawing/2014/main" id="{F4DC8D41-A7F3-3B51-B737-A0F7D1C68D85}"/>
                  </a:ext>
                </a:extLst>
              </p:cNvPr>
              <p:cNvSpPr/>
              <p:nvPr/>
            </p:nvSpPr>
            <p:spPr>
              <a:xfrm>
                <a:off x="2166700" y="2596175"/>
                <a:ext cx="208900" cy="208925"/>
              </a:xfrm>
              <a:custGeom>
                <a:avLst/>
                <a:gdLst/>
                <a:ahLst/>
                <a:cxnLst/>
                <a:rect l="l" t="t" r="r" b="b"/>
                <a:pathLst>
                  <a:path w="8356" h="8357" extrusionOk="0">
                    <a:moveTo>
                      <a:pt x="4178" y="1"/>
                    </a:moveTo>
                    <a:cubicBezTo>
                      <a:pt x="3069" y="1"/>
                      <a:pt x="2007" y="441"/>
                      <a:pt x="1223" y="1225"/>
                    </a:cubicBezTo>
                    <a:cubicBezTo>
                      <a:pt x="440" y="2009"/>
                      <a:pt x="0" y="3071"/>
                      <a:pt x="0" y="4179"/>
                    </a:cubicBezTo>
                    <a:cubicBezTo>
                      <a:pt x="0" y="5287"/>
                      <a:pt x="440" y="6350"/>
                      <a:pt x="1223" y="7133"/>
                    </a:cubicBezTo>
                    <a:cubicBezTo>
                      <a:pt x="2007" y="7916"/>
                      <a:pt x="3069" y="8357"/>
                      <a:pt x="4178" y="8357"/>
                    </a:cubicBezTo>
                    <a:cubicBezTo>
                      <a:pt x="5286" y="8357"/>
                      <a:pt x="6348" y="7916"/>
                      <a:pt x="7132" y="7133"/>
                    </a:cubicBezTo>
                    <a:cubicBezTo>
                      <a:pt x="7915" y="6350"/>
                      <a:pt x="8355" y="5287"/>
                      <a:pt x="8355" y="4179"/>
                    </a:cubicBezTo>
                    <a:cubicBezTo>
                      <a:pt x="8355" y="3071"/>
                      <a:pt x="7915" y="2009"/>
                      <a:pt x="7132" y="1225"/>
                    </a:cubicBezTo>
                    <a:cubicBezTo>
                      <a:pt x="6348" y="441"/>
                      <a:pt x="5286" y="1"/>
                      <a:pt x="4178" y="1"/>
                    </a:cubicBezTo>
                    <a:close/>
                  </a:path>
                </a:pathLst>
              </a:custGeom>
              <a:solidFill>
                <a:srgbClr val="9C1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7" name="Google Shape;2197;p56">
                <a:extLst>
                  <a:ext uri="{FF2B5EF4-FFF2-40B4-BE49-F238E27FC236}">
                    <a16:creationId xmlns:a16="http://schemas.microsoft.com/office/drawing/2014/main" id="{0DCF6AF7-994B-19B2-183A-C2C737BEDD26}"/>
                  </a:ext>
                </a:extLst>
              </p:cNvPr>
              <p:cNvSpPr/>
              <p:nvPr/>
            </p:nvSpPr>
            <p:spPr>
              <a:xfrm>
                <a:off x="2170275" y="2596200"/>
                <a:ext cx="209425" cy="158900"/>
              </a:xfrm>
              <a:custGeom>
                <a:avLst/>
                <a:gdLst/>
                <a:ahLst/>
                <a:cxnLst/>
                <a:rect l="l" t="t" r="r" b="b"/>
                <a:pathLst>
                  <a:path w="8377" h="6356" extrusionOk="0">
                    <a:moveTo>
                      <a:pt x="4040" y="0"/>
                    </a:moveTo>
                    <a:cubicBezTo>
                      <a:pt x="3695" y="0"/>
                      <a:pt x="3344" y="43"/>
                      <a:pt x="2994" y="134"/>
                    </a:cubicBezTo>
                    <a:cubicBezTo>
                      <a:pt x="1484" y="521"/>
                      <a:pt x="379" y="1686"/>
                      <a:pt x="0" y="3093"/>
                    </a:cubicBezTo>
                    <a:cubicBezTo>
                      <a:pt x="545" y="2192"/>
                      <a:pt x="1429" y="1496"/>
                      <a:pt x="2527" y="1213"/>
                    </a:cubicBezTo>
                    <a:cubicBezTo>
                      <a:pt x="2877" y="1123"/>
                      <a:pt x="3228" y="1080"/>
                      <a:pt x="3572" y="1080"/>
                    </a:cubicBezTo>
                    <a:cubicBezTo>
                      <a:pt x="5433" y="1080"/>
                      <a:pt x="7130" y="2333"/>
                      <a:pt x="7613" y="4219"/>
                    </a:cubicBezTo>
                    <a:cubicBezTo>
                      <a:pt x="7799" y="4948"/>
                      <a:pt x="7782" y="5681"/>
                      <a:pt x="7601" y="6356"/>
                    </a:cubicBezTo>
                    <a:cubicBezTo>
                      <a:pt x="8168" y="5425"/>
                      <a:pt x="8376" y="4273"/>
                      <a:pt x="8081" y="3134"/>
                    </a:cubicBezTo>
                    <a:cubicBezTo>
                      <a:pt x="7595" y="1251"/>
                      <a:pt x="5900" y="0"/>
                      <a:pt x="4040" y="0"/>
                    </a:cubicBezTo>
                    <a:close/>
                  </a:path>
                </a:pathLst>
              </a:custGeom>
              <a:solidFill>
                <a:srgbClr val="9C1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8" name="Google Shape;2198;p56">
                <a:extLst>
                  <a:ext uri="{FF2B5EF4-FFF2-40B4-BE49-F238E27FC236}">
                    <a16:creationId xmlns:a16="http://schemas.microsoft.com/office/drawing/2014/main" id="{E13F09EE-37B2-9438-A9FA-5EA5B44B490C}"/>
                  </a:ext>
                </a:extLst>
              </p:cNvPr>
              <p:cNvSpPr/>
              <p:nvPr/>
            </p:nvSpPr>
            <p:spPr>
              <a:xfrm>
                <a:off x="2161750" y="2638275"/>
                <a:ext cx="212350" cy="166850"/>
              </a:xfrm>
              <a:custGeom>
                <a:avLst/>
                <a:gdLst/>
                <a:ahLst/>
                <a:cxnLst/>
                <a:rect l="l" t="t" r="r" b="b"/>
                <a:pathLst>
                  <a:path w="8494" h="6674" extrusionOk="0">
                    <a:moveTo>
                      <a:pt x="1027" y="1"/>
                    </a:moveTo>
                    <a:lnTo>
                      <a:pt x="1027" y="1"/>
                    </a:lnTo>
                    <a:cubicBezTo>
                      <a:pt x="297" y="978"/>
                      <a:pt x="1" y="2263"/>
                      <a:pt x="329" y="3535"/>
                    </a:cubicBezTo>
                    <a:cubicBezTo>
                      <a:pt x="816" y="5422"/>
                      <a:pt x="2511" y="6673"/>
                      <a:pt x="4371" y="6673"/>
                    </a:cubicBezTo>
                    <a:cubicBezTo>
                      <a:pt x="4716" y="6673"/>
                      <a:pt x="5067" y="6630"/>
                      <a:pt x="5417" y="6540"/>
                    </a:cubicBezTo>
                    <a:cubicBezTo>
                      <a:pt x="7058" y="6115"/>
                      <a:pt x="8221" y="4778"/>
                      <a:pt x="8494" y="3209"/>
                    </a:cubicBezTo>
                    <a:lnTo>
                      <a:pt x="8494" y="3209"/>
                    </a:lnTo>
                    <a:cubicBezTo>
                      <a:pt x="7943" y="3950"/>
                      <a:pt x="7146" y="4516"/>
                      <a:pt x="6184" y="4764"/>
                    </a:cubicBezTo>
                    <a:cubicBezTo>
                      <a:pt x="5835" y="4854"/>
                      <a:pt x="5484" y="4897"/>
                      <a:pt x="5140" y="4897"/>
                    </a:cubicBezTo>
                    <a:cubicBezTo>
                      <a:pt x="3279" y="4897"/>
                      <a:pt x="1582" y="3645"/>
                      <a:pt x="1098" y="1759"/>
                    </a:cubicBezTo>
                    <a:cubicBezTo>
                      <a:pt x="948" y="1166"/>
                      <a:pt x="928" y="566"/>
                      <a:pt x="1027" y="1"/>
                    </a:cubicBezTo>
                    <a:close/>
                  </a:path>
                </a:pathLst>
              </a:custGeom>
              <a:solidFill>
                <a:srgbClr val="9C1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9" name="Google Shape;2199;p56">
                <a:extLst>
                  <a:ext uri="{FF2B5EF4-FFF2-40B4-BE49-F238E27FC236}">
                    <a16:creationId xmlns:a16="http://schemas.microsoft.com/office/drawing/2014/main" id="{CF0F80D3-B213-F314-FB1B-D1E71D714645}"/>
                  </a:ext>
                </a:extLst>
              </p:cNvPr>
              <p:cNvSpPr/>
              <p:nvPr/>
            </p:nvSpPr>
            <p:spPr>
              <a:xfrm>
                <a:off x="2307650" y="2319300"/>
                <a:ext cx="208900" cy="208925"/>
              </a:xfrm>
              <a:custGeom>
                <a:avLst/>
                <a:gdLst/>
                <a:ahLst/>
                <a:cxnLst/>
                <a:rect l="l" t="t" r="r" b="b"/>
                <a:pathLst>
                  <a:path w="8356" h="8357" extrusionOk="0">
                    <a:moveTo>
                      <a:pt x="4179" y="0"/>
                    </a:moveTo>
                    <a:cubicBezTo>
                      <a:pt x="3071" y="0"/>
                      <a:pt x="2008" y="441"/>
                      <a:pt x="1225" y="1224"/>
                    </a:cubicBezTo>
                    <a:cubicBezTo>
                      <a:pt x="441" y="2008"/>
                      <a:pt x="1" y="3070"/>
                      <a:pt x="1" y="4178"/>
                    </a:cubicBezTo>
                    <a:cubicBezTo>
                      <a:pt x="1" y="5286"/>
                      <a:pt x="441" y="6349"/>
                      <a:pt x="1225" y="7132"/>
                    </a:cubicBezTo>
                    <a:cubicBezTo>
                      <a:pt x="2008" y="7916"/>
                      <a:pt x="3071" y="8356"/>
                      <a:pt x="4179" y="8356"/>
                    </a:cubicBezTo>
                    <a:cubicBezTo>
                      <a:pt x="5287" y="8356"/>
                      <a:pt x="6349" y="7916"/>
                      <a:pt x="7133" y="7132"/>
                    </a:cubicBezTo>
                    <a:cubicBezTo>
                      <a:pt x="7917" y="6349"/>
                      <a:pt x="8356" y="5286"/>
                      <a:pt x="8356" y="4178"/>
                    </a:cubicBezTo>
                    <a:cubicBezTo>
                      <a:pt x="8356" y="3070"/>
                      <a:pt x="7917" y="2008"/>
                      <a:pt x="7133" y="1224"/>
                    </a:cubicBezTo>
                    <a:cubicBezTo>
                      <a:pt x="6349" y="441"/>
                      <a:pt x="5287" y="0"/>
                      <a:pt x="41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0" name="Google Shape;2200;p56">
                <a:extLst>
                  <a:ext uri="{FF2B5EF4-FFF2-40B4-BE49-F238E27FC236}">
                    <a16:creationId xmlns:a16="http://schemas.microsoft.com/office/drawing/2014/main" id="{573E932C-9F0F-A56A-4CEF-460DAC041D5D}"/>
                  </a:ext>
                </a:extLst>
              </p:cNvPr>
              <p:cNvSpPr/>
              <p:nvPr/>
            </p:nvSpPr>
            <p:spPr>
              <a:xfrm>
                <a:off x="2311250" y="2319300"/>
                <a:ext cx="209425" cy="158925"/>
              </a:xfrm>
              <a:custGeom>
                <a:avLst/>
                <a:gdLst/>
                <a:ahLst/>
                <a:cxnLst/>
                <a:rect l="l" t="t" r="r" b="b"/>
                <a:pathLst>
                  <a:path w="8377" h="6357" extrusionOk="0">
                    <a:moveTo>
                      <a:pt x="4040" y="1"/>
                    </a:moveTo>
                    <a:cubicBezTo>
                      <a:pt x="3695" y="1"/>
                      <a:pt x="3344" y="44"/>
                      <a:pt x="2994" y="134"/>
                    </a:cubicBezTo>
                    <a:cubicBezTo>
                      <a:pt x="1484" y="522"/>
                      <a:pt x="379" y="1686"/>
                      <a:pt x="0" y="3093"/>
                    </a:cubicBezTo>
                    <a:cubicBezTo>
                      <a:pt x="545" y="2193"/>
                      <a:pt x="1429" y="1496"/>
                      <a:pt x="2527" y="1214"/>
                    </a:cubicBezTo>
                    <a:cubicBezTo>
                      <a:pt x="2877" y="1124"/>
                      <a:pt x="3227" y="1081"/>
                      <a:pt x="3572" y="1081"/>
                    </a:cubicBezTo>
                    <a:cubicBezTo>
                      <a:pt x="5433" y="1081"/>
                      <a:pt x="7129" y="2334"/>
                      <a:pt x="7613" y="4220"/>
                    </a:cubicBezTo>
                    <a:cubicBezTo>
                      <a:pt x="7799" y="4949"/>
                      <a:pt x="7782" y="5682"/>
                      <a:pt x="7600" y="6357"/>
                    </a:cubicBezTo>
                    <a:cubicBezTo>
                      <a:pt x="8168" y="5424"/>
                      <a:pt x="8376" y="4274"/>
                      <a:pt x="8081" y="3135"/>
                    </a:cubicBezTo>
                    <a:cubicBezTo>
                      <a:pt x="7595" y="1251"/>
                      <a:pt x="5900" y="1"/>
                      <a:pt x="4040" y="1"/>
                    </a:cubicBezTo>
                    <a:close/>
                  </a:path>
                </a:pathLst>
              </a:custGeom>
              <a:solidFill>
                <a:srgbClr val="E6F0EF">
                  <a:alpha val="20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1" name="Google Shape;2201;p56">
                <a:extLst>
                  <a:ext uri="{FF2B5EF4-FFF2-40B4-BE49-F238E27FC236}">
                    <a16:creationId xmlns:a16="http://schemas.microsoft.com/office/drawing/2014/main" id="{2B800DD6-2374-C5E3-543B-60496E3B6F21}"/>
                  </a:ext>
                </a:extLst>
              </p:cNvPr>
              <p:cNvSpPr/>
              <p:nvPr/>
            </p:nvSpPr>
            <p:spPr>
              <a:xfrm>
                <a:off x="2302725" y="2361400"/>
                <a:ext cx="21235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8494" h="6673" extrusionOk="0">
                    <a:moveTo>
                      <a:pt x="1026" y="0"/>
                    </a:moveTo>
                    <a:cubicBezTo>
                      <a:pt x="297" y="977"/>
                      <a:pt x="1" y="2263"/>
                      <a:pt x="329" y="3535"/>
                    </a:cubicBezTo>
                    <a:cubicBezTo>
                      <a:pt x="816" y="5422"/>
                      <a:pt x="2511" y="6673"/>
                      <a:pt x="4371" y="6673"/>
                    </a:cubicBezTo>
                    <a:cubicBezTo>
                      <a:pt x="4716" y="6673"/>
                      <a:pt x="5067" y="6630"/>
                      <a:pt x="5417" y="6539"/>
                    </a:cubicBezTo>
                    <a:cubicBezTo>
                      <a:pt x="7058" y="6115"/>
                      <a:pt x="8222" y="4776"/>
                      <a:pt x="8494" y="3209"/>
                    </a:cubicBezTo>
                    <a:lnTo>
                      <a:pt x="8494" y="3209"/>
                    </a:lnTo>
                    <a:cubicBezTo>
                      <a:pt x="7942" y="3950"/>
                      <a:pt x="7146" y="4516"/>
                      <a:pt x="6184" y="4764"/>
                    </a:cubicBezTo>
                    <a:cubicBezTo>
                      <a:pt x="5835" y="4854"/>
                      <a:pt x="5484" y="4897"/>
                      <a:pt x="5140" y="4897"/>
                    </a:cubicBezTo>
                    <a:cubicBezTo>
                      <a:pt x="3280" y="4897"/>
                      <a:pt x="1582" y="3644"/>
                      <a:pt x="1098" y="1758"/>
                    </a:cubicBezTo>
                    <a:cubicBezTo>
                      <a:pt x="948" y="1164"/>
                      <a:pt x="929" y="565"/>
                      <a:pt x="1026" y="0"/>
                    </a:cubicBezTo>
                    <a:close/>
                  </a:path>
                </a:pathLst>
              </a:custGeom>
              <a:solidFill>
                <a:srgbClr val="00B1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56">
                <a:extLst>
                  <a:ext uri="{FF2B5EF4-FFF2-40B4-BE49-F238E27FC236}">
                    <a16:creationId xmlns:a16="http://schemas.microsoft.com/office/drawing/2014/main" id="{7930C391-E3C5-2A4B-8033-466F9A50A8D6}"/>
                  </a:ext>
                </a:extLst>
              </p:cNvPr>
              <p:cNvSpPr/>
              <p:nvPr/>
            </p:nvSpPr>
            <p:spPr>
              <a:xfrm>
                <a:off x="1885325" y="1793850"/>
                <a:ext cx="659250" cy="1152975"/>
              </a:xfrm>
              <a:custGeom>
                <a:avLst/>
                <a:gdLst/>
                <a:ahLst/>
                <a:cxnLst/>
                <a:rect l="l" t="t" r="r" b="b"/>
                <a:pathLst>
                  <a:path w="26370" h="46119" extrusionOk="0">
                    <a:moveTo>
                      <a:pt x="410" y="1"/>
                    </a:moveTo>
                    <a:cubicBezTo>
                      <a:pt x="200" y="1"/>
                      <a:pt x="1" y="194"/>
                      <a:pt x="68" y="444"/>
                    </a:cubicBezTo>
                    <a:lnTo>
                      <a:pt x="3413" y="13205"/>
                    </a:lnTo>
                    <a:lnTo>
                      <a:pt x="3527" y="13422"/>
                    </a:lnTo>
                    <a:lnTo>
                      <a:pt x="20331" y="45334"/>
                    </a:lnTo>
                    <a:lnTo>
                      <a:pt x="20638" y="45919"/>
                    </a:lnTo>
                    <a:cubicBezTo>
                      <a:pt x="21081" y="46054"/>
                      <a:pt x="21530" y="46118"/>
                      <a:pt x="21972" y="46118"/>
                    </a:cubicBezTo>
                    <a:cubicBezTo>
                      <a:pt x="23803" y="46118"/>
                      <a:pt x="25520" y="45014"/>
                      <a:pt x="26236" y="43234"/>
                    </a:cubicBezTo>
                    <a:lnTo>
                      <a:pt x="26369" y="42902"/>
                    </a:lnTo>
                    <a:lnTo>
                      <a:pt x="26012" y="42224"/>
                    </a:lnTo>
                    <a:lnTo>
                      <a:pt x="9147" y="10188"/>
                    </a:lnTo>
                    <a:lnTo>
                      <a:pt x="8969" y="9973"/>
                    </a:lnTo>
                    <a:lnTo>
                      <a:pt x="8166" y="9020"/>
                    </a:lnTo>
                    <a:lnTo>
                      <a:pt x="7784" y="8563"/>
                    </a:lnTo>
                    <a:lnTo>
                      <a:pt x="674" y="129"/>
                    </a:lnTo>
                    <a:cubicBezTo>
                      <a:pt x="599" y="40"/>
                      <a:pt x="503" y="1"/>
                      <a:pt x="410" y="1"/>
                    </a:cubicBezTo>
                    <a:close/>
                  </a:path>
                </a:pathLst>
              </a:custGeom>
              <a:solidFill>
                <a:srgbClr val="00B1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3" name="Google Shape;2203;p56">
                <a:extLst>
                  <a:ext uri="{FF2B5EF4-FFF2-40B4-BE49-F238E27FC236}">
                    <a16:creationId xmlns:a16="http://schemas.microsoft.com/office/drawing/2014/main" id="{C0D53E4A-D12B-E393-588E-E00DDA0D4915}"/>
                  </a:ext>
                </a:extLst>
              </p:cNvPr>
              <p:cNvSpPr/>
              <p:nvPr/>
            </p:nvSpPr>
            <p:spPr>
              <a:xfrm>
                <a:off x="2271225" y="2615450"/>
                <a:ext cx="273300" cy="331325"/>
              </a:xfrm>
              <a:custGeom>
                <a:avLst/>
                <a:gdLst/>
                <a:ahLst/>
                <a:cxnLst/>
                <a:rect l="l" t="t" r="r" b="b"/>
                <a:pathLst>
                  <a:path w="10932" h="13253" extrusionOk="0">
                    <a:moveTo>
                      <a:pt x="5648" y="0"/>
                    </a:moveTo>
                    <a:cubicBezTo>
                      <a:pt x="3816" y="1147"/>
                      <a:pt x="1943" y="2223"/>
                      <a:pt x="0" y="3177"/>
                    </a:cubicBezTo>
                    <a:lnTo>
                      <a:pt x="5201" y="13053"/>
                    </a:lnTo>
                    <a:cubicBezTo>
                      <a:pt x="5644" y="13188"/>
                      <a:pt x="6093" y="13252"/>
                      <a:pt x="6535" y="13252"/>
                    </a:cubicBezTo>
                    <a:cubicBezTo>
                      <a:pt x="8367" y="13252"/>
                      <a:pt x="10083" y="12149"/>
                      <a:pt x="10799" y="10368"/>
                    </a:cubicBezTo>
                    <a:lnTo>
                      <a:pt x="10931" y="10036"/>
                    </a:lnTo>
                    <a:lnTo>
                      <a:pt x="5648" y="0"/>
                    </a:lnTo>
                    <a:close/>
                  </a:path>
                </a:pathLst>
              </a:custGeom>
              <a:solidFill>
                <a:srgbClr val="00B1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4" name="Google Shape;2204;p56">
                <a:extLst>
                  <a:ext uri="{FF2B5EF4-FFF2-40B4-BE49-F238E27FC236}">
                    <a16:creationId xmlns:a16="http://schemas.microsoft.com/office/drawing/2014/main" id="{75CBEF4F-546C-BD37-1C08-030D6FE98D88}"/>
                  </a:ext>
                </a:extLst>
              </p:cNvPr>
              <p:cNvSpPr/>
              <p:nvPr/>
            </p:nvSpPr>
            <p:spPr>
              <a:xfrm>
                <a:off x="1885325" y="1793850"/>
                <a:ext cx="565075" cy="1153000"/>
              </a:xfrm>
              <a:custGeom>
                <a:avLst/>
                <a:gdLst/>
                <a:ahLst/>
                <a:cxnLst/>
                <a:rect l="l" t="t" r="r" b="b"/>
                <a:pathLst>
                  <a:path w="22603" h="46120" extrusionOk="0">
                    <a:moveTo>
                      <a:pt x="410" y="1"/>
                    </a:moveTo>
                    <a:cubicBezTo>
                      <a:pt x="200" y="1"/>
                      <a:pt x="1" y="194"/>
                      <a:pt x="68" y="443"/>
                    </a:cubicBezTo>
                    <a:lnTo>
                      <a:pt x="3413" y="13204"/>
                    </a:lnTo>
                    <a:lnTo>
                      <a:pt x="3527" y="13422"/>
                    </a:lnTo>
                    <a:lnTo>
                      <a:pt x="20331" y="45334"/>
                    </a:lnTo>
                    <a:lnTo>
                      <a:pt x="20638" y="45919"/>
                    </a:lnTo>
                    <a:cubicBezTo>
                      <a:pt x="21084" y="46055"/>
                      <a:pt x="21534" y="46120"/>
                      <a:pt x="21977" y="46120"/>
                    </a:cubicBezTo>
                    <a:cubicBezTo>
                      <a:pt x="22188" y="46120"/>
                      <a:pt x="22397" y="46105"/>
                      <a:pt x="22602" y="46076"/>
                    </a:cubicBezTo>
                    <a:cubicBezTo>
                      <a:pt x="22363" y="46044"/>
                      <a:pt x="22124" y="45990"/>
                      <a:pt x="21888" y="45919"/>
                    </a:cubicBezTo>
                    <a:lnTo>
                      <a:pt x="21581" y="45334"/>
                    </a:lnTo>
                    <a:lnTo>
                      <a:pt x="4777" y="13422"/>
                    </a:lnTo>
                    <a:lnTo>
                      <a:pt x="4663" y="13204"/>
                    </a:lnTo>
                    <a:lnTo>
                      <a:pt x="1489" y="1093"/>
                    </a:lnTo>
                    <a:lnTo>
                      <a:pt x="674" y="129"/>
                    </a:lnTo>
                    <a:cubicBezTo>
                      <a:pt x="599" y="40"/>
                      <a:pt x="503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5" name="Google Shape;2205;p56">
                <a:extLst>
                  <a:ext uri="{FF2B5EF4-FFF2-40B4-BE49-F238E27FC236}">
                    <a16:creationId xmlns:a16="http://schemas.microsoft.com/office/drawing/2014/main" id="{B84AE91E-0FE4-83A5-B181-AAD1BD31EB63}"/>
                  </a:ext>
                </a:extLst>
              </p:cNvPr>
              <p:cNvSpPr/>
              <p:nvPr/>
            </p:nvSpPr>
            <p:spPr>
              <a:xfrm>
                <a:off x="1983775" y="2007450"/>
                <a:ext cx="560800" cy="939375"/>
              </a:xfrm>
              <a:custGeom>
                <a:avLst/>
                <a:gdLst/>
                <a:ahLst/>
                <a:cxnLst/>
                <a:rect l="l" t="t" r="r" b="b"/>
                <a:pathLst>
                  <a:path w="22432" h="37575" extrusionOk="0">
                    <a:moveTo>
                      <a:pt x="3985" y="0"/>
                    </a:moveTo>
                    <a:lnTo>
                      <a:pt x="3846" y="19"/>
                    </a:lnTo>
                    <a:lnTo>
                      <a:pt x="2678" y="179"/>
                    </a:lnTo>
                    <a:lnTo>
                      <a:pt x="20710" y="34754"/>
                    </a:lnTo>
                    <a:cubicBezTo>
                      <a:pt x="20231" y="35411"/>
                      <a:pt x="18925" y="35708"/>
                      <a:pt x="18925" y="35708"/>
                    </a:cubicBezTo>
                    <a:lnTo>
                      <a:pt x="1546" y="1012"/>
                    </a:lnTo>
                    <a:lnTo>
                      <a:pt x="0" y="1429"/>
                    </a:lnTo>
                    <a:lnTo>
                      <a:pt x="17911" y="36422"/>
                    </a:lnTo>
                    <a:cubicBezTo>
                      <a:pt x="17587" y="36716"/>
                      <a:pt x="17035" y="36793"/>
                      <a:pt x="16556" y="36793"/>
                    </a:cubicBezTo>
                    <a:cubicBezTo>
                      <a:pt x="16500" y="36793"/>
                      <a:pt x="16446" y="36792"/>
                      <a:pt x="16393" y="36790"/>
                    </a:cubicBezTo>
                    <a:lnTo>
                      <a:pt x="16393" y="36790"/>
                    </a:lnTo>
                    <a:lnTo>
                      <a:pt x="16700" y="37375"/>
                    </a:lnTo>
                    <a:cubicBezTo>
                      <a:pt x="17143" y="37510"/>
                      <a:pt x="17592" y="37574"/>
                      <a:pt x="18034" y="37574"/>
                    </a:cubicBezTo>
                    <a:cubicBezTo>
                      <a:pt x="19865" y="37574"/>
                      <a:pt x="21582" y="36470"/>
                      <a:pt x="22298" y="34690"/>
                    </a:cubicBezTo>
                    <a:lnTo>
                      <a:pt x="22431" y="34358"/>
                    </a:lnTo>
                    <a:lnTo>
                      <a:pt x="22074" y="33679"/>
                    </a:lnTo>
                    <a:cubicBezTo>
                      <a:pt x="21785" y="33905"/>
                      <a:pt x="21478" y="33923"/>
                      <a:pt x="21389" y="33923"/>
                    </a:cubicBezTo>
                    <a:cubicBezTo>
                      <a:pt x="21372" y="33923"/>
                      <a:pt x="21363" y="33922"/>
                      <a:pt x="21363" y="33922"/>
                    </a:cubicBezTo>
                    <a:lnTo>
                      <a:pt x="4228" y="476"/>
                    </a:lnTo>
                    <a:lnTo>
                      <a:pt x="398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6" name="Google Shape;2206;p56">
                <a:extLst>
                  <a:ext uri="{FF2B5EF4-FFF2-40B4-BE49-F238E27FC236}">
                    <a16:creationId xmlns:a16="http://schemas.microsoft.com/office/drawing/2014/main" id="{B5DA31DC-17F3-927D-7005-D31D4C8A0526}"/>
                  </a:ext>
                </a:extLst>
              </p:cNvPr>
              <p:cNvSpPr/>
              <p:nvPr/>
            </p:nvSpPr>
            <p:spPr>
              <a:xfrm>
                <a:off x="2026875" y="2113450"/>
                <a:ext cx="422925" cy="817925"/>
              </a:xfrm>
              <a:custGeom>
                <a:avLst/>
                <a:gdLst/>
                <a:ahLst/>
                <a:cxnLst/>
                <a:rect l="l" t="t" r="r" b="b"/>
                <a:pathLst>
                  <a:path w="16917" h="3271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44" y="2762"/>
                      <a:pt x="2724" y="5504"/>
                      <a:pt x="4108" y="8243"/>
                    </a:cubicBezTo>
                    <a:lnTo>
                      <a:pt x="8300" y="16441"/>
                    </a:lnTo>
                    <a:lnTo>
                      <a:pt x="12565" y="24601"/>
                    </a:lnTo>
                    <a:lnTo>
                      <a:pt x="14725" y="28668"/>
                    </a:lnTo>
                    <a:lnTo>
                      <a:pt x="16917" y="32717"/>
                    </a:lnTo>
                    <a:lnTo>
                      <a:pt x="14879" y="28588"/>
                    </a:lnTo>
                    <a:lnTo>
                      <a:pt x="12809" y="24475"/>
                    </a:lnTo>
                    <a:lnTo>
                      <a:pt x="8617" y="16277"/>
                    </a:lnTo>
                    <a:lnTo>
                      <a:pt x="4351" y="8117"/>
                    </a:lnTo>
                    <a:cubicBezTo>
                      <a:pt x="2916" y="5404"/>
                      <a:pt x="1475" y="2694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7" name="Google Shape;2207;p56">
                <a:extLst>
                  <a:ext uri="{FF2B5EF4-FFF2-40B4-BE49-F238E27FC236}">
                    <a16:creationId xmlns:a16="http://schemas.microsoft.com/office/drawing/2014/main" id="{5B9346A2-1EAB-7C0A-3A4A-64A0C40C47D2}"/>
                  </a:ext>
                </a:extLst>
              </p:cNvPr>
              <p:cNvSpPr/>
              <p:nvPr/>
            </p:nvSpPr>
            <p:spPr>
              <a:xfrm>
                <a:off x="2102750" y="2082225"/>
                <a:ext cx="421800" cy="820175"/>
              </a:xfrm>
              <a:custGeom>
                <a:avLst/>
                <a:gdLst/>
                <a:ahLst/>
                <a:cxnLst/>
                <a:rect l="l" t="t" r="r" b="b"/>
                <a:pathLst>
                  <a:path w="16872" h="3280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41" y="2768"/>
                      <a:pt x="2717" y="5517"/>
                      <a:pt x="4097" y="8264"/>
                    </a:cubicBezTo>
                    <a:lnTo>
                      <a:pt x="8278" y="16484"/>
                    </a:lnTo>
                    <a:lnTo>
                      <a:pt x="12532" y="24667"/>
                    </a:lnTo>
                    <a:lnTo>
                      <a:pt x="14685" y="28745"/>
                    </a:lnTo>
                    <a:lnTo>
                      <a:pt x="16872" y="32806"/>
                    </a:lnTo>
                    <a:lnTo>
                      <a:pt x="16872" y="32806"/>
                    </a:lnTo>
                    <a:lnTo>
                      <a:pt x="14841" y="28666"/>
                    </a:lnTo>
                    <a:lnTo>
                      <a:pt x="12777" y="24541"/>
                    </a:lnTo>
                    <a:lnTo>
                      <a:pt x="8596" y="16321"/>
                    </a:lnTo>
                    <a:lnTo>
                      <a:pt x="4341" y="8139"/>
                    </a:lnTo>
                    <a:cubicBezTo>
                      <a:pt x="2909" y="5418"/>
                      <a:pt x="1472" y="2700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8" name="Google Shape;2208;p56">
                <a:extLst>
                  <a:ext uri="{FF2B5EF4-FFF2-40B4-BE49-F238E27FC236}">
                    <a16:creationId xmlns:a16="http://schemas.microsoft.com/office/drawing/2014/main" id="{FBD29E98-699E-1D92-A290-5C1706D6FA37}"/>
                  </a:ext>
                </a:extLst>
              </p:cNvPr>
              <p:cNvSpPr/>
              <p:nvPr/>
            </p:nvSpPr>
            <p:spPr>
              <a:xfrm>
                <a:off x="1885575" y="1793875"/>
                <a:ext cx="223975" cy="335550"/>
              </a:xfrm>
              <a:custGeom>
                <a:avLst/>
                <a:gdLst/>
                <a:ahLst/>
                <a:cxnLst/>
                <a:rect l="l" t="t" r="r" b="b"/>
                <a:pathLst>
                  <a:path w="8959" h="13422" extrusionOk="0">
                    <a:moveTo>
                      <a:pt x="402" y="0"/>
                    </a:moveTo>
                    <a:cubicBezTo>
                      <a:pt x="375" y="0"/>
                      <a:pt x="348" y="3"/>
                      <a:pt x="321" y="10"/>
                    </a:cubicBezTo>
                    <a:cubicBezTo>
                      <a:pt x="143" y="49"/>
                      <a:pt x="0" y="225"/>
                      <a:pt x="58" y="442"/>
                    </a:cubicBezTo>
                    <a:lnTo>
                      <a:pt x="797" y="3260"/>
                    </a:lnTo>
                    <a:lnTo>
                      <a:pt x="3403" y="13203"/>
                    </a:lnTo>
                    <a:lnTo>
                      <a:pt x="3517" y="13421"/>
                    </a:lnTo>
                    <a:lnTo>
                      <a:pt x="3946" y="12236"/>
                    </a:lnTo>
                    <a:lnTo>
                      <a:pt x="5553" y="12771"/>
                    </a:lnTo>
                    <a:lnTo>
                      <a:pt x="6266" y="10808"/>
                    </a:lnTo>
                    <a:lnTo>
                      <a:pt x="8677" y="11522"/>
                    </a:lnTo>
                    <a:lnTo>
                      <a:pt x="8959" y="9972"/>
                    </a:lnTo>
                    <a:lnTo>
                      <a:pt x="3767" y="3809"/>
                    </a:lnTo>
                    <a:lnTo>
                      <a:pt x="3286" y="3238"/>
                    </a:lnTo>
                    <a:lnTo>
                      <a:pt x="665" y="128"/>
                    </a:lnTo>
                    <a:cubicBezTo>
                      <a:pt x="590" y="39"/>
                      <a:pt x="496" y="0"/>
                      <a:pt x="4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9" name="Google Shape;2209;p56">
                <a:extLst>
                  <a:ext uri="{FF2B5EF4-FFF2-40B4-BE49-F238E27FC236}">
                    <a16:creationId xmlns:a16="http://schemas.microsoft.com/office/drawing/2014/main" id="{28E50A3F-08F8-096C-AB88-FA4D5A4B2B1D}"/>
                  </a:ext>
                </a:extLst>
              </p:cNvPr>
              <p:cNvSpPr/>
              <p:nvPr/>
            </p:nvSpPr>
            <p:spPr>
              <a:xfrm>
                <a:off x="1885575" y="1794100"/>
                <a:ext cx="223975" cy="335325"/>
              </a:xfrm>
              <a:custGeom>
                <a:avLst/>
                <a:gdLst/>
                <a:ahLst/>
                <a:cxnLst/>
                <a:rect l="l" t="t" r="r" b="b"/>
                <a:pathLst>
                  <a:path w="8959" h="13413" extrusionOk="0">
                    <a:moveTo>
                      <a:pt x="321" y="1"/>
                    </a:moveTo>
                    <a:cubicBezTo>
                      <a:pt x="143" y="40"/>
                      <a:pt x="0" y="216"/>
                      <a:pt x="58" y="433"/>
                    </a:cubicBezTo>
                    <a:lnTo>
                      <a:pt x="797" y="3251"/>
                    </a:lnTo>
                    <a:lnTo>
                      <a:pt x="3403" y="13194"/>
                    </a:lnTo>
                    <a:lnTo>
                      <a:pt x="3517" y="13412"/>
                    </a:lnTo>
                    <a:lnTo>
                      <a:pt x="3946" y="12227"/>
                    </a:lnTo>
                    <a:lnTo>
                      <a:pt x="5553" y="12762"/>
                    </a:lnTo>
                    <a:lnTo>
                      <a:pt x="6266" y="10799"/>
                    </a:lnTo>
                    <a:lnTo>
                      <a:pt x="8677" y="11513"/>
                    </a:lnTo>
                    <a:lnTo>
                      <a:pt x="8959" y="9963"/>
                    </a:lnTo>
                    <a:lnTo>
                      <a:pt x="3767" y="3801"/>
                    </a:lnTo>
                    <a:lnTo>
                      <a:pt x="3286" y="3229"/>
                    </a:lnTo>
                    <a:lnTo>
                      <a:pt x="8241" y="10320"/>
                    </a:lnTo>
                    <a:lnTo>
                      <a:pt x="5432" y="9338"/>
                    </a:lnTo>
                    <a:lnTo>
                      <a:pt x="5474" y="10945"/>
                    </a:lnTo>
                    <a:lnTo>
                      <a:pt x="4268" y="10320"/>
                    </a:lnTo>
                    <a:lnTo>
                      <a:pt x="3510" y="11570"/>
                    </a:lnTo>
                    <a:cubicBezTo>
                      <a:pt x="3510" y="11570"/>
                      <a:pt x="1167" y="2847"/>
                      <a:pt x="321" y="1"/>
                    </a:cubicBezTo>
                    <a:close/>
                  </a:path>
                </a:pathLst>
              </a:custGeom>
              <a:solidFill>
                <a:srgbClr val="E6F0EF">
                  <a:alpha val="20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0" name="Google Shape;2210;p56">
                <a:extLst>
                  <a:ext uri="{FF2B5EF4-FFF2-40B4-BE49-F238E27FC236}">
                    <a16:creationId xmlns:a16="http://schemas.microsoft.com/office/drawing/2014/main" id="{1EB2DCA8-7857-5567-A60D-34BA56F38FAE}"/>
                  </a:ext>
                </a:extLst>
              </p:cNvPr>
              <p:cNvSpPr/>
              <p:nvPr/>
            </p:nvSpPr>
            <p:spPr>
              <a:xfrm>
                <a:off x="1885300" y="1793825"/>
                <a:ext cx="944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778" h="3810" extrusionOk="0">
                    <a:moveTo>
                      <a:pt x="409" y="0"/>
                    </a:moveTo>
                    <a:cubicBezTo>
                      <a:pt x="200" y="0"/>
                      <a:pt x="0" y="193"/>
                      <a:pt x="66" y="443"/>
                    </a:cubicBezTo>
                    <a:lnTo>
                      <a:pt x="806" y="3259"/>
                    </a:lnTo>
                    <a:lnTo>
                      <a:pt x="3777" y="3810"/>
                    </a:lnTo>
                    <a:lnTo>
                      <a:pt x="674" y="128"/>
                    </a:lnTo>
                    <a:cubicBezTo>
                      <a:pt x="599" y="39"/>
                      <a:pt x="503" y="0"/>
                      <a:pt x="4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1" name="Google Shape;2211;p56">
                <a:extLst>
                  <a:ext uri="{FF2B5EF4-FFF2-40B4-BE49-F238E27FC236}">
                    <a16:creationId xmlns:a16="http://schemas.microsoft.com/office/drawing/2014/main" id="{713F5A3F-1979-6E7A-99D2-591F65EB3D3A}"/>
                  </a:ext>
                </a:extLst>
              </p:cNvPr>
              <p:cNvSpPr/>
              <p:nvPr/>
            </p:nvSpPr>
            <p:spPr>
              <a:xfrm>
                <a:off x="2151475" y="1688350"/>
                <a:ext cx="423050" cy="1409025"/>
              </a:xfrm>
              <a:custGeom>
                <a:avLst/>
                <a:gdLst/>
                <a:ahLst/>
                <a:cxnLst/>
                <a:rect l="l" t="t" r="r" b="b"/>
                <a:pathLst>
                  <a:path w="16922" h="56361" extrusionOk="0">
                    <a:moveTo>
                      <a:pt x="3796" y="1"/>
                    </a:moveTo>
                    <a:lnTo>
                      <a:pt x="2892" y="241"/>
                    </a:lnTo>
                    <a:lnTo>
                      <a:pt x="1" y="1005"/>
                    </a:lnTo>
                    <a:cubicBezTo>
                      <a:pt x="1025" y="5710"/>
                      <a:pt x="2246" y="10364"/>
                      <a:pt x="3496" y="15005"/>
                    </a:cubicBezTo>
                    <a:cubicBezTo>
                      <a:pt x="4775" y="19644"/>
                      <a:pt x="6092" y="24267"/>
                      <a:pt x="7495" y="28870"/>
                    </a:cubicBezTo>
                    <a:cubicBezTo>
                      <a:pt x="8187" y="31177"/>
                      <a:pt x="8884" y="33480"/>
                      <a:pt x="9606" y="35776"/>
                    </a:cubicBezTo>
                    <a:cubicBezTo>
                      <a:pt x="10313" y="38076"/>
                      <a:pt x="11045" y="40371"/>
                      <a:pt x="11783" y="42664"/>
                    </a:cubicBezTo>
                    <a:cubicBezTo>
                      <a:pt x="13266" y="47245"/>
                      <a:pt x="14775" y="51819"/>
                      <a:pt x="16418" y="56361"/>
                    </a:cubicBezTo>
                    <a:lnTo>
                      <a:pt x="16861" y="56243"/>
                    </a:lnTo>
                    <a:lnTo>
                      <a:pt x="16921" y="56225"/>
                    </a:lnTo>
                    <a:cubicBezTo>
                      <a:pt x="16904" y="56125"/>
                      <a:pt x="16886" y="56021"/>
                      <a:pt x="16869" y="55922"/>
                    </a:cubicBezTo>
                    <a:cubicBezTo>
                      <a:pt x="16061" y="51269"/>
                      <a:pt x="15132" y="46645"/>
                      <a:pt x="14172" y="42028"/>
                    </a:cubicBezTo>
                    <a:cubicBezTo>
                      <a:pt x="13679" y="39671"/>
                      <a:pt x="13179" y="37319"/>
                      <a:pt x="12654" y="34969"/>
                    </a:cubicBezTo>
                    <a:cubicBezTo>
                      <a:pt x="12147" y="32615"/>
                      <a:pt x="11612" y="30270"/>
                      <a:pt x="11073" y="27924"/>
                    </a:cubicBezTo>
                    <a:cubicBezTo>
                      <a:pt x="10016" y="23228"/>
                      <a:pt x="8870" y="18558"/>
                      <a:pt x="7688" y="13895"/>
                    </a:cubicBezTo>
                    <a:cubicBezTo>
                      <a:pt x="6678" y="10010"/>
                      <a:pt x="5642" y="6129"/>
                      <a:pt x="4492" y="2276"/>
                    </a:cubicBezTo>
                    <a:cubicBezTo>
                      <a:pt x="4264" y="1516"/>
                      <a:pt x="4031" y="759"/>
                      <a:pt x="37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2" name="Google Shape;2212;p56">
                <a:extLst>
                  <a:ext uri="{FF2B5EF4-FFF2-40B4-BE49-F238E27FC236}">
                    <a16:creationId xmlns:a16="http://schemas.microsoft.com/office/drawing/2014/main" id="{0D463030-38F0-E187-90A0-E08DCC6370AA}"/>
                  </a:ext>
                </a:extLst>
              </p:cNvPr>
              <p:cNvSpPr/>
              <p:nvPr/>
            </p:nvSpPr>
            <p:spPr>
              <a:xfrm>
                <a:off x="2151475" y="1688350"/>
                <a:ext cx="421550" cy="1409025"/>
              </a:xfrm>
              <a:custGeom>
                <a:avLst/>
                <a:gdLst/>
                <a:ahLst/>
                <a:cxnLst/>
                <a:rect l="l" t="t" r="r" b="b"/>
                <a:pathLst>
                  <a:path w="16862" h="56361" extrusionOk="0">
                    <a:moveTo>
                      <a:pt x="3796" y="1"/>
                    </a:moveTo>
                    <a:lnTo>
                      <a:pt x="1" y="1005"/>
                    </a:lnTo>
                    <a:cubicBezTo>
                      <a:pt x="1025" y="5710"/>
                      <a:pt x="2246" y="10364"/>
                      <a:pt x="3496" y="15005"/>
                    </a:cubicBezTo>
                    <a:cubicBezTo>
                      <a:pt x="4775" y="19644"/>
                      <a:pt x="6092" y="24267"/>
                      <a:pt x="7495" y="28870"/>
                    </a:cubicBezTo>
                    <a:cubicBezTo>
                      <a:pt x="8188" y="31177"/>
                      <a:pt x="8884" y="33480"/>
                      <a:pt x="9606" y="35776"/>
                    </a:cubicBezTo>
                    <a:cubicBezTo>
                      <a:pt x="10313" y="38076"/>
                      <a:pt x="11045" y="40371"/>
                      <a:pt x="11784" y="42664"/>
                    </a:cubicBezTo>
                    <a:cubicBezTo>
                      <a:pt x="13266" y="47245"/>
                      <a:pt x="14775" y="51819"/>
                      <a:pt x="16418" y="56361"/>
                    </a:cubicBezTo>
                    <a:lnTo>
                      <a:pt x="16861" y="56243"/>
                    </a:lnTo>
                    <a:lnTo>
                      <a:pt x="1657" y="3246"/>
                    </a:lnTo>
                    <a:lnTo>
                      <a:pt x="4492" y="2276"/>
                    </a:lnTo>
                    <a:cubicBezTo>
                      <a:pt x="4264" y="1516"/>
                      <a:pt x="4031" y="759"/>
                      <a:pt x="3796" y="1"/>
                    </a:cubicBezTo>
                    <a:close/>
                  </a:path>
                </a:pathLst>
              </a:custGeom>
              <a:solidFill>
                <a:srgbClr val="361E10">
                  <a:alpha val="10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3" name="Google Shape;2213;p56">
                <a:extLst>
                  <a:ext uri="{FF2B5EF4-FFF2-40B4-BE49-F238E27FC236}">
                    <a16:creationId xmlns:a16="http://schemas.microsoft.com/office/drawing/2014/main" id="{39D0E93C-A5D5-1EB4-2EFB-130A0AE5C29C}"/>
                  </a:ext>
                </a:extLst>
              </p:cNvPr>
              <p:cNvSpPr/>
              <p:nvPr/>
            </p:nvSpPr>
            <p:spPr>
              <a:xfrm>
                <a:off x="2223775" y="1688350"/>
                <a:ext cx="349425" cy="1398050"/>
              </a:xfrm>
              <a:custGeom>
                <a:avLst/>
                <a:gdLst/>
                <a:ahLst/>
                <a:cxnLst/>
                <a:rect l="l" t="t" r="r" b="b"/>
                <a:pathLst>
                  <a:path w="13977" h="55922" extrusionOk="0">
                    <a:moveTo>
                      <a:pt x="904" y="1"/>
                    </a:moveTo>
                    <a:lnTo>
                      <a:pt x="0" y="241"/>
                    </a:lnTo>
                    <a:lnTo>
                      <a:pt x="13977" y="55922"/>
                    </a:lnTo>
                    <a:cubicBezTo>
                      <a:pt x="13169" y="51269"/>
                      <a:pt x="12240" y="46645"/>
                      <a:pt x="11280" y="42028"/>
                    </a:cubicBezTo>
                    <a:cubicBezTo>
                      <a:pt x="10787" y="39671"/>
                      <a:pt x="10287" y="37319"/>
                      <a:pt x="9762" y="34969"/>
                    </a:cubicBezTo>
                    <a:cubicBezTo>
                      <a:pt x="9255" y="32615"/>
                      <a:pt x="8720" y="30270"/>
                      <a:pt x="8181" y="27924"/>
                    </a:cubicBezTo>
                    <a:cubicBezTo>
                      <a:pt x="7124" y="23228"/>
                      <a:pt x="5978" y="18558"/>
                      <a:pt x="4796" y="13895"/>
                    </a:cubicBezTo>
                    <a:cubicBezTo>
                      <a:pt x="3786" y="10010"/>
                      <a:pt x="2750" y="6129"/>
                      <a:pt x="1600" y="2276"/>
                    </a:cubicBezTo>
                    <a:cubicBezTo>
                      <a:pt x="1372" y="1516"/>
                      <a:pt x="1139" y="759"/>
                      <a:pt x="904" y="1"/>
                    </a:cubicBezTo>
                    <a:close/>
                  </a:path>
                </a:pathLst>
              </a:custGeom>
              <a:solidFill>
                <a:srgbClr val="E6F0EF">
                  <a:alpha val="20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4" name="Google Shape;2214;p56">
                <a:extLst>
                  <a:ext uri="{FF2B5EF4-FFF2-40B4-BE49-F238E27FC236}">
                    <a16:creationId xmlns:a16="http://schemas.microsoft.com/office/drawing/2014/main" id="{1D592167-0280-EC61-004C-56C15F6A0E05}"/>
                  </a:ext>
                </a:extLst>
              </p:cNvPr>
              <p:cNvSpPr/>
              <p:nvPr/>
            </p:nvSpPr>
            <p:spPr>
              <a:xfrm>
                <a:off x="1965800" y="1164825"/>
                <a:ext cx="238375" cy="246125"/>
              </a:xfrm>
              <a:custGeom>
                <a:avLst/>
                <a:gdLst/>
                <a:ahLst/>
                <a:cxnLst/>
                <a:rect l="l" t="t" r="r" b="b"/>
                <a:pathLst>
                  <a:path w="9535" h="9845" extrusionOk="0">
                    <a:moveTo>
                      <a:pt x="7880" y="1"/>
                    </a:moveTo>
                    <a:lnTo>
                      <a:pt x="7524" y="93"/>
                    </a:lnTo>
                    <a:lnTo>
                      <a:pt x="5956" y="507"/>
                    </a:lnTo>
                    <a:lnTo>
                      <a:pt x="6371" y="2867"/>
                    </a:lnTo>
                    <a:lnTo>
                      <a:pt x="5760" y="561"/>
                    </a:lnTo>
                    <a:lnTo>
                      <a:pt x="1643" y="1651"/>
                    </a:lnTo>
                    <a:lnTo>
                      <a:pt x="2089" y="3564"/>
                    </a:lnTo>
                    <a:lnTo>
                      <a:pt x="1414" y="1711"/>
                    </a:lnTo>
                    <a:lnTo>
                      <a:pt x="458" y="1964"/>
                    </a:lnTo>
                    <a:lnTo>
                      <a:pt x="1" y="2086"/>
                    </a:lnTo>
                    <a:cubicBezTo>
                      <a:pt x="661" y="5599"/>
                      <a:pt x="2907" y="9845"/>
                      <a:pt x="2907" y="9845"/>
                    </a:cubicBezTo>
                    <a:lnTo>
                      <a:pt x="9084" y="8242"/>
                    </a:lnTo>
                    <a:cubicBezTo>
                      <a:pt x="9534" y="6124"/>
                      <a:pt x="7880" y="1"/>
                      <a:pt x="78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5" name="Google Shape;2215;p56">
                <a:extLst>
                  <a:ext uri="{FF2B5EF4-FFF2-40B4-BE49-F238E27FC236}">
                    <a16:creationId xmlns:a16="http://schemas.microsoft.com/office/drawing/2014/main" id="{F972F1B7-2368-5A9A-49F3-68C1E69228BD}"/>
                  </a:ext>
                </a:extLst>
              </p:cNvPr>
              <p:cNvSpPr/>
              <p:nvPr/>
            </p:nvSpPr>
            <p:spPr>
              <a:xfrm>
                <a:off x="1965800" y="1164825"/>
                <a:ext cx="238375" cy="246125"/>
              </a:xfrm>
              <a:custGeom>
                <a:avLst/>
                <a:gdLst/>
                <a:ahLst/>
                <a:cxnLst/>
                <a:rect l="l" t="t" r="r" b="b"/>
                <a:pathLst>
                  <a:path w="9535" h="9845" extrusionOk="0">
                    <a:moveTo>
                      <a:pt x="7880" y="1"/>
                    </a:moveTo>
                    <a:lnTo>
                      <a:pt x="7523" y="93"/>
                    </a:lnTo>
                    <a:lnTo>
                      <a:pt x="8059" y="7763"/>
                    </a:lnTo>
                    <a:cubicBezTo>
                      <a:pt x="8059" y="7763"/>
                      <a:pt x="7137" y="5120"/>
                      <a:pt x="6878" y="5120"/>
                    </a:cubicBezTo>
                    <a:cubicBezTo>
                      <a:pt x="6870" y="5120"/>
                      <a:pt x="6862" y="5122"/>
                      <a:pt x="6856" y="5128"/>
                    </a:cubicBezTo>
                    <a:cubicBezTo>
                      <a:pt x="6631" y="5306"/>
                      <a:pt x="6763" y="7852"/>
                      <a:pt x="6763" y="7852"/>
                    </a:cubicBezTo>
                    <a:cubicBezTo>
                      <a:pt x="6763" y="7852"/>
                      <a:pt x="4551" y="1472"/>
                      <a:pt x="4267" y="1472"/>
                    </a:cubicBezTo>
                    <a:cubicBezTo>
                      <a:pt x="4266" y="1472"/>
                      <a:pt x="4265" y="1472"/>
                      <a:pt x="4264" y="1472"/>
                    </a:cubicBezTo>
                    <a:cubicBezTo>
                      <a:pt x="3999" y="1515"/>
                      <a:pt x="5513" y="8567"/>
                      <a:pt x="5024" y="8745"/>
                    </a:cubicBezTo>
                    <a:cubicBezTo>
                      <a:pt x="5017" y="8748"/>
                      <a:pt x="5010" y="8749"/>
                      <a:pt x="5002" y="8749"/>
                    </a:cubicBezTo>
                    <a:cubicBezTo>
                      <a:pt x="4492" y="8749"/>
                      <a:pt x="2980" y="2854"/>
                      <a:pt x="2752" y="2854"/>
                    </a:cubicBezTo>
                    <a:cubicBezTo>
                      <a:pt x="2751" y="2854"/>
                      <a:pt x="2750" y="2854"/>
                      <a:pt x="2749" y="2854"/>
                    </a:cubicBezTo>
                    <a:cubicBezTo>
                      <a:pt x="2526" y="2899"/>
                      <a:pt x="3897" y="9013"/>
                      <a:pt x="3511" y="9013"/>
                    </a:cubicBezTo>
                    <a:cubicBezTo>
                      <a:pt x="3510" y="9013"/>
                      <a:pt x="3508" y="9013"/>
                      <a:pt x="3507" y="9013"/>
                    </a:cubicBezTo>
                    <a:cubicBezTo>
                      <a:pt x="3171" y="8977"/>
                      <a:pt x="1118" y="3693"/>
                      <a:pt x="458" y="1964"/>
                    </a:cubicBezTo>
                    <a:lnTo>
                      <a:pt x="1" y="2086"/>
                    </a:lnTo>
                    <a:cubicBezTo>
                      <a:pt x="661" y="5599"/>
                      <a:pt x="2907" y="9845"/>
                      <a:pt x="2907" y="9845"/>
                    </a:cubicBezTo>
                    <a:lnTo>
                      <a:pt x="9084" y="8242"/>
                    </a:lnTo>
                    <a:cubicBezTo>
                      <a:pt x="9534" y="6124"/>
                      <a:pt x="7880" y="1"/>
                      <a:pt x="7880" y="1"/>
                    </a:cubicBezTo>
                    <a:close/>
                  </a:path>
                </a:pathLst>
              </a:custGeom>
              <a:solidFill>
                <a:srgbClr val="361E10">
                  <a:alpha val="10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6" name="Google Shape;2216;p56">
                <a:extLst>
                  <a:ext uri="{FF2B5EF4-FFF2-40B4-BE49-F238E27FC236}">
                    <a16:creationId xmlns:a16="http://schemas.microsoft.com/office/drawing/2014/main" id="{91DC9D40-BD6C-1BB9-C87C-69351EA3FE92}"/>
                  </a:ext>
                </a:extLst>
              </p:cNvPr>
              <p:cNvSpPr/>
              <p:nvPr/>
            </p:nvSpPr>
            <p:spPr>
              <a:xfrm>
                <a:off x="2037850" y="1199325"/>
                <a:ext cx="50225" cy="195300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7812" extrusionOk="0">
                    <a:moveTo>
                      <a:pt x="0" y="1"/>
                    </a:moveTo>
                    <a:cubicBezTo>
                      <a:pt x="198" y="1337"/>
                      <a:pt x="503" y="2647"/>
                      <a:pt x="832" y="3950"/>
                    </a:cubicBezTo>
                    <a:cubicBezTo>
                      <a:pt x="1171" y="5251"/>
                      <a:pt x="1537" y="6545"/>
                      <a:pt x="2008" y="7812"/>
                    </a:cubicBezTo>
                    <a:cubicBezTo>
                      <a:pt x="1811" y="6474"/>
                      <a:pt x="1507" y="5164"/>
                      <a:pt x="1177" y="3861"/>
                    </a:cubicBezTo>
                    <a:cubicBezTo>
                      <a:pt x="837" y="2561"/>
                      <a:pt x="470" y="1267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7" name="Google Shape;2217;p56">
                <a:extLst>
                  <a:ext uri="{FF2B5EF4-FFF2-40B4-BE49-F238E27FC236}">
                    <a16:creationId xmlns:a16="http://schemas.microsoft.com/office/drawing/2014/main" id="{62AEC907-48C7-6F74-EDA4-585907A64AD3}"/>
                  </a:ext>
                </a:extLst>
              </p:cNvPr>
              <p:cNvSpPr/>
              <p:nvPr/>
            </p:nvSpPr>
            <p:spPr>
              <a:xfrm>
                <a:off x="2063500" y="1193750"/>
                <a:ext cx="50225" cy="195300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7812" extrusionOk="0">
                    <a:moveTo>
                      <a:pt x="1" y="0"/>
                    </a:moveTo>
                    <a:cubicBezTo>
                      <a:pt x="199" y="1337"/>
                      <a:pt x="502" y="2647"/>
                      <a:pt x="831" y="3950"/>
                    </a:cubicBezTo>
                    <a:cubicBezTo>
                      <a:pt x="1171" y="5251"/>
                      <a:pt x="1538" y="6545"/>
                      <a:pt x="2009" y="7811"/>
                    </a:cubicBezTo>
                    <a:cubicBezTo>
                      <a:pt x="1811" y="6474"/>
                      <a:pt x="1507" y="5165"/>
                      <a:pt x="1177" y="3862"/>
                    </a:cubicBezTo>
                    <a:cubicBezTo>
                      <a:pt x="837" y="2561"/>
                      <a:pt x="471" y="1267"/>
                      <a:pt x="1" y="0"/>
                    </a:cubicBezTo>
                    <a:close/>
                  </a:path>
                </a:pathLst>
              </a:custGeom>
              <a:solidFill>
                <a:srgbClr val="FFE3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8" name="Google Shape;2218;p56">
                <a:extLst>
                  <a:ext uri="{FF2B5EF4-FFF2-40B4-BE49-F238E27FC236}">
                    <a16:creationId xmlns:a16="http://schemas.microsoft.com/office/drawing/2014/main" id="{44A0CFC0-3B71-1B3D-790E-9B3CFEB00173}"/>
                  </a:ext>
                </a:extLst>
              </p:cNvPr>
              <p:cNvSpPr/>
              <p:nvPr/>
            </p:nvSpPr>
            <p:spPr>
              <a:xfrm>
                <a:off x="2111475" y="1239475"/>
                <a:ext cx="32400" cy="1406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5626" extrusionOk="0">
                    <a:moveTo>
                      <a:pt x="1" y="1"/>
                    </a:moveTo>
                    <a:lnTo>
                      <a:pt x="1" y="2"/>
                    </a:lnTo>
                    <a:cubicBezTo>
                      <a:pt x="80" y="971"/>
                      <a:pt x="264" y="1914"/>
                      <a:pt x="474" y="2853"/>
                    </a:cubicBezTo>
                    <a:cubicBezTo>
                      <a:pt x="694" y="3789"/>
                      <a:pt x="941" y="4720"/>
                      <a:pt x="1295" y="5625"/>
                    </a:cubicBezTo>
                    <a:cubicBezTo>
                      <a:pt x="1216" y="4656"/>
                      <a:pt x="1033" y="3712"/>
                      <a:pt x="822" y="2773"/>
                    </a:cubicBezTo>
                    <a:cubicBezTo>
                      <a:pt x="601" y="1838"/>
                      <a:pt x="354" y="907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9" name="Google Shape;2219;p56">
                <a:extLst>
                  <a:ext uri="{FF2B5EF4-FFF2-40B4-BE49-F238E27FC236}">
                    <a16:creationId xmlns:a16="http://schemas.microsoft.com/office/drawing/2014/main" id="{65936089-8463-6B4D-22FD-F87699B6CA13}"/>
                  </a:ext>
                </a:extLst>
              </p:cNvPr>
              <p:cNvSpPr/>
              <p:nvPr/>
            </p:nvSpPr>
            <p:spPr>
              <a:xfrm>
                <a:off x="1987600" y="1220525"/>
                <a:ext cx="64775" cy="184150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736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00" y="1275"/>
                      <a:pt x="702" y="2512"/>
                      <a:pt x="1127" y="3742"/>
                    </a:cubicBezTo>
                    <a:cubicBezTo>
                      <a:pt x="1564" y="4968"/>
                      <a:pt x="2026" y="6184"/>
                      <a:pt x="2590" y="7365"/>
                    </a:cubicBezTo>
                    <a:cubicBezTo>
                      <a:pt x="2291" y="6090"/>
                      <a:pt x="1891" y="4853"/>
                      <a:pt x="1464" y="3623"/>
                    </a:cubicBezTo>
                    <a:cubicBezTo>
                      <a:pt x="1027" y="2398"/>
                      <a:pt x="566" y="1181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0" name="Google Shape;2220;p56">
                <a:extLst>
                  <a:ext uri="{FF2B5EF4-FFF2-40B4-BE49-F238E27FC236}">
                    <a16:creationId xmlns:a16="http://schemas.microsoft.com/office/drawing/2014/main" id="{77A294CF-2512-D292-4B17-BD70CB2A9820}"/>
                  </a:ext>
                </a:extLst>
              </p:cNvPr>
              <p:cNvSpPr/>
              <p:nvPr/>
            </p:nvSpPr>
            <p:spPr>
              <a:xfrm>
                <a:off x="2144950" y="1182575"/>
                <a:ext cx="33500" cy="18302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73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86" y="1246"/>
                      <a:pt x="277" y="2472"/>
                      <a:pt x="494" y="3693"/>
                    </a:cubicBezTo>
                    <a:cubicBezTo>
                      <a:pt x="723" y="4912"/>
                      <a:pt x="978" y="6127"/>
                      <a:pt x="1339" y="7321"/>
                    </a:cubicBezTo>
                    <a:cubicBezTo>
                      <a:pt x="1255" y="6076"/>
                      <a:pt x="1064" y="4850"/>
                      <a:pt x="846" y="3629"/>
                    </a:cubicBezTo>
                    <a:cubicBezTo>
                      <a:pt x="617" y="2410"/>
                      <a:pt x="362" y="1196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1" name="Google Shape;2221;p56">
                <a:extLst>
                  <a:ext uri="{FF2B5EF4-FFF2-40B4-BE49-F238E27FC236}">
                    <a16:creationId xmlns:a16="http://schemas.microsoft.com/office/drawing/2014/main" id="{E29C3A68-9AF0-ADC0-9CCE-B398C08D98AE}"/>
                  </a:ext>
                </a:extLst>
              </p:cNvPr>
              <p:cNvSpPr/>
              <p:nvPr/>
            </p:nvSpPr>
            <p:spPr>
              <a:xfrm>
                <a:off x="2030700" y="1365225"/>
                <a:ext cx="237925" cy="386475"/>
              </a:xfrm>
              <a:custGeom>
                <a:avLst/>
                <a:gdLst/>
                <a:ahLst/>
                <a:cxnLst/>
                <a:rect l="l" t="t" r="r" b="b"/>
                <a:pathLst>
                  <a:path w="9517" h="15459" extrusionOk="0">
                    <a:moveTo>
                      <a:pt x="6831" y="0"/>
                    </a:moveTo>
                    <a:lnTo>
                      <a:pt x="6324" y="133"/>
                    </a:lnTo>
                    <a:lnTo>
                      <a:pt x="5524" y="343"/>
                    </a:lnTo>
                    <a:lnTo>
                      <a:pt x="1057" y="1529"/>
                    </a:lnTo>
                    <a:lnTo>
                      <a:pt x="504" y="1675"/>
                    </a:lnTo>
                    <a:lnTo>
                      <a:pt x="0" y="1807"/>
                    </a:lnTo>
                    <a:cubicBezTo>
                      <a:pt x="0" y="1807"/>
                      <a:pt x="2879" y="12687"/>
                      <a:pt x="4696" y="15458"/>
                    </a:cubicBezTo>
                    <a:lnTo>
                      <a:pt x="6088" y="15086"/>
                    </a:lnTo>
                    <a:lnTo>
                      <a:pt x="8109" y="14551"/>
                    </a:lnTo>
                    <a:lnTo>
                      <a:pt x="9276" y="14244"/>
                    </a:lnTo>
                    <a:lnTo>
                      <a:pt x="9502" y="14183"/>
                    </a:lnTo>
                    <a:cubicBezTo>
                      <a:pt x="9516" y="13937"/>
                      <a:pt x="9516" y="13647"/>
                      <a:pt x="9499" y="13319"/>
                    </a:cubicBezTo>
                    <a:cubicBezTo>
                      <a:pt x="9298" y="9313"/>
                      <a:pt x="6831" y="0"/>
                      <a:pt x="6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2" name="Google Shape;2222;p56">
                <a:extLst>
                  <a:ext uri="{FF2B5EF4-FFF2-40B4-BE49-F238E27FC236}">
                    <a16:creationId xmlns:a16="http://schemas.microsoft.com/office/drawing/2014/main" id="{F65425A5-FD09-F29B-A9F3-91EC2A4AD370}"/>
                  </a:ext>
                </a:extLst>
              </p:cNvPr>
              <p:cNvSpPr/>
              <p:nvPr/>
            </p:nvSpPr>
            <p:spPr>
              <a:xfrm>
                <a:off x="2030700" y="1403425"/>
                <a:ext cx="237925" cy="348275"/>
              </a:xfrm>
              <a:custGeom>
                <a:avLst/>
                <a:gdLst/>
                <a:ahLst/>
                <a:cxnLst/>
                <a:rect l="l" t="t" r="r" b="b"/>
                <a:pathLst>
                  <a:path w="9517" h="13931" extrusionOk="0">
                    <a:moveTo>
                      <a:pt x="1057" y="1"/>
                    </a:moveTo>
                    <a:lnTo>
                      <a:pt x="504" y="147"/>
                    </a:lnTo>
                    <a:lnTo>
                      <a:pt x="0" y="279"/>
                    </a:lnTo>
                    <a:cubicBezTo>
                      <a:pt x="0" y="279"/>
                      <a:pt x="2879" y="11159"/>
                      <a:pt x="4696" y="13930"/>
                    </a:cubicBezTo>
                    <a:lnTo>
                      <a:pt x="6088" y="13558"/>
                    </a:lnTo>
                    <a:lnTo>
                      <a:pt x="8109" y="13023"/>
                    </a:lnTo>
                    <a:lnTo>
                      <a:pt x="9502" y="12655"/>
                    </a:lnTo>
                    <a:cubicBezTo>
                      <a:pt x="9516" y="12409"/>
                      <a:pt x="9516" y="12119"/>
                      <a:pt x="9498" y="11791"/>
                    </a:cubicBezTo>
                    <a:lnTo>
                      <a:pt x="5239" y="12723"/>
                    </a:lnTo>
                    <a:lnTo>
                      <a:pt x="4617" y="11116"/>
                    </a:lnTo>
                    <a:cubicBezTo>
                      <a:pt x="4617" y="11116"/>
                      <a:pt x="8230" y="9688"/>
                      <a:pt x="8095" y="9424"/>
                    </a:cubicBezTo>
                    <a:cubicBezTo>
                      <a:pt x="8083" y="9399"/>
                      <a:pt x="8040" y="9387"/>
                      <a:pt x="7972" y="9387"/>
                    </a:cubicBezTo>
                    <a:cubicBezTo>
                      <a:pt x="7437" y="9387"/>
                      <a:pt x="5351" y="10087"/>
                      <a:pt x="4417" y="10087"/>
                    </a:cubicBezTo>
                    <a:cubicBezTo>
                      <a:pt x="4203" y="10087"/>
                      <a:pt x="4049" y="10050"/>
                      <a:pt x="3989" y="9960"/>
                    </a:cubicBezTo>
                    <a:cubicBezTo>
                      <a:pt x="3681" y="9499"/>
                      <a:pt x="1628" y="2072"/>
                      <a:pt x="1057" y="1"/>
                    </a:cubicBezTo>
                    <a:close/>
                  </a:path>
                </a:pathLst>
              </a:custGeom>
              <a:solidFill>
                <a:srgbClr val="E6F0EF">
                  <a:alpha val="20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3" name="Google Shape;2223;p56">
                <a:extLst>
                  <a:ext uri="{FF2B5EF4-FFF2-40B4-BE49-F238E27FC236}">
                    <a16:creationId xmlns:a16="http://schemas.microsoft.com/office/drawing/2014/main" id="{72EF5354-82DB-3211-8A37-7C0135303167}"/>
                  </a:ext>
                </a:extLst>
              </p:cNvPr>
              <p:cNvSpPr/>
              <p:nvPr/>
            </p:nvSpPr>
            <p:spPr>
              <a:xfrm>
                <a:off x="2168800" y="1365225"/>
                <a:ext cx="99825" cy="356125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14245" extrusionOk="0">
                    <a:moveTo>
                      <a:pt x="1307" y="0"/>
                    </a:moveTo>
                    <a:lnTo>
                      <a:pt x="800" y="133"/>
                    </a:lnTo>
                    <a:lnTo>
                      <a:pt x="0" y="343"/>
                    </a:lnTo>
                    <a:cubicBezTo>
                      <a:pt x="454" y="1757"/>
                      <a:pt x="3199" y="10491"/>
                      <a:pt x="3752" y="14244"/>
                    </a:cubicBezTo>
                    <a:lnTo>
                      <a:pt x="3978" y="14183"/>
                    </a:lnTo>
                    <a:cubicBezTo>
                      <a:pt x="3992" y="13937"/>
                      <a:pt x="3992" y="13647"/>
                      <a:pt x="3975" y="13319"/>
                    </a:cubicBezTo>
                    <a:cubicBezTo>
                      <a:pt x="3774" y="9313"/>
                      <a:pt x="1307" y="0"/>
                      <a:pt x="1307" y="0"/>
                    </a:cubicBezTo>
                    <a:close/>
                  </a:path>
                </a:pathLst>
              </a:custGeom>
              <a:solidFill>
                <a:srgbClr val="E6F0EF">
                  <a:alpha val="20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4" name="Google Shape;2224;p56">
                <a:extLst>
                  <a:ext uri="{FF2B5EF4-FFF2-40B4-BE49-F238E27FC236}">
                    <a16:creationId xmlns:a16="http://schemas.microsoft.com/office/drawing/2014/main" id="{9CB55F1E-1ED0-EB67-7077-9BC78D60583C}"/>
                  </a:ext>
                </a:extLst>
              </p:cNvPr>
              <p:cNvSpPr/>
              <p:nvPr/>
            </p:nvSpPr>
            <p:spPr>
              <a:xfrm>
                <a:off x="1762350" y="2789350"/>
                <a:ext cx="1017225" cy="1465950"/>
              </a:xfrm>
              <a:custGeom>
                <a:avLst/>
                <a:gdLst/>
                <a:ahLst/>
                <a:cxnLst/>
                <a:rect l="l" t="t" r="r" b="b"/>
                <a:pathLst>
                  <a:path w="40689" h="58638" extrusionOk="0">
                    <a:moveTo>
                      <a:pt x="21004" y="1"/>
                    </a:moveTo>
                    <a:lnTo>
                      <a:pt x="11635" y="1458"/>
                    </a:lnTo>
                    <a:lnTo>
                      <a:pt x="10077" y="1700"/>
                    </a:lnTo>
                    <a:lnTo>
                      <a:pt x="10549" y="4717"/>
                    </a:lnTo>
                    <a:cubicBezTo>
                      <a:pt x="8139" y="5582"/>
                      <a:pt x="4896" y="7171"/>
                      <a:pt x="2372" y="10014"/>
                    </a:cubicBezTo>
                    <a:cubicBezTo>
                      <a:pt x="680" y="11917"/>
                      <a:pt x="1" y="14520"/>
                      <a:pt x="405" y="17034"/>
                    </a:cubicBezTo>
                    <a:lnTo>
                      <a:pt x="6353" y="53825"/>
                    </a:lnTo>
                    <a:cubicBezTo>
                      <a:pt x="6779" y="56450"/>
                      <a:pt x="8975" y="58417"/>
                      <a:pt x="11631" y="58556"/>
                    </a:cubicBezTo>
                    <a:cubicBezTo>
                      <a:pt x="12585" y="58605"/>
                      <a:pt x="13659" y="58637"/>
                      <a:pt x="14826" y="58637"/>
                    </a:cubicBezTo>
                    <a:cubicBezTo>
                      <a:pt x="21067" y="58637"/>
                      <a:pt x="29954" y="57709"/>
                      <a:pt x="37240" y="53326"/>
                    </a:cubicBezTo>
                    <a:cubicBezTo>
                      <a:pt x="37733" y="53026"/>
                      <a:pt x="38178" y="52673"/>
                      <a:pt x="38565" y="52269"/>
                    </a:cubicBezTo>
                    <a:cubicBezTo>
                      <a:pt x="40017" y="50768"/>
                      <a:pt x="40689" y="48629"/>
                      <a:pt x="40282" y="46517"/>
                    </a:cubicBezTo>
                    <a:lnTo>
                      <a:pt x="33330" y="10441"/>
                    </a:lnTo>
                    <a:cubicBezTo>
                      <a:pt x="32672" y="7035"/>
                      <a:pt x="30059" y="4290"/>
                      <a:pt x="26657" y="3608"/>
                    </a:cubicBezTo>
                    <a:cubicBezTo>
                      <a:pt x="25270" y="3332"/>
                      <a:pt x="23571" y="3161"/>
                      <a:pt x="21496" y="3161"/>
                    </a:cubicBezTo>
                    <a:lnTo>
                      <a:pt x="210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5" name="Google Shape;2225;p56">
                <a:extLst>
                  <a:ext uri="{FF2B5EF4-FFF2-40B4-BE49-F238E27FC236}">
                    <a16:creationId xmlns:a16="http://schemas.microsoft.com/office/drawing/2014/main" id="{044FFC7B-6D73-5C9D-8CC6-A1A228FC77D2}"/>
                  </a:ext>
                </a:extLst>
              </p:cNvPr>
              <p:cNvSpPr/>
              <p:nvPr/>
            </p:nvSpPr>
            <p:spPr>
              <a:xfrm>
                <a:off x="1762350" y="2825800"/>
                <a:ext cx="964125" cy="1429500"/>
              </a:xfrm>
              <a:custGeom>
                <a:avLst/>
                <a:gdLst/>
                <a:ahLst/>
                <a:cxnLst/>
                <a:rect l="l" t="t" r="r" b="b"/>
                <a:pathLst>
                  <a:path w="38565" h="57180" extrusionOk="0">
                    <a:moveTo>
                      <a:pt x="11635" y="0"/>
                    </a:moveTo>
                    <a:lnTo>
                      <a:pt x="10077" y="242"/>
                    </a:lnTo>
                    <a:lnTo>
                      <a:pt x="10549" y="3259"/>
                    </a:lnTo>
                    <a:cubicBezTo>
                      <a:pt x="8139" y="4124"/>
                      <a:pt x="4896" y="5713"/>
                      <a:pt x="2372" y="8556"/>
                    </a:cubicBezTo>
                    <a:cubicBezTo>
                      <a:pt x="680" y="10459"/>
                      <a:pt x="1" y="13062"/>
                      <a:pt x="405" y="15576"/>
                    </a:cubicBezTo>
                    <a:lnTo>
                      <a:pt x="6353" y="52367"/>
                    </a:lnTo>
                    <a:cubicBezTo>
                      <a:pt x="6779" y="54992"/>
                      <a:pt x="8975" y="56959"/>
                      <a:pt x="11631" y="57098"/>
                    </a:cubicBezTo>
                    <a:cubicBezTo>
                      <a:pt x="12585" y="57147"/>
                      <a:pt x="13659" y="57179"/>
                      <a:pt x="14826" y="57179"/>
                    </a:cubicBezTo>
                    <a:cubicBezTo>
                      <a:pt x="21067" y="57179"/>
                      <a:pt x="29954" y="56251"/>
                      <a:pt x="37240" y="51868"/>
                    </a:cubicBezTo>
                    <a:cubicBezTo>
                      <a:pt x="37733" y="51568"/>
                      <a:pt x="38178" y="51215"/>
                      <a:pt x="38565" y="50811"/>
                    </a:cubicBezTo>
                    <a:cubicBezTo>
                      <a:pt x="38528" y="50778"/>
                      <a:pt x="38493" y="50754"/>
                      <a:pt x="38458" y="50724"/>
                    </a:cubicBezTo>
                    <a:cubicBezTo>
                      <a:pt x="37854" y="50273"/>
                      <a:pt x="36851" y="50029"/>
                      <a:pt x="35573" y="49942"/>
                    </a:cubicBezTo>
                    <a:cubicBezTo>
                      <a:pt x="18635" y="48790"/>
                      <a:pt x="4793" y="36017"/>
                      <a:pt x="2889" y="19146"/>
                    </a:cubicBezTo>
                    <a:cubicBezTo>
                      <a:pt x="2886" y="19114"/>
                      <a:pt x="2882" y="19082"/>
                      <a:pt x="2879" y="19051"/>
                    </a:cubicBezTo>
                    <a:cubicBezTo>
                      <a:pt x="2521" y="15855"/>
                      <a:pt x="4494" y="12860"/>
                      <a:pt x="7570" y="11922"/>
                    </a:cubicBezTo>
                    <a:cubicBezTo>
                      <a:pt x="13209" y="10200"/>
                      <a:pt x="21393" y="7592"/>
                      <a:pt x="21079" y="7045"/>
                    </a:cubicBezTo>
                    <a:cubicBezTo>
                      <a:pt x="21041" y="6978"/>
                      <a:pt x="20892" y="6947"/>
                      <a:pt x="20652" y="6947"/>
                    </a:cubicBezTo>
                    <a:cubicBezTo>
                      <a:pt x="17902" y="6947"/>
                      <a:pt x="3107" y="10973"/>
                      <a:pt x="3107" y="10973"/>
                    </a:cubicBezTo>
                    <a:cubicBezTo>
                      <a:pt x="3583" y="7162"/>
                      <a:pt x="12152" y="3117"/>
                      <a:pt x="12152" y="3117"/>
                    </a:cubicBezTo>
                    <a:lnTo>
                      <a:pt x="11635" y="0"/>
                    </a:lnTo>
                    <a:close/>
                  </a:path>
                </a:pathLst>
              </a:custGeom>
              <a:solidFill>
                <a:srgbClr val="361E10">
                  <a:alpha val="10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6" name="Google Shape;2226;p56">
                <a:extLst>
                  <a:ext uri="{FF2B5EF4-FFF2-40B4-BE49-F238E27FC236}">
                    <a16:creationId xmlns:a16="http://schemas.microsoft.com/office/drawing/2014/main" id="{3138EBFB-4EF8-00A1-2962-1715E13E51DD}"/>
                  </a:ext>
                </a:extLst>
              </p:cNvPr>
              <p:cNvSpPr/>
              <p:nvPr/>
            </p:nvSpPr>
            <p:spPr>
              <a:xfrm>
                <a:off x="2046850" y="2872475"/>
                <a:ext cx="242500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9700" h="1370" extrusionOk="0">
                    <a:moveTo>
                      <a:pt x="9700" y="0"/>
                    </a:moveTo>
                    <a:lnTo>
                      <a:pt x="9700" y="0"/>
                    </a:lnTo>
                    <a:cubicBezTo>
                      <a:pt x="9291" y="18"/>
                      <a:pt x="8884" y="57"/>
                      <a:pt x="8476" y="85"/>
                    </a:cubicBezTo>
                    <a:lnTo>
                      <a:pt x="7256" y="207"/>
                    </a:lnTo>
                    <a:cubicBezTo>
                      <a:pt x="6443" y="289"/>
                      <a:pt x="5634" y="398"/>
                      <a:pt x="4825" y="508"/>
                    </a:cubicBezTo>
                    <a:cubicBezTo>
                      <a:pt x="4017" y="627"/>
                      <a:pt x="3210" y="746"/>
                      <a:pt x="2406" y="892"/>
                    </a:cubicBezTo>
                    <a:cubicBezTo>
                      <a:pt x="1601" y="1034"/>
                      <a:pt x="798" y="1183"/>
                      <a:pt x="0" y="1370"/>
                    </a:cubicBezTo>
                    <a:cubicBezTo>
                      <a:pt x="818" y="1328"/>
                      <a:pt x="1631" y="1248"/>
                      <a:pt x="2444" y="1162"/>
                    </a:cubicBezTo>
                    <a:cubicBezTo>
                      <a:pt x="3257" y="1081"/>
                      <a:pt x="4066" y="971"/>
                      <a:pt x="4875" y="862"/>
                    </a:cubicBezTo>
                    <a:cubicBezTo>
                      <a:pt x="5683" y="744"/>
                      <a:pt x="6491" y="625"/>
                      <a:pt x="7294" y="479"/>
                    </a:cubicBezTo>
                    <a:lnTo>
                      <a:pt x="8500" y="259"/>
                    </a:lnTo>
                    <a:cubicBezTo>
                      <a:pt x="8900" y="171"/>
                      <a:pt x="9301" y="98"/>
                      <a:pt x="9700" y="0"/>
                    </a:cubicBezTo>
                    <a:close/>
                  </a:path>
                </a:pathLst>
              </a:custGeom>
              <a:solidFill>
                <a:srgbClr val="E6F0EF">
                  <a:alpha val="20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7" name="Google Shape;2227;p56">
                <a:extLst>
                  <a:ext uri="{FF2B5EF4-FFF2-40B4-BE49-F238E27FC236}">
                    <a16:creationId xmlns:a16="http://schemas.microsoft.com/office/drawing/2014/main" id="{EC29E998-DB96-D338-93FD-E60BD2E77A6D}"/>
                  </a:ext>
                </a:extLst>
              </p:cNvPr>
              <p:cNvSpPr/>
              <p:nvPr/>
            </p:nvSpPr>
            <p:spPr>
              <a:xfrm>
                <a:off x="1795200" y="2939425"/>
                <a:ext cx="220425" cy="1228950"/>
              </a:xfrm>
              <a:custGeom>
                <a:avLst/>
                <a:gdLst/>
                <a:ahLst/>
                <a:cxnLst/>
                <a:rect l="l" t="t" r="r" b="b"/>
                <a:pathLst>
                  <a:path w="8817" h="49158" extrusionOk="0">
                    <a:moveTo>
                      <a:pt x="8816" y="1"/>
                    </a:moveTo>
                    <a:lnTo>
                      <a:pt x="8816" y="1"/>
                    </a:lnTo>
                    <a:cubicBezTo>
                      <a:pt x="6744" y="835"/>
                      <a:pt x="4797" y="2027"/>
                      <a:pt x="3171" y="3584"/>
                    </a:cubicBezTo>
                    <a:cubicBezTo>
                      <a:pt x="2365" y="4368"/>
                      <a:pt x="1653" y="5260"/>
                      <a:pt x="1115" y="6256"/>
                    </a:cubicBezTo>
                    <a:cubicBezTo>
                      <a:pt x="843" y="6752"/>
                      <a:pt x="616" y="7274"/>
                      <a:pt x="448" y="7816"/>
                    </a:cubicBezTo>
                    <a:cubicBezTo>
                      <a:pt x="267" y="8354"/>
                      <a:pt x="160" y="8916"/>
                      <a:pt x="92" y="9478"/>
                    </a:cubicBezTo>
                    <a:cubicBezTo>
                      <a:pt x="0" y="10610"/>
                      <a:pt x="63" y="11739"/>
                      <a:pt x="165" y="12854"/>
                    </a:cubicBezTo>
                    <a:lnTo>
                      <a:pt x="234" y="13693"/>
                    </a:lnTo>
                    <a:lnTo>
                      <a:pt x="331" y="14527"/>
                    </a:lnTo>
                    <a:lnTo>
                      <a:pt x="529" y="16196"/>
                    </a:lnTo>
                    <a:cubicBezTo>
                      <a:pt x="830" y="18415"/>
                      <a:pt x="1164" y="20628"/>
                      <a:pt x="1530" y="22837"/>
                    </a:cubicBezTo>
                    <a:cubicBezTo>
                      <a:pt x="2283" y="27247"/>
                      <a:pt x="3104" y="31647"/>
                      <a:pt x="3986" y="36032"/>
                    </a:cubicBezTo>
                    <a:lnTo>
                      <a:pt x="5345" y="42605"/>
                    </a:lnTo>
                    <a:lnTo>
                      <a:pt x="6793" y="49157"/>
                    </a:lnTo>
                    <a:lnTo>
                      <a:pt x="5517" y="42569"/>
                    </a:lnTo>
                    <a:lnTo>
                      <a:pt x="4256" y="35980"/>
                    </a:lnTo>
                    <a:cubicBezTo>
                      <a:pt x="3430" y="31585"/>
                      <a:pt x="2607" y="27189"/>
                      <a:pt x="1882" y="22778"/>
                    </a:cubicBezTo>
                    <a:cubicBezTo>
                      <a:pt x="1506" y="20574"/>
                      <a:pt x="1162" y="18366"/>
                      <a:pt x="849" y="16153"/>
                    </a:cubicBezTo>
                    <a:lnTo>
                      <a:pt x="646" y="14492"/>
                    </a:lnTo>
                    <a:lnTo>
                      <a:pt x="544" y="13660"/>
                    </a:lnTo>
                    <a:lnTo>
                      <a:pt x="472" y="12828"/>
                    </a:lnTo>
                    <a:cubicBezTo>
                      <a:pt x="370" y="11719"/>
                      <a:pt x="293" y="10605"/>
                      <a:pt x="364" y="9506"/>
                    </a:cubicBezTo>
                    <a:cubicBezTo>
                      <a:pt x="422" y="8960"/>
                      <a:pt x="517" y="8415"/>
                      <a:pt x="685" y="7891"/>
                    </a:cubicBezTo>
                    <a:cubicBezTo>
                      <a:pt x="841" y="7362"/>
                      <a:pt x="1054" y="6850"/>
                      <a:pt x="1314" y="6362"/>
                    </a:cubicBezTo>
                    <a:cubicBezTo>
                      <a:pt x="1823" y="5381"/>
                      <a:pt x="2512" y="4496"/>
                      <a:pt x="3293" y="3706"/>
                    </a:cubicBezTo>
                    <a:cubicBezTo>
                      <a:pt x="4858" y="2127"/>
                      <a:pt x="6767" y="887"/>
                      <a:pt x="8816" y="1"/>
                    </a:cubicBezTo>
                    <a:close/>
                  </a:path>
                </a:pathLst>
              </a:custGeom>
              <a:solidFill>
                <a:srgbClr val="E6F0EF">
                  <a:alpha val="20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8" name="Google Shape;2228;p56">
                <a:extLst>
                  <a:ext uri="{FF2B5EF4-FFF2-40B4-BE49-F238E27FC236}">
                    <a16:creationId xmlns:a16="http://schemas.microsoft.com/office/drawing/2014/main" id="{5923CB60-E41A-6659-83E0-83A5A15B0B7F}"/>
                  </a:ext>
                </a:extLst>
              </p:cNvPr>
              <p:cNvSpPr/>
              <p:nvPr/>
            </p:nvSpPr>
            <p:spPr>
              <a:xfrm>
                <a:off x="2200075" y="4151650"/>
                <a:ext cx="363025" cy="86650"/>
              </a:xfrm>
              <a:custGeom>
                <a:avLst/>
                <a:gdLst/>
                <a:ahLst/>
                <a:cxnLst/>
                <a:rect l="l" t="t" r="r" b="b"/>
                <a:pathLst>
                  <a:path w="14521" h="3466" extrusionOk="0">
                    <a:moveTo>
                      <a:pt x="12149" y="0"/>
                    </a:moveTo>
                    <a:cubicBezTo>
                      <a:pt x="11680" y="0"/>
                      <a:pt x="11210" y="18"/>
                      <a:pt x="10741" y="60"/>
                    </a:cubicBezTo>
                    <a:lnTo>
                      <a:pt x="10268" y="89"/>
                    </a:lnTo>
                    <a:cubicBezTo>
                      <a:pt x="10110" y="103"/>
                      <a:pt x="9954" y="127"/>
                      <a:pt x="9797" y="145"/>
                    </a:cubicBezTo>
                    <a:lnTo>
                      <a:pt x="8856" y="266"/>
                    </a:lnTo>
                    <a:cubicBezTo>
                      <a:pt x="8235" y="382"/>
                      <a:pt x="7610" y="483"/>
                      <a:pt x="6996" y="638"/>
                    </a:cubicBezTo>
                    <a:cubicBezTo>
                      <a:pt x="5767" y="933"/>
                      <a:pt x="4554" y="1303"/>
                      <a:pt x="3383" y="1779"/>
                    </a:cubicBezTo>
                    <a:cubicBezTo>
                      <a:pt x="2212" y="2250"/>
                      <a:pt x="1066" y="2792"/>
                      <a:pt x="0" y="3465"/>
                    </a:cubicBezTo>
                    <a:cubicBezTo>
                      <a:pt x="568" y="3192"/>
                      <a:pt x="1140" y="2935"/>
                      <a:pt x="1723" y="2703"/>
                    </a:cubicBezTo>
                    <a:cubicBezTo>
                      <a:pt x="2302" y="2463"/>
                      <a:pt x="2888" y="2241"/>
                      <a:pt x="3480" y="2036"/>
                    </a:cubicBezTo>
                    <a:cubicBezTo>
                      <a:pt x="4661" y="1623"/>
                      <a:pt x="5861" y="1268"/>
                      <a:pt x="7078" y="986"/>
                    </a:cubicBezTo>
                    <a:cubicBezTo>
                      <a:pt x="7684" y="827"/>
                      <a:pt x="8299" y="724"/>
                      <a:pt x="8912" y="600"/>
                    </a:cubicBezTo>
                    <a:cubicBezTo>
                      <a:pt x="9530" y="508"/>
                      <a:pt x="10144" y="392"/>
                      <a:pt x="10767" y="334"/>
                    </a:cubicBezTo>
                    <a:cubicBezTo>
                      <a:pt x="11078" y="301"/>
                      <a:pt x="11388" y="259"/>
                      <a:pt x="11700" y="232"/>
                    </a:cubicBezTo>
                    <a:lnTo>
                      <a:pt x="12637" y="180"/>
                    </a:lnTo>
                    <a:cubicBezTo>
                      <a:pt x="13263" y="120"/>
                      <a:pt x="13890" y="163"/>
                      <a:pt x="14521" y="132"/>
                    </a:cubicBezTo>
                    <a:cubicBezTo>
                      <a:pt x="13735" y="52"/>
                      <a:pt x="12943" y="0"/>
                      <a:pt x="12149" y="0"/>
                    </a:cubicBezTo>
                    <a:close/>
                  </a:path>
                </a:pathLst>
              </a:custGeom>
              <a:solidFill>
                <a:srgbClr val="E6F0EF">
                  <a:alpha val="20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9" name="Google Shape;2229;p56">
                <a:extLst>
                  <a:ext uri="{FF2B5EF4-FFF2-40B4-BE49-F238E27FC236}">
                    <a16:creationId xmlns:a16="http://schemas.microsoft.com/office/drawing/2014/main" id="{385DADEF-34DD-770B-F9E7-4E1CD89A026D}"/>
                  </a:ext>
                </a:extLst>
              </p:cNvPr>
              <p:cNvSpPr/>
              <p:nvPr/>
            </p:nvSpPr>
            <p:spPr>
              <a:xfrm>
                <a:off x="1863200" y="3204275"/>
                <a:ext cx="805925" cy="918025"/>
              </a:xfrm>
              <a:custGeom>
                <a:avLst/>
                <a:gdLst/>
                <a:ahLst/>
                <a:cxnLst/>
                <a:rect l="l" t="t" r="r" b="b"/>
                <a:pathLst>
                  <a:path w="32237" h="36721" extrusionOk="0">
                    <a:moveTo>
                      <a:pt x="22908" y="1"/>
                    </a:moveTo>
                    <a:cubicBezTo>
                      <a:pt x="13152" y="1"/>
                      <a:pt x="2690" y="3773"/>
                      <a:pt x="443" y="4642"/>
                    </a:cubicBezTo>
                    <a:cubicBezTo>
                      <a:pt x="158" y="4750"/>
                      <a:pt x="0" y="5043"/>
                      <a:pt x="46" y="5337"/>
                    </a:cubicBezTo>
                    <a:lnTo>
                      <a:pt x="4918" y="35995"/>
                    </a:lnTo>
                    <a:cubicBezTo>
                      <a:pt x="4963" y="36288"/>
                      <a:pt x="5204" y="36520"/>
                      <a:pt x="5498" y="36549"/>
                    </a:cubicBezTo>
                    <a:cubicBezTo>
                      <a:pt x="6903" y="36668"/>
                      <a:pt x="8291" y="36721"/>
                      <a:pt x="9653" y="36721"/>
                    </a:cubicBezTo>
                    <a:cubicBezTo>
                      <a:pt x="20537" y="36721"/>
                      <a:pt x="29693" y="33306"/>
                      <a:pt x="31804" y="32453"/>
                    </a:cubicBezTo>
                    <a:cubicBezTo>
                      <a:pt x="32087" y="32344"/>
                      <a:pt x="32237" y="32064"/>
                      <a:pt x="32191" y="31770"/>
                    </a:cubicBezTo>
                    <a:lnTo>
                      <a:pt x="27997" y="862"/>
                    </a:lnTo>
                    <a:cubicBezTo>
                      <a:pt x="27952" y="579"/>
                      <a:pt x="27735" y="356"/>
                      <a:pt x="27460" y="312"/>
                    </a:cubicBezTo>
                    <a:cubicBezTo>
                      <a:pt x="25984" y="96"/>
                      <a:pt x="24455" y="1"/>
                      <a:pt x="229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0" name="Google Shape;2230;p56">
                <a:extLst>
                  <a:ext uri="{FF2B5EF4-FFF2-40B4-BE49-F238E27FC236}">
                    <a16:creationId xmlns:a16="http://schemas.microsoft.com/office/drawing/2014/main" id="{60694D68-0E61-6E62-D3AC-826F3D4800BB}"/>
                  </a:ext>
                </a:extLst>
              </p:cNvPr>
              <p:cNvSpPr/>
              <p:nvPr/>
            </p:nvSpPr>
            <p:spPr>
              <a:xfrm>
                <a:off x="1881750" y="3204375"/>
                <a:ext cx="796325" cy="868850"/>
              </a:xfrm>
              <a:custGeom>
                <a:avLst/>
                <a:gdLst/>
                <a:ahLst/>
                <a:cxnLst/>
                <a:rect l="l" t="t" r="r" b="b"/>
                <a:pathLst>
                  <a:path w="31853" h="34754" extrusionOk="0">
                    <a:moveTo>
                      <a:pt x="22093" y="0"/>
                    </a:moveTo>
                    <a:cubicBezTo>
                      <a:pt x="12529" y="0"/>
                      <a:pt x="2679" y="3581"/>
                      <a:pt x="443" y="4444"/>
                    </a:cubicBezTo>
                    <a:cubicBezTo>
                      <a:pt x="160" y="4553"/>
                      <a:pt x="1" y="4846"/>
                      <a:pt x="47" y="5140"/>
                    </a:cubicBezTo>
                    <a:lnTo>
                      <a:pt x="4533" y="34027"/>
                    </a:lnTo>
                    <a:cubicBezTo>
                      <a:pt x="4579" y="34321"/>
                      <a:pt x="4818" y="34553"/>
                      <a:pt x="5113" y="34582"/>
                    </a:cubicBezTo>
                    <a:cubicBezTo>
                      <a:pt x="6518" y="34700"/>
                      <a:pt x="7906" y="34754"/>
                      <a:pt x="9268" y="34754"/>
                    </a:cubicBezTo>
                    <a:cubicBezTo>
                      <a:pt x="20152" y="34754"/>
                      <a:pt x="29308" y="31338"/>
                      <a:pt x="31418" y="30485"/>
                    </a:cubicBezTo>
                    <a:cubicBezTo>
                      <a:pt x="31703" y="30377"/>
                      <a:pt x="31852" y="30095"/>
                      <a:pt x="31806" y="29801"/>
                    </a:cubicBezTo>
                    <a:lnTo>
                      <a:pt x="27313" y="873"/>
                    </a:lnTo>
                    <a:cubicBezTo>
                      <a:pt x="27269" y="589"/>
                      <a:pt x="27052" y="365"/>
                      <a:pt x="26777" y="322"/>
                    </a:cubicBezTo>
                    <a:cubicBezTo>
                      <a:pt x="25247" y="98"/>
                      <a:pt x="23674" y="0"/>
                      <a:pt x="220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1" name="Google Shape;2231;p56">
                <a:extLst>
                  <a:ext uri="{FF2B5EF4-FFF2-40B4-BE49-F238E27FC236}">
                    <a16:creationId xmlns:a16="http://schemas.microsoft.com/office/drawing/2014/main" id="{E8D43BC6-3D96-6161-B705-1907624DA0AD}"/>
                  </a:ext>
                </a:extLst>
              </p:cNvPr>
              <p:cNvSpPr/>
              <p:nvPr/>
            </p:nvSpPr>
            <p:spPr>
              <a:xfrm>
                <a:off x="1909825" y="3506175"/>
                <a:ext cx="768250" cy="567050"/>
              </a:xfrm>
              <a:custGeom>
                <a:avLst/>
                <a:gdLst/>
                <a:ahLst/>
                <a:cxnLst/>
                <a:rect l="l" t="t" r="r" b="b"/>
                <a:pathLst>
                  <a:path w="30730" h="22682" extrusionOk="0">
                    <a:moveTo>
                      <a:pt x="0" y="1"/>
                    </a:moveTo>
                    <a:lnTo>
                      <a:pt x="3410" y="21955"/>
                    </a:lnTo>
                    <a:cubicBezTo>
                      <a:pt x="3456" y="22249"/>
                      <a:pt x="3695" y="22479"/>
                      <a:pt x="3990" y="22510"/>
                    </a:cubicBezTo>
                    <a:cubicBezTo>
                      <a:pt x="5395" y="22628"/>
                      <a:pt x="6783" y="22682"/>
                      <a:pt x="8145" y="22682"/>
                    </a:cubicBezTo>
                    <a:cubicBezTo>
                      <a:pt x="19029" y="22682"/>
                      <a:pt x="28185" y="19266"/>
                      <a:pt x="30295" y="18413"/>
                    </a:cubicBezTo>
                    <a:cubicBezTo>
                      <a:pt x="30580" y="18305"/>
                      <a:pt x="30729" y="18023"/>
                      <a:pt x="30683" y="17729"/>
                    </a:cubicBezTo>
                    <a:lnTo>
                      <a:pt x="29877" y="12537"/>
                    </a:lnTo>
                    <a:cubicBezTo>
                      <a:pt x="29822" y="12536"/>
                      <a:pt x="29766" y="12535"/>
                      <a:pt x="29711" y="12535"/>
                    </a:cubicBezTo>
                    <a:cubicBezTo>
                      <a:pt x="28215" y="12535"/>
                      <a:pt x="26716" y="12882"/>
                      <a:pt x="25248" y="13235"/>
                    </a:cubicBezTo>
                    <a:cubicBezTo>
                      <a:pt x="23669" y="13609"/>
                      <a:pt x="22054" y="14003"/>
                      <a:pt x="20432" y="14003"/>
                    </a:cubicBezTo>
                    <a:cubicBezTo>
                      <a:pt x="20149" y="14003"/>
                      <a:pt x="19866" y="13991"/>
                      <a:pt x="19582" y="13965"/>
                    </a:cubicBezTo>
                    <a:cubicBezTo>
                      <a:pt x="16358" y="13681"/>
                      <a:pt x="13554" y="11602"/>
                      <a:pt x="11281" y="9281"/>
                    </a:cubicBezTo>
                    <a:cubicBezTo>
                      <a:pt x="9020" y="6958"/>
                      <a:pt x="7071" y="4306"/>
                      <a:pt x="4505" y="2309"/>
                    </a:cubicBezTo>
                    <a:cubicBezTo>
                      <a:pt x="3184" y="1268"/>
                      <a:pt x="1624" y="425"/>
                      <a:pt x="0" y="1"/>
                    </a:cubicBezTo>
                    <a:close/>
                  </a:path>
                </a:pathLst>
              </a:custGeom>
              <a:solidFill>
                <a:srgbClr val="E6F0EF">
                  <a:alpha val="20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2" name="Google Shape;2232;p56">
                <a:extLst>
                  <a:ext uri="{FF2B5EF4-FFF2-40B4-BE49-F238E27FC236}">
                    <a16:creationId xmlns:a16="http://schemas.microsoft.com/office/drawing/2014/main" id="{515DA58E-737B-4980-8DA3-1DFDB7C114EE}"/>
                  </a:ext>
                </a:extLst>
              </p:cNvPr>
              <p:cNvSpPr/>
              <p:nvPr/>
            </p:nvSpPr>
            <p:spPr>
              <a:xfrm>
                <a:off x="1969100" y="2667350"/>
                <a:ext cx="348000" cy="199075"/>
              </a:xfrm>
              <a:custGeom>
                <a:avLst/>
                <a:gdLst/>
                <a:ahLst/>
                <a:cxnLst/>
                <a:rect l="l" t="t" r="r" b="b"/>
                <a:pathLst>
                  <a:path w="13920" h="7963" extrusionOk="0">
                    <a:moveTo>
                      <a:pt x="13056" y="1"/>
                    </a:moveTo>
                    <a:lnTo>
                      <a:pt x="11806" y="193"/>
                    </a:lnTo>
                    <a:lnTo>
                      <a:pt x="11128" y="301"/>
                    </a:lnTo>
                    <a:lnTo>
                      <a:pt x="9603" y="536"/>
                    </a:lnTo>
                    <a:lnTo>
                      <a:pt x="8942" y="639"/>
                    </a:lnTo>
                    <a:lnTo>
                      <a:pt x="7499" y="861"/>
                    </a:lnTo>
                    <a:lnTo>
                      <a:pt x="6871" y="961"/>
                    </a:lnTo>
                    <a:lnTo>
                      <a:pt x="5265" y="1207"/>
                    </a:lnTo>
                    <a:lnTo>
                      <a:pt x="4697" y="1296"/>
                    </a:lnTo>
                    <a:lnTo>
                      <a:pt x="2858" y="1582"/>
                    </a:lnTo>
                    <a:lnTo>
                      <a:pt x="2497" y="1639"/>
                    </a:lnTo>
                    <a:lnTo>
                      <a:pt x="1025" y="1864"/>
                    </a:lnTo>
                    <a:lnTo>
                      <a:pt x="847" y="1892"/>
                    </a:lnTo>
                    <a:lnTo>
                      <a:pt x="104" y="2011"/>
                    </a:lnTo>
                    <a:lnTo>
                      <a:pt x="1" y="2024"/>
                    </a:lnTo>
                    <a:cubicBezTo>
                      <a:pt x="119" y="3246"/>
                      <a:pt x="362" y="5599"/>
                      <a:pt x="643" y="6988"/>
                    </a:cubicBezTo>
                    <a:cubicBezTo>
                      <a:pt x="759" y="7560"/>
                      <a:pt x="1264" y="7962"/>
                      <a:pt x="1838" y="7962"/>
                    </a:cubicBezTo>
                    <a:cubicBezTo>
                      <a:pt x="1880" y="7962"/>
                      <a:pt x="1923" y="7960"/>
                      <a:pt x="1965" y="7956"/>
                    </a:cubicBezTo>
                    <a:cubicBezTo>
                      <a:pt x="4325" y="7723"/>
                      <a:pt x="10355" y="7081"/>
                      <a:pt x="12966" y="6381"/>
                    </a:cubicBezTo>
                    <a:cubicBezTo>
                      <a:pt x="13534" y="6227"/>
                      <a:pt x="13920" y="5710"/>
                      <a:pt x="13880" y="5120"/>
                    </a:cubicBezTo>
                    <a:cubicBezTo>
                      <a:pt x="13851" y="4646"/>
                      <a:pt x="13801" y="4024"/>
                      <a:pt x="13724" y="3349"/>
                    </a:cubicBezTo>
                    <a:cubicBezTo>
                      <a:pt x="13595" y="2246"/>
                      <a:pt x="13387" y="996"/>
                      <a:pt x="130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3" name="Google Shape;2233;p56">
                <a:extLst>
                  <a:ext uri="{FF2B5EF4-FFF2-40B4-BE49-F238E27FC236}">
                    <a16:creationId xmlns:a16="http://schemas.microsoft.com/office/drawing/2014/main" id="{402829B6-3483-DECF-15D3-752B081B5358}"/>
                  </a:ext>
                </a:extLst>
              </p:cNvPr>
              <p:cNvSpPr/>
              <p:nvPr/>
            </p:nvSpPr>
            <p:spPr>
              <a:xfrm>
                <a:off x="1967975" y="2656975"/>
                <a:ext cx="328550" cy="71400"/>
              </a:xfrm>
              <a:custGeom>
                <a:avLst/>
                <a:gdLst/>
                <a:ahLst/>
                <a:cxnLst/>
                <a:rect l="l" t="t" r="r" b="b"/>
                <a:pathLst>
                  <a:path w="13142" h="2856" extrusionOk="0">
                    <a:moveTo>
                      <a:pt x="11103" y="0"/>
                    </a:moveTo>
                    <a:cubicBezTo>
                      <a:pt x="11095" y="0"/>
                      <a:pt x="11086" y="0"/>
                      <a:pt x="11077" y="0"/>
                    </a:cubicBezTo>
                    <a:cubicBezTo>
                      <a:pt x="9824" y="1"/>
                      <a:pt x="8147" y="154"/>
                      <a:pt x="6415" y="423"/>
                    </a:cubicBezTo>
                    <a:cubicBezTo>
                      <a:pt x="4684" y="692"/>
                      <a:pt x="3040" y="1055"/>
                      <a:pt x="1845" y="1434"/>
                    </a:cubicBezTo>
                    <a:cubicBezTo>
                      <a:pt x="650" y="1813"/>
                      <a:pt x="1" y="2175"/>
                      <a:pt x="43" y="2442"/>
                    </a:cubicBezTo>
                    <a:cubicBezTo>
                      <a:pt x="84" y="2707"/>
                      <a:pt x="802" y="2856"/>
                      <a:pt x="2039" y="2856"/>
                    </a:cubicBezTo>
                    <a:cubicBezTo>
                      <a:pt x="2048" y="2856"/>
                      <a:pt x="2056" y="2856"/>
                      <a:pt x="2065" y="2856"/>
                    </a:cubicBezTo>
                    <a:cubicBezTo>
                      <a:pt x="3319" y="2855"/>
                      <a:pt x="4996" y="2702"/>
                      <a:pt x="6728" y="2433"/>
                    </a:cubicBezTo>
                    <a:cubicBezTo>
                      <a:pt x="8459" y="2164"/>
                      <a:pt x="10103" y="1801"/>
                      <a:pt x="11299" y="1422"/>
                    </a:cubicBezTo>
                    <a:cubicBezTo>
                      <a:pt x="12494" y="1043"/>
                      <a:pt x="13141" y="680"/>
                      <a:pt x="13101" y="414"/>
                    </a:cubicBezTo>
                    <a:cubicBezTo>
                      <a:pt x="13060" y="149"/>
                      <a:pt x="12342" y="0"/>
                      <a:pt x="111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4" name="Google Shape;2234;p56">
                <a:extLst>
                  <a:ext uri="{FF2B5EF4-FFF2-40B4-BE49-F238E27FC236}">
                    <a16:creationId xmlns:a16="http://schemas.microsoft.com/office/drawing/2014/main" id="{1AC085BC-0908-FEE8-CAF1-26D4ACA9DB3F}"/>
                  </a:ext>
                </a:extLst>
              </p:cNvPr>
              <p:cNvSpPr/>
              <p:nvPr/>
            </p:nvSpPr>
            <p:spPr>
              <a:xfrm>
                <a:off x="2034625" y="2335350"/>
                <a:ext cx="187150" cy="360900"/>
              </a:xfrm>
              <a:custGeom>
                <a:avLst/>
                <a:gdLst/>
                <a:ahLst/>
                <a:cxnLst/>
                <a:rect l="l" t="t" r="r" b="b"/>
                <a:pathLst>
                  <a:path w="7486" h="14436" extrusionOk="0">
                    <a:moveTo>
                      <a:pt x="1955" y="0"/>
                    </a:moveTo>
                    <a:cubicBezTo>
                      <a:pt x="1945" y="0"/>
                      <a:pt x="1935" y="3"/>
                      <a:pt x="1925" y="8"/>
                    </a:cubicBezTo>
                    <a:cubicBezTo>
                      <a:pt x="1247" y="383"/>
                      <a:pt x="0" y="14408"/>
                      <a:pt x="0" y="14408"/>
                    </a:cubicBezTo>
                    <a:cubicBezTo>
                      <a:pt x="506" y="14427"/>
                      <a:pt x="979" y="14436"/>
                      <a:pt x="1421" y="14436"/>
                    </a:cubicBezTo>
                    <a:cubicBezTo>
                      <a:pt x="6468" y="14436"/>
                      <a:pt x="7485" y="13313"/>
                      <a:pt x="7485" y="13313"/>
                    </a:cubicBezTo>
                    <a:cubicBezTo>
                      <a:pt x="7485" y="13313"/>
                      <a:pt x="7313" y="12834"/>
                      <a:pt x="7031" y="12059"/>
                    </a:cubicBezTo>
                    <a:cubicBezTo>
                      <a:pt x="6046" y="9346"/>
                      <a:pt x="3697" y="2993"/>
                      <a:pt x="2528" y="780"/>
                    </a:cubicBezTo>
                    <a:cubicBezTo>
                      <a:pt x="2272" y="290"/>
                      <a:pt x="2070" y="0"/>
                      <a:pt x="19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5" name="Google Shape;2235;p56">
                <a:extLst>
                  <a:ext uri="{FF2B5EF4-FFF2-40B4-BE49-F238E27FC236}">
                    <a16:creationId xmlns:a16="http://schemas.microsoft.com/office/drawing/2014/main" id="{EBAD9F6A-009B-DB48-B057-DE9C904C643B}"/>
                  </a:ext>
                </a:extLst>
              </p:cNvPr>
              <p:cNvSpPr/>
              <p:nvPr/>
            </p:nvSpPr>
            <p:spPr>
              <a:xfrm>
                <a:off x="2068550" y="2354800"/>
                <a:ext cx="141875" cy="311375"/>
              </a:xfrm>
              <a:custGeom>
                <a:avLst/>
                <a:gdLst/>
                <a:ahLst/>
                <a:cxnLst/>
                <a:rect l="l" t="t" r="r" b="b"/>
                <a:pathLst>
                  <a:path w="5675" h="12455" extrusionOk="0">
                    <a:moveTo>
                      <a:pt x="1171" y="1"/>
                    </a:moveTo>
                    <a:cubicBezTo>
                      <a:pt x="839" y="3222"/>
                      <a:pt x="0" y="11791"/>
                      <a:pt x="543" y="12227"/>
                    </a:cubicBezTo>
                    <a:cubicBezTo>
                      <a:pt x="733" y="12379"/>
                      <a:pt x="1173" y="12455"/>
                      <a:pt x="1728" y="12455"/>
                    </a:cubicBezTo>
                    <a:cubicBezTo>
                      <a:pt x="2979" y="12455"/>
                      <a:pt x="4813" y="12067"/>
                      <a:pt x="5674" y="11281"/>
                    </a:cubicBezTo>
                    <a:cubicBezTo>
                      <a:pt x="4689" y="8568"/>
                      <a:pt x="2340" y="2215"/>
                      <a:pt x="11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6" name="Google Shape;2236;p56">
                <a:extLst>
                  <a:ext uri="{FF2B5EF4-FFF2-40B4-BE49-F238E27FC236}">
                    <a16:creationId xmlns:a16="http://schemas.microsoft.com/office/drawing/2014/main" id="{F9B94CDC-BB98-D746-8CCD-54032A3BF396}"/>
                  </a:ext>
                </a:extLst>
              </p:cNvPr>
              <p:cNvSpPr/>
              <p:nvPr/>
            </p:nvSpPr>
            <p:spPr>
              <a:xfrm>
                <a:off x="1969100" y="2672175"/>
                <a:ext cx="348000" cy="194250"/>
              </a:xfrm>
              <a:custGeom>
                <a:avLst/>
                <a:gdLst/>
                <a:ahLst/>
                <a:cxnLst/>
                <a:rect l="l" t="t" r="r" b="b"/>
                <a:pathLst>
                  <a:path w="13920" h="7770" extrusionOk="0">
                    <a:moveTo>
                      <a:pt x="11806" y="1"/>
                    </a:moveTo>
                    <a:lnTo>
                      <a:pt x="11127" y="108"/>
                    </a:lnTo>
                    <a:cubicBezTo>
                      <a:pt x="11285" y="2146"/>
                      <a:pt x="11749" y="5346"/>
                      <a:pt x="11531" y="5470"/>
                    </a:cubicBezTo>
                    <a:cubicBezTo>
                      <a:pt x="11527" y="5473"/>
                      <a:pt x="11523" y="5474"/>
                      <a:pt x="11518" y="5474"/>
                    </a:cubicBezTo>
                    <a:cubicBezTo>
                      <a:pt x="11279" y="5474"/>
                      <a:pt x="10297" y="2260"/>
                      <a:pt x="9603" y="343"/>
                    </a:cubicBezTo>
                    <a:lnTo>
                      <a:pt x="8941" y="446"/>
                    </a:lnTo>
                    <a:cubicBezTo>
                      <a:pt x="9109" y="2403"/>
                      <a:pt x="9538" y="5595"/>
                      <a:pt x="9256" y="5692"/>
                    </a:cubicBezTo>
                    <a:cubicBezTo>
                      <a:pt x="9252" y="5693"/>
                      <a:pt x="9247" y="5694"/>
                      <a:pt x="9243" y="5694"/>
                    </a:cubicBezTo>
                    <a:cubicBezTo>
                      <a:pt x="8948" y="5694"/>
                      <a:pt x="8090" y="2525"/>
                      <a:pt x="7499" y="667"/>
                    </a:cubicBezTo>
                    <a:lnTo>
                      <a:pt x="6871" y="768"/>
                    </a:lnTo>
                    <a:cubicBezTo>
                      <a:pt x="6946" y="2828"/>
                      <a:pt x="7274" y="6416"/>
                      <a:pt x="7114" y="6448"/>
                    </a:cubicBezTo>
                    <a:cubicBezTo>
                      <a:pt x="7113" y="6449"/>
                      <a:pt x="7112" y="6449"/>
                      <a:pt x="7112" y="6449"/>
                    </a:cubicBezTo>
                    <a:cubicBezTo>
                      <a:pt x="6947" y="6449"/>
                      <a:pt x="5940" y="3047"/>
                      <a:pt x="5264" y="1014"/>
                    </a:cubicBezTo>
                    <a:lnTo>
                      <a:pt x="4697" y="1103"/>
                    </a:lnTo>
                    <a:cubicBezTo>
                      <a:pt x="4870" y="3230"/>
                      <a:pt x="5264" y="6763"/>
                      <a:pt x="5018" y="6763"/>
                    </a:cubicBezTo>
                    <a:cubicBezTo>
                      <a:pt x="5017" y="6763"/>
                      <a:pt x="5016" y="6763"/>
                      <a:pt x="5014" y="6763"/>
                    </a:cubicBezTo>
                    <a:cubicBezTo>
                      <a:pt x="4767" y="6734"/>
                      <a:pt x="3579" y="3449"/>
                      <a:pt x="2857" y="1389"/>
                    </a:cubicBezTo>
                    <a:lnTo>
                      <a:pt x="2497" y="1446"/>
                    </a:lnTo>
                    <a:cubicBezTo>
                      <a:pt x="2747" y="3513"/>
                      <a:pt x="3100" y="6749"/>
                      <a:pt x="2915" y="6806"/>
                    </a:cubicBezTo>
                    <a:cubicBezTo>
                      <a:pt x="2913" y="6806"/>
                      <a:pt x="2911" y="6807"/>
                      <a:pt x="2909" y="6807"/>
                    </a:cubicBezTo>
                    <a:cubicBezTo>
                      <a:pt x="2692" y="6807"/>
                      <a:pt x="1570" y="3371"/>
                      <a:pt x="1025" y="1671"/>
                    </a:cubicBezTo>
                    <a:lnTo>
                      <a:pt x="847" y="1699"/>
                    </a:lnTo>
                    <a:cubicBezTo>
                      <a:pt x="1056" y="3465"/>
                      <a:pt x="1461" y="7032"/>
                      <a:pt x="1271" y="7032"/>
                    </a:cubicBezTo>
                    <a:cubicBezTo>
                      <a:pt x="1269" y="7032"/>
                      <a:pt x="1267" y="7032"/>
                      <a:pt x="1265" y="7031"/>
                    </a:cubicBezTo>
                    <a:cubicBezTo>
                      <a:pt x="1065" y="6962"/>
                      <a:pt x="419" y="3550"/>
                      <a:pt x="104" y="1818"/>
                    </a:cubicBezTo>
                    <a:lnTo>
                      <a:pt x="1" y="1831"/>
                    </a:lnTo>
                    <a:cubicBezTo>
                      <a:pt x="119" y="3053"/>
                      <a:pt x="362" y="5406"/>
                      <a:pt x="643" y="6795"/>
                    </a:cubicBezTo>
                    <a:cubicBezTo>
                      <a:pt x="759" y="7367"/>
                      <a:pt x="1264" y="7769"/>
                      <a:pt x="1838" y="7769"/>
                    </a:cubicBezTo>
                    <a:cubicBezTo>
                      <a:pt x="1880" y="7769"/>
                      <a:pt x="1923" y="7767"/>
                      <a:pt x="1965" y="7763"/>
                    </a:cubicBezTo>
                    <a:cubicBezTo>
                      <a:pt x="4325" y="7530"/>
                      <a:pt x="10355" y="6888"/>
                      <a:pt x="12966" y="6188"/>
                    </a:cubicBezTo>
                    <a:cubicBezTo>
                      <a:pt x="13534" y="6034"/>
                      <a:pt x="13920" y="5517"/>
                      <a:pt x="13880" y="4927"/>
                    </a:cubicBezTo>
                    <a:cubicBezTo>
                      <a:pt x="13851" y="4453"/>
                      <a:pt x="13801" y="3832"/>
                      <a:pt x="13723" y="3157"/>
                    </a:cubicBezTo>
                    <a:cubicBezTo>
                      <a:pt x="13666" y="4093"/>
                      <a:pt x="13551" y="4889"/>
                      <a:pt x="13323" y="4889"/>
                    </a:cubicBezTo>
                    <a:cubicBezTo>
                      <a:pt x="13321" y="4889"/>
                      <a:pt x="13318" y="4889"/>
                      <a:pt x="13316" y="4889"/>
                    </a:cubicBezTo>
                    <a:cubicBezTo>
                      <a:pt x="12945" y="4863"/>
                      <a:pt x="12313" y="1900"/>
                      <a:pt x="11806" y="1"/>
                    </a:cubicBezTo>
                    <a:close/>
                  </a:path>
                </a:pathLst>
              </a:custGeom>
              <a:solidFill>
                <a:srgbClr val="361E10">
                  <a:alpha val="10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7" name="Google Shape;2237;p56">
                <a:extLst>
                  <a:ext uri="{FF2B5EF4-FFF2-40B4-BE49-F238E27FC236}">
                    <a16:creationId xmlns:a16="http://schemas.microsoft.com/office/drawing/2014/main" id="{CA2890D4-F1D5-6FB8-6B7A-BE6D43C22403}"/>
                  </a:ext>
                </a:extLst>
              </p:cNvPr>
              <p:cNvSpPr/>
              <p:nvPr/>
            </p:nvSpPr>
            <p:spPr>
              <a:xfrm>
                <a:off x="1991800" y="2710675"/>
                <a:ext cx="22350" cy="1451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580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" y="989"/>
                      <a:pt x="127" y="1961"/>
                      <a:pt x="270" y="2929"/>
                    </a:cubicBezTo>
                    <a:cubicBezTo>
                      <a:pt x="424" y="3895"/>
                      <a:pt x="604" y="4858"/>
                      <a:pt x="893" y="5803"/>
                    </a:cubicBezTo>
                    <a:cubicBezTo>
                      <a:pt x="884" y="4815"/>
                      <a:pt x="766" y="3842"/>
                      <a:pt x="623" y="2874"/>
                    </a:cubicBezTo>
                    <a:cubicBezTo>
                      <a:pt x="468" y="1909"/>
                      <a:pt x="288" y="946"/>
                      <a:pt x="0" y="0"/>
                    </a:cubicBezTo>
                    <a:close/>
                  </a:path>
                </a:pathLst>
              </a:custGeom>
              <a:solidFill>
                <a:srgbClr val="E6F0EF">
                  <a:alpha val="20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8" name="Google Shape;2238;p56">
                <a:extLst>
                  <a:ext uri="{FF2B5EF4-FFF2-40B4-BE49-F238E27FC236}">
                    <a16:creationId xmlns:a16="http://schemas.microsoft.com/office/drawing/2014/main" id="{E49FD587-BEF4-B410-3FDD-ECDD50D41AE7}"/>
                  </a:ext>
                </a:extLst>
              </p:cNvPr>
              <p:cNvSpPr/>
              <p:nvPr/>
            </p:nvSpPr>
            <p:spPr>
              <a:xfrm>
                <a:off x="2042000" y="2703975"/>
                <a:ext cx="22350" cy="1451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5804" extrusionOk="0">
                    <a:moveTo>
                      <a:pt x="0" y="1"/>
                    </a:moveTo>
                    <a:cubicBezTo>
                      <a:pt x="11" y="989"/>
                      <a:pt x="127" y="1962"/>
                      <a:pt x="270" y="2930"/>
                    </a:cubicBezTo>
                    <a:cubicBezTo>
                      <a:pt x="424" y="3895"/>
                      <a:pt x="604" y="4858"/>
                      <a:pt x="893" y="5804"/>
                    </a:cubicBezTo>
                    <a:cubicBezTo>
                      <a:pt x="884" y="4815"/>
                      <a:pt x="766" y="3842"/>
                      <a:pt x="623" y="2875"/>
                    </a:cubicBezTo>
                    <a:cubicBezTo>
                      <a:pt x="468" y="1909"/>
                      <a:pt x="288" y="946"/>
                      <a:pt x="0" y="1"/>
                    </a:cubicBezTo>
                    <a:close/>
                  </a:path>
                </a:pathLst>
              </a:custGeom>
              <a:solidFill>
                <a:srgbClr val="E6F0EF">
                  <a:alpha val="20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56">
                <a:extLst>
                  <a:ext uri="{FF2B5EF4-FFF2-40B4-BE49-F238E27FC236}">
                    <a16:creationId xmlns:a16="http://schemas.microsoft.com/office/drawing/2014/main" id="{44317E9D-219B-81A6-6204-F12FCF9EB9B8}"/>
                  </a:ext>
                </a:extLst>
              </p:cNvPr>
              <p:cNvSpPr/>
              <p:nvPr/>
            </p:nvSpPr>
            <p:spPr>
              <a:xfrm>
                <a:off x="2096675" y="2697275"/>
                <a:ext cx="22325" cy="14510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5804" extrusionOk="0">
                    <a:moveTo>
                      <a:pt x="1" y="1"/>
                    </a:moveTo>
                    <a:lnTo>
                      <a:pt x="1" y="2"/>
                    </a:lnTo>
                    <a:cubicBezTo>
                      <a:pt x="10" y="990"/>
                      <a:pt x="127" y="1962"/>
                      <a:pt x="271" y="2930"/>
                    </a:cubicBezTo>
                    <a:cubicBezTo>
                      <a:pt x="424" y="3896"/>
                      <a:pt x="605" y="4858"/>
                      <a:pt x="893" y="5804"/>
                    </a:cubicBezTo>
                    <a:cubicBezTo>
                      <a:pt x="884" y="4815"/>
                      <a:pt x="767" y="3843"/>
                      <a:pt x="623" y="2875"/>
                    </a:cubicBezTo>
                    <a:cubicBezTo>
                      <a:pt x="469" y="1909"/>
                      <a:pt x="288" y="947"/>
                      <a:pt x="1" y="1"/>
                    </a:cubicBezTo>
                    <a:close/>
                  </a:path>
                </a:pathLst>
              </a:custGeom>
              <a:solidFill>
                <a:srgbClr val="E6F0EF">
                  <a:alpha val="20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56">
                <a:extLst>
                  <a:ext uri="{FF2B5EF4-FFF2-40B4-BE49-F238E27FC236}">
                    <a16:creationId xmlns:a16="http://schemas.microsoft.com/office/drawing/2014/main" id="{AFC8E875-C27E-C958-131E-F35712E424E0}"/>
                  </a:ext>
                </a:extLst>
              </p:cNvPr>
              <p:cNvSpPr/>
              <p:nvPr/>
            </p:nvSpPr>
            <p:spPr>
              <a:xfrm>
                <a:off x="2151350" y="2688350"/>
                <a:ext cx="22350" cy="1451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5804" extrusionOk="0">
                    <a:moveTo>
                      <a:pt x="0" y="1"/>
                    </a:moveTo>
                    <a:lnTo>
                      <a:pt x="0" y="2"/>
                    </a:lnTo>
                    <a:cubicBezTo>
                      <a:pt x="11" y="990"/>
                      <a:pt x="127" y="1962"/>
                      <a:pt x="270" y="2930"/>
                    </a:cubicBezTo>
                    <a:cubicBezTo>
                      <a:pt x="424" y="3896"/>
                      <a:pt x="605" y="4858"/>
                      <a:pt x="893" y="5804"/>
                    </a:cubicBezTo>
                    <a:cubicBezTo>
                      <a:pt x="884" y="4815"/>
                      <a:pt x="767" y="3843"/>
                      <a:pt x="623" y="2876"/>
                    </a:cubicBezTo>
                    <a:cubicBezTo>
                      <a:pt x="469" y="1909"/>
                      <a:pt x="288" y="946"/>
                      <a:pt x="0" y="1"/>
                    </a:cubicBezTo>
                    <a:close/>
                  </a:path>
                </a:pathLst>
              </a:custGeom>
              <a:solidFill>
                <a:srgbClr val="E6F0EF">
                  <a:alpha val="20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56">
                <a:extLst>
                  <a:ext uri="{FF2B5EF4-FFF2-40B4-BE49-F238E27FC236}">
                    <a16:creationId xmlns:a16="http://schemas.microsoft.com/office/drawing/2014/main" id="{5D89A987-E9C3-A7E8-8A27-B301BF944D01}"/>
                  </a:ext>
                </a:extLst>
              </p:cNvPr>
              <p:cNvSpPr/>
              <p:nvPr/>
            </p:nvSpPr>
            <p:spPr>
              <a:xfrm>
                <a:off x="2210475" y="2677225"/>
                <a:ext cx="22350" cy="14507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5803" extrusionOk="0">
                    <a:moveTo>
                      <a:pt x="1" y="0"/>
                    </a:moveTo>
                    <a:cubicBezTo>
                      <a:pt x="11" y="989"/>
                      <a:pt x="128" y="1960"/>
                      <a:pt x="271" y="2928"/>
                    </a:cubicBezTo>
                    <a:cubicBezTo>
                      <a:pt x="425" y="3895"/>
                      <a:pt x="605" y="4856"/>
                      <a:pt x="894" y="5802"/>
                    </a:cubicBezTo>
                    <a:cubicBezTo>
                      <a:pt x="884" y="4814"/>
                      <a:pt x="768" y="3842"/>
                      <a:pt x="624" y="2874"/>
                    </a:cubicBezTo>
                    <a:cubicBezTo>
                      <a:pt x="469" y="1907"/>
                      <a:pt x="288" y="945"/>
                      <a:pt x="1" y="0"/>
                    </a:cubicBezTo>
                    <a:close/>
                  </a:path>
                </a:pathLst>
              </a:custGeom>
              <a:solidFill>
                <a:srgbClr val="E6F0EF">
                  <a:alpha val="20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56">
                <a:extLst>
                  <a:ext uri="{FF2B5EF4-FFF2-40B4-BE49-F238E27FC236}">
                    <a16:creationId xmlns:a16="http://schemas.microsoft.com/office/drawing/2014/main" id="{6621A405-ECC4-7C54-C3A4-45AA531A18A8}"/>
                  </a:ext>
                </a:extLst>
              </p:cNvPr>
              <p:cNvSpPr/>
              <p:nvPr/>
            </p:nvSpPr>
            <p:spPr>
              <a:xfrm>
                <a:off x="2257350" y="2669400"/>
                <a:ext cx="22350" cy="14507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5803" extrusionOk="0">
                    <a:moveTo>
                      <a:pt x="1" y="1"/>
                    </a:moveTo>
                    <a:cubicBezTo>
                      <a:pt x="10" y="989"/>
                      <a:pt x="127" y="1961"/>
                      <a:pt x="271" y="2929"/>
                    </a:cubicBezTo>
                    <a:cubicBezTo>
                      <a:pt x="424" y="3895"/>
                      <a:pt x="605" y="4857"/>
                      <a:pt x="894" y="5803"/>
                    </a:cubicBezTo>
                    <a:cubicBezTo>
                      <a:pt x="884" y="4814"/>
                      <a:pt x="767" y="3842"/>
                      <a:pt x="624" y="2875"/>
                    </a:cubicBezTo>
                    <a:cubicBezTo>
                      <a:pt x="469" y="1908"/>
                      <a:pt x="288" y="946"/>
                      <a:pt x="1" y="1"/>
                    </a:cubicBezTo>
                    <a:close/>
                  </a:path>
                </a:pathLst>
              </a:custGeom>
              <a:solidFill>
                <a:srgbClr val="E6F0EF">
                  <a:alpha val="20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56">
                <a:extLst>
                  <a:ext uri="{FF2B5EF4-FFF2-40B4-BE49-F238E27FC236}">
                    <a16:creationId xmlns:a16="http://schemas.microsoft.com/office/drawing/2014/main" id="{18A67738-6797-84A2-B52A-101DFBD33FE7}"/>
                  </a:ext>
                </a:extLst>
              </p:cNvPr>
              <p:cNvSpPr/>
              <p:nvPr/>
            </p:nvSpPr>
            <p:spPr>
              <a:xfrm>
                <a:off x="2040875" y="2657125"/>
                <a:ext cx="17520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1162" extrusionOk="0">
                    <a:moveTo>
                      <a:pt x="7008" y="1"/>
                    </a:moveTo>
                    <a:lnTo>
                      <a:pt x="7008" y="1"/>
                    </a:lnTo>
                    <a:cubicBezTo>
                      <a:pt x="5817" y="55"/>
                      <a:pt x="4644" y="216"/>
                      <a:pt x="3476" y="404"/>
                    </a:cubicBezTo>
                    <a:cubicBezTo>
                      <a:pt x="2309" y="604"/>
                      <a:pt x="1146" y="829"/>
                      <a:pt x="0" y="1161"/>
                    </a:cubicBezTo>
                    <a:cubicBezTo>
                      <a:pt x="1191" y="1106"/>
                      <a:pt x="2365" y="944"/>
                      <a:pt x="3534" y="756"/>
                    </a:cubicBezTo>
                    <a:cubicBezTo>
                      <a:pt x="4701" y="558"/>
                      <a:pt x="5864" y="333"/>
                      <a:pt x="7008" y="1"/>
                    </a:cubicBezTo>
                    <a:close/>
                  </a:path>
                </a:pathLst>
              </a:custGeom>
              <a:solidFill>
                <a:srgbClr val="361E10">
                  <a:alpha val="10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56">
                <a:extLst>
                  <a:ext uri="{FF2B5EF4-FFF2-40B4-BE49-F238E27FC236}">
                    <a16:creationId xmlns:a16="http://schemas.microsoft.com/office/drawing/2014/main" id="{050149B2-A60F-98E8-36D4-E1E524F00DF7}"/>
                  </a:ext>
                </a:extLst>
              </p:cNvPr>
              <p:cNvSpPr/>
              <p:nvPr/>
            </p:nvSpPr>
            <p:spPr>
              <a:xfrm>
                <a:off x="5010400" y="3722950"/>
                <a:ext cx="236550" cy="407075"/>
              </a:xfrm>
              <a:custGeom>
                <a:avLst/>
                <a:gdLst/>
                <a:ahLst/>
                <a:cxnLst/>
                <a:rect l="l" t="t" r="r" b="b"/>
                <a:pathLst>
                  <a:path w="9462" h="16283" extrusionOk="0">
                    <a:moveTo>
                      <a:pt x="1" y="0"/>
                    </a:moveTo>
                    <a:lnTo>
                      <a:pt x="2026" y="16226"/>
                    </a:lnTo>
                    <a:lnTo>
                      <a:pt x="3639" y="16240"/>
                    </a:lnTo>
                    <a:lnTo>
                      <a:pt x="9341" y="16283"/>
                    </a:lnTo>
                    <a:lnTo>
                      <a:pt x="9445" y="3179"/>
                    </a:lnTo>
                    <a:lnTo>
                      <a:pt x="9462" y="1020"/>
                    </a:lnTo>
                    <a:cubicBezTo>
                      <a:pt x="7945" y="969"/>
                      <a:pt x="6430" y="683"/>
                      <a:pt x="4885" y="488"/>
                    </a:cubicBezTo>
                    <a:cubicBezTo>
                      <a:pt x="3261" y="284"/>
                      <a:pt x="1628" y="165"/>
                      <a:pt x="1" y="0"/>
                    </a:cubicBezTo>
                    <a:close/>
                  </a:path>
                </a:pathLst>
              </a:custGeom>
              <a:solidFill>
                <a:srgbClr val="FFB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56">
                <a:extLst>
                  <a:ext uri="{FF2B5EF4-FFF2-40B4-BE49-F238E27FC236}">
                    <a16:creationId xmlns:a16="http://schemas.microsoft.com/office/drawing/2014/main" id="{FC08F442-67D2-36CD-0DEF-6B053115E4DD}"/>
                  </a:ext>
                </a:extLst>
              </p:cNvPr>
              <p:cNvSpPr/>
              <p:nvPr/>
            </p:nvSpPr>
            <p:spPr>
              <a:xfrm>
                <a:off x="5010400" y="3722950"/>
                <a:ext cx="236550" cy="406025"/>
              </a:xfrm>
              <a:custGeom>
                <a:avLst/>
                <a:gdLst/>
                <a:ahLst/>
                <a:cxnLst/>
                <a:rect l="l" t="t" r="r" b="b"/>
                <a:pathLst>
                  <a:path w="9462" h="16241" extrusionOk="0">
                    <a:moveTo>
                      <a:pt x="1" y="0"/>
                    </a:moveTo>
                    <a:lnTo>
                      <a:pt x="2026" y="16226"/>
                    </a:lnTo>
                    <a:lnTo>
                      <a:pt x="3639" y="16240"/>
                    </a:lnTo>
                    <a:lnTo>
                      <a:pt x="2913" y="10697"/>
                    </a:lnTo>
                    <a:cubicBezTo>
                      <a:pt x="2395" y="6739"/>
                      <a:pt x="5454" y="3219"/>
                      <a:pt x="9445" y="3179"/>
                    </a:cubicBezTo>
                    <a:lnTo>
                      <a:pt x="9462" y="1020"/>
                    </a:lnTo>
                    <a:cubicBezTo>
                      <a:pt x="7945" y="969"/>
                      <a:pt x="6430" y="683"/>
                      <a:pt x="4885" y="488"/>
                    </a:cubicBezTo>
                    <a:cubicBezTo>
                      <a:pt x="3261" y="284"/>
                      <a:pt x="1628" y="165"/>
                      <a:pt x="1" y="0"/>
                    </a:cubicBezTo>
                    <a:close/>
                  </a:path>
                </a:pathLst>
              </a:custGeom>
              <a:solidFill>
                <a:srgbClr val="361E10">
                  <a:alpha val="10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56">
                <a:extLst>
                  <a:ext uri="{FF2B5EF4-FFF2-40B4-BE49-F238E27FC236}">
                    <a16:creationId xmlns:a16="http://schemas.microsoft.com/office/drawing/2014/main" id="{3198DEB8-C3B2-58FD-8BAF-70432224247B}"/>
                  </a:ext>
                </a:extLst>
              </p:cNvPr>
              <p:cNvSpPr/>
              <p:nvPr/>
            </p:nvSpPr>
            <p:spPr>
              <a:xfrm>
                <a:off x="5031500" y="4036800"/>
                <a:ext cx="335875" cy="207350"/>
              </a:xfrm>
              <a:custGeom>
                <a:avLst/>
                <a:gdLst/>
                <a:ahLst/>
                <a:cxnLst/>
                <a:rect l="l" t="t" r="r" b="b"/>
                <a:pathLst>
                  <a:path w="13435" h="8294" extrusionOk="0">
                    <a:moveTo>
                      <a:pt x="8892" y="0"/>
                    </a:moveTo>
                    <a:lnTo>
                      <a:pt x="24" y="298"/>
                    </a:lnTo>
                    <a:lnTo>
                      <a:pt x="808" y="3820"/>
                    </a:lnTo>
                    <a:lnTo>
                      <a:pt x="694" y="4495"/>
                    </a:lnTo>
                    <a:cubicBezTo>
                      <a:pt x="694" y="4495"/>
                      <a:pt x="1" y="6344"/>
                      <a:pt x="336" y="7751"/>
                    </a:cubicBezTo>
                    <a:cubicBezTo>
                      <a:pt x="336" y="7751"/>
                      <a:pt x="6472" y="8293"/>
                      <a:pt x="9824" y="8293"/>
                    </a:cubicBezTo>
                    <a:cubicBezTo>
                      <a:pt x="10659" y="8293"/>
                      <a:pt x="11322" y="8260"/>
                      <a:pt x="11673" y="8176"/>
                    </a:cubicBezTo>
                    <a:cubicBezTo>
                      <a:pt x="13434" y="7751"/>
                      <a:pt x="13412" y="6144"/>
                      <a:pt x="13412" y="6144"/>
                    </a:cubicBezTo>
                    <a:lnTo>
                      <a:pt x="11006" y="5105"/>
                    </a:lnTo>
                    <a:lnTo>
                      <a:pt x="10309" y="4805"/>
                    </a:lnTo>
                    <a:lnTo>
                      <a:pt x="9217" y="4002"/>
                    </a:lnTo>
                    <a:lnTo>
                      <a:pt x="8803" y="3438"/>
                    </a:lnTo>
                    <a:lnTo>
                      <a:pt x="8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56">
                <a:extLst>
                  <a:ext uri="{FF2B5EF4-FFF2-40B4-BE49-F238E27FC236}">
                    <a16:creationId xmlns:a16="http://schemas.microsoft.com/office/drawing/2014/main" id="{2F7FCCA8-6FAF-BB61-9B36-CB7875DA8B99}"/>
                  </a:ext>
                </a:extLst>
              </p:cNvPr>
              <p:cNvSpPr/>
              <p:nvPr/>
            </p:nvSpPr>
            <p:spPr>
              <a:xfrm>
                <a:off x="5021450" y="4133050"/>
                <a:ext cx="402825" cy="122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4890" extrusionOk="0">
                    <a:moveTo>
                      <a:pt x="9688" y="0"/>
                    </a:moveTo>
                    <a:cubicBezTo>
                      <a:pt x="8340" y="328"/>
                      <a:pt x="6572" y="1668"/>
                      <a:pt x="6019" y="2106"/>
                    </a:cubicBezTo>
                    <a:cubicBezTo>
                      <a:pt x="5796" y="2073"/>
                      <a:pt x="5563" y="2030"/>
                      <a:pt x="5320" y="1977"/>
                    </a:cubicBezTo>
                    <a:cubicBezTo>
                      <a:pt x="1353" y="1105"/>
                      <a:pt x="1102" y="449"/>
                      <a:pt x="1102" y="449"/>
                    </a:cubicBezTo>
                    <a:cubicBezTo>
                      <a:pt x="1102" y="449"/>
                      <a:pt x="0" y="2740"/>
                      <a:pt x="718" y="4157"/>
                    </a:cubicBezTo>
                    <a:cubicBezTo>
                      <a:pt x="718" y="4157"/>
                      <a:pt x="5937" y="4889"/>
                      <a:pt x="10467" y="4889"/>
                    </a:cubicBezTo>
                    <a:cubicBezTo>
                      <a:pt x="12732" y="4889"/>
                      <a:pt x="14825" y="4706"/>
                      <a:pt x="16006" y="4157"/>
                    </a:cubicBezTo>
                    <a:cubicBezTo>
                      <a:pt x="16006" y="4157"/>
                      <a:pt x="16112" y="3334"/>
                      <a:pt x="14895" y="2704"/>
                    </a:cubicBezTo>
                    <a:cubicBezTo>
                      <a:pt x="13678" y="2075"/>
                      <a:pt x="10663" y="863"/>
                      <a:pt x="10663" y="863"/>
                    </a:cubicBezTo>
                    <a:cubicBezTo>
                      <a:pt x="10663" y="863"/>
                      <a:pt x="9735" y="2195"/>
                      <a:pt x="7216" y="2195"/>
                    </a:cubicBezTo>
                    <a:cubicBezTo>
                      <a:pt x="7012" y="2195"/>
                      <a:pt x="6798" y="2186"/>
                      <a:pt x="6574" y="2167"/>
                    </a:cubicBezTo>
                    <a:cubicBezTo>
                      <a:pt x="7365" y="1624"/>
                      <a:pt x="8931" y="617"/>
                      <a:pt x="10021" y="352"/>
                    </a:cubicBezTo>
                    <a:lnTo>
                      <a:pt x="96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56">
                <a:extLst>
                  <a:ext uri="{FF2B5EF4-FFF2-40B4-BE49-F238E27FC236}">
                    <a16:creationId xmlns:a16="http://schemas.microsoft.com/office/drawing/2014/main" id="{AD4C95D5-ACC1-6564-80A4-733027C61D36}"/>
                  </a:ext>
                </a:extLst>
              </p:cNvPr>
              <p:cNvSpPr/>
              <p:nvPr/>
            </p:nvSpPr>
            <p:spPr>
              <a:xfrm>
                <a:off x="4506225" y="3635100"/>
                <a:ext cx="297850" cy="484850"/>
              </a:xfrm>
              <a:custGeom>
                <a:avLst/>
                <a:gdLst/>
                <a:ahLst/>
                <a:cxnLst/>
                <a:rect l="l" t="t" r="r" b="b"/>
                <a:pathLst>
                  <a:path w="11914" h="19394" extrusionOk="0">
                    <a:moveTo>
                      <a:pt x="2681" y="1"/>
                    </a:moveTo>
                    <a:lnTo>
                      <a:pt x="2057" y="4279"/>
                    </a:lnTo>
                    <a:lnTo>
                      <a:pt x="0" y="18344"/>
                    </a:lnTo>
                    <a:lnTo>
                      <a:pt x="5402" y="19126"/>
                    </a:lnTo>
                    <a:lnTo>
                      <a:pt x="7242" y="19394"/>
                    </a:lnTo>
                    <a:lnTo>
                      <a:pt x="11914" y="2917"/>
                    </a:lnTo>
                    <a:cubicBezTo>
                      <a:pt x="8750" y="2290"/>
                      <a:pt x="5605" y="1323"/>
                      <a:pt x="2681" y="1"/>
                    </a:cubicBezTo>
                    <a:close/>
                  </a:path>
                </a:pathLst>
              </a:custGeom>
              <a:solidFill>
                <a:srgbClr val="FFBC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56">
                <a:extLst>
                  <a:ext uri="{FF2B5EF4-FFF2-40B4-BE49-F238E27FC236}">
                    <a16:creationId xmlns:a16="http://schemas.microsoft.com/office/drawing/2014/main" id="{A5BEAC0C-525D-9472-9A8B-0442C755619B}"/>
                  </a:ext>
                </a:extLst>
              </p:cNvPr>
              <p:cNvSpPr/>
              <p:nvPr/>
            </p:nvSpPr>
            <p:spPr>
              <a:xfrm>
                <a:off x="4557650" y="3635100"/>
                <a:ext cx="246425" cy="484850"/>
              </a:xfrm>
              <a:custGeom>
                <a:avLst/>
                <a:gdLst/>
                <a:ahLst/>
                <a:cxnLst/>
                <a:rect l="l" t="t" r="r" b="b"/>
                <a:pathLst>
                  <a:path w="9857" h="19394" extrusionOk="0">
                    <a:moveTo>
                      <a:pt x="624" y="1"/>
                    </a:moveTo>
                    <a:lnTo>
                      <a:pt x="0" y="4279"/>
                    </a:lnTo>
                    <a:cubicBezTo>
                      <a:pt x="3744" y="5234"/>
                      <a:pt x="5994" y="9056"/>
                      <a:pt x="5012" y="12792"/>
                    </a:cubicBezTo>
                    <a:lnTo>
                      <a:pt x="3345" y="19126"/>
                    </a:lnTo>
                    <a:lnTo>
                      <a:pt x="5185" y="19394"/>
                    </a:lnTo>
                    <a:lnTo>
                      <a:pt x="9857" y="2917"/>
                    </a:lnTo>
                    <a:cubicBezTo>
                      <a:pt x="6693" y="2290"/>
                      <a:pt x="3548" y="1323"/>
                      <a:pt x="624" y="1"/>
                    </a:cubicBezTo>
                    <a:close/>
                  </a:path>
                </a:pathLst>
              </a:custGeom>
              <a:solidFill>
                <a:srgbClr val="FFB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56">
                <a:extLst>
                  <a:ext uri="{FF2B5EF4-FFF2-40B4-BE49-F238E27FC236}">
                    <a16:creationId xmlns:a16="http://schemas.microsoft.com/office/drawing/2014/main" id="{597519E5-F841-047D-75A3-BC340A214477}"/>
                  </a:ext>
                </a:extLst>
              </p:cNvPr>
              <p:cNvSpPr/>
              <p:nvPr/>
            </p:nvSpPr>
            <p:spPr>
              <a:xfrm>
                <a:off x="4353250" y="4007950"/>
                <a:ext cx="363650" cy="229575"/>
              </a:xfrm>
              <a:custGeom>
                <a:avLst/>
                <a:gdLst/>
                <a:ahLst/>
                <a:cxnLst/>
                <a:rect l="l" t="t" r="r" b="b"/>
                <a:pathLst>
                  <a:path w="14546" h="9183" extrusionOk="0">
                    <a:moveTo>
                      <a:pt x="5882" y="1"/>
                    </a:moveTo>
                    <a:lnTo>
                      <a:pt x="5342" y="3397"/>
                    </a:lnTo>
                    <a:lnTo>
                      <a:pt x="4832" y="3876"/>
                    </a:lnTo>
                    <a:lnTo>
                      <a:pt x="3611" y="4466"/>
                    </a:lnTo>
                    <a:lnTo>
                      <a:pt x="2872" y="4634"/>
                    </a:lnTo>
                    <a:lnTo>
                      <a:pt x="315" y="5216"/>
                    </a:lnTo>
                    <a:cubicBezTo>
                      <a:pt x="315" y="5216"/>
                      <a:pt x="1" y="6792"/>
                      <a:pt x="1655" y="7531"/>
                    </a:cubicBezTo>
                    <a:cubicBezTo>
                      <a:pt x="3312" y="8267"/>
                      <a:pt x="12879" y="9182"/>
                      <a:pt x="12879" y="9182"/>
                    </a:cubicBezTo>
                    <a:cubicBezTo>
                      <a:pt x="13465" y="7860"/>
                      <a:pt x="13121" y="5916"/>
                      <a:pt x="13121" y="5916"/>
                    </a:cubicBezTo>
                    <a:lnTo>
                      <a:pt x="13132" y="5232"/>
                    </a:lnTo>
                    <a:lnTo>
                      <a:pt x="14546" y="1911"/>
                    </a:lnTo>
                    <a:lnTo>
                      <a:pt x="5882" y="1"/>
                    </a:lnTo>
                    <a:close/>
                  </a:path>
                </a:pathLst>
              </a:custGeom>
              <a:solidFill>
                <a:srgbClr val="00B9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56">
                <a:extLst>
                  <a:ext uri="{FF2B5EF4-FFF2-40B4-BE49-F238E27FC236}">
                    <a16:creationId xmlns:a16="http://schemas.microsoft.com/office/drawing/2014/main" id="{5A54CC98-4E44-1D18-DE6F-430ABF313929}"/>
                  </a:ext>
                </a:extLst>
              </p:cNvPr>
              <p:cNvSpPr/>
              <p:nvPr/>
            </p:nvSpPr>
            <p:spPr>
              <a:xfrm>
                <a:off x="4298725" y="4100775"/>
                <a:ext cx="399950" cy="143150"/>
              </a:xfrm>
              <a:custGeom>
                <a:avLst/>
                <a:gdLst/>
                <a:ahLst/>
                <a:cxnLst/>
                <a:rect l="l" t="t" r="r" b="b"/>
                <a:pathLst>
                  <a:path w="15998" h="5726" extrusionOk="0">
                    <a:moveTo>
                      <a:pt x="6971" y="1"/>
                    </a:moveTo>
                    <a:lnTo>
                      <a:pt x="6581" y="287"/>
                    </a:lnTo>
                    <a:cubicBezTo>
                      <a:pt x="7604" y="746"/>
                      <a:pt x="8960" y="2021"/>
                      <a:pt x="9639" y="2700"/>
                    </a:cubicBezTo>
                    <a:cubicBezTo>
                      <a:pt x="6637" y="2399"/>
                      <a:pt x="5855" y="671"/>
                      <a:pt x="5855" y="671"/>
                    </a:cubicBezTo>
                    <a:cubicBezTo>
                      <a:pt x="5855" y="671"/>
                      <a:pt x="2670" y="1312"/>
                      <a:pt x="1358" y="1710"/>
                    </a:cubicBezTo>
                    <a:lnTo>
                      <a:pt x="1358" y="1709"/>
                    </a:lnTo>
                    <a:cubicBezTo>
                      <a:pt x="47" y="2106"/>
                      <a:pt x="0" y="2935"/>
                      <a:pt x="0" y="2935"/>
                    </a:cubicBezTo>
                    <a:cubicBezTo>
                      <a:pt x="3185" y="5201"/>
                      <a:pt x="15033" y="5726"/>
                      <a:pt x="15033" y="5726"/>
                    </a:cubicBezTo>
                    <a:cubicBezTo>
                      <a:pt x="15997" y="4463"/>
                      <a:pt x="15333" y="2010"/>
                      <a:pt x="15333" y="2010"/>
                    </a:cubicBezTo>
                    <a:lnTo>
                      <a:pt x="15333" y="2010"/>
                    </a:lnTo>
                    <a:cubicBezTo>
                      <a:pt x="15333" y="2010"/>
                      <a:pt x="14965" y="2609"/>
                      <a:pt x="10905" y="2742"/>
                    </a:cubicBezTo>
                    <a:cubicBezTo>
                      <a:pt x="10789" y="2746"/>
                      <a:pt x="10675" y="2747"/>
                      <a:pt x="10564" y="2747"/>
                    </a:cubicBezTo>
                    <a:cubicBezTo>
                      <a:pt x="10438" y="2747"/>
                      <a:pt x="10315" y="2745"/>
                      <a:pt x="10195" y="2741"/>
                    </a:cubicBezTo>
                    <a:cubicBezTo>
                      <a:pt x="9731" y="2209"/>
                      <a:pt x="8238" y="570"/>
                      <a:pt x="6971" y="1"/>
                    </a:cubicBezTo>
                    <a:close/>
                  </a:path>
                </a:pathLst>
              </a:custGeom>
              <a:solidFill>
                <a:srgbClr val="6107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56">
                <a:extLst>
                  <a:ext uri="{FF2B5EF4-FFF2-40B4-BE49-F238E27FC236}">
                    <a16:creationId xmlns:a16="http://schemas.microsoft.com/office/drawing/2014/main" id="{F7F80686-3DD1-0B17-CDA1-4300834830D2}"/>
                  </a:ext>
                </a:extLst>
              </p:cNvPr>
              <p:cNvSpPr/>
              <p:nvPr/>
            </p:nvSpPr>
            <p:spPr>
              <a:xfrm>
                <a:off x="4990600" y="2563350"/>
                <a:ext cx="359025" cy="234150"/>
              </a:xfrm>
              <a:custGeom>
                <a:avLst/>
                <a:gdLst/>
                <a:ahLst/>
                <a:cxnLst/>
                <a:rect l="l" t="t" r="r" b="b"/>
                <a:pathLst>
                  <a:path w="14361" h="9366" extrusionOk="0">
                    <a:moveTo>
                      <a:pt x="2346" y="0"/>
                    </a:moveTo>
                    <a:cubicBezTo>
                      <a:pt x="2346" y="0"/>
                      <a:pt x="1797" y="3825"/>
                      <a:pt x="1" y="5382"/>
                    </a:cubicBezTo>
                    <a:lnTo>
                      <a:pt x="5588" y="9365"/>
                    </a:lnTo>
                    <a:lnTo>
                      <a:pt x="13204" y="8872"/>
                    </a:lnTo>
                    <a:cubicBezTo>
                      <a:pt x="12412" y="6632"/>
                      <a:pt x="14360" y="1006"/>
                      <a:pt x="14360" y="1006"/>
                    </a:cubicBezTo>
                    <a:lnTo>
                      <a:pt x="2346" y="0"/>
                    </a:lnTo>
                    <a:close/>
                  </a:path>
                </a:pathLst>
              </a:custGeom>
              <a:solidFill>
                <a:srgbClr val="FFB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56">
                <a:extLst>
                  <a:ext uri="{FF2B5EF4-FFF2-40B4-BE49-F238E27FC236}">
                    <a16:creationId xmlns:a16="http://schemas.microsoft.com/office/drawing/2014/main" id="{9E5FAF8B-9956-63F4-BF9C-58E1F4AEABAE}"/>
                  </a:ext>
                </a:extLst>
              </p:cNvPr>
              <p:cNvSpPr/>
              <p:nvPr/>
            </p:nvSpPr>
            <p:spPr>
              <a:xfrm>
                <a:off x="5030850" y="2593925"/>
                <a:ext cx="313150" cy="66375"/>
              </a:xfrm>
              <a:custGeom>
                <a:avLst/>
                <a:gdLst/>
                <a:ahLst/>
                <a:cxnLst/>
                <a:rect l="l" t="t" r="r" b="b"/>
                <a:pathLst>
                  <a:path w="12526" h="2655" extrusionOk="0">
                    <a:moveTo>
                      <a:pt x="486" y="0"/>
                    </a:moveTo>
                    <a:cubicBezTo>
                      <a:pt x="372" y="460"/>
                      <a:pt x="211" y="1011"/>
                      <a:pt x="0" y="1571"/>
                    </a:cubicBezTo>
                    <a:cubicBezTo>
                      <a:pt x="954" y="1860"/>
                      <a:pt x="1979" y="2114"/>
                      <a:pt x="3082" y="2328"/>
                    </a:cubicBezTo>
                    <a:cubicBezTo>
                      <a:pt x="4228" y="2550"/>
                      <a:pt x="5335" y="2654"/>
                      <a:pt x="6403" y="2654"/>
                    </a:cubicBezTo>
                    <a:cubicBezTo>
                      <a:pt x="8499" y="2654"/>
                      <a:pt x="10441" y="2251"/>
                      <a:pt x="12215" y="1539"/>
                    </a:cubicBezTo>
                    <a:cubicBezTo>
                      <a:pt x="12330" y="1125"/>
                      <a:pt x="12437" y="760"/>
                      <a:pt x="12526" y="472"/>
                    </a:cubicBezTo>
                    <a:lnTo>
                      <a:pt x="12526" y="472"/>
                    </a:lnTo>
                    <a:cubicBezTo>
                      <a:pt x="10978" y="996"/>
                      <a:pt x="9310" y="1286"/>
                      <a:pt x="7532" y="1286"/>
                    </a:cubicBezTo>
                    <a:cubicBezTo>
                      <a:pt x="6465" y="1286"/>
                      <a:pt x="5359" y="1181"/>
                      <a:pt x="4213" y="961"/>
                    </a:cubicBezTo>
                    <a:cubicBezTo>
                      <a:pt x="2853" y="696"/>
                      <a:pt x="1615" y="375"/>
                      <a:pt x="486" y="0"/>
                    </a:cubicBezTo>
                    <a:close/>
                  </a:path>
                </a:pathLst>
              </a:custGeom>
              <a:solidFill>
                <a:srgbClr val="361E10">
                  <a:alpha val="10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56">
                <a:extLst>
                  <a:ext uri="{FF2B5EF4-FFF2-40B4-BE49-F238E27FC236}">
                    <a16:creationId xmlns:a16="http://schemas.microsoft.com/office/drawing/2014/main" id="{0EE0F662-E1E9-987A-7654-88B3725C2765}"/>
                  </a:ext>
                </a:extLst>
              </p:cNvPr>
              <p:cNvSpPr/>
              <p:nvPr/>
            </p:nvSpPr>
            <p:spPr>
              <a:xfrm>
                <a:off x="4543375" y="2653600"/>
                <a:ext cx="865800" cy="1116200"/>
              </a:xfrm>
              <a:custGeom>
                <a:avLst/>
                <a:gdLst/>
                <a:ahLst/>
                <a:cxnLst/>
                <a:rect l="l" t="t" r="r" b="b"/>
                <a:pathLst>
                  <a:path w="34632" h="44648" extrusionOk="0">
                    <a:moveTo>
                      <a:pt x="13590" y="1"/>
                    </a:moveTo>
                    <a:cubicBezTo>
                      <a:pt x="12191" y="1"/>
                      <a:pt x="11158" y="102"/>
                      <a:pt x="11158" y="102"/>
                    </a:cubicBezTo>
                    <a:lnTo>
                      <a:pt x="10459" y="2123"/>
                    </a:lnTo>
                    <a:lnTo>
                      <a:pt x="8327" y="8271"/>
                    </a:lnTo>
                    <a:lnTo>
                      <a:pt x="7320" y="11171"/>
                    </a:lnTo>
                    <a:lnTo>
                      <a:pt x="6648" y="13863"/>
                    </a:lnTo>
                    <a:lnTo>
                      <a:pt x="5045" y="20290"/>
                    </a:lnTo>
                    <a:lnTo>
                      <a:pt x="3660" y="25854"/>
                    </a:lnTo>
                    <a:lnTo>
                      <a:pt x="2050" y="32317"/>
                    </a:lnTo>
                    <a:lnTo>
                      <a:pt x="0" y="40540"/>
                    </a:lnTo>
                    <a:cubicBezTo>
                      <a:pt x="10484" y="43980"/>
                      <a:pt x="18997" y="44648"/>
                      <a:pt x="24028" y="44648"/>
                    </a:cubicBezTo>
                    <a:cubicBezTo>
                      <a:pt x="27222" y="44648"/>
                      <a:pt x="29012" y="44379"/>
                      <a:pt x="29012" y="44379"/>
                    </a:cubicBezTo>
                    <a:lnTo>
                      <a:pt x="28893" y="38679"/>
                    </a:lnTo>
                    <a:lnTo>
                      <a:pt x="28833" y="35809"/>
                    </a:lnTo>
                    <a:cubicBezTo>
                      <a:pt x="28833" y="35809"/>
                      <a:pt x="29154" y="34530"/>
                      <a:pt x="29647" y="32534"/>
                    </a:cubicBezTo>
                    <a:cubicBezTo>
                      <a:pt x="30054" y="30888"/>
                      <a:pt x="30575" y="28752"/>
                      <a:pt x="31129" y="26449"/>
                    </a:cubicBezTo>
                    <a:cubicBezTo>
                      <a:pt x="31604" y="24464"/>
                      <a:pt x="32104" y="22350"/>
                      <a:pt x="32568" y="20315"/>
                    </a:cubicBezTo>
                    <a:cubicBezTo>
                      <a:pt x="33039" y="18244"/>
                      <a:pt x="33478" y="16256"/>
                      <a:pt x="33828" y="14556"/>
                    </a:cubicBezTo>
                    <a:cubicBezTo>
                      <a:pt x="34185" y="12799"/>
                      <a:pt x="34446" y="11357"/>
                      <a:pt x="34546" y="10457"/>
                    </a:cubicBezTo>
                    <a:cubicBezTo>
                      <a:pt x="34632" y="9678"/>
                      <a:pt x="34600" y="8982"/>
                      <a:pt x="34474" y="8361"/>
                    </a:cubicBezTo>
                    <a:cubicBezTo>
                      <a:pt x="33861" y="5133"/>
                      <a:pt x="30975" y="3941"/>
                      <a:pt x="30975" y="3941"/>
                    </a:cubicBezTo>
                    <a:cubicBezTo>
                      <a:pt x="30975" y="3941"/>
                      <a:pt x="30234" y="4095"/>
                      <a:pt x="28770" y="4095"/>
                    </a:cubicBezTo>
                    <a:cubicBezTo>
                      <a:pt x="27745" y="4095"/>
                      <a:pt x="26365" y="4019"/>
                      <a:pt x="24637" y="3762"/>
                    </a:cubicBezTo>
                    <a:cubicBezTo>
                      <a:pt x="20442" y="3137"/>
                      <a:pt x="18657" y="638"/>
                      <a:pt x="18657" y="638"/>
                    </a:cubicBezTo>
                    <a:cubicBezTo>
                      <a:pt x="17113" y="123"/>
                      <a:pt x="15130" y="1"/>
                      <a:pt x="135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56">
                <a:extLst>
                  <a:ext uri="{FF2B5EF4-FFF2-40B4-BE49-F238E27FC236}">
                    <a16:creationId xmlns:a16="http://schemas.microsoft.com/office/drawing/2014/main" id="{7F254274-9F61-5036-FE55-29A0FFDAE2D0}"/>
                  </a:ext>
                </a:extLst>
              </p:cNvPr>
              <p:cNvSpPr/>
              <p:nvPr/>
            </p:nvSpPr>
            <p:spPr>
              <a:xfrm>
                <a:off x="4751550" y="2706650"/>
                <a:ext cx="657625" cy="310850"/>
              </a:xfrm>
              <a:custGeom>
                <a:avLst/>
                <a:gdLst/>
                <a:ahLst/>
                <a:cxnLst/>
                <a:rect l="l" t="t" r="r" b="b"/>
                <a:pathLst>
                  <a:path w="26305" h="12434" extrusionOk="0">
                    <a:moveTo>
                      <a:pt x="2132" y="1"/>
                    </a:moveTo>
                    <a:lnTo>
                      <a:pt x="0" y="6149"/>
                    </a:lnTo>
                    <a:cubicBezTo>
                      <a:pt x="10151" y="11327"/>
                      <a:pt x="20738" y="12283"/>
                      <a:pt x="25501" y="12434"/>
                    </a:cubicBezTo>
                    <a:cubicBezTo>
                      <a:pt x="25858" y="10677"/>
                      <a:pt x="26119" y="9235"/>
                      <a:pt x="26219" y="8335"/>
                    </a:cubicBezTo>
                    <a:cubicBezTo>
                      <a:pt x="26305" y="7556"/>
                      <a:pt x="26273" y="6860"/>
                      <a:pt x="26148" y="6239"/>
                    </a:cubicBezTo>
                    <a:cubicBezTo>
                      <a:pt x="13062" y="5425"/>
                      <a:pt x="5055" y="1650"/>
                      <a:pt x="21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56">
                <a:extLst>
                  <a:ext uri="{FF2B5EF4-FFF2-40B4-BE49-F238E27FC236}">
                    <a16:creationId xmlns:a16="http://schemas.microsoft.com/office/drawing/2014/main" id="{CE5A8B5A-08CE-43AE-EE39-C8221EEA8A50}"/>
                  </a:ext>
                </a:extLst>
              </p:cNvPr>
              <p:cNvSpPr/>
              <p:nvPr/>
            </p:nvSpPr>
            <p:spPr>
              <a:xfrm>
                <a:off x="4669500" y="3000175"/>
                <a:ext cx="688075" cy="314675"/>
              </a:xfrm>
              <a:custGeom>
                <a:avLst/>
                <a:gdLst/>
                <a:ahLst/>
                <a:cxnLst/>
                <a:rect l="l" t="t" r="r" b="b"/>
                <a:pathLst>
                  <a:path w="27523" h="12587" extrusionOk="0">
                    <a:moveTo>
                      <a:pt x="1603" y="0"/>
                    </a:moveTo>
                    <a:lnTo>
                      <a:pt x="0" y="6427"/>
                    </a:lnTo>
                    <a:cubicBezTo>
                      <a:pt x="10741" y="11815"/>
                      <a:pt x="21900" y="12526"/>
                      <a:pt x="26084" y="12586"/>
                    </a:cubicBezTo>
                    <a:cubicBezTo>
                      <a:pt x="26559" y="10601"/>
                      <a:pt x="27059" y="8487"/>
                      <a:pt x="27523" y="6452"/>
                    </a:cubicBezTo>
                    <a:cubicBezTo>
                      <a:pt x="13066" y="5859"/>
                      <a:pt x="4424" y="1628"/>
                      <a:pt x="16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56">
                <a:extLst>
                  <a:ext uri="{FF2B5EF4-FFF2-40B4-BE49-F238E27FC236}">
                    <a16:creationId xmlns:a16="http://schemas.microsoft.com/office/drawing/2014/main" id="{86141E1B-E49E-D27E-DDC3-0A13419D0CBA}"/>
                  </a:ext>
                </a:extLst>
              </p:cNvPr>
              <p:cNvSpPr/>
              <p:nvPr/>
            </p:nvSpPr>
            <p:spPr>
              <a:xfrm>
                <a:off x="4594600" y="3299925"/>
                <a:ext cx="689975" cy="320675"/>
              </a:xfrm>
              <a:custGeom>
                <a:avLst/>
                <a:gdLst/>
                <a:ahLst/>
                <a:cxnLst/>
                <a:rect l="l" t="t" r="r" b="b"/>
                <a:pathLst>
                  <a:path w="27599" h="12827" extrusionOk="0">
                    <a:moveTo>
                      <a:pt x="1611" y="1"/>
                    </a:moveTo>
                    <a:lnTo>
                      <a:pt x="1" y="6464"/>
                    </a:lnTo>
                    <a:cubicBezTo>
                      <a:pt x="11180" y="12201"/>
                      <a:pt x="22918" y="12801"/>
                      <a:pt x="26844" y="12826"/>
                    </a:cubicBezTo>
                    <a:lnTo>
                      <a:pt x="26784" y="9956"/>
                    </a:lnTo>
                    <a:cubicBezTo>
                      <a:pt x="26784" y="9956"/>
                      <a:pt x="27105" y="8677"/>
                      <a:pt x="27598" y="6681"/>
                    </a:cubicBezTo>
                    <a:cubicBezTo>
                      <a:pt x="12573" y="5999"/>
                      <a:pt x="3911" y="1393"/>
                      <a:pt x="16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56">
                <a:extLst>
                  <a:ext uri="{FF2B5EF4-FFF2-40B4-BE49-F238E27FC236}">
                    <a16:creationId xmlns:a16="http://schemas.microsoft.com/office/drawing/2014/main" id="{070F000D-7047-FC33-4CF5-74F5B1D59F9B}"/>
                  </a:ext>
                </a:extLst>
              </p:cNvPr>
              <p:cNvSpPr/>
              <p:nvPr/>
            </p:nvSpPr>
            <p:spPr>
              <a:xfrm>
                <a:off x="5030600" y="2731250"/>
                <a:ext cx="158475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6339" h="20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13" y="391"/>
                      <a:pt x="885" y="717"/>
                      <a:pt x="1386" y="988"/>
                    </a:cubicBezTo>
                    <a:cubicBezTo>
                      <a:pt x="1884" y="1265"/>
                      <a:pt x="2415" y="1484"/>
                      <a:pt x="2961" y="1654"/>
                    </a:cubicBezTo>
                    <a:cubicBezTo>
                      <a:pt x="3507" y="1820"/>
                      <a:pt x="4069" y="1942"/>
                      <a:pt x="4639" y="1986"/>
                    </a:cubicBezTo>
                    <a:cubicBezTo>
                      <a:pt x="4838" y="2009"/>
                      <a:pt x="5039" y="2019"/>
                      <a:pt x="5239" y="2019"/>
                    </a:cubicBezTo>
                    <a:cubicBezTo>
                      <a:pt x="5608" y="2019"/>
                      <a:pt x="5976" y="1985"/>
                      <a:pt x="6338" y="1935"/>
                    </a:cubicBezTo>
                    <a:cubicBezTo>
                      <a:pt x="5775" y="1874"/>
                      <a:pt x="5221" y="1819"/>
                      <a:pt x="4676" y="1710"/>
                    </a:cubicBezTo>
                    <a:cubicBezTo>
                      <a:pt x="4130" y="1612"/>
                      <a:pt x="3593" y="1479"/>
                      <a:pt x="3066" y="1313"/>
                    </a:cubicBezTo>
                    <a:cubicBezTo>
                      <a:pt x="2536" y="1155"/>
                      <a:pt x="2018" y="958"/>
                      <a:pt x="1507" y="739"/>
                    </a:cubicBezTo>
                    <a:cubicBezTo>
                      <a:pt x="998" y="517"/>
                      <a:pt x="493" y="280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56">
                <a:extLst>
                  <a:ext uri="{FF2B5EF4-FFF2-40B4-BE49-F238E27FC236}">
                    <a16:creationId xmlns:a16="http://schemas.microsoft.com/office/drawing/2014/main" id="{B154D554-609F-0DC6-4E95-B5B13E1AD5C3}"/>
                  </a:ext>
                </a:extLst>
              </p:cNvPr>
              <p:cNvSpPr/>
              <p:nvPr/>
            </p:nvSpPr>
            <p:spPr>
              <a:xfrm>
                <a:off x="4583525" y="2635950"/>
                <a:ext cx="466450" cy="873275"/>
              </a:xfrm>
              <a:custGeom>
                <a:avLst/>
                <a:gdLst/>
                <a:ahLst/>
                <a:cxnLst/>
                <a:rect l="l" t="t" r="r" b="b"/>
                <a:pathLst>
                  <a:path w="18658" h="34931" extrusionOk="0">
                    <a:moveTo>
                      <a:pt x="15320" y="1"/>
                    </a:moveTo>
                    <a:cubicBezTo>
                      <a:pt x="13001" y="1"/>
                      <a:pt x="9621" y="235"/>
                      <a:pt x="7499" y="1433"/>
                    </a:cubicBezTo>
                    <a:cubicBezTo>
                      <a:pt x="4017" y="3396"/>
                      <a:pt x="2321" y="7146"/>
                      <a:pt x="2321" y="7146"/>
                    </a:cubicBezTo>
                    <a:lnTo>
                      <a:pt x="5506" y="10709"/>
                    </a:lnTo>
                    <a:cubicBezTo>
                      <a:pt x="3482" y="17711"/>
                      <a:pt x="1447" y="26549"/>
                      <a:pt x="518" y="30691"/>
                    </a:cubicBezTo>
                    <a:cubicBezTo>
                      <a:pt x="189" y="32155"/>
                      <a:pt x="0" y="33033"/>
                      <a:pt x="0" y="33033"/>
                    </a:cubicBezTo>
                    <a:cubicBezTo>
                      <a:pt x="0" y="33033"/>
                      <a:pt x="5852" y="34930"/>
                      <a:pt x="8848" y="34930"/>
                    </a:cubicBezTo>
                    <a:cubicBezTo>
                      <a:pt x="9035" y="34930"/>
                      <a:pt x="9211" y="34923"/>
                      <a:pt x="9374" y="34907"/>
                    </a:cubicBezTo>
                    <a:lnTo>
                      <a:pt x="9374" y="34908"/>
                    </a:lnTo>
                    <a:cubicBezTo>
                      <a:pt x="9374" y="34908"/>
                      <a:pt x="18657" y="4111"/>
                      <a:pt x="17854" y="94"/>
                    </a:cubicBezTo>
                    <a:cubicBezTo>
                      <a:pt x="17854" y="94"/>
                      <a:pt x="16908" y="9"/>
                      <a:pt x="15536" y="1"/>
                    </a:cubicBezTo>
                    <a:cubicBezTo>
                      <a:pt x="15465" y="1"/>
                      <a:pt x="15393" y="1"/>
                      <a:pt x="153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56">
                <a:extLst>
                  <a:ext uri="{FF2B5EF4-FFF2-40B4-BE49-F238E27FC236}">
                    <a16:creationId xmlns:a16="http://schemas.microsoft.com/office/drawing/2014/main" id="{ABE73F49-2550-FE78-9C71-FB36C8B01739}"/>
                  </a:ext>
                </a:extLst>
              </p:cNvPr>
              <p:cNvSpPr/>
              <p:nvPr/>
            </p:nvSpPr>
            <p:spPr>
              <a:xfrm>
                <a:off x="4583525" y="2635975"/>
                <a:ext cx="466450" cy="873250"/>
              </a:xfrm>
              <a:custGeom>
                <a:avLst/>
                <a:gdLst/>
                <a:ahLst/>
                <a:cxnLst/>
                <a:rect l="l" t="t" r="r" b="b"/>
                <a:pathLst>
                  <a:path w="18658" h="34930" extrusionOk="0">
                    <a:moveTo>
                      <a:pt x="15536" y="0"/>
                    </a:moveTo>
                    <a:lnTo>
                      <a:pt x="15536" y="0"/>
                    </a:lnTo>
                    <a:cubicBezTo>
                      <a:pt x="15555" y="1528"/>
                      <a:pt x="15561" y="6269"/>
                      <a:pt x="14997" y="9062"/>
                    </a:cubicBezTo>
                    <a:cubicBezTo>
                      <a:pt x="14330" y="12368"/>
                      <a:pt x="8035" y="31829"/>
                      <a:pt x="8035" y="31829"/>
                    </a:cubicBezTo>
                    <a:cubicBezTo>
                      <a:pt x="8035" y="31829"/>
                      <a:pt x="7428" y="31902"/>
                      <a:pt x="6494" y="31902"/>
                    </a:cubicBezTo>
                    <a:cubicBezTo>
                      <a:pt x="4970" y="31902"/>
                      <a:pt x="2575" y="31708"/>
                      <a:pt x="518" y="30690"/>
                    </a:cubicBezTo>
                    <a:cubicBezTo>
                      <a:pt x="189" y="32154"/>
                      <a:pt x="0" y="33032"/>
                      <a:pt x="0" y="33032"/>
                    </a:cubicBezTo>
                    <a:cubicBezTo>
                      <a:pt x="0" y="33032"/>
                      <a:pt x="5852" y="34929"/>
                      <a:pt x="8848" y="34929"/>
                    </a:cubicBezTo>
                    <a:cubicBezTo>
                      <a:pt x="9035" y="34929"/>
                      <a:pt x="9211" y="34922"/>
                      <a:pt x="9374" y="34906"/>
                    </a:cubicBezTo>
                    <a:cubicBezTo>
                      <a:pt x="9374" y="34906"/>
                      <a:pt x="18657" y="4110"/>
                      <a:pt x="17854" y="93"/>
                    </a:cubicBezTo>
                    <a:cubicBezTo>
                      <a:pt x="17854" y="93"/>
                      <a:pt x="16908" y="7"/>
                      <a:pt x="15536" y="0"/>
                    </a:cubicBezTo>
                    <a:close/>
                  </a:path>
                </a:pathLst>
              </a:custGeom>
              <a:solidFill>
                <a:srgbClr val="361E10">
                  <a:alpha val="10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56">
                <a:extLst>
                  <a:ext uri="{FF2B5EF4-FFF2-40B4-BE49-F238E27FC236}">
                    <a16:creationId xmlns:a16="http://schemas.microsoft.com/office/drawing/2014/main" id="{9F99CA24-C00E-8C33-A70A-FEC61E4E331F}"/>
                  </a:ext>
                </a:extLst>
              </p:cNvPr>
              <p:cNvSpPr/>
              <p:nvPr/>
            </p:nvSpPr>
            <p:spPr>
              <a:xfrm>
                <a:off x="4594675" y="2640525"/>
                <a:ext cx="412900" cy="848700"/>
              </a:xfrm>
              <a:custGeom>
                <a:avLst/>
                <a:gdLst/>
                <a:ahLst/>
                <a:cxnLst/>
                <a:rect l="l" t="t" r="r" b="b"/>
                <a:pathLst>
                  <a:path w="16516" h="33948" extrusionOk="0">
                    <a:moveTo>
                      <a:pt x="16516" y="0"/>
                    </a:moveTo>
                    <a:cubicBezTo>
                      <a:pt x="16411" y="1452"/>
                      <a:pt x="16279" y="2903"/>
                      <a:pt x="16044" y="4337"/>
                    </a:cubicBezTo>
                    <a:cubicBezTo>
                      <a:pt x="15928" y="5056"/>
                      <a:pt x="15770" y="5756"/>
                      <a:pt x="15536" y="6445"/>
                    </a:cubicBezTo>
                    <a:cubicBezTo>
                      <a:pt x="15316" y="7142"/>
                      <a:pt x="15113" y="7840"/>
                      <a:pt x="14907" y="8539"/>
                    </a:cubicBezTo>
                    <a:cubicBezTo>
                      <a:pt x="14081" y="11333"/>
                      <a:pt x="13296" y="14137"/>
                      <a:pt x="12512" y="16942"/>
                    </a:cubicBezTo>
                    <a:lnTo>
                      <a:pt x="11337" y="21149"/>
                    </a:lnTo>
                    <a:lnTo>
                      <a:pt x="10188" y="25363"/>
                    </a:lnTo>
                    <a:cubicBezTo>
                      <a:pt x="9429" y="28146"/>
                      <a:pt x="8677" y="30930"/>
                      <a:pt x="7945" y="33719"/>
                    </a:cubicBezTo>
                    <a:lnTo>
                      <a:pt x="7945" y="33719"/>
                    </a:lnTo>
                    <a:cubicBezTo>
                      <a:pt x="7825" y="33722"/>
                      <a:pt x="7704" y="33723"/>
                      <a:pt x="7583" y="33723"/>
                    </a:cubicBezTo>
                    <a:cubicBezTo>
                      <a:pt x="7041" y="33723"/>
                      <a:pt x="6496" y="33697"/>
                      <a:pt x="5955" y="33654"/>
                    </a:cubicBezTo>
                    <a:cubicBezTo>
                      <a:pt x="5265" y="33596"/>
                      <a:pt x="4575" y="33509"/>
                      <a:pt x="3892" y="33385"/>
                    </a:cubicBezTo>
                    <a:cubicBezTo>
                      <a:pt x="3211" y="33253"/>
                      <a:pt x="2537" y="33079"/>
                      <a:pt x="1880" y="32855"/>
                    </a:cubicBezTo>
                    <a:cubicBezTo>
                      <a:pt x="1228" y="32617"/>
                      <a:pt x="594" y="32327"/>
                      <a:pt x="1" y="31957"/>
                    </a:cubicBezTo>
                    <a:lnTo>
                      <a:pt x="1" y="31957"/>
                    </a:lnTo>
                    <a:cubicBezTo>
                      <a:pt x="578" y="32349"/>
                      <a:pt x="1202" y="32670"/>
                      <a:pt x="1853" y="32927"/>
                    </a:cubicBezTo>
                    <a:cubicBezTo>
                      <a:pt x="2508" y="33171"/>
                      <a:pt x="3181" y="33367"/>
                      <a:pt x="3864" y="33521"/>
                    </a:cubicBezTo>
                    <a:cubicBezTo>
                      <a:pt x="4549" y="33666"/>
                      <a:pt x="5241" y="33777"/>
                      <a:pt x="5938" y="33846"/>
                    </a:cubicBezTo>
                    <a:cubicBezTo>
                      <a:pt x="6576" y="33908"/>
                      <a:pt x="7214" y="33948"/>
                      <a:pt x="7859" y="33948"/>
                    </a:cubicBezTo>
                    <a:cubicBezTo>
                      <a:pt x="7919" y="33948"/>
                      <a:pt x="7979" y="33947"/>
                      <a:pt x="8039" y="33947"/>
                    </a:cubicBezTo>
                    <a:cubicBezTo>
                      <a:pt x="8087" y="33947"/>
                      <a:pt x="8131" y="33914"/>
                      <a:pt x="8145" y="33867"/>
                    </a:cubicBezTo>
                    <a:lnTo>
                      <a:pt x="8146" y="33863"/>
                    </a:lnTo>
                    <a:cubicBezTo>
                      <a:pt x="8948" y="31062"/>
                      <a:pt x="9729" y="28258"/>
                      <a:pt x="10507" y="25451"/>
                    </a:cubicBezTo>
                    <a:lnTo>
                      <a:pt x="11680" y="21243"/>
                    </a:lnTo>
                    <a:lnTo>
                      <a:pt x="12832" y="17030"/>
                    </a:lnTo>
                    <a:lnTo>
                      <a:pt x="15134" y="8604"/>
                    </a:lnTo>
                    <a:cubicBezTo>
                      <a:pt x="15327" y="7902"/>
                      <a:pt x="15518" y="7198"/>
                      <a:pt x="15723" y="6504"/>
                    </a:cubicBezTo>
                    <a:cubicBezTo>
                      <a:pt x="15949" y="5809"/>
                      <a:pt x="16093" y="5080"/>
                      <a:pt x="16185" y="4359"/>
                    </a:cubicBezTo>
                    <a:cubicBezTo>
                      <a:pt x="16377" y="2911"/>
                      <a:pt x="16475" y="1456"/>
                      <a:pt x="165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56">
                <a:extLst>
                  <a:ext uri="{FF2B5EF4-FFF2-40B4-BE49-F238E27FC236}">
                    <a16:creationId xmlns:a16="http://schemas.microsoft.com/office/drawing/2014/main" id="{ABD9F631-B300-6A62-1CA1-17986CD26406}"/>
                  </a:ext>
                </a:extLst>
              </p:cNvPr>
              <p:cNvSpPr/>
              <p:nvPr/>
            </p:nvSpPr>
            <p:spPr>
              <a:xfrm>
                <a:off x="5043250" y="2709700"/>
                <a:ext cx="391450" cy="872750"/>
              </a:xfrm>
              <a:custGeom>
                <a:avLst/>
                <a:gdLst/>
                <a:ahLst/>
                <a:cxnLst/>
                <a:rect l="l" t="t" r="r" b="b"/>
                <a:pathLst>
                  <a:path w="15658" h="34910" extrusionOk="0">
                    <a:moveTo>
                      <a:pt x="10980" y="0"/>
                    </a:moveTo>
                    <a:lnTo>
                      <a:pt x="8320" y="1571"/>
                    </a:lnTo>
                    <a:cubicBezTo>
                      <a:pt x="6553" y="2614"/>
                      <a:pt x="5325" y="4374"/>
                      <a:pt x="4957" y="6395"/>
                    </a:cubicBezTo>
                    <a:lnTo>
                      <a:pt x="2139" y="21888"/>
                    </a:lnTo>
                    <a:lnTo>
                      <a:pt x="0" y="33654"/>
                    </a:lnTo>
                    <a:cubicBezTo>
                      <a:pt x="2359" y="34627"/>
                      <a:pt x="4373" y="34910"/>
                      <a:pt x="5915" y="34910"/>
                    </a:cubicBezTo>
                    <a:cubicBezTo>
                      <a:pt x="8051" y="34910"/>
                      <a:pt x="9285" y="34368"/>
                      <a:pt x="9285" y="34368"/>
                    </a:cubicBezTo>
                    <a:cubicBezTo>
                      <a:pt x="9285" y="34368"/>
                      <a:pt x="9420" y="33836"/>
                      <a:pt x="9649" y="32918"/>
                    </a:cubicBezTo>
                    <a:lnTo>
                      <a:pt x="9648" y="32918"/>
                    </a:lnTo>
                    <a:cubicBezTo>
                      <a:pt x="11009" y="27520"/>
                      <a:pt x="15658" y="8752"/>
                      <a:pt x="15354" y="6159"/>
                    </a:cubicBezTo>
                    <a:cubicBezTo>
                      <a:pt x="14997" y="3124"/>
                      <a:pt x="10980" y="0"/>
                      <a:pt x="109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56">
                <a:extLst>
                  <a:ext uri="{FF2B5EF4-FFF2-40B4-BE49-F238E27FC236}">
                    <a16:creationId xmlns:a16="http://schemas.microsoft.com/office/drawing/2014/main" id="{50433C91-0994-CCE3-066C-E4E2430543BA}"/>
                  </a:ext>
                </a:extLst>
              </p:cNvPr>
              <p:cNvSpPr/>
              <p:nvPr/>
            </p:nvSpPr>
            <p:spPr>
              <a:xfrm>
                <a:off x="5043250" y="3012300"/>
                <a:ext cx="346900" cy="570150"/>
              </a:xfrm>
              <a:custGeom>
                <a:avLst/>
                <a:gdLst/>
                <a:ahLst/>
                <a:cxnLst/>
                <a:rect l="l" t="t" r="r" b="b"/>
                <a:pathLst>
                  <a:path w="13876" h="22806" extrusionOk="0">
                    <a:moveTo>
                      <a:pt x="13876" y="0"/>
                    </a:moveTo>
                    <a:cubicBezTo>
                      <a:pt x="13669" y="240"/>
                      <a:pt x="7027" y="7999"/>
                      <a:pt x="5446" y="9141"/>
                    </a:cubicBezTo>
                    <a:cubicBezTo>
                      <a:pt x="4697" y="9682"/>
                      <a:pt x="3735" y="9826"/>
                      <a:pt x="2921" y="9826"/>
                    </a:cubicBezTo>
                    <a:cubicBezTo>
                      <a:pt x="2637" y="9826"/>
                      <a:pt x="2372" y="9808"/>
                      <a:pt x="2139" y="9784"/>
                    </a:cubicBezTo>
                    <a:lnTo>
                      <a:pt x="0" y="21550"/>
                    </a:lnTo>
                    <a:cubicBezTo>
                      <a:pt x="2359" y="22523"/>
                      <a:pt x="4373" y="22806"/>
                      <a:pt x="5915" y="22806"/>
                    </a:cubicBezTo>
                    <a:cubicBezTo>
                      <a:pt x="8051" y="22806"/>
                      <a:pt x="9285" y="22264"/>
                      <a:pt x="9285" y="22264"/>
                    </a:cubicBezTo>
                    <a:cubicBezTo>
                      <a:pt x="9285" y="22264"/>
                      <a:pt x="9420" y="21732"/>
                      <a:pt x="9649" y="20814"/>
                    </a:cubicBezTo>
                    <a:lnTo>
                      <a:pt x="9649" y="20814"/>
                    </a:lnTo>
                    <a:lnTo>
                      <a:pt x="9648" y="20815"/>
                    </a:lnTo>
                    <a:cubicBezTo>
                      <a:pt x="9529" y="20843"/>
                      <a:pt x="9407" y="20868"/>
                      <a:pt x="9285" y="20889"/>
                    </a:cubicBezTo>
                    <a:cubicBezTo>
                      <a:pt x="8948" y="20950"/>
                      <a:pt x="8615" y="20979"/>
                      <a:pt x="8288" y="20979"/>
                    </a:cubicBezTo>
                    <a:cubicBezTo>
                      <a:pt x="4845" y="20979"/>
                      <a:pt x="2091" y="17758"/>
                      <a:pt x="2688" y="14201"/>
                    </a:cubicBezTo>
                    <a:lnTo>
                      <a:pt x="3124" y="11598"/>
                    </a:lnTo>
                    <a:cubicBezTo>
                      <a:pt x="3124" y="11598"/>
                      <a:pt x="4910" y="11327"/>
                      <a:pt x="6024" y="10838"/>
                    </a:cubicBezTo>
                    <a:cubicBezTo>
                      <a:pt x="7124" y="10356"/>
                      <a:pt x="13669" y="315"/>
                      <a:pt x="13876" y="0"/>
                    </a:cubicBezTo>
                    <a:close/>
                  </a:path>
                </a:pathLst>
              </a:custGeom>
              <a:solidFill>
                <a:srgbClr val="361E10">
                  <a:alpha val="10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56">
                <a:extLst>
                  <a:ext uri="{FF2B5EF4-FFF2-40B4-BE49-F238E27FC236}">
                    <a16:creationId xmlns:a16="http://schemas.microsoft.com/office/drawing/2014/main" id="{D16BE865-FE76-C77F-D37B-031036CE6449}"/>
                  </a:ext>
                </a:extLst>
              </p:cNvPr>
              <p:cNvSpPr/>
              <p:nvPr/>
            </p:nvSpPr>
            <p:spPr>
              <a:xfrm>
                <a:off x="5059900" y="3268725"/>
                <a:ext cx="209900" cy="295650"/>
              </a:xfrm>
              <a:custGeom>
                <a:avLst/>
                <a:gdLst/>
                <a:ahLst/>
                <a:cxnLst/>
                <a:rect l="l" t="t" r="r" b="b"/>
                <a:pathLst>
                  <a:path w="8396" h="11826" extrusionOk="0">
                    <a:moveTo>
                      <a:pt x="2191" y="0"/>
                    </a:moveTo>
                    <a:lnTo>
                      <a:pt x="2191" y="0"/>
                    </a:lnTo>
                    <a:cubicBezTo>
                      <a:pt x="1773" y="1785"/>
                      <a:pt x="1408" y="3579"/>
                      <a:pt x="1038" y="5374"/>
                    </a:cubicBezTo>
                    <a:cubicBezTo>
                      <a:pt x="700" y="7173"/>
                      <a:pt x="327" y="8966"/>
                      <a:pt x="15" y="10771"/>
                    </a:cubicBezTo>
                    <a:lnTo>
                      <a:pt x="14" y="10778"/>
                    </a:lnTo>
                    <a:cubicBezTo>
                      <a:pt x="1" y="10856"/>
                      <a:pt x="46" y="10934"/>
                      <a:pt x="123" y="10961"/>
                    </a:cubicBezTo>
                    <a:cubicBezTo>
                      <a:pt x="789" y="11189"/>
                      <a:pt x="1461" y="11400"/>
                      <a:pt x="2151" y="11533"/>
                    </a:cubicBezTo>
                    <a:cubicBezTo>
                      <a:pt x="2837" y="11685"/>
                      <a:pt x="3538" y="11761"/>
                      <a:pt x="4237" y="11800"/>
                    </a:cubicBezTo>
                    <a:cubicBezTo>
                      <a:pt x="4537" y="11816"/>
                      <a:pt x="4837" y="11826"/>
                      <a:pt x="5137" y="11826"/>
                    </a:cubicBezTo>
                    <a:cubicBezTo>
                      <a:pt x="5537" y="11826"/>
                      <a:pt x="5937" y="11809"/>
                      <a:pt x="6334" y="11773"/>
                    </a:cubicBezTo>
                    <a:cubicBezTo>
                      <a:pt x="7029" y="11708"/>
                      <a:pt x="7724" y="11612"/>
                      <a:pt x="8395" y="11427"/>
                    </a:cubicBezTo>
                    <a:lnTo>
                      <a:pt x="8395" y="11426"/>
                    </a:lnTo>
                    <a:cubicBezTo>
                      <a:pt x="7709" y="11543"/>
                      <a:pt x="7018" y="11605"/>
                      <a:pt x="6325" y="11620"/>
                    </a:cubicBezTo>
                    <a:cubicBezTo>
                      <a:pt x="6152" y="11624"/>
                      <a:pt x="5978" y="11626"/>
                      <a:pt x="5805" y="11626"/>
                    </a:cubicBezTo>
                    <a:cubicBezTo>
                      <a:pt x="5287" y="11626"/>
                      <a:pt x="4770" y="11606"/>
                      <a:pt x="4255" y="11553"/>
                    </a:cubicBezTo>
                    <a:cubicBezTo>
                      <a:pt x="3568" y="11488"/>
                      <a:pt x="2887" y="11378"/>
                      <a:pt x="2217" y="11228"/>
                    </a:cubicBezTo>
                    <a:cubicBezTo>
                      <a:pt x="1589" y="11099"/>
                      <a:pt x="979" y="10903"/>
                      <a:pt x="377" y="10691"/>
                    </a:cubicBezTo>
                    <a:lnTo>
                      <a:pt x="377" y="10691"/>
                    </a:lnTo>
                    <a:cubicBezTo>
                      <a:pt x="722" y="8942"/>
                      <a:pt x="1013" y="7182"/>
                      <a:pt x="1335" y="5429"/>
                    </a:cubicBezTo>
                    <a:cubicBezTo>
                      <a:pt x="1635" y="3622"/>
                      <a:pt x="1938" y="1815"/>
                      <a:pt x="21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56">
                <a:extLst>
                  <a:ext uri="{FF2B5EF4-FFF2-40B4-BE49-F238E27FC236}">
                    <a16:creationId xmlns:a16="http://schemas.microsoft.com/office/drawing/2014/main" id="{91595089-E842-DF5A-C915-C36CF8D991CA}"/>
                  </a:ext>
                </a:extLst>
              </p:cNvPr>
              <p:cNvSpPr/>
              <p:nvPr/>
            </p:nvSpPr>
            <p:spPr>
              <a:xfrm>
                <a:off x="4749800" y="1733350"/>
                <a:ext cx="981425" cy="892750"/>
              </a:xfrm>
              <a:custGeom>
                <a:avLst/>
                <a:gdLst/>
                <a:ahLst/>
                <a:cxnLst/>
                <a:rect l="l" t="t" r="r" b="b"/>
                <a:pathLst>
                  <a:path w="39257" h="35710" extrusionOk="0">
                    <a:moveTo>
                      <a:pt x="17086" y="1"/>
                    </a:moveTo>
                    <a:cubicBezTo>
                      <a:pt x="14496" y="1"/>
                      <a:pt x="12303" y="433"/>
                      <a:pt x="11019" y="1249"/>
                    </a:cubicBezTo>
                    <a:cubicBezTo>
                      <a:pt x="7267" y="3634"/>
                      <a:pt x="6377" y="8699"/>
                      <a:pt x="5697" y="12292"/>
                    </a:cubicBezTo>
                    <a:cubicBezTo>
                      <a:pt x="5290" y="14447"/>
                      <a:pt x="4420" y="16475"/>
                      <a:pt x="3210" y="18302"/>
                    </a:cubicBezTo>
                    <a:cubicBezTo>
                      <a:pt x="1" y="23145"/>
                      <a:pt x="1077" y="32598"/>
                      <a:pt x="15455" y="35383"/>
                    </a:cubicBezTo>
                    <a:cubicBezTo>
                      <a:pt x="16601" y="35604"/>
                      <a:pt x="17709" y="35709"/>
                      <a:pt x="18776" y="35709"/>
                    </a:cubicBezTo>
                    <a:cubicBezTo>
                      <a:pt x="23510" y="35709"/>
                      <a:pt x="27456" y="33649"/>
                      <a:pt x="30466" y="30603"/>
                    </a:cubicBezTo>
                    <a:cubicBezTo>
                      <a:pt x="31226" y="30853"/>
                      <a:pt x="31931" y="30964"/>
                      <a:pt x="32581" y="30964"/>
                    </a:cubicBezTo>
                    <a:cubicBezTo>
                      <a:pt x="37559" y="30964"/>
                      <a:pt x="39257" y="24408"/>
                      <a:pt x="37109" y="23024"/>
                    </a:cubicBezTo>
                    <a:lnTo>
                      <a:pt x="37109" y="23023"/>
                    </a:lnTo>
                    <a:cubicBezTo>
                      <a:pt x="36593" y="22691"/>
                      <a:pt x="36092" y="22560"/>
                      <a:pt x="35622" y="22560"/>
                    </a:cubicBezTo>
                    <a:cubicBezTo>
                      <a:pt x="35609" y="22560"/>
                      <a:pt x="35596" y="22560"/>
                      <a:pt x="35583" y="22560"/>
                    </a:cubicBezTo>
                    <a:cubicBezTo>
                      <a:pt x="37601" y="17360"/>
                      <a:pt x="37773" y="11839"/>
                      <a:pt x="35746" y="8500"/>
                    </a:cubicBezTo>
                    <a:cubicBezTo>
                      <a:pt x="32164" y="2597"/>
                      <a:pt x="23433" y="1"/>
                      <a:pt x="17086" y="1"/>
                    </a:cubicBezTo>
                    <a:close/>
                  </a:path>
                </a:pathLst>
              </a:custGeom>
              <a:solidFill>
                <a:srgbClr val="FFB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56">
                <a:extLst>
                  <a:ext uri="{FF2B5EF4-FFF2-40B4-BE49-F238E27FC236}">
                    <a16:creationId xmlns:a16="http://schemas.microsoft.com/office/drawing/2014/main" id="{ABC47036-5AFB-1F29-EC20-B56EB040A42D}"/>
                  </a:ext>
                </a:extLst>
              </p:cNvPr>
              <p:cNvSpPr/>
              <p:nvPr/>
            </p:nvSpPr>
            <p:spPr>
              <a:xfrm>
                <a:off x="4749825" y="1733275"/>
                <a:ext cx="485925" cy="892750"/>
              </a:xfrm>
              <a:custGeom>
                <a:avLst/>
                <a:gdLst/>
                <a:ahLst/>
                <a:cxnLst/>
                <a:rect l="l" t="t" r="r" b="b"/>
                <a:pathLst>
                  <a:path w="19437" h="35710" extrusionOk="0">
                    <a:moveTo>
                      <a:pt x="17102" y="1"/>
                    </a:moveTo>
                    <a:cubicBezTo>
                      <a:pt x="14504" y="1"/>
                      <a:pt x="12303" y="432"/>
                      <a:pt x="11017" y="1251"/>
                    </a:cubicBezTo>
                    <a:cubicBezTo>
                      <a:pt x="7268" y="3636"/>
                      <a:pt x="6375" y="8703"/>
                      <a:pt x="5696" y="12295"/>
                    </a:cubicBezTo>
                    <a:cubicBezTo>
                      <a:pt x="5289" y="14448"/>
                      <a:pt x="4422" y="16477"/>
                      <a:pt x="3207" y="18305"/>
                    </a:cubicBezTo>
                    <a:cubicBezTo>
                      <a:pt x="1" y="23150"/>
                      <a:pt x="1075" y="32601"/>
                      <a:pt x="15454" y="35387"/>
                    </a:cubicBezTo>
                    <a:cubicBezTo>
                      <a:pt x="16587" y="35606"/>
                      <a:pt x="17681" y="35709"/>
                      <a:pt x="18735" y="35709"/>
                    </a:cubicBezTo>
                    <a:cubicBezTo>
                      <a:pt x="18971" y="35709"/>
                      <a:pt x="19205" y="35704"/>
                      <a:pt x="19436" y="35694"/>
                    </a:cubicBezTo>
                    <a:cubicBezTo>
                      <a:pt x="18611" y="35655"/>
                      <a:pt x="17757" y="35554"/>
                      <a:pt x="16883" y="35387"/>
                    </a:cubicBezTo>
                    <a:cubicBezTo>
                      <a:pt x="2504" y="32601"/>
                      <a:pt x="1429" y="23150"/>
                      <a:pt x="4635" y="18305"/>
                    </a:cubicBezTo>
                    <a:cubicBezTo>
                      <a:pt x="5849" y="16477"/>
                      <a:pt x="6717" y="14448"/>
                      <a:pt x="7124" y="12295"/>
                    </a:cubicBezTo>
                    <a:cubicBezTo>
                      <a:pt x="7802" y="8703"/>
                      <a:pt x="8695" y="3636"/>
                      <a:pt x="12444" y="1251"/>
                    </a:cubicBezTo>
                    <a:cubicBezTo>
                      <a:pt x="13612" y="508"/>
                      <a:pt x="15529" y="83"/>
                      <a:pt x="17814" y="11"/>
                    </a:cubicBezTo>
                    <a:cubicBezTo>
                      <a:pt x="17574" y="4"/>
                      <a:pt x="17337" y="1"/>
                      <a:pt x="17102" y="1"/>
                    </a:cubicBezTo>
                    <a:close/>
                  </a:path>
                </a:pathLst>
              </a:custGeom>
              <a:solidFill>
                <a:srgbClr val="E6F0EF">
                  <a:alpha val="20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56">
                <a:extLst>
                  <a:ext uri="{FF2B5EF4-FFF2-40B4-BE49-F238E27FC236}">
                    <a16:creationId xmlns:a16="http://schemas.microsoft.com/office/drawing/2014/main" id="{51407B07-A84B-814A-DFDF-F8F09E1E4B32}"/>
                  </a:ext>
                </a:extLst>
              </p:cNvPr>
              <p:cNvSpPr/>
              <p:nvPr/>
            </p:nvSpPr>
            <p:spPr>
              <a:xfrm>
                <a:off x="5257850" y="1899675"/>
                <a:ext cx="273350" cy="504400"/>
              </a:xfrm>
              <a:custGeom>
                <a:avLst/>
                <a:gdLst/>
                <a:ahLst/>
                <a:cxnLst/>
                <a:rect l="l" t="t" r="r" b="b"/>
                <a:pathLst>
                  <a:path w="10934" h="20176" extrusionOk="0">
                    <a:moveTo>
                      <a:pt x="1090" y="0"/>
                    </a:moveTo>
                    <a:cubicBezTo>
                      <a:pt x="825" y="515"/>
                      <a:pt x="507" y="1022"/>
                      <a:pt x="143" y="1501"/>
                    </a:cubicBezTo>
                    <a:cubicBezTo>
                      <a:pt x="1" y="4014"/>
                      <a:pt x="754" y="6575"/>
                      <a:pt x="2247" y="8603"/>
                    </a:cubicBezTo>
                    <a:cubicBezTo>
                      <a:pt x="3864" y="10795"/>
                      <a:pt x="6328" y="12341"/>
                      <a:pt x="9003" y="12845"/>
                    </a:cubicBezTo>
                    <a:cubicBezTo>
                      <a:pt x="8641" y="13962"/>
                      <a:pt x="8588" y="15151"/>
                      <a:pt x="9045" y="16233"/>
                    </a:cubicBezTo>
                    <a:cubicBezTo>
                      <a:pt x="9212" y="16633"/>
                      <a:pt x="9435" y="17007"/>
                      <a:pt x="9703" y="17347"/>
                    </a:cubicBezTo>
                    <a:cubicBezTo>
                      <a:pt x="9706" y="17461"/>
                      <a:pt x="9713" y="17572"/>
                      <a:pt x="9727" y="17669"/>
                    </a:cubicBezTo>
                    <a:cubicBezTo>
                      <a:pt x="9834" y="18472"/>
                      <a:pt x="10041" y="18975"/>
                      <a:pt x="10009" y="19418"/>
                    </a:cubicBezTo>
                    <a:cubicBezTo>
                      <a:pt x="9998" y="19669"/>
                      <a:pt x="9931" y="19932"/>
                      <a:pt x="9802" y="20175"/>
                    </a:cubicBezTo>
                    <a:cubicBezTo>
                      <a:pt x="9973" y="20093"/>
                      <a:pt x="10130" y="19986"/>
                      <a:pt x="10262" y="19861"/>
                    </a:cubicBezTo>
                    <a:cubicBezTo>
                      <a:pt x="10659" y="19500"/>
                      <a:pt x="10884" y="18994"/>
                      <a:pt x="10902" y="18525"/>
                    </a:cubicBezTo>
                    <a:cubicBezTo>
                      <a:pt x="10934" y="18083"/>
                      <a:pt x="10727" y="17580"/>
                      <a:pt x="10619" y="16776"/>
                    </a:cubicBezTo>
                    <a:cubicBezTo>
                      <a:pt x="10606" y="16679"/>
                      <a:pt x="10599" y="16568"/>
                      <a:pt x="10594" y="16454"/>
                    </a:cubicBezTo>
                    <a:cubicBezTo>
                      <a:pt x="10327" y="16116"/>
                      <a:pt x="10105" y="15741"/>
                      <a:pt x="9938" y="15340"/>
                    </a:cubicBezTo>
                    <a:cubicBezTo>
                      <a:pt x="9480" y="14258"/>
                      <a:pt x="9534" y="13069"/>
                      <a:pt x="9895" y="11952"/>
                    </a:cubicBezTo>
                    <a:cubicBezTo>
                      <a:pt x="7220" y="11449"/>
                      <a:pt x="4756" y="9903"/>
                      <a:pt x="3140" y="7710"/>
                    </a:cubicBezTo>
                    <a:cubicBezTo>
                      <a:pt x="1525" y="5518"/>
                      <a:pt x="775" y="2704"/>
                      <a:pt x="1090" y="0"/>
                    </a:cubicBezTo>
                    <a:close/>
                  </a:path>
                </a:pathLst>
              </a:custGeom>
              <a:solidFill>
                <a:srgbClr val="361E10">
                  <a:alpha val="10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56">
                <a:extLst>
                  <a:ext uri="{FF2B5EF4-FFF2-40B4-BE49-F238E27FC236}">
                    <a16:creationId xmlns:a16="http://schemas.microsoft.com/office/drawing/2014/main" id="{6BEA027D-B9EC-FAD6-0FE4-F25581925247}"/>
                  </a:ext>
                </a:extLst>
              </p:cNvPr>
              <p:cNvSpPr/>
              <p:nvPr/>
            </p:nvSpPr>
            <p:spPr>
              <a:xfrm>
                <a:off x="4885975" y="1974475"/>
                <a:ext cx="340750" cy="94150"/>
              </a:xfrm>
              <a:custGeom>
                <a:avLst/>
                <a:gdLst/>
                <a:ahLst/>
                <a:cxnLst/>
                <a:rect l="l" t="t" r="r" b="b"/>
                <a:pathLst>
                  <a:path w="13630" h="3766" extrusionOk="0">
                    <a:moveTo>
                      <a:pt x="13630" y="1"/>
                    </a:moveTo>
                    <a:cubicBezTo>
                      <a:pt x="12797" y="740"/>
                      <a:pt x="11851" y="1330"/>
                      <a:pt x="10848" y="1683"/>
                    </a:cubicBezTo>
                    <a:cubicBezTo>
                      <a:pt x="9884" y="2022"/>
                      <a:pt x="8861" y="2191"/>
                      <a:pt x="7839" y="2191"/>
                    </a:cubicBezTo>
                    <a:cubicBezTo>
                      <a:pt x="6568" y="2191"/>
                      <a:pt x="5296" y="1930"/>
                      <a:pt x="4135" y="1412"/>
                    </a:cubicBezTo>
                    <a:cubicBezTo>
                      <a:pt x="3425" y="1904"/>
                      <a:pt x="2425" y="2743"/>
                      <a:pt x="1568" y="2854"/>
                    </a:cubicBezTo>
                    <a:cubicBezTo>
                      <a:pt x="1466" y="2867"/>
                      <a:pt x="1362" y="2874"/>
                      <a:pt x="1258" y="2874"/>
                    </a:cubicBezTo>
                    <a:cubicBezTo>
                      <a:pt x="911" y="2874"/>
                      <a:pt x="560" y="2801"/>
                      <a:pt x="246" y="2658"/>
                    </a:cubicBezTo>
                    <a:cubicBezTo>
                      <a:pt x="222" y="2800"/>
                      <a:pt x="193" y="2943"/>
                      <a:pt x="157" y="3087"/>
                    </a:cubicBezTo>
                    <a:cubicBezTo>
                      <a:pt x="129" y="3229"/>
                      <a:pt x="97" y="3372"/>
                      <a:pt x="61" y="3511"/>
                    </a:cubicBezTo>
                    <a:cubicBezTo>
                      <a:pt x="53" y="3551"/>
                      <a:pt x="40" y="3583"/>
                      <a:pt x="33" y="3618"/>
                    </a:cubicBezTo>
                    <a:cubicBezTo>
                      <a:pt x="28" y="3625"/>
                      <a:pt x="28" y="3636"/>
                      <a:pt x="25" y="3643"/>
                    </a:cubicBezTo>
                    <a:cubicBezTo>
                      <a:pt x="18" y="3675"/>
                      <a:pt x="8" y="3707"/>
                      <a:pt x="0" y="3740"/>
                    </a:cubicBezTo>
                    <a:cubicBezTo>
                      <a:pt x="122" y="3757"/>
                      <a:pt x="245" y="3766"/>
                      <a:pt x="368" y="3766"/>
                    </a:cubicBezTo>
                    <a:cubicBezTo>
                      <a:pt x="471" y="3766"/>
                      <a:pt x="574" y="3760"/>
                      <a:pt x="675" y="3747"/>
                    </a:cubicBezTo>
                    <a:cubicBezTo>
                      <a:pt x="1532" y="3636"/>
                      <a:pt x="2532" y="2797"/>
                      <a:pt x="3242" y="2305"/>
                    </a:cubicBezTo>
                    <a:cubicBezTo>
                      <a:pt x="4403" y="2823"/>
                      <a:pt x="5674" y="3083"/>
                      <a:pt x="6945" y="3083"/>
                    </a:cubicBezTo>
                    <a:cubicBezTo>
                      <a:pt x="7968" y="3083"/>
                      <a:pt x="8990" y="2915"/>
                      <a:pt x="9955" y="2576"/>
                    </a:cubicBezTo>
                    <a:cubicBezTo>
                      <a:pt x="11337" y="2087"/>
                      <a:pt x="12615" y="1147"/>
                      <a:pt x="13630" y="1"/>
                    </a:cubicBezTo>
                    <a:close/>
                  </a:path>
                </a:pathLst>
              </a:custGeom>
              <a:solidFill>
                <a:srgbClr val="361E10">
                  <a:alpha val="10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56">
                <a:extLst>
                  <a:ext uri="{FF2B5EF4-FFF2-40B4-BE49-F238E27FC236}">
                    <a16:creationId xmlns:a16="http://schemas.microsoft.com/office/drawing/2014/main" id="{CB32FBFE-F4BC-C2E8-C12A-4B842AF5DCA3}"/>
                  </a:ext>
                </a:extLst>
              </p:cNvPr>
              <p:cNvSpPr/>
              <p:nvPr/>
            </p:nvSpPr>
            <p:spPr>
              <a:xfrm>
                <a:off x="4820700" y="2247200"/>
                <a:ext cx="170575" cy="152500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6100" extrusionOk="0">
                    <a:moveTo>
                      <a:pt x="3410" y="0"/>
                    </a:moveTo>
                    <a:cubicBezTo>
                      <a:pt x="2111" y="0"/>
                      <a:pt x="907" y="837"/>
                      <a:pt x="501" y="2143"/>
                    </a:cubicBezTo>
                    <a:cubicBezTo>
                      <a:pt x="0" y="3751"/>
                      <a:pt x="897" y="5460"/>
                      <a:pt x="2505" y="5961"/>
                    </a:cubicBezTo>
                    <a:cubicBezTo>
                      <a:pt x="2807" y="6055"/>
                      <a:pt x="3112" y="6099"/>
                      <a:pt x="3412" y="6099"/>
                    </a:cubicBezTo>
                    <a:cubicBezTo>
                      <a:pt x="4711" y="6099"/>
                      <a:pt x="5916" y="5262"/>
                      <a:pt x="6322" y="3956"/>
                    </a:cubicBezTo>
                    <a:cubicBezTo>
                      <a:pt x="6823" y="2349"/>
                      <a:pt x="5926" y="640"/>
                      <a:pt x="4317" y="139"/>
                    </a:cubicBezTo>
                    <a:cubicBezTo>
                      <a:pt x="4016" y="45"/>
                      <a:pt x="3710" y="0"/>
                      <a:pt x="3410" y="0"/>
                    </a:cubicBezTo>
                    <a:close/>
                  </a:path>
                </a:pathLst>
              </a:custGeom>
              <a:solidFill>
                <a:srgbClr val="FF8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56">
                <a:extLst>
                  <a:ext uri="{FF2B5EF4-FFF2-40B4-BE49-F238E27FC236}">
                    <a16:creationId xmlns:a16="http://schemas.microsoft.com/office/drawing/2014/main" id="{7601D009-890D-8270-9004-2E26A73F1ED3}"/>
                  </a:ext>
                </a:extLst>
              </p:cNvPr>
              <p:cNvSpPr/>
              <p:nvPr/>
            </p:nvSpPr>
            <p:spPr>
              <a:xfrm>
                <a:off x="5236200" y="2374425"/>
                <a:ext cx="184825" cy="165200"/>
              </a:xfrm>
              <a:custGeom>
                <a:avLst/>
                <a:gdLst/>
                <a:ahLst/>
                <a:cxnLst/>
                <a:rect l="l" t="t" r="r" b="b"/>
                <a:pathLst>
                  <a:path w="7393" h="6608" extrusionOk="0">
                    <a:moveTo>
                      <a:pt x="3695" y="1"/>
                    </a:moveTo>
                    <a:cubicBezTo>
                      <a:pt x="2288" y="1"/>
                      <a:pt x="984" y="908"/>
                      <a:pt x="543" y="2322"/>
                    </a:cubicBezTo>
                    <a:cubicBezTo>
                      <a:pt x="1" y="4063"/>
                      <a:pt x="973" y="5916"/>
                      <a:pt x="2715" y="6458"/>
                    </a:cubicBezTo>
                    <a:cubicBezTo>
                      <a:pt x="3042" y="6559"/>
                      <a:pt x="3372" y="6608"/>
                      <a:pt x="3698" y="6608"/>
                    </a:cubicBezTo>
                    <a:cubicBezTo>
                      <a:pt x="5105" y="6608"/>
                      <a:pt x="6409" y="5701"/>
                      <a:pt x="6850" y="4287"/>
                    </a:cubicBezTo>
                    <a:cubicBezTo>
                      <a:pt x="7392" y="2544"/>
                      <a:pt x="6421" y="693"/>
                      <a:pt x="4678" y="151"/>
                    </a:cubicBezTo>
                    <a:cubicBezTo>
                      <a:pt x="4351" y="49"/>
                      <a:pt x="4020" y="1"/>
                      <a:pt x="3695" y="1"/>
                    </a:cubicBezTo>
                    <a:close/>
                  </a:path>
                </a:pathLst>
              </a:custGeom>
              <a:solidFill>
                <a:srgbClr val="FF8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56">
                <a:extLst>
                  <a:ext uri="{FF2B5EF4-FFF2-40B4-BE49-F238E27FC236}">
                    <a16:creationId xmlns:a16="http://schemas.microsoft.com/office/drawing/2014/main" id="{F2765399-A38D-B0B3-DB5A-1D1AE99AB6EB}"/>
                  </a:ext>
                </a:extLst>
              </p:cNvPr>
              <p:cNvSpPr/>
              <p:nvPr/>
            </p:nvSpPr>
            <p:spPr>
              <a:xfrm>
                <a:off x="5221600" y="2177000"/>
                <a:ext cx="228550" cy="182775"/>
              </a:xfrm>
              <a:custGeom>
                <a:avLst/>
                <a:gdLst/>
                <a:ahLst/>
                <a:cxnLst/>
                <a:rect l="l" t="t" r="r" b="b"/>
                <a:pathLst>
                  <a:path w="9142" h="7311" extrusionOk="0">
                    <a:moveTo>
                      <a:pt x="5048" y="0"/>
                    </a:moveTo>
                    <a:cubicBezTo>
                      <a:pt x="3232" y="0"/>
                      <a:pt x="1098" y="1114"/>
                      <a:pt x="601" y="2708"/>
                    </a:cubicBezTo>
                    <a:cubicBezTo>
                      <a:pt x="0" y="4638"/>
                      <a:pt x="2027" y="6543"/>
                      <a:pt x="3957" y="7144"/>
                    </a:cubicBezTo>
                    <a:cubicBezTo>
                      <a:pt x="4320" y="7257"/>
                      <a:pt x="4686" y="7310"/>
                      <a:pt x="5047" y="7310"/>
                    </a:cubicBezTo>
                    <a:cubicBezTo>
                      <a:pt x="6606" y="7310"/>
                      <a:pt x="8052" y="6305"/>
                      <a:pt x="8540" y="4737"/>
                    </a:cubicBezTo>
                    <a:cubicBezTo>
                      <a:pt x="9141" y="2807"/>
                      <a:pt x="8064" y="755"/>
                      <a:pt x="6133" y="154"/>
                    </a:cubicBezTo>
                    <a:cubicBezTo>
                      <a:pt x="5798" y="50"/>
                      <a:pt x="5430" y="0"/>
                      <a:pt x="50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56">
                <a:extLst>
                  <a:ext uri="{FF2B5EF4-FFF2-40B4-BE49-F238E27FC236}">
                    <a16:creationId xmlns:a16="http://schemas.microsoft.com/office/drawing/2014/main" id="{1A82FABF-F227-542C-D4DB-DB84E8E25025}"/>
                  </a:ext>
                </a:extLst>
              </p:cNvPr>
              <p:cNvSpPr/>
              <p:nvPr/>
            </p:nvSpPr>
            <p:spPr>
              <a:xfrm>
                <a:off x="5232050" y="2172550"/>
                <a:ext cx="219475" cy="173975"/>
              </a:xfrm>
              <a:custGeom>
                <a:avLst/>
                <a:gdLst/>
                <a:ahLst/>
                <a:cxnLst/>
                <a:rect l="l" t="t" r="r" b="b"/>
                <a:pathLst>
                  <a:path w="8779" h="6959" extrusionOk="0">
                    <a:moveTo>
                      <a:pt x="4655" y="0"/>
                    </a:moveTo>
                    <a:cubicBezTo>
                      <a:pt x="4510" y="0"/>
                      <a:pt x="4365" y="8"/>
                      <a:pt x="4220" y="22"/>
                    </a:cubicBezTo>
                    <a:cubicBezTo>
                      <a:pt x="2893" y="155"/>
                      <a:pt x="1532" y="773"/>
                      <a:pt x="683" y="1821"/>
                    </a:cubicBezTo>
                    <a:cubicBezTo>
                      <a:pt x="264" y="2343"/>
                      <a:pt x="1" y="3016"/>
                      <a:pt x="79" y="3691"/>
                    </a:cubicBezTo>
                    <a:cubicBezTo>
                      <a:pt x="128" y="1637"/>
                      <a:pt x="2683" y="356"/>
                      <a:pt x="4610" y="356"/>
                    </a:cubicBezTo>
                    <a:cubicBezTo>
                      <a:pt x="4771" y="356"/>
                      <a:pt x="4928" y="365"/>
                      <a:pt x="5079" y="383"/>
                    </a:cubicBezTo>
                    <a:cubicBezTo>
                      <a:pt x="5839" y="470"/>
                      <a:pt x="6560" y="834"/>
                      <a:pt x="7101" y="1370"/>
                    </a:cubicBezTo>
                    <a:cubicBezTo>
                      <a:pt x="8354" y="2618"/>
                      <a:pt x="8500" y="4577"/>
                      <a:pt x="7482" y="6017"/>
                    </a:cubicBezTo>
                    <a:cubicBezTo>
                      <a:pt x="7222" y="6385"/>
                      <a:pt x="6894" y="6702"/>
                      <a:pt x="6523" y="6958"/>
                    </a:cubicBezTo>
                    <a:cubicBezTo>
                      <a:pt x="6723" y="6851"/>
                      <a:pt x="6917" y="6723"/>
                      <a:pt x="7092" y="6579"/>
                    </a:cubicBezTo>
                    <a:cubicBezTo>
                      <a:pt x="7566" y="6195"/>
                      <a:pt x="7935" y="5684"/>
                      <a:pt x="8161" y="5119"/>
                    </a:cubicBezTo>
                    <a:cubicBezTo>
                      <a:pt x="8778" y="3568"/>
                      <a:pt x="8278" y="1800"/>
                      <a:pt x="6962" y="779"/>
                    </a:cubicBezTo>
                    <a:cubicBezTo>
                      <a:pt x="6928" y="753"/>
                      <a:pt x="6842" y="690"/>
                      <a:pt x="6806" y="663"/>
                    </a:cubicBezTo>
                    <a:cubicBezTo>
                      <a:pt x="6770" y="639"/>
                      <a:pt x="6677" y="579"/>
                      <a:pt x="6643" y="556"/>
                    </a:cubicBezTo>
                    <a:cubicBezTo>
                      <a:pt x="6588" y="526"/>
                      <a:pt x="6529" y="488"/>
                      <a:pt x="6474" y="459"/>
                    </a:cubicBezTo>
                    <a:cubicBezTo>
                      <a:pt x="6409" y="425"/>
                      <a:pt x="6309" y="372"/>
                      <a:pt x="6242" y="342"/>
                    </a:cubicBezTo>
                    <a:cubicBezTo>
                      <a:pt x="5743" y="104"/>
                      <a:pt x="5201" y="0"/>
                      <a:pt x="4655" y="0"/>
                    </a:cubicBezTo>
                    <a:close/>
                  </a:path>
                </a:pathLst>
              </a:custGeom>
              <a:solidFill>
                <a:srgbClr val="6107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56">
                <a:extLst>
                  <a:ext uri="{FF2B5EF4-FFF2-40B4-BE49-F238E27FC236}">
                    <a16:creationId xmlns:a16="http://schemas.microsoft.com/office/drawing/2014/main" id="{A325AE26-238D-6AAC-5791-C26E8581D26B}"/>
                  </a:ext>
                </a:extLst>
              </p:cNvPr>
              <p:cNvSpPr/>
              <p:nvPr/>
            </p:nvSpPr>
            <p:spPr>
              <a:xfrm>
                <a:off x="5264550" y="2186800"/>
                <a:ext cx="132200" cy="129300"/>
              </a:xfrm>
              <a:custGeom>
                <a:avLst/>
                <a:gdLst/>
                <a:ahLst/>
                <a:cxnLst/>
                <a:rect l="l" t="t" r="r" b="b"/>
                <a:pathLst>
                  <a:path w="5288" h="5172" extrusionOk="0">
                    <a:moveTo>
                      <a:pt x="2649" y="0"/>
                    </a:moveTo>
                    <a:cubicBezTo>
                      <a:pt x="2268" y="0"/>
                      <a:pt x="1897" y="85"/>
                      <a:pt x="1560" y="243"/>
                    </a:cubicBezTo>
                    <a:cubicBezTo>
                      <a:pt x="1041" y="482"/>
                      <a:pt x="602" y="894"/>
                      <a:pt x="337" y="1433"/>
                    </a:cubicBezTo>
                    <a:cubicBezTo>
                      <a:pt x="273" y="1554"/>
                      <a:pt x="222" y="1681"/>
                      <a:pt x="179" y="1817"/>
                    </a:cubicBezTo>
                    <a:cubicBezTo>
                      <a:pt x="1" y="2390"/>
                      <a:pt x="31" y="2979"/>
                      <a:pt x="231" y="3501"/>
                    </a:cubicBezTo>
                    <a:cubicBezTo>
                      <a:pt x="468" y="4132"/>
                      <a:pt x="957" y="4666"/>
                      <a:pt x="1608" y="4951"/>
                    </a:cubicBezTo>
                    <a:cubicBezTo>
                      <a:pt x="1694" y="4989"/>
                      <a:pt x="1788" y="5025"/>
                      <a:pt x="1879" y="5054"/>
                    </a:cubicBezTo>
                    <a:cubicBezTo>
                      <a:pt x="2135" y="5134"/>
                      <a:pt x="2395" y="5172"/>
                      <a:pt x="2650" y="5172"/>
                    </a:cubicBezTo>
                    <a:cubicBezTo>
                      <a:pt x="3752" y="5172"/>
                      <a:pt x="4775" y="4463"/>
                      <a:pt x="5119" y="3356"/>
                    </a:cubicBezTo>
                    <a:cubicBezTo>
                      <a:pt x="5181" y="3158"/>
                      <a:pt x="5217" y="2960"/>
                      <a:pt x="5226" y="2761"/>
                    </a:cubicBezTo>
                    <a:cubicBezTo>
                      <a:pt x="5288" y="1927"/>
                      <a:pt x="4929" y="1120"/>
                      <a:pt x="4297" y="594"/>
                    </a:cubicBezTo>
                    <a:cubicBezTo>
                      <a:pt x="4044" y="384"/>
                      <a:pt x="3747" y="221"/>
                      <a:pt x="3417" y="117"/>
                    </a:cubicBezTo>
                    <a:cubicBezTo>
                      <a:pt x="3162" y="38"/>
                      <a:pt x="2903" y="0"/>
                      <a:pt x="26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56">
                <a:extLst>
                  <a:ext uri="{FF2B5EF4-FFF2-40B4-BE49-F238E27FC236}">
                    <a16:creationId xmlns:a16="http://schemas.microsoft.com/office/drawing/2014/main" id="{59EF52FD-67C8-EB9B-4042-EB987BD2595C}"/>
                  </a:ext>
                </a:extLst>
              </p:cNvPr>
              <p:cNvSpPr/>
              <p:nvPr/>
            </p:nvSpPr>
            <p:spPr>
              <a:xfrm>
                <a:off x="5272975" y="2192850"/>
                <a:ext cx="55800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2204" extrusionOk="0">
                    <a:moveTo>
                      <a:pt x="1223" y="1"/>
                    </a:moveTo>
                    <a:cubicBezTo>
                      <a:pt x="704" y="240"/>
                      <a:pt x="265" y="652"/>
                      <a:pt x="0" y="1191"/>
                    </a:cubicBezTo>
                    <a:lnTo>
                      <a:pt x="2231" y="2203"/>
                    </a:lnTo>
                    <a:lnTo>
                      <a:pt x="1223" y="1"/>
                    </a:lnTo>
                    <a:close/>
                  </a:path>
                </a:pathLst>
              </a:custGeom>
              <a:solidFill>
                <a:srgbClr val="E6F0EF">
                  <a:alpha val="20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56">
                <a:extLst>
                  <a:ext uri="{FF2B5EF4-FFF2-40B4-BE49-F238E27FC236}">
                    <a16:creationId xmlns:a16="http://schemas.microsoft.com/office/drawing/2014/main" id="{521790D7-FBBE-3560-3375-2B517B8F9D6F}"/>
                  </a:ext>
                </a:extLst>
              </p:cNvPr>
              <p:cNvSpPr/>
              <p:nvPr/>
            </p:nvSpPr>
            <p:spPr>
              <a:xfrm>
                <a:off x="5270325" y="2247925"/>
                <a:ext cx="58450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2507" extrusionOk="0">
                    <a:moveTo>
                      <a:pt x="2337" y="0"/>
                    </a:moveTo>
                    <a:lnTo>
                      <a:pt x="0" y="1056"/>
                    </a:lnTo>
                    <a:cubicBezTo>
                      <a:pt x="237" y="1687"/>
                      <a:pt x="726" y="2221"/>
                      <a:pt x="1377" y="2506"/>
                    </a:cubicBezTo>
                    <a:lnTo>
                      <a:pt x="2337" y="0"/>
                    </a:lnTo>
                    <a:close/>
                  </a:path>
                </a:pathLst>
              </a:custGeom>
              <a:solidFill>
                <a:srgbClr val="E6F0EF">
                  <a:alpha val="20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56">
                <a:extLst>
                  <a:ext uri="{FF2B5EF4-FFF2-40B4-BE49-F238E27FC236}">
                    <a16:creationId xmlns:a16="http://schemas.microsoft.com/office/drawing/2014/main" id="{A08380E1-60EE-DF13-839D-5577383ACE7B}"/>
                  </a:ext>
                </a:extLst>
              </p:cNvPr>
              <p:cNvSpPr/>
              <p:nvPr/>
            </p:nvSpPr>
            <p:spPr>
              <a:xfrm>
                <a:off x="5291350" y="2216200"/>
                <a:ext cx="7885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154" h="2820" extrusionOk="0">
                    <a:moveTo>
                      <a:pt x="1578" y="1"/>
                    </a:moveTo>
                    <a:cubicBezTo>
                      <a:pt x="977" y="1"/>
                      <a:pt x="420" y="388"/>
                      <a:pt x="232" y="992"/>
                    </a:cubicBezTo>
                    <a:cubicBezTo>
                      <a:pt x="0" y="1734"/>
                      <a:pt x="416" y="2524"/>
                      <a:pt x="1158" y="2756"/>
                    </a:cubicBezTo>
                    <a:cubicBezTo>
                      <a:pt x="1297" y="2799"/>
                      <a:pt x="1438" y="2820"/>
                      <a:pt x="1577" y="2820"/>
                    </a:cubicBezTo>
                    <a:cubicBezTo>
                      <a:pt x="2178" y="2820"/>
                      <a:pt x="2735" y="2433"/>
                      <a:pt x="2923" y="1829"/>
                    </a:cubicBezTo>
                    <a:cubicBezTo>
                      <a:pt x="3153" y="1086"/>
                      <a:pt x="2739" y="296"/>
                      <a:pt x="1996" y="65"/>
                    </a:cubicBezTo>
                    <a:cubicBezTo>
                      <a:pt x="1857" y="21"/>
                      <a:pt x="1716" y="1"/>
                      <a:pt x="1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56">
                <a:extLst>
                  <a:ext uri="{FF2B5EF4-FFF2-40B4-BE49-F238E27FC236}">
                    <a16:creationId xmlns:a16="http://schemas.microsoft.com/office/drawing/2014/main" id="{E21C41BB-CEC7-43A1-7048-3897A5113AF6}"/>
                  </a:ext>
                </a:extLst>
              </p:cNvPr>
              <p:cNvSpPr/>
              <p:nvPr/>
            </p:nvSpPr>
            <p:spPr>
              <a:xfrm>
                <a:off x="5348625" y="2264450"/>
                <a:ext cx="22100" cy="19750"/>
              </a:xfrm>
              <a:custGeom>
                <a:avLst/>
                <a:gdLst/>
                <a:ahLst/>
                <a:cxnLst/>
                <a:rect l="l" t="t" r="r" b="b"/>
                <a:pathLst>
                  <a:path w="884" h="790" extrusionOk="0">
                    <a:moveTo>
                      <a:pt x="443" y="0"/>
                    </a:moveTo>
                    <a:cubicBezTo>
                      <a:pt x="274" y="0"/>
                      <a:pt x="118" y="109"/>
                      <a:pt x="66" y="278"/>
                    </a:cubicBezTo>
                    <a:cubicBezTo>
                      <a:pt x="1" y="485"/>
                      <a:pt x="117" y="706"/>
                      <a:pt x="325" y="771"/>
                    </a:cubicBezTo>
                    <a:cubicBezTo>
                      <a:pt x="364" y="783"/>
                      <a:pt x="404" y="789"/>
                      <a:pt x="443" y="789"/>
                    </a:cubicBezTo>
                    <a:cubicBezTo>
                      <a:pt x="610" y="789"/>
                      <a:pt x="766" y="681"/>
                      <a:pt x="818" y="512"/>
                    </a:cubicBezTo>
                    <a:cubicBezTo>
                      <a:pt x="883" y="305"/>
                      <a:pt x="767" y="83"/>
                      <a:pt x="559" y="18"/>
                    </a:cubicBezTo>
                    <a:cubicBezTo>
                      <a:pt x="520" y="6"/>
                      <a:pt x="481" y="0"/>
                      <a:pt x="4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56">
                <a:extLst>
                  <a:ext uri="{FF2B5EF4-FFF2-40B4-BE49-F238E27FC236}">
                    <a16:creationId xmlns:a16="http://schemas.microsoft.com/office/drawing/2014/main" id="{465C8E54-2A4D-6A97-C4B7-5D1ACDBD92ED}"/>
                  </a:ext>
                </a:extLst>
              </p:cNvPr>
              <p:cNvSpPr/>
              <p:nvPr/>
            </p:nvSpPr>
            <p:spPr>
              <a:xfrm>
                <a:off x="4888675" y="2065600"/>
                <a:ext cx="222250" cy="185300"/>
              </a:xfrm>
              <a:custGeom>
                <a:avLst/>
                <a:gdLst/>
                <a:ahLst/>
                <a:cxnLst/>
                <a:rect l="l" t="t" r="r" b="b"/>
                <a:pathLst>
                  <a:path w="8890" h="7412" extrusionOk="0">
                    <a:moveTo>
                      <a:pt x="4095" y="1"/>
                    </a:moveTo>
                    <a:cubicBezTo>
                      <a:pt x="2535" y="1"/>
                      <a:pt x="1090" y="1006"/>
                      <a:pt x="602" y="2574"/>
                    </a:cubicBezTo>
                    <a:cubicBezTo>
                      <a:pt x="0" y="4504"/>
                      <a:pt x="1078" y="6556"/>
                      <a:pt x="3008" y="7157"/>
                    </a:cubicBezTo>
                    <a:cubicBezTo>
                      <a:pt x="3542" y="7323"/>
                      <a:pt x="4139" y="7412"/>
                      <a:pt x="4736" y="7412"/>
                    </a:cubicBezTo>
                    <a:cubicBezTo>
                      <a:pt x="6295" y="7412"/>
                      <a:pt x="7853" y="6808"/>
                      <a:pt x="8288" y="5412"/>
                    </a:cubicBezTo>
                    <a:cubicBezTo>
                      <a:pt x="8889" y="3481"/>
                      <a:pt x="7115" y="768"/>
                      <a:pt x="5184" y="167"/>
                    </a:cubicBezTo>
                    <a:cubicBezTo>
                      <a:pt x="4822" y="54"/>
                      <a:pt x="4456" y="1"/>
                      <a:pt x="40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56">
                <a:extLst>
                  <a:ext uri="{FF2B5EF4-FFF2-40B4-BE49-F238E27FC236}">
                    <a16:creationId xmlns:a16="http://schemas.microsoft.com/office/drawing/2014/main" id="{78B53ACD-896B-C37E-B96B-8B549C69BFDA}"/>
                  </a:ext>
                </a:extLst>
              </p:cNvPr>
              <p:cNvSpPr/>
              <p:nvPr/>
            </p:nvSpPr>
            <p:spPr>
              <a:xfrm>
                <a:off x="4896650" y="2061125"/>
                <a:ext cx="22047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8819" h="6313" extrusionOk="0">
                    <a:moveTo>
                      <a:pt x="3780" y="1"/>
                    </a:moveTo>
                    <a:cubicBezTo>
                      <a:pt x="3736" y="3"/>
                      <a:pt x="3630" y="5"/>
                      <a:pt x="3585" y="7"/>
                    </a:cubicBezTo>
                    <a:cubicBezTo>
                      <a:pt x="1923" y="101"/>
                      <a:pt x="508" y="1271"/>
                      <a:pt x="135" y="2898"/>
                    </a:cubicBezTo>
                    <a:cubicBezTo>
                      <a:pt x="0" y="3492"/>
                      <a:pt x="14" y="4123"/>
                      <a:pt x="185" y="4708"/>
                    </a:cubicBezTo>
                    <a:cubicBezTo>
                      <a:pt x="248" y="4926"/>
                      <a:pt x="335" y="5142"/>
                      <a:pt x="438" y="5343"/>
                    </a:cubicBezTo>
                    <a:cubicBezTo>
                      <a:pt x="279" y="4922"/>
                      <a:pt x="189" y="4474"/>
                      <a:pt x="185" y="4024"/>
                    </a:cubicBezTo>
                    <a:cubicBezTo>
                      <a:pt x="164" y="2260"/>
                      <a:pt x="1396" y="731"/>
                      <a:pt x="3136" y="416"/>
                    </a:cubicBezTo>
                    <a:cubicBezTo>
                      <a:pt x="3342" y="379"/>
                      <a:pt x="3553" y="360"/>
                      <a:pt x="3763" y="360"/>
                    </a:cubicBezTo>
                    <a:cubicBezTo>
                      <a:pt x="4317" y="360"/>
                      <a:pt x="4871" y="489"/>
                      <a:pt x="5361" y="750"/>
                    </a:cubicBezTo>
                    <a:cubicBezTo>
                      <a:pt x="7100" y="1663"/>
                      <a:pt x="8818" y="4448"/>
                      <a:pt x="7599" y="6312"/>
                    </a:cubicBezTo>
                    <a:cubicBezTo>
                      <a:pt x="8046" y="5800"/>
                      <a:pt x="8211" y="5096"/>
                      <a:pt x="8163" y="4429"/>
                    </a:cubicBezTo>
                    <a:cubicBezTo>
                      <a:pt x="8058" y="3085"/>
                      <a:pt x="7289" y="1803"/>
                      <a:pt x="6272" y="939"/>
                    </a:cubicBezTo>
                    <a:cubicBezTo>
                      <a:pt x="5742" y="494"/>
                      <a:pt x="5118" y="166"/>
                      <a:pt x="4426" y="56"/>
                    </a:cubicBezTo>
                    <a:cubicBezTo>
                      <a:pt x="4355" y="41"/>
                      <a:pt x="4241" y="30"/>
                      <a:pt x="4169" y="20"/>
                    </a:cubicBezTo>
                    <a:cubicBezTo>
                      <a:pt x="4108" y="14"/>
                      <a:pt x="4037" y="11"/>
                      <a:pt x="3975" y="6"/>
                    </a:cubicBezTo>
                    <a:cubicBezTo>
                      <a:pt x="3933" y="3"/>
                      <a:pt x="3822" y="3"/>
                      <a:pt x="3780" y="1"/>
                    </a:cubicBezTo>
                    <a:close/>
                  </a:path>
                </a:pathLst>
              </a:custGeom>
              <a:solidFill>
                <a:srgbClr val="6107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56">
                <a:extLst>
                  <a:ext uri="{FF2B5EF4-FFF2-40B4-BE49-F238E27FC236}">
                    <a16:creationId xmlns:a16="http://schemas.microsoft.com/office/drawing/2014/main" id="{C14AA374-3FAE-3EF0-8F99-0B09D1F7ED30}"/>
                  </a:ext>
                </a:extLst>
              </p:cNvPr>
              <p:cNvSpPr/>
              <p:nvPr/>
            </p:nvSpPr>
            <p:spPr>
              <a:xfrm>
                <a:off x="4925800" y="2081300"/>
                <a:ext cx="132150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5286" h="5173" extrusionOk="0">
                    <a:moveTo>
                      <a:pt x="2646" y="0"/>
                    </a:moveTo>
                    <a:cubicBezTo>
                      <a:pt x="2265" y="0"/>
                      <a:pt x="1894" y="85"/>
                      <a:pt x="1559" y="242"/>
                    </a:cubicBezTo>
                    <a:cubicBezTo>
                      <a:pt x="1039" y="481"/>
                      <a:pt x="600" y="894"/>
                      <a:pt x="335" y="1432"/>
                    </a:cubicBezTo>
                    <a:cubicBezTo>
                      <a:pt x="271" y="1555"/>
                      <a:pt x="220" y="1681"/>
                      <a:pt x="178" y="1817"/>
                    </a:cubicBezTo>
                    <a:cubicBezTo>
                      <a:pt x="0" y="2390"/>
                      <a:pt x="29" y="2979"/>
                      <a:pt x="230" y="3501"/>
                    </a:cubicBezTo>
                    <a:cubicBezTo>
                      <a:pt x="466" y="4133"/>
                      <a:pt x="955" y="4666"/>
                      <a:pt x="1606" y="4951"/>
                    </a:cubicBezTo>
                    <a:cubicBezTo>
                      <a:pt x="1692" y="4989"/>
                      <a:pt x="1786" y="5026"/>
                      <a:pt x="1877" y="5055"/>
                    </a:cubicBezTo>
                    <a:cubicBezTo>
                      <a:pt x="2134" y="5134"/>
                      <a:pt x="2393" y="5172"/>
                      <a:pt x="2648" y="5172"/>
                    </a:cubicBezTo>
                    <a:cubicBezTo>
                      <a:pt x="3751" y="5172"/>
                      <a:pt x="4773" y="4463"/>
                      <a:pt x="5118" y="3356"/>
                    </a:cubicBezTo>
                    <a:cubicBezTo>
                      <a:pt x="5180" y="3158"/>
                      <a:pt x="5215" y="2959"/>
                      <a:pt x="5225" y="2761"/>
                    </a:cubicBezTo>
                    <a:cubicBezTo>
                      <a:pt x="5286" y="1927"/>
                      <a:pt x="4928" y="1120"/>
                      <a:pt x="4295" y="594"/>
                    </a:cubicBezTo>
                    <a:cubicBezTo>
                      <a:pt x="4042" y="384"/>
                      <a:pt x="3745" y="220"/>
                      <a:pt x="3415" y="118"/>
                    </a:cubicBezTo>
                    <a:cubicBezTo>
                      <a:pt x="3159" y="38"/>
                      <a:pt x="2900" y="0"/>
                      <a:pt x="26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56">
                <a:extLst>
                  <a:ext uri="{FF2B5EF4-FFF2-40B4-BE49-F238E27FC236}">
                    <a16:creationId xmlns:a16="http://schemas.microsoft.com/office/drawing/2014/main" id="{E75D3EED-A7C0-320A-F3E5-EB51B3E914B7}"/>
                  </a:ext>
                </a:extLst>
              </p:cNvPr>
              <p:cNvSpPr/>
              <p:nvPr/>
            </p:nvSpPr>
            <p:spPr>
              <a:xfrm>
                <a:off x="4934175" y="2087350"/>
                <a:ext cx="55800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2204" extrusionOk="0">
                    <a:moveTo>
                      <a:pt x="1224" y="0"/>
                    </a:moveTo>
                    <a:cubicBezTo>
                      <a:pt x="704" y="239"/>
                      <a:pt x="265" y="652"/>
                      <a:pt x="0" y="1190"/>
                    </a:cubicBezTo>
                    <a:lnTo>
                      <a:pt x="2232" y="2203"/>
                    </a:lnTo>
                    <a:lnTo>
                      <a:pt x="1224" y="0"/>
                    </a:lnTo>
                    <a:close/>
                  </a:path>
                </a:pathLst>
              </a:custGeom>
              <a:solidFill>
                <a:srgbClr val="E6F0EF">
                  <a:alpha val="20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56">
                <a:extLst>
                  <a:ext uri="{FF2B5EF4-FFF2-40B4-BE49-F238E27FC236}">
                    <a16:creationId xmlns:a16="http://schemas.microsoft.com/office/drawing/2014/main" id="{89095C4F-F1C5-9325-3A9D-3188032B24EB}"/>
                  </a:ext>
                </a:extLst>
              </p:cNvPr>
              <p:cNvSpPr/>
              <p:nvPr/>
            </p:nvSpPr>
            <p:spPr>
              <a:xfrm>
                <a:off x="4931525" y="2142425"/>
                <a:ext cx="58450" cy="62650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2506" extrusionOk="0">
                    <a:moveTo>
                      <a:pt x="2338" y="0"/>
                    </a:moveTo>
                    <a:lnTo>
                      <a:pt x="1" y="1056"/>
                    </a:lnTo>
                    <a:cubicBezTo>
                      <a:pt x="238" y="1688"/>
                      <a:pt x="726" y="2221"/>
                      <a:pt x="1378" y="2506"/>
                    </a:cubicBezTo>
                    <a:lnTo>
                      <a:pt x="2338" y="0"/>
                    </a:lnTo>
                    <a:close/>
                  </a:path>
                </a:pathLst>
              </a:custGeom>
              <a:solidFill>
                <a:srgbClr val="E6F0EF">
                  <a:alpha val="20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56">
                <a:extLst>
                  <a:ext uri="{FF2B5EF4-FFF2-40B4-BE49-F238E27FC236}">
                    <a16:creationId xmlns:a16="http://schemas.microsoft.com/office/drawing/2014/main" id="{5F4EE148-B156-8812-5889-B1BF1D94D27F}"/>
                  </a:ext>
                </a:extLst>
              </p:cNvPr>
              <p:cNvSpPr/>
              <p:nvPr/>
            </p:nvSpPr>
            <p:spPr>
              <a:xfrm>
                <a:off x="4952575" y="2110700"/>
                <a:ext cx="7882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20" extrusionOk="0">
                    <a:moveTo>
                      <a:pt x="1576" y="1"/>
                    </a:moveTo>
                    <a:cubicBezTo>
                      <a:pt x="976" y="1"/>
                      <a:pt x="419" y="388"/>
                      <a:pt x="231" y="991"/>
                    </a:cubicBezTo>
                    <a:cubicBezTo>
                      <a:pt x="1" y="1735"/>
                      <a:pt x="415" y="2524"/>
                      <a:pt x="1158" y="2755"/>
                    </a:cubicBezTo>
                    <a:cubicBezTo>
                      <a:pt x="1298" y="2799"/>
                      <a:pt x="1439" y="2819"/>
                      <a:pt x="1578" y="2819"/>
                    </a:cubicBezTo>
                    <a:cubicBezTo>
                      <a:pt x="2178" y="2819"/>
                      <a:pt x="2734" y="2433"/>
                      <a:pt x="2922" y="1829"/>
                    </a:cubicBezTo>
                    <a:cubicBezTo>
                      <a:pt x="3153" y="1086"/>
                      <a:pt x="2739" y="297"/>
                      <a:pt x="1995" y="65"/>
                    </a:cubicBezTo>
                    <a:cubicBezTo>
                      <a:pt x="1856" y="22"/>
                      <a:pt x="1715" y="1"/>
                      <a:pt x="15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56">
                <a:extLst>
                  <a:ext uri="{FF2B5EF4-FFF2-40B4-BE49-F238E27FC236}">
                    <a16:creationId xmlns:a16="http://schemas.microsoft.com/office/drawing/2014/main" id="{8C26B7EA-6AA0-0A3D-BACF-DDEE7AC19CAA}"/>
                  </a:ext>
                </a:extLst>
              </p:cNvPr>
              <p:cNvSpPr/>
              <p:nvPr/>
            </p:nvSpPr>
            <p:spPr>
              <a:xfrm>
                <a:off x="5009850" y="2158950"/>
                <a:ext cx="2207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789" extrusionOk="0">
                    <a:moveTo>
                      <a:pt x="441" y="1"/>
                    </a:moveTo>
                    <a:cubicBezTo>
                      <a:pt x="273" y="1"/>
                      <a:pt x="118" y="109"/>
                      <a:pt x="65" y="278"/>
                    </a:cubicBezTo>
                    <a:cubicBezTo>
                      <a:pt x="0" y="486"/>
                      <a:pt x="116" y="707"/>
                      <a:pt x="324" y="771"/>
                    </a:cubicBezTo>
                    <a:cubicBezTo>
                      <a:pt x="363" y="783"/>
                      <a:pt x="402" y="789"/>
                      <a:pt x="441" y="789"/>
                    </a:cubicBezTo>
                    <a:cubicBezTo>
                      <a:pt x="609" y="789"/>
                      <a:pt x="765" y="681"/>
                      <a:pt x="817" y="512"/>
                    </a:cubicBezTo>
                    <a:cubicBezTo>
                      <a:pt x="883" y="304"/>
                      <a:pt x="766" y="83"/>
                      <a:pt x="559" y="18"/>
                    </a:cubicBezTo>
                    <a:cubicBezTo>
                      <a:pt x="520" y="6"/>
                      <a:pt x="480" y="1"/>
                      <a:pt x="4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56">
                <a:extLst>
                  <a:ext uri="{FF2B5EF4-FFF2-40B4-BE49-F238E27FC236}">
                    <a16:creationId xmlns:a16="http://schemas.microsoft.com/office/drawing/2014/main" id="{0FE5C114-B183-BF8B-B26F-52E491A7B4A4}"/>
                  </a:ext>
                </a:extLst>
              </p:cNvPr>
              <p:cNvSpPr/>
              <p:nvPr/>
            </p:nvSpPr>
            <p:spPr>
              <a:xfrm>
                <a:off x="5399975" y="2085375"/>
                <a:ext cx="80225" cy="83325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3333" extrusionOk="0">
                    <a:moveTo>
                      <a:pt x="1080" y="1"/>
                    </a:moveTo>
                    <a:cubicBezTo>
                      <a:pt x="471" y="1"/>
                      <a:pt x="0" y="482"/>
                      <a:pt x="119" y="1262"/>
                    </a:cubicBezTo>
                    <a:lnTo>
                      <a:pt x="120" y="1263"/>
                    </a:lnTo>
                    <a:cubicBezTo>
                      <a:pt x="187" y="1708"/>
                      <a:pt x="472" y="2088"/>
                      <a:pt x="764" y="2433"/>
                    </a:cubicBezTo>
                    <a:cubicBezTo>
                      <a:pt x="1017" y="2732"/>
                      <a:pt x="1292" y="3027"/>
                      <a:pt x="1645" y="3198"/>
                    </a:cubicBezTo>
                    <a:cubicBezTo>
                      <a:pt x="1819" y="3283"/>
                      <a:pt x="2017" y="3332"/>
                      <a:pt x="2211" y="3332"/>
                    </a:cubicBezTo>
                    <a:cubicBezTo>
                      <a:pt x="2409" y="3332"/>
                      <a:pt x="2602" y="3281"/>
                      <a:pt x="2763" y="3166"/>
                    </a:cubicBezTo>
                    <a:cubicBezTo>
                      <a:pt x="3090" y="2932"/>
                      <a:pt x="3209" y="2483"/>
                      <a:pt x="3142" y="2086"/>
                    </a:cubicBezTo>
                    <a:cubicBezTo>
                      <a:pt x="3075" y="1691"/>
                      <a:pt x="2855" y="1338"/>
                      <a:pt x="2615" y="1015"/>
                    </a:cubicBezTo>
                    <a:cubicBezTo>
                      <a:pt x="2378" y="696"/>
                      <a:pt x="2110" y="389"/>
                      <a:pt x="1763" y="192"/>
                    </a:cubicBezTo>
                    <a:cubicBezTo>
                      <a:pt x="1532" y="62"/>
                      <a:pt x="1297" y="1"/>
                      <a:pt x="108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56">
                <a:extLst>
                  <a:ext uri="{FF2B5EF4-FFF2-40B4-BE49-F238E27FC236}">
                    <a16:creationId xmlns:a16="http://schemas.microsoft.com/office/drawing/2014/main" id="{BAD92283-FE97-0B2A-2E8D-AFB7ED66B584}"/>
                  </a:ext>
                </a:extLst>
              </p:cNvPr>
              <p:cNvSpPr/>
              <p:nvPr/>
            </p:nvSpPr>
            <p:spPr>
              <a:xfrm>
                <a:off x="4946625" y="1955725"/>
                <a:ext cx="103250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569" extrusionOk="0">
                    <a:moveTo>
                      <a:pt x="2486" y="0"/>
                    </a:moveTo>
                    <a:cubicBezTo>
                      <a:pt x="2145" y="0"/>
                      <a:pt x="1807" y="90"/>
                      <a:pt x="1481" y="202"/>
                    </a:cubicBezTo>
                    <a:cubicBezTo>
                      <a:pt x="1101" y="330"/>
                      <a:pt x="719" y="495"/>
                      <a:pt x="440" y="784"/>
                    </a:cubicBezTo>
                    <a:cubicBezTo>
                      <a:pt x="160" y="1073"/>
                      <a:pt x="1" y="1510"/>
                      <a:pt x="138" y="1888"/>
                    </a:cubicBezTo>
                    <a:cubicBezTo>
                      <a:pt x="271" y="2256"/>
                      <a:pt x="654" y="2490"/>
                      <a:pt x="1041" y="2549"/>
                    </a:cubicBezTo>
                    <a:cubicBezTo>
                      <a:pt x="1129" y="2562"/>
                      <a:pt x="1217" y="2568"/>
                      <a:pt x="1305" y="2568"/>
                    </a:cubicBezTo>
                    <a:cubicBezTo>
                      <a:pt x="1606" y="2568"/>
                      <a:pt x="1908" y="2499"/>
                      <a:pt x="2201" y="2419"/>
                    </a:cubicBezTo>
                    <a:cubicBezTo>
                      <a:pt x="2636" y="2302"/>
                      <a:pt x="3087" y="2150"/>
                      <a:pt x="3396" y="1821"/>
                    </a:cubicBezTo>
                    <a:cubicBezTo>
                      <a:pt x="4129" y="1043"/>
                      <a:pt x="3658" y="98"/>
                      <a:pt x="2649" y="7"/>
                    </a:cubicBezTo>
                    <a:cubicBezTo>
                      <a:pt x="2595" y="3"/>
                      <a:pt x="2541" y="0"/>
                      <a:pt x="24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56">
                <a:extLst>
                  <a:ext uri="{FF2B5EF4-FFF2-40B4-BE49-F238E27FC236}">
                    <a16:creationId xmlns:a16="http://schemas.microsoft.com/office/drawing/2014/main" id="{99437F09-FD5C-150F-2326-123E5B96C7DF}"/>
                  </a:ext>
                </a:extLst>
              </p:cNvPr>
              <p:cNvSpPr/>
              <p:nvPr/>
            </p:nvSpPr>
            <p:spPr>
              <a:xfrm>
                <a:off x="5096775" y="2256900"/>
                <a:ext cx="104400" cy="59125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2365" extrusionOk="0">
                    <a:moveTo>
                      <a:pt x="1128" y="0"/>
                    </a:moveTo>
                    <a:cubicBezTo>
                      <a:pt x="993" y="0"/>
                      <a:pt x="864" y="11"/>
                      <a:pt x="747" y="37"/>
                    </a:cubicBezTo>
                    <a:cubicBezTo>
                      <a:pt x="527" y="83"/>
                      <a:pt x="307" y="196"/>
                      <a:pt x="204" y="411"/>
                    </a:cubicBezTo>
                    <a:cubicBezTo>
                      <a:pt x="0" y="841"/>
                      <a:pt x="326" y="1422"/>
                      <a:pt x="600" y="1752"/>
                    </a:cubicBezTo>
                    <a:cubicBezTo>
                      <a:pt x="443" y="1395"/>
                      <a:pt x="99" y="555"/>
                      <a:pt x="624" y="372"/>
                    </a:cubicBezTo>
                    <a:cubicBezTo>
                      <a:pt x="732" y="334"/>
                      <a:pt x="860" y="318"/>
                      <a:pt x="997" y="318"/>
                    </a:cubicBezTo>
                    <a:cubicBezTo>
                      <a:pt x="1399" y="318"/>
                      <a:pt x="1884" y="450"/>
                      <a:pt x="2208" y="533"/>
                    </a:cubicBezTo>
                    <a:cubicBezTo>
                      <a:pt x="2606" y="644"/>
                      <a:pt x="2999" y="758"/>
                      <a:pt x="3347" y="977"/>
                    </a:cubicBezTo>
                    <a:cubicBezTo>
                      <a:pt x="3625" y="1160"/>
                      <a:pt x="3779" y="1385"/>
                      <a:pt x="3592" y="1703"/>
                    </a:cubicBezTo>
                    <a:cubicBezTo>
                      <a:pt x="3429" y="1978"/>
                      <a:pt x="3102" y="2230"/>
                      <a:pt x="2811" y="2364"/>
                    </a:cubicBezTo>
                    <a:cubicBezTo>
                      <a:pt x="3363" y="2275"/>
                      <a:pt x="4175" y="1731"/>
                      <a:pt x="3855" y="1088"/>
                    </a:cubicBezTo>
                    <a:cubicBezTo>
                      <a:pt x="3652" y="693"/>
                      <a:pt x="3122" y="458"/>
                      <a:pt x="2722" y="316"/>
                    </a:cubicBezTo>
                    <a:cubicBezTo>
                      <a:pt x="2279" y="168"/>
                      <a:pt x="1655" y="0"/>
                      <a:pt x="1128" y="0"/>
                    </a:cubicBezTo>
                    <a:close/>
                  </a:path>
                </a:pathLst>
              </a:custGeom>
              <a:solidFill>
                <a:srgbClr val="6107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56">
                <a:extLst>
                  <a:ext uri="{FF2B5EF4-FFF2-40B4-BE49-F238E27FC236}">
                    <a16:creationId xmlns:a16="http://schemas.microsoft.com/office/drawing/2014/main" id="{0B5ADB34-0FB5-3289-BD6B-9ED4F74932C3}"/>
                  </a:ext>
                </a:extLst>
              </p:cNvPr>
              <p:cNvSpPr/>
              <p:nvPr/>
            </p:nvSpPr>
            <p:spPr>
              <a:xfrm>
                <a:off x="5534800" y="2321125"/>
                <a:ext cx="144900" cy="124550"/>
              </a:xfrm>
              <a:custGeom>
                <a:avLst/>
                <a:gdLst/>
                <a:ahLst/>
                <a:cxnLst/>
                <a:rect l="l" t="t" r="r" b="b"/>
                <a:pathLst>
                  <a:path w="5796" h="4982" extrusionOk="0">
                    <a:moveTo>
                      <a:pt x="4054" y="0"/>
                    </a:moveTo>
                    <a:cubicBezTo>
                      <a:pt x="3616" y="0"/>
                      <a:pt x="3188" y="110"/>
                      <a:pt x="2802" y="291"/>
                    </a:cubicBezTo>
                    <a:cubicBezTo>
                      <a:pt x="1912" y="703"/>
                      <a:pt x="1204" y="1431"/>
                      <a:pt x="743" y="2267"/>
                    </a:cubicBezTo>
                    <a:cubicBezTo>
                      <a:pt x="643" y="2484"/>
                      <a:pt x="526" y="2692"/>
                      <a:pt x="441" y="2914"/>
                    </a:cubicBezTo>
                    <a:cubicBezTo>
                      <a:pt x="367" y="3141"/>
                      <a:pt x="270" y="3359"/>
                      <a:pt x="216" y="3589"/>
                    </a:cubicBezTo>
                    <a:cubicBezTo>
                      <a:pt x="168" y="3822"/>
                      <a:pt x="107" y="4049"/>
                      <a:pt x="74" y="4282"/>
                    </a:cubicBezTo>
                    <a:cubicBezTo>
                      <a:pt x="45" y="4515"/>
                      <a:pt x="21" y="4749"/>
                      <a:pt x="0" y="4982"/>
                    </a:cubicBezTo>
                    <a:cubicBezTo>
                      <a:pt x="194" y="4067"/>
                      <a:pt x="494" y="3180"/>
                      <a:pt x="979" y="2406"/>
                    </a:cubicBezTo>
                    <a:cubicBezTo>
                      <a:pt x="1112" y="2221"/>
                      <a:pt x="1239" y="2032"/>
                      <a:pt x="1380" y="1855"/>
                    </a:cubicBezTo>
                    <a:cubicBezTo>
                      <a:pt x="1534" y="1689"/>
                      <a:pt x="1669" y="1507"/>
                      <a:pt x="1845" y="1365"/>
                    </a:cubicBezTo>
                    <a:cubicBezTo>
                      <a:pt x="2165" y="1048"/>
                      <a:pt x="2549" y="805"/>
                      <a:pt x="2949" y="616"/>
                    </a:cubicBezTo>
                    <a:cubicBezTo>
                      <a:pt x="3312" y="438"/>
                      <a:pt x="3715" y="341"/>
                      <a:pt x="4107" y="341"/>
                    </a:cubicBezTo>
                    <a:cubicBezTo>
                      <a:pt x="4145" y="341"/>
                      <a:pt x="4183" y="342"/>
                      <a:pt x="4221" y="344"/>
                    </a:cubicBezTo>
                    <a:cubicBezTo>
                      <a:pt x="4654" y="361"/>
                      <a:pt x="5050" y="535"/>
                      <a:pt x="5295" y="902"/>
                    </a:cubicBezTo>
                    <a:cubicBezTo>
                      <a:pt x="5428" y="1071"/>
                      <a:pt x="5500" y="1278"/>
                      <a:pt x="5552" y="1490"/>
                    </a:cubicBezTo>
                    <a:cubicBezTo>
                      <a:pt x="5586" y="1706"/>
                      <a:pt x="5592" y="1931"/>
                      <a:pt x="5564" y="2155"/>
                    </a:cubicBezTo>
                    <a:cubicBezTo>
                      <a:pt x="5513" y="2607"/>
                      <a:pt x="5357" y="3050"/>
                      <a:pt x="5147" y="3468"/>
                    </a:cubicBezTo>
                    <a:cubicBezTo>
                      <a:pt x="5426" y="3090"/>
                      <a:pt x="5623" y="2652"/>
                      <a:pt x="5736" y="2183"/>
                    </a:cubicBezTo>
                    <a:cubicBezTo>
                      <a:pt x="5786" y="1948"/>
                      <a:pt x="5796" y="1702"/>
                      <a:pt x="5774" y="1455"/>
                    </a:cubicBezTo>
                    <a:cubicBezTo>
                      <a:pt x="5734" y="1212"/>
                      <a:pt x="5665" y="962"/>
                      <a:pt x="5523" y="750"/>
                    </a:cubicBezTo>
                    <a:cubicBezTo>
                      <a:pt x="5464" y="636"/>
                      <a:pt x="5369" y="549"/>
                      <a:pt x="5292" y="449"/>
                    </a:cubicBezTo>
                    <a:cubicBezTo>
                      <a:pt x="5192" y="369"/>
                      <a:pt x="5090" y="278"/>
                      <a:pt x="4978" y="216"/>
                    </a:cubicBezTo>
                    <a:cubicBezTo>
                      <a:pt x="4746" y="97"/>
                      <a:pt x="4496" y="26"/>
                      <a:pt x="4245" y="7"/>
                    </a:cubicBezTo>
                    <a:cubicBezTo>
                      <a:pt x="4181" y="3"/>
                      <a:pt x="4118" y="0"/>
                      <a:pt x="4054" y="0"/>
                    </a:cubicBezTo>
                    <a:close/>
                  </a:path>
                </a:pathLst>
              </a:custGeom>
              <a:solidFill>
                <a:srgbClr val="FF8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56">
                <a:extLst>
                  <a:ext uri="{FF2B5EF4-FFF2-40B4-BE49-F238E27FC236}">
                    <a16:creationId xmlns:a16="http://schemas.microsoft.com/office/drawing/2014/main" id="{AC608E2E-5633-E6AE-E437-D5FA14CBF4A7}"/>
                  </a:ext>
                </a:extLst>
              </p:cNvPr>
              <p:cNvSpPr/>
              <p:nvPr/>
            </p:nvSpPr>
            <p:spPr>
              <a:xfrm>
                <a:off x="5568025" y="2360125"/>
                <a:ext cx="47925" cy="99025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3961" extrusionOk="0">
                    <a:moveTo>
                      <a:pt x="299" y="1"/>
                    </a:moveTo>
                    <a:cubicBezTo>
                      <a:pt x="235" y="1"/>
                      <a:pt x="172" y="2"/>
                      <a:pt x="109" y="5"/>
                    </a:cubicBezTo>
                    <a:cubicBezTo>
                      <a:pt x="557" y="120"/>
                      <a:pt x="1019" y="261"/>
                      <a:pt x="1315" y="545"/>
                    </a:cubicBezTo>
                    <a:cubicBezTo>
                      <a:pt x="1613" y="825"/>
                      <a:pt x="1597" y="1258"/>
                      <a:pt x="1443" y="1661"/>
                    </a:cubicBezTo>
                    <a:cubicBezTo>
                      <a:pt x="1297" y="2068"/>
                      <a:pt x="1058" y="2457"/>
                      <a:pt x="808" y="2836"/>
                    </a:cubicBezTo>
                    <a:cubicBezTo>
                      <a:pt x="551" y="3212"/>
                      <a:pt x="283" y="3587"/>
                      <a:pt x="0" y="3961"/>
                    </a:cubicBezTo>
                    <a:cubicBezTo>
                      <a:pt x="379" y="3685"/>
                      <a:pt x="725" y="3363"/>
                      <a:pt x="1029" y="3003"/>
                    </a:cubicBezTo>
                    <a:cubicBezTo>
                      <a:pt x="1335" y="2644"/>
                      <a:pt x="1604" y="2244"/>
                      <a:pt x="1779" y="1780"/>
                    </a:cubicBezTo>
                    <a:cubicBezTo>
                      <a:pt x="1859" y="1548"/>
                      <a:pt x="1917" y="1292"/>
                      <a:pt x="1886" y="1023"/>
                    </a:cubicBezTo>
                    <a:cubicBezTo>
                      <a:pt x="1854" y="756"/>
                      <a:pt x="1710" y="491"/>
                      <a:pt x="1498" y="335"/>
                    </a:cubicBezTo>
                    <a:cubicBezTo>
                      <a:pt x="1131" y="59"/>
                      <a:pt x="705" y="1"/>
                      <a:pt x="299" y="1"/>
                    </a:cubicBezTo>
                    <a:close/>
                  </a:path>
                </a:pathLst>
              </a:custGeom>
              <a:solidFill>
                <a:srgbClr val="FF8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56">
                <a:extLst>
                  <a:ext uri="{FF2B5EF4-FFF2-40B4-BE49-F238E27FC236}">
                    <a16:creationId xmlns:a16="http://schemas.microsoft.com/office/drawing/2014/main" id="{17D4D1FB-B807-5468-3696-447AAB8ED5DA}"/>
                  </a:ext>
                </a:extLst>
              </p:cNvPr>
              <p:cNvSpPr/>
              <p:nvPr/>
            </p:nvSpPr>
            <p:spPr>
              <a:xfrm>
                <a:off x="4894350" y="1630700"/>
                <a:ext cx="302875" cy="155500"/>
              </a:xfrm>
              <a:custGeom>
                <a:avLst/>
                <a:gdLst/>
                <a:ahLst/>
                <a:cxnLst/>
                <a:rect l="l" t="t" r="r" b="b"/>
                <a:pathLst>
                  <a:path w="12115" h="6220" extrusionOk="0">
                    <a:moveTo>
                      <a:pt x="8025" y="0"/>
                    </a:moveTo>
                    <a:cubicBezTo>
                      <a:pt x="7385" y="0"/>
                      <a:pt x="6659" y="74"/>
                      <a:pt x="5837" y="252"/>
                    </a:cubicBezTo>
                    <a:cubicBezTo>
                      <a:pt x="1139" y="1271"/>
                      <a:pt x="1" y="6219"/>
                      <a:pt x="1" y="6219"/>
                    </a:cubicBezTo>
                    <a:cubicBezTo>
                      <a:pt x="2612" y="5812"/>
                      <a:pt x="12114" y="1635"/>
                      <a:pt x="12114" y="1635"/>
                    </a:cubicBezTo>
                    <a:cubicBezTo>
                      <a:pt x="12114" y="1635"/>
                      <a:pt x="11039" y="0"/>
                      <a:pt x="80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56">
                <a:extLst>
                  <a:ext uri="{FF2B5EF4-FFF2-40B4-BE49-F238E27FC236}">
                    <a16:creationId xmlns:a16="http://schemas.microsoft.com/office/drawing/2014/main" id="{61CDEA24-55A8-7D7B-B401-21E6BD81FAC0}"/>
                  </a:ext>
                </a:extLst>
              </p:cNvPr>
              <p:cNvSpPr/>
              <p:nvPr/>
            </p:nvSpPr>
            <p:spPr>
              <a:xfrm>
                <a:off x="4775475" y="1401500"/>
                <a:ext cx="352875" cy="348525"/>
              </a:xfrm>
              <a:custGeom>
                <a:avLst/>
                <a:gdLst/>
                <a:ahLst/>
                <a:cxnLst/>
                <a:rect l="l" t="t" r="r" b="b"/>
                <a:pathLst>
                  <a:path w="14115" h="13941" extrusionOk="0">
                    <a:moveTo>
                      <a:pt x="7854" y="1"/>
                    </a:moveTo>
                    <a:cubicBezTo>
                      <a:pt x="7654" y="1"/>
                      <a:pt x="7452" y="13"/>
                      <a:pt x="7252" y="36"/>
                    </a:cubicBezTo>
                    <a:cubicBezTo>
                      <a:pt x="6038" y="171"/>
                      <a:pt x="4855" y="717"/>
                      <a:pt x="4160" y="1664"/>
                    </a:cubicBezTo>
                    <a:cubicBezTo>
                      <a:pt x="4131" y="1692"/>
                      <a:pt x="4110" y="1724"/>
                      <a:pt x="4088" y="1756"/>
                    </a:cubicBezTo>
                    <a:cubicBezTo>
                      <a:pt x="3873" y="1711"/>
                      <a:pt x="3653" y="1688"/>
                      <a:pt x="3433" y="1688"/>
                    </a:cubicBezTo>
                    <a:cubicBezTo>
                      <a:pt x="2560" y="1688"/>
                      <a:pt x="1685" y="2041"/>
                      <a:pt x="1075" y="2671"/>
                    </a:cubicBezTo>
                    <a:cubicBezTo>
                      <a:pt x="1031" y="2717"/>
                      <a:pt x="989" y="2761"/>
                      <a:pt x="949" y="2810"/>
                    </a:cubicBezTo>
                    <a:cubicBezTo>
                      <a:pt x="275" y="3592"/>
                      <a:pt x="0" y="4706"/>
                      <a:pt x="242" y="5709"/>
                    </a:cubicBezTo>
                    <a:cubicBezTo>
                      <a:pt x="386" y="6299"/>
                      <a:pt x="896" y="6813"/>
                      <a:pt x="1453" y="7044"/>
                    </a:cubicBezTo>
                    <a:cubicBezTo>
                      <a:pt x="946" y="7545"/>
                      <a:pt x="596" y="8183"/>
                      <a:pt x="421" y="8873"/>
                    </a:cubicBezTo>
                    <a:cubicBezTo>
                      <a:pt x="128" y="9994"/>
                      <a:pt x="289" y="11244"/>
                      <a:pt x="946" y="12205"/>
                    </a:cubicBezTo>
                    <a:cubicBezTo>
                      <a:pt x="1694" y="13306"/>
                      <a:pt x="3031" y="13941"/>
                      <a:pt x="4356" y="13941"/>
                    </a:cubicBezTo>
                    <a:cubicBezTo>
                      <a:pt x="4688" y="13941"/>
                      <a:pt x="5020" y="13901"/>
                      <a:pt x="5341" y="13818"/>
                    </a:cubicBezTo>
                    <a:cubicBezTo>
                      <a:pt x="5827" y="12801"/>
                      <a:pt x="6666" y="11487"/>
                      <a:pt x="8041" y="10526"/>
                    </a:cubicBezTo>
                    <a:cubicBezTo>
                      <a:pt x="8626" y="10116"/>
                      <a:pt x="9309" y="9773"/>
                      <a:pt x="10101" y="9545"/>
                    </a:cubicBezTo>
                    <a:cubicBezTo>
                      <a:pt x="10259" y="9498"/>
                      <a:pt x="10423" y="9455"/>
                      <a:pt x="10591" y="9419"/>
                    </a:cubicBezTo>
                    <a:cubicBezTo>
                      <a:pt x="10865" y="9359"/>
                      <a:pt x="11133" y="9312"/>
                      <a:pt x="11386" y="9277"/>
                    </a:cubicBezTo>
                    <a:cubicBezTo>
                      <a:pt x="11897" y="9198"/>
                      <a:pt x="12361" y="9166"/>
                      <a:pt x="12790" y="9166"/>
                    </a:cubicBezTo>
                    <a:cubicBezTo>
                      <a:pt x="12939" y="9166"/>
                      <a:pt x="13086" y="9173"/>
                      <a:pt x="13225" y="9180"/>
                    </a:cubicBezTo>
                    <a:cubicBezTo>
                      <a:pt x="13843" y="8088"/>
                      <a:pt x="14115" y="6788"/>
                      <a:pt x="13939" y="5538"/>
                    </a:cubicBezTo>
                    <a:cubicBezTo>
                      <a:pt x="13868" y="5006"/>
                      <a:pt x="13714" y="4474"/>
                      <a:pt x="13400" y="4034"/>
                    </a:cubicBezTo>
                    <a:cubicBezTo>
                      <a:pt x="13086" y="3603"/>
                      <a:pt x="12679" y="3060"/>
                      <a:pt x="12143" y="3031"/>
                    </a:cubicBezTo>
                    <a:cubicBezTo>
                      <a:pt x="11961" y="2503"/>
                      <a:pt x="11676" y="2014"/>
                      <a:pt x="11311" y="1592"/>
                    </a:cubicBezTo>
                    <a:cubicBezTo>
                      <a:pt x="11240" y="1503"/>
                      <a:pt x="11162" y="1421"/>
                      <a:pt x="11080" y="1339"/>
                    </a:cubicBezTo>
                    <a:cubicBezTo>
                      <a:pt x="10401" y="654"/>
                      <a:pt x="9505" y="182"/>
                      <a:pt x="8548" y="50"/>
                    </a:cubicBezTo>
                    <a:cubicBezTo>
                      <a:pt x="8321" y="17"/>
                      <a:pt x="8088" y="1"/>
                      <a:pt x="7854" y="1"/>
                    </a:cubicBezTo>
                    <a:close/>
                  </a:path>
                </a:pathLst>
              </a:custGeom>
              <a:solidFill>
                <a:srgbClr val="6107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56">
                <a:extLst>
                  <a:ext uri="{FF2B5EF4-FFF2-40B4-BE49-F238E27FC236}">
                    <a16:creationId xmlns:a16="http://schemas.microsoft.com/office/drawing/2014/main" id="{596819E3-924E-9B8D-315F-2EA16290CCA0}"/>
                  </a:ext>
                </a:extLst>
              </p:cNvPr>
              <p:cNvSpPr/>
              <p:nvPr/>
            </p:nvSpPr>
            <p:spPr>
              <a:xfrm>
                <a:off x="4778675" y="1434975"/>
                <a:ext cx="349675" cy="315050"/>
              </a:xfrm>
              <a:custGeom>
                <a:avLst/>
                <a:gdLst/>
                <a:ahLst/>
                <a:cxnLst/>
                <a:rect l="l" t="t" r="r" b="b"/>
                <a:pathLst>
                  <a:path w="13987" h="12602" extrusionOk="0">
                    <a:moveTo>
                      <a:pt x="10951" y="0"/>
                    </a:moveTo>
                    <a:cubicBezTo>
                      <a:pt x="11241" y="864"/>
                      <a:pt x="11352" y="1789"/>
                      <a:pt x="11262" y="2700"/>
                    </a:cubicBezTo>
                    <a:cubicBezTo>
                      <a:pt x="11148" y="3888"/>
                      <a:pt x="10648" y="5099"/>
                      <a:pt x="9670" y="5784"/>
                    </a:cubicBezTo>
                    <a:cubicBezTo>
                      <a:pt x="9131" y="6166"/>
                      <a:pt x="8409" y="6420"/>
                      <a:pt x="7738" y="6420"/>
                    </a:cubicBezTo>
                    <a:cubicBezTo>
                      <a:pt x="7195" y="6420"/>
                      <a:pt x="6685" y="6254"/>
                      <a:pt x="6331" y="5853"/>
                    </a:cubicBezTo>
                    <a:cubicBezTo>
                      <a:pt x="6213" y="7084"/>
                      <a:pt x="5225" y="8144"/>
                      <a:pt x="4035" y="8484"/>
                    </a:cubicBezTo>
                    <a:cubicBezTo>
                      <a:pt x="3720" y="8574"/>
                      <a:pt x="3396" y="8616"/>
                      <a:pt x="3070" y="8616"/>
                    </a:cubicBezTo>
                    <a:cubicBezTo>
                      <a:pt x="2167" y="8616"/>
                      <a:pt x="1258" y="8289"/>
                      <a:pt x="536" y="7737"/>
                    </a:cubicBezTo>
                    <a:cubicBezTo>
                      <a:pt x="454" y="7673"/>
                      <a:pt x="372" y="7606"/>
                      <a:pt x="293" y="7534"/>
                    </a:cubicBezTo>
                    <a:lnTo>
                      <a:pt x="293" y="7534"/>
                    </a:lnTo>
                    <a:cubicBezTo>
                      <a:pt x="0" y="8655"/>
                      <a:pt x="161" y="9905"/>
                      <a:pt x="818" y="10866"/>
                    </a:cubicBezTo>
                    <a:cubicBezTo>
                      <a:pt x="1566" y="11967"/>
                      <a:pt x="2903" y="12602"/>
                      <a:pt x="4228" y="12602"/>
                    </a:cubicBezTo>
                    <a:cubicBezTo>
                      <a:pt x="4560" y="12602"/>
                      <a:pt x="4892" y="12562"/>
                      <a:pt x="5213" y="12479"/>
                    </a:cubicBezTo>
                    <a:cubicBezTo>
                      <a:pt x="5945" y="10940"/>
                      <a:pt x="7495" y="8723"/>
                      <a:pt x="10462" y="8080"/>
                    </a:cubicBezTo>
                    <a:cubicBezTo>
                      <a:pt x="11283" y="7902"/>
                      <a:pt x="12007" y="7828"/>
                      <a:pt x="12645" y="7828"/>
                    </a:cubicBezTo>
                    <a:cubicBezTo>
                      <a:pt x="12801" y="7828"/>
                      <a:pt x="12951" y="7833"/>
                      <a:pt x="13097" y="7841"/>
                    </a:cubicBezTo>
                    <a:cubicBezTo>
                      <a:pt x="13715" y="6749"/>
                      <a:pt x="13987" y="5449"/>
                      <a:pt x="13811" y="4199"/>
                    </a:cubicBezTo>
                    <a:cubicBezTo>
                      <a:pt x="13740" y="3667"/>
                      <a:pt x="13586" y="3136"/>
                      <a:pt x="13272" y="2697"/>
                    </a:cubicBezTo>
                    <a:cubicBezTo>
                      <a:pt x="12958" y="2264"/>
                      <a:pt x="12551" y="1722"/>
                      <a:pt x="12015" y="1692"/>
                    </a:cubicBezTo>
                    <a:cubicBezTo>
                      <a:pt x="11798" y="1054"/>
                      <a:pt x="11426" y="475"/>
                      <a:pt x="10951" y="0"/>
                    </a:cubicBezTo>
                    <a:close/>
                  </a:path>
                </a:pathLst>
              </a:custGeom>
              <a:solidFill>
                <a:srgbClr val="361E10">
                  <a:alpha val="29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56">
                <a:extLst>
                  <a:ext uri="{FF2B5EF4-FFF2-40B4-BE49-F238E27FC236}">
                    <a16:creationId xmlns:a16="http://schemas.microsoft.com/office/drawing/2014/main" id="{18879526-1F61-C2BD-9C4D-7BF396E433F4}"/>
                  </a:ext>
                </a:extLst>
              </p:cNvPr>
              <p:cNvSpPr/>
              <p:nvPr/>
            </p:nvSpPr>
            <p:spPr>
              <a:xfrm>
                <a:off x="4799200" y="1443100"/>
                <a:ext cx="235875" cy="241025"/>
              </a:xfrm>
              <a:custGeom>
                <a:avLst/>
                <a:gdLst/>
                <a:ahLst/>
                <a:cxnLst/>
                <a:rect l="l" t="t" r="r" b="b"/>
                <a:pathLst>
                  <a:path w="9435" h="9641" extrusionOk="0">
                    <a:moveTo>
                      <a:pt x="3211" y="0"/>
                    </a:moveTo>
                    <a:cubicBezTo>
                      <a:pt x="3182" y="28"/>
                      <a:pt x="3161" y="60"/>
                      <a:pt x="3139" y="92"/>
                    </a:cubicBezTo>
                    <a:cubicBezTo>
                      <a:pt x="2924" y="47"/>
                      <a:pt x="2704" y="24"/>
                      <a:pt x="2484" y="24"/>
                    </a:cubicBezTo>
                    <a:cubicBezTo>
                      <a:pt x="1610" y="24"/>
                      <a:pt x="735" y="377"/>
                      <a:pt x="125" y="1007"/>
                    </a:cubicBezTo>
                    <a:cubicBezTo>
                      <a:pt x="82" y="1053"/>
                      <a:pt x="40" y="1097"/>
                      <a:pt x="0" y="1146"/>
                    </a:cubicBezTo>
                    <a:cubicBezTo>
                      <a:pt x="3382" y="2432"/>
                      <a:pt x="6099" y="5380"/>
                      <a:pt x="7092" y="8862"/>
                    </a:cubicBezTo>
                    <a:cubicBezTo>
                      <a:pt x="7163" y="9119"/>
                      <a:pt x="7228" y="9380"/>
                      <a:pt x="7281" y="9641"/>
                    </a:cubicBezTo>
                    <a:cubicBezTo>
                      <a:pt x="7948" y="9280"/>
                      <a:pt x="8685" y="9055"/>
                      <a:pt x="9434" y="8948"/>
                    </a:cubicBezTo>
                    <a:cubicBezTo>
                      <a:pt x="9355" y="8588"/>
                      <a:pt x="9259" y="8234"/>
                      <a:pt x="9152" y="7881"/>
                    </a:cubicBezTo>
                    <a:cubicBezTo>
                      <a:pt x="8166" y="4660"/>
                      <a:pt x="6038" y="1789"/>
                      <a:pt x="3211" y="0"/>
                    </a:cubicBezTo>
                    <a:close/>
                  </a:path>
                </a:pathLst>
              </a:custGeom>
              <a:solidFill>
                <a:srgbClr val="361E10">
                  <a:alpha val="10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56">
                <a:extLst>
                  <a:ext uri="{FF2B5EF4-FFF2-40B4-BE49-F238E27FC236}">
                    <a16:creationId xmlns:a16="http://schemas.microsoft.com/office/drawing/2014/main" id="{DADC2A2A-1482-6BE4-658F-1135E0F23800}"/>
                  </a:ext>
                </a:extLst>
              </p:cNvPr>
              <p:cNvSpPr/>
              <p:nvPr/>
            </p:nvSpPr>
            <p:spPr>
              <a:xfrm>
                <a:off x="4956750" y="1401500"/>
                <a:ext cx="146175" cy="244700"/>
              </a:xfrm>
              <a:custGeom>
                <a:avLst/>
                <a:gdLst/>
                <a:ahLst/>
                <a:cxnLst/>
                <a:rect l="l" t="t" r="r" b="b"/>
                <a:pathLst>
                  <a:path w="5847" h="9788" extrusionOk="0">
                    <a:moveTo>
                      <a:pt x="599" y="1"/>
                    </a:moveTo>
                    <a:cubicBezTo>
                      <a:pt x="400" y="1"/>
                      <a:pt x="200" y="12"/>
                      <a:pt x="1" y="35"/>
                    </a:cubicBezTo>
                    <a:cubicBezTo>
                      <a:pt x="2257" y="2610"/>
                      <a:pt x="3725" y="5873"/>
                      <a:pt x="4135" y="9277"/>
                    </a:cubicBezTo>
                    <a:cubicBezTo>
                      <a:pt x="4150" y="9387"/>
                      <a:pt x="4164" y="9498"/>
                      <a:pt x="4175" y="9609"/>
                    </a:cubicBezTo>
                    <a:cubicBezTo>
                      <a:pt x="4628" y="9669"/>
                      <a:pt x="4996" y="9726"/>
                      <a:pt x="5453" y="9788"/>
                    </a:cubicBezTo>
                    <a:cubicBezTo>
                      <a:pt x="5489" y="9580"/>
                      <a:pt x="5517" y="9373"/>
                      <a:pt x="5539" y="9166"/>
                    </a:cubicBezTo>
                    <a:cubicBezTo>
                      <a:pt x="5846" y="6570"/>
                      <a:pt x="5318" y="3881"/>
                      <a:pt x="4060" y="1592"/>
                    </a:cubicBezTo>
                    <a:cubicBezTo>
                      <a:pt x="3989" y="1503"/>
                      <a:pt x="3911" y="1421"/>
                      <a:pt x="3829" y="1339"/>
                    </a:cubicBezTo>
                    <a:cubicBezTo>
                      <a:pt x="3150" y="653"/>
                      <a:pt x="2254" y="181"/>
                      <a:pt x="1297" y="50"/>
                    </a:cubicBezTo>
                    <a:cubicBezTo>
                      <a:pt x="1068" y="17"/>
                      <a:pt x="835" y="1"/>
                      <a:pt x="599" y="1"/>
                    </a:cubicBezTo>
                    <a:close/>
                  </a:path>
                </a:pathLst>
              </a:custGeom>
              <a:solidFill>
                <a:srgbClr val="361E10">
                  <a:alpha val="10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56">
                <a:extLst>
                  <a:ext uri="{FF2B5EF4-FFF2-40B4-BE49-F238E27FC236}">
                    <a16:creationId xmlns:a16="http://schemas.microsoft.com/office/drawing/2014/main" id="{440C8F57-7304-4F3B-B9F4-B7F0E965F56B}"/>
                  </a:ext>
                </a:extLst>
              </p:cNvPr>
              <p:cNvSpPr/>
              <p:nvPr/>
            </p:nvSpPr>
            <p:spPr>
              <a:xfrm>
                <a:off x="5601175" y="1803625"/>
                <a:ext cx="187475" cy="296850"/>
              </a:xfrm>
              <a:custGeom>
                <a:avLst/>
                <a:gdLst/>
                <a:ahLst/>
                <a:cxnLst/>
                <a:rect l="l" t="t" r="r" b="b"/>
                <a:pathLst>
                  <a:path w="7499" h="11874" extrusionOk="0">
                    <a:moveTo>
                      <a:pt x="0" y="1"/>
                    </a:moveTo>
                    <a:cubicBezTo>
                      <a:pt x="536" y="2589"/>
                      <a:pt x="5178" y="11874"/>
                      <a:pt x="5178" y="11874"/>
                    </a:cubicBezTo>
                    <a:cubicBezTo>
                      <a:pt x="5178" y="11874"/>
                      <a:pt x="7499" y="10177"/>
                      <a:pt x="6250" y="5536"/>
                    </a:cubicBezTo>
                    <a:cubicBezTo>
                      <a:pt x="4999" y="894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56">
                <a:extLst>
                  <a:ext uri="{FF2B5EF4-FFF2-40B4-BE49-F238E27FC236}">
                    <a16:creationId xmlns:a16="http://schemas.microsoft.com/office/drawing/2014/main" id="{2B18DB91-48B6-83A0-7860-EE4628AB98E2}"/>
                  </a:ext>
                </a:extLst>
              </p:cNvPr>
              <p:cNvSpPr/>
              <p:nvPr/>
            </p:nvSpPr>
            <p:spPr>
              <a:xfrm>
                <a:off x="5628825" y="1675800"/>
                <a:ext cx="361925" cy="347425"/>
              </a:xfrm>
              <a:custGeom>
                <a:avLst/>
                <a:gdLst/>
                <a:ahLst/>
                <a:cxnLst/>
                <a:rect l="l" t="t" r="r" b="b"/>
                <a:pathLst>
                  <a:path w="14477" h="13897" extrusionOk="0">
                    <a:moveTo>
                      <a:pt x="9241" y="1"/>
                    </a:moveTo>
                    <a:cubicBezTo>
                      <a:pt x="9052" y="1"/>
                      <a:pt x="8864" y="17"/>
                      <a:pt x="8678" y="50"/>
                    </a:cubicBezTo>
                    <a:cubicBezTo>
                      <a:pt x="8564" y="69"/>
                      <a:pt x="8449" y="97"/>
                      <a:pt x="8338" y="129"/>
                    </a:cubicBezTo>
                    <a:cubicBezTo>
                      <a:pt x="7757" y="300"/>
                      <a:pt x="7267" y="836"/>
                      <a:pt x="7063" y="1404"/>
                    </a:cubicBezTo>
                    <a:cubicBezTo>
                      <a:pt x="6639" y="1012"/>
                      <a:pt x="6122" y="725"/>
                      <a:pt x="5571" y="558"/>
                    </a:cubicBezTo>
                    <a:cubicBezTo>
                      <a:pt x="5564" y="554"/>
                      <a:pt x="5554" y="554"/>
                      <a:pt x="5546" y="551"/>
                    </a:cubicBezTo>
                    <a:cubicBezTo>
                      <a:pt x="5145" y="430"/>
                      <a:pt x="4724" y="370"/>
                      <a:pt x="4303" y="370"/>
                    </a:cubicBezTo>
                    <a:cubicBezTo>
                      <a:pt x="3438" y="370"/>
                      <a:pt x="2575" y="627"/>
                      <a:pt x="1882" y="1151"/>
                    </a:cubicBezTo>
                    <a:cubicBezTo>
                      <a:pt x="554" y="2154"/>
                      <a:pt x="1" y="4039"/>
                      <a:pt x="490" y="5620"/>
                    </a:cubicBezTo>
                    <a:cubicBezTo>
                      <a:pt x="1097" y="5874"/>
                      <a:pt x="1812" y="6242"/>
                      <a:pt x="2504" y="6771"/>
                    </a:cubicBezTo>
                    <a:lnTo>
                      <a:pt x="2504" y="6774"/>
                    </a:lnTo>
                    <a:cubicBezTo>
                      <a:pt x="2983" y="7134"/>
                      <a:pt x="3454" y="7573"/>
                      <a:pt x="3869" y="8103"/>
                    </a:cubicBezTo>
                    <a:cubicBezTo>
                      <a:pt x="4053" y="8335"/>
                      <a:pt x="4225" y="8585"/>
                      <a:pt x="4386" y="8853"/>
                    </a:cubicBezTo>
                    <a:cubicBezTo>
                      <a:pt x="4678" y="9342"/>
                      <a:pt x="4924" y="9895"/>
                      <a:pt x="5103" y="10516"/>
                    </a:cubicBezTo>
                    <a:cubicBezTo>
                      <a:pt x="5118" y="10560"/>
                      <a:pt x="5132" y="10602"/>
                      <a:pt x="5142" y="10649"/>
                    </a:cubicBezTo>
                    <a:cubicBezTo>
                      <a:pt x="5415" y="11655"/>
                      <a:pt x="5517" y="12523"/>
                      <a:pt x="5511" y="13265"/>
                    </a:cubicBezTo>
                    <a:cubicBezTo>
                      <a:pt x="6328" y="13676"/>
                      <a:pt x="7243" y="13897"/>
                      <a:pt x="8157" y="13897"/>
                    </a:cubicBezTo>
                    <a:cubicBezTo>
                      <a:pt x="8501" y="13897"/>
                      <a:pt x="8846" y="13866"/>
                      <a:pt x="9185" y="13801"/>
                    </a:cubicBezTo>
                    <a:cubicBezTo>
                      <a:pt x="9713" y="13701"/>
                      <a:pt x="10238" y="13523"/>
                      <a:pt x="10660" y="13187"/>
                    </a:cubicBezTo>
                    <a:cubicBezTo>
                      <a:pt x="11077" y="12852"/>
                      <a:pt x="11599" y="12419"/>
                      <a:pt x="11599" y="11884"/>
                    </a:cubicBezTo>
                    <a:cubicBezTo>
                      <a:pt x="13127" y="11280"/>
                      <a:pt x="14255" y="9778"/>
                      <a:pt x="14402" y="8141"/>
                    </a:cubicBezTo>
                    <a:cubicBezTo>
                      <a:pt x="14477" y="7327"/>
                      <a:pt x="14345" y="6453"/>
                      <a:pt x="14020" y="5674"/>
                    </a:cubicBezTo>
                    <a:cubicBezTo>
                      <a:pt x="13930" y="5467"/>
                      <a:pt x="13830" y="5267"/>
                      <a:pt x="13716" y="5074"/>
                    </a:cubicBezTo>
                    <a:cubicBezTo>
                      <a:pt x="13402" y="4546"/>
                      <a:pt x="12988" y="4093"/>
                      <a:pt x="12474" y="3774"/>
                    </a:cubicBezTo>
                    <a:cubicBezTo>
                      <a:pt x="12512" y="3532"/>
                      <a:pt x="12524" y="3285"/>
                      <a:pt x="12506" y="3039"/>
                    </a:cubicBezTo>
                    <a:cubicBezTo>
                      <a:pt x="12445" y="2193"/>
                      <a:pt x="12052" y="1372"/>
                      <a:pt x="11413" y="808"/>
                    </a:cubicBezTo>
                    <a:cubicBezTo>
                      <a:pt x="10820" y="284"/>
                      <a:pt x="10029" y="1"/>
                      <a:pt x="9241" y="1"/>
                    </a:cubicBezTo>
                    <a:close/>
                  </a:path>
                </a:pathLst>
              </a:custGeom>
              <a:solidFill>
                <a:srgbClr val="6107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56">
                <a:extLst>
                  <a:ext uri="{FF2B5EF4-FFF2-40B4-BE49-F238E27FC236}">
                    <a16:creationId xmlns:a16="http://schemas.microsoft.com/office/drawing/2014/main" id="{C9C24B20-8C4D-875F-CD02-904EFC90C8DA}"/>
                  </a:ext>
                </a:extLst>
              </p:cNvPr>
              <p:cNvSpPr/>
              <p:nvPr/>
            </p:nvSpPr>
            <p:spPr>
              <a:xfrm>
                <a:off x="5628825" y="1685025"/>
                <a:ext cx="362375" cy="338200"/>
              </a:xfrm>
              <a:custGeom>
                <a:avLst/>
                <a:gdLst/>
                <a:ahLst/>
                <a:cxnLst/>
                <a:rect l="l" t="t" r="r" b="b"/>
                <a:pathLst>
                  <a:path w="14495" h="13528" extrusionOk="0">
                    <a:moveTo>
                      <a:pt x="4304" y="1"/>
                    </a:moveTo>
                    <a:cubicBezTo>
                      <a:pt x="3438" y="1"/>
                      <a:pt x="2575" y="258"/>
                      <a:pt x="1883" y="782"/>
                    </a:cubicBezTo>
                    <a:cubicBezTo>
                      <a:pt x="554" y="1785"/>
                      <a:pt x="1" y="3670"/>
                      <a:pt x="490" y="5253"/>
                    </a:cubicBezTo>
                    <a:cubicBezTo>
                      <a:pt x="2065" y="5909"/>
                      <a:pt x="4353" y="7345"/>
                      <a:pt x="5142" y="10280"/>
                    </a:cubicBezTo>
                    <a:cubicBezTo>
                      <a:pt x="5415" y="11286"/>
                      <a:pt x="5517" y="12154"/>
                      <a:pt x="5511" y="12896"/>
                    </a:cubicBezTo>
                    <a:cubicBezTo>
                      <a:pt x="6328" y="13307"/>
                      <a:pt x="7243" y="13528"/>
                      <a:pt x="8157" y="13528"/>
                    </a:cubicBezTo>
                    <a:cubicBezTo>
                      <a:pt x="8501" y="13528"/>
                      <a:pt x="8846" y="13497"/>
                      <a:pt x="9185" y="13432"/>
                    </a:cubicBezTo>
                    <a:cubicBezTo>
                      <a:pt x="9713" y="13332"/>
                      <a:pt x="10238" y="13154"/>
                      <a:pt x="10660" y="12818"/>
                    </a:cubicBezTo>
                    <a:cubicBezTo>
                      <a:pt x="11077" y="12483"/>
                      <a:pt x="11599" y="12050"/>
                      <a:pt x="11599" y="11515"/>
                    </a:cubicBezTo>
                    <a:cubicBezTo>
                      <a:pt x="13127" y="10911"/>
                      <a:pt x="14255" y="9409"/>
                      <a:pt x="14402" y="7772"/>
                    </a:cubicBezTo>
                    <a:cubicBezTo>
                      <a:pt x="14494" y="6740"/>
                      <a:pt x="14259" y="5613"/>
                      <a:pt x="13717" y="4705"/>
                    </a:cubicBezTo>
                    <a:lnTo>
                      <a:pt x="13717" y="4705"/>
                    </a:lnTo>
                    <a:cubicBezTo>
                      <a:pt x="13906" y="5648"/>
                      <a:pt x="13934" y="6616"/>
                      <a:pt x="13705" y="7548"/>
                    </a:cubicBezTo>
                    <a:cubicBezTo>
                      <a:pt x="13366" y="8930"/>
                      <a:pt x="12373" y="10204"/>
                      <a:pt x="11010" y="10615"/>
                    </a:cubicBezTo>
                    <a:cubicBezTo>
                      <a:pt x="10737" y="10697"/>
                      <a:pt x="10451" y="10737"/>
                      <a:pt x="10164" y="10737"/>
                    </a:cubicBezTo>
                    <a:cubicBezTo>
                      <a:pt x="9019" y="10737"/>
                      <a:pt x="7861" y="10106"/>
                      <a:pt x="7453" y="9044"/>
                    </a:cubicBezTo>
                    <a:cubicBezTo>
                      <a:pt x="7007" y="7887"/>
                      <a:pt x="7514" y="6695"/>
                      <a:pt x="7985" y="5548"/>
                    </a:cubicBezTo>
                    <a:cubicBezTo>
                      <a:pt x="6407" y="5259"/>
                      <a:pt x="5261" y="3677"/>
                      <a:pt x="5196" y="2074"/>
                    </a:cubicBezTo>
                    <a:cubicBezTo>
                      <a:pt x="5172" y="1424"/>
                      <a:pt x="5300" y="782"/>
                      <a:pt x="5546" y="182"/>
                    </a:cubicBezTo>
                    <a:cubicBezTo>
                      <a:pt x="5145" y="61"/>
                      <a:pt x="4724" y="1"/>
                      <a:pt x="4304" y="1"/>
                    </a:cubicBezTo>
                    <a:close/>
                  </a:path>
                </a:pathLst>
              </a:custGeom>
              <a:solidFill>
                <a:srgbClr val="361E10">
                  <a:alpha val="29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56">
                <a:extLst>
                  <a:ext uri="{FF2B5EF4-FFF2-40B4-BE49-F238E27FC236}">
                    <a16:creationId xmlns:a16="http://schemas.microsoft.com/office/drawing/2014/main" id="{65761ABD-C193-F91D-FEE2-9A5253961EA5}"/>
                  </a:ext>
                </a:extLst>
              </p:cNvPr>
              <p:cNvSpPr/>
              <p:nvPr/>
            </p:nvSpPr>
            <p:spPr>
              <a:xfrm>
                <a:off x="5689300" y="1677075"/>
                <a:ext cx="156475" cy="235400"/>
              </a:xfrm>
              <a:custGeom>
                <a:avLst/>
                <a:gdLst/>
                <a:ahLst/>
                <a:cxnLst/>
                <a:rect l="l" t="t" r="r" b="b"/>
                <a:pathLst>
                  <a:path w="6259" h="9416" extrusionOk="0">
                    <a:moveTo>
                      <a:pt x="6259" y="0"/>
                    </a:moveTo>
                    <a:lnTo>
                      <a:pt x="6259" y="0"/>
                    </a:lnTo>
                    <a:cubicBezTo>
                      <a:pt x="6145" y="18"/>
                      <a:pt x="6030" y="46"/>
                      <a:pt x="5919" y="78"/>
                    </a:cubicBezTo>
                    <a:cubicBezTo>
                      <a:pt x="5338" y="249"/>
                      <a:pt x="4849" y="785"/>
                      <a:pt x="4645" y="1353"/>
                    </a:cubicBezTo>
                    <a:cubicBezTo>
                      <a:pt x="4220" y="961"/>
                      <a:pt x="3703" y="675"/>
                      <a:pt x="3152" y="507"/>
                    </a:cubicBezTo>
                    <a:cubicBezTo>
                      <a:pt x="1556" y="2221"/>
                      <a:pt x="467" y="4410"/>
                      <a:pt x="85" y="6720"/>
                    </a:cubicBezTo>
                    <a:lnTo>
                      <a:pt x="85" y="6723"/>
                    </a:lnTo>
                    <a:cubicBezTo>
                      <a:pt x="50" y="6923"/>
                      <a:pt x="21" y="7127"/>
                      <a:pt x="0" y="7330"/>
                    </a:cubicBezTo>
                    <a:cubicBezTo>
                      <a:pt x="368" y="7988"/>
                      <a:pt x="763" y="8755"/>
                      <a:pt x="1132" y="9415"/>
                    </a:cubicBezTo>
                    <a:cubicBezTo>
                      <a:pt x="1214" y="8958"/>
                      <a:pt x="1321" y="8505"/>
                      <a:pt x="1450" y="8052"/>
                    </a:cubicBezTo>
                    <a:cubicBezTo>
                      <a:pt x="2285" y="5045"/>
                      <a:pt x="4023" y="2196"/>
                      <a:pt x="6259" y="0"/>
                    </a:cubicBezTo>
                    <a:close/>
                  </a:path>
                </a:pathLst>
              </a:custGeom>
              <a:solidFill>
                <a:srgbClr val="361E10">
                  <a:alpha val="10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56">
                <a:extLst>
                  <a:ext uri="{FF2B5EF4-FFF2-40B4-BE49-F238E27FC236}">
                    <a16:creationId xmlns:a16="http://schemas.microsoft.com/office/drawing/2014/main" id="{F676EDF9-49F4-3DCA-0453-81988E6C773D}"/>
                  </a:ext>
                </a:extLst>
              </p:cNvPr>
              <p:cNvSpPr/>
              <p:nvPr/>
            </p:nvSpPr>
            <p:spPr>
              <a:xfrm>
                <a:off x="5728900" y="1751775"/>
                <a:ext cx="250425" cy="216325"/>
              </a:xfrm>
              <a:custGeom>
                <a:avLst/>
                <a:gdLst/>
                <a:ahLst/>
                <a:cxnLst/>
                <a:rect l="l" t="t" r="r" b="b"/>
                <a:pathLst>
                  <a:path w="10017" h="8653" extrusionOk="0">
                    <a:moveTo>
                      <a:pt x="8503" y="0"/>
                    </a:moveTo>
                    <a:lnTo>
                      <a:pt x="8503" y="0"/>
                    </a:lnTo>
                    <a:cubicBezTo>
                      <a:pt x="5596" y="779"/>
                      <a:pt x="2229" y="3478"/>
                      <a:pt x="383" y="5814"/>
                    </a:cubicBezTo>
                    <a:cubicBezTo>
                      <a:pt x="258" y="5970"/>
                      <a:pt x="144" y="6124"/>
                      <a:pt x="33" y="6278"/>
                    </a:cubicBezTo>
                    <a:cubicBezTo>
                      <a:pt x="33" y="7035"/>
                      <a:pt x="0" y="7899"/>
                      <a:pt x="0" y="8652"/>
                    </a:cubicBezTo>
                    <a:cubicBezTo>
                      <a:pt x="337" y="8248"/>
                      <a:pt x="704" y="7856"/>
                      <a:pt x="1101" y="7477"/>
                    </a:cubicBezTo>
                    <a:cubicBezTo>
                      <a:pt x="3476" y="5209"/>
                      <a:pt x="6843" y="3442"/>
                      <a:pt x="10017" y="2635"/>
                    </a:cubicBezTo>
                    <a:cubicBezTo>
                      <a:pt x="9927" y="2428"/>
                      <a:pt x="9827" y="2228"/>
                      <a:pt x="9714" y="2035"/>
                    </a:cubicBezTo>
                    <a:cubicBezTo>
                      <a:pt x="9399" y="1507"/>
                      <a:pt x="8985" y="1054"/>
                      <a:pt x="8471" y="735"/>
                    </a:cubicBezTo>
                    <a:cubicBezTo>
                      <a:pt x="8510" y="493"/>
                      <a:pt x="8521" y="246"/>
                      <a:pt x="8503" y="0"/>
                    </a:cubicBezTo>
                    <a:close/>
                  </a:path>
                </a:pathLst>
              </a:custGeom>
              <a:solidFill>
                <a:srgbClr val="361E10">
                  <a:alpha val="10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0" name="Google Shape;2300;p56">
                <a:extLst>
                  <a:ext uri="{FF2B5EF4-FFF2-40B4-BE49-F238E27FC236}">
                    <a16:creationId xmlns:a16="http://schemas.microsoft.com/office/drawing/2014/main" id="{935C289E-E808-C851-5D56-082A6364B8A5}"/>
                  </a:ext>
                </a:extLst>
              </p:cNvPr>
              <p:cNvSpPr/>
              <p:nvPr/>
            </p:nvSpPr>
            <p:spPr>
              <a:xfrm>
                <a:off x="4751800" y="1640450"/>
                <a:ext cx="1024000" cy="909325"/>
              </a:xfrm>
              <a:custGeom>
                <a:avLst/>
                <a:gdLst/>
                <a:ahLst/>
                <a:cxnLst/>
                <a:rect l="l" t="t" r="r" b="b"/>
                <a:pathLst>
                  <a:path w="40960" h="36373" extrusionOk="0">
                    <a:moveTo>
                      <a:pt x="21407" y="1"/>
                    </a:moveTo>
                    <a:cubicBezTo>
                      <a:pt x="19416" y="1"/>
                      <a:pt x="17447" y="333"/>
                      <a:pt x="15579" y="982"/>
                    </a:cubicBezTo>
                    <a:cubicBezTo>
                      <a:pt x="15093" y="1146"/>
                      <a:pt x="14618" y="1336"/>
                      <a:pt x="14147" y="1550"/>
                    </a:cubicBezTo>
                    <a:cubicBezTo>
                      <a:pt x="13512" y="1829"/>
                      <a:pt x="12891" y="2154"/>
                      <a:pt x="12286" y="2511"/>
                    </a:cubicBezTo>
                    <a:cubicBezTo>
                      <a:pt x="12201" y="2508"/>
                      <a:pt x="12119" y="2503"/>
                      <a:pt x="12033" y="2503"/>
                    </a:cubicBezTo>
                    <a:cubicBezTo>
                      <a:pt x="12017" y="2503"/>
                      <a:pt x="12000" y="2503"/>
                      <a:pt x="11983" y="2503"/>
                    </a:cubicBezTo>
                    <a:cubicBezTo>
                      <a:pt x="10908" y="2503"/>
                      <a:pt x="9833" y="2735"/>
                      <a:pt x="8841" y="3165"/>
                    </a:cubicBezTo>
                    <a:cubicBezTo>
                      <a:pt x="7763" y="3625"/>
                      <a:pt x="6785" y="4325"/>
                      <a:pt x="6013" y="5207"/>
                    </a:cubicBezTo>
                    <a:cubicBezTo>
                      <a:pt x="5556" y="5731"/>
                      <a:pt x="5189" y="6324"/>
                      <a:pt x="4914" y="6957"/>
                    </a:cubicBezTo>
                    <a:cubicBezTo>
                      <a:pt x="4852" y="7085"/>
                      <a:pt x="4803" y="7214"/>
                      <a:pt x="4753" y="7346"/>
                    </a:cubicBezTo>
                    <a:cubicBezTo>
                      <a:pt x="4221" y="8756"/>
                      <a:pt x="4106" y="10334"/>
                      <a:pt x="4374" y="11827"/>
                    </a:cubicBezTo>
                    <a:cubicBezTo>
                      <a:pt x="4182" y="11969"/>
                      <a:pt x="4013" y="12133"/>
                      <a:pt x="3867" y="12316"/>
                    </a:cubicBezTo>
                    <a:cubicBezTo>
                      <a:pt x="3814" y="12381"/>
                      <a:pt x="3763" y="12448"/>
                      <a:pt x="3718" y="12516"/>
                    </a:cubicBezTo>
                    <a:cubicBezTo>
                      <a:pt x="3278" y="13155"/>
                      <a:pt x="3075" y="13969"/>
                      <a:pt x="3068" y="14755"/>
                    </a:cubicBezTo>
                    <a:cubicBezTo>
                      <a:pt x="3053" y="15865"/>
                      <a:pt x="3371" y="16947"/>
                      <a:pt x="3656" y="18018"/>
                    </a:cubicBezTo>
                    <a:cubicBezTo>
                      <a:pt x="3696" y="18165"/>
                      <a:pt x="3735" y="18314"/>
                      <a:pt x="3775" y="18465"/>
                    </a:cubicBezTo>
                    <a:cubicBezTo>
                      <a:pt x="3750" y="18522"/>
                      <a:pt x="3721" y="18582"/>
                      <a:pt x="3700" y="18636"/>
                    </a:cubicBezTo>
                    <a:cubicBezTo>
                      <a:pt x="3425" y="19400"/>
                      <a:pt x="3375" y="19943"/>
                      <a:pt x="3142" y="20318"/>
                    </a:cubicBezTo>
                    <a:cubicBezTo>
                      <a:pt x="2907" y="20725"/>
                      <a:pt x="2472" y="21071"/>
                      <a:pt x="1957" y="21207"/>
                    </a:cubicBezTo>
                    <a:cubicBezTo>
                      <a:pt x="1786" y="21253"/>
                      <a:pt x="1604" y="21276"/>
                      <a:pt x="1418" y="21276"/>
                    </a:cubicBezTo>
                    <a:cubicBezTo>
                      <a:pt x="1039" y="21276"/>
                      <a:pt x="643" y="21180"/>
                      <a:pt x="289" y="20979"/>
                    </a:cubicBezTo>
                    <a:lnTo>
                      <a:pt x="286" y="20979"/>
                    </a:lnTo>
                    <a:cubicBezTo>
                      <a:pt x="259" y="20963"/>
                      <a:pt x="230" y="20955"/>
                      <a:pt x="200" y="20955"/>
                    </a:cubicBezTo>
                    <a:cubicBezTo>
                      <a:pt x="154" y="20955"/>
                      <a:pt x="109" y="20973"/>
                      <a:pt x="72" y="21008"/>
                    </a:cubicBezTo>
                    <a:cubicBezTo>
                      <a:pt x="0" y="21075"/>
                      <a:pt x="0" y="21189"/>
                      <a:pt x="68" y="21261"/>
                    </a:cubicBezTo>
                    <a:cubicBezTo>
                      <a:pt x="557" y="21760"/>
                      <a:pt x="1264" y="22089"/>
                      <a:pt x="2036" y="22113"/>
                    </a:cubicBezTo>
                    <a:cubicBezTo>
                      <a:pt x="2065" y="22114"/>
                      <a:pt x="2094" y="22115"/>
                      <a:pt x="2123" y="22115"/>
                    </a:cubicBezTo>
                    <a:cubicBezTo>
                      <a:pt x="2480" y="22115"/>
                      <a:pt x="2845" y="22050"/>
                      <a:pt x="3189" y="21921"/>
                    </a:cubicBezTo>
                    <a:cubicBezTo>
                      <a:pt x="3517" y="21421"/>
                      <a:pt x="3817" y="20904"/>
                      <a:pt x="4092" y="20375"/>
                    </a:cubicBezTo>
                    <a:cubicBezTo>
                      <a:pt x="4100" y="20364"/>
                      <a:pt x="4103" y="20349"/>
                      <a:pt x="4110" y="20339"/>
                    </a:cubicBezTo>
                    <a:cubicBezTo>
                      <a:pt x="4182" y="20197"/>
                      <a:pt x="4253" y="20053"/>
                      <a:pt x="4324" y="19910"/>
                    </a:cubicBezTo>
                    <a:cubicBezTo>
                      <a:pt x="4346" y="19860"/>
                      <a:pt x="4371" y="19811"/>
                      <a:pt x="4396" y="19761"/>
                    </a:cubicBezTo>
                    <a:cubicBezTo>
                      <a:pt x="4457" y="19629"/>
                      <a:pt x="4517" y="19497"/>
                      <a:pt x="4574" y="19364"/>
                    </a:cubicBezTo>
                    <a:cubicBezTo>
                      <a:pt x="4603" y="19297"/>
                      <a:pt x="4631" y="19225"/>
                      <a:pt x="4660" y="19157"/>
                    </a:cubicBezTo>
                    <a:cubicBezTo>
                      <a:pt x="4713" y="19036"/>
                      <a:pt x="4763" y="18918"/>
                      <a:pt x="4810" y="18793"/>
                    </a:cubicBezTo>
                    <a:cubicBezTo>
                      <a:pt x="4881" y="18611"/>
                      <a:pt x="4953" y="18425"/>
                      <a:pt x="5017" y="18240"/>
                    </a:cubicBezTo>
                    <a:cubicBezTo>
                      <a:pt x="5045" y="18161"/>
                      <a:pt x="5070" y="18079"/>
                      <a:pt x="5095" y="17997"/>
                    </a:cubicBezTo>
                    <a:cubicBezTo>
                      <a:pt x="5138" y="17872"/>
                      <a:pt x="5177" y="17751"/>
                      <a:pt x="5217" y="17626"/>
                    </a:cubicBezTo>
                    <a:cubicBezTo>
                      <a:pt x="5242" y="17540"/>
                      <a:pt x="5267" y="17451"/>
                      <a:pt x="5292" y="17361"/>
                    </a:cubicBezTo>
                    <a:cubicBezTo>
                      <a:pt x="5328" y="17244"/>
                      <a:pt x="5360" y="17126"/>
                      <a:pt x="5392" y="17004"/>
                    </a:cubicBezTo>
                    <a:cubicBezTo>
                      <a:pt x="5403" y="16961"/>
                      <a:pt x="5417" y="16919"/>
                      <a:pt x="5428" y="16872"/>
                    </a:cubicBezTo>
                    <a:lnTo>
                      <a:pt x="5423" y="16872"/>
                    </a:lnTo>
                    <a:cubicBezTo>
                      <a:pt x="5495" y="16590"/>
                      <a:pt x="5559" y="16308"/>
                      <a:pt x="5613" y="16019"/>
                    </a:cubicBezTo>
                    <a:cubicBezTo>
                      <a:pt x="5927" y="16162"/>
                      <a:pt x="6278" y="16235"/>
                      <a:pt x="6625" y="16235"/>
                    </a:cubicBezTo>
                    <a:cubicBezTo>
                      <a:pt x="6729" y="16235"/>
                      <a:pt x="6832" y="16228"/>
                      <a:pt x="6934" y="16215"/>
                    </a:cubicBezTo>
                    <a:cubicBezTo>
                      <a:pt x="7792" y="16105"/>
                      <a:pt x="8791" y="15265"/>
                      <a:pt x="9502" y="14773"/>
                    </a:cubicBezTo>
                    <a:cubicBezTo>
                      <a:pt x="10663" y="15291"/>
                      <a:pt x="11934" y="15552"/>
                      <a:pt x="13205" y="15552"/>
                    </a:cubicBezTo>
                    <a:cubicBezTo>
                      <a:pt x="14227" y="15552"/>
                      <a:pt x="15250" y="15383"/>
                      <a:pt x="16214" y="15044"/>
                    </a:cubicBezTo>
                    <a:cubicBezTo>
                      <a:pt x="18364" y="14284"/>
                      <a:pt x="20264" y="12434"/>
                      <a:pt x="21313" y="10406"/>
                    </a:cubicBezTo>
                    <a:cubicBezTo>
                      <a:pt x="21321" y="10395"/>
                      <a:pt x="21324" y="10381"/>
                      <a:pt x="21331" y="10370"/>
                    </a:cubicBezTo>
                    <a:lnTo>
                      <a:pt x="21331" y="10370"/>
                    </a:lnTo>
                    <a:cubicBezTo>
                      <a:pt x="21328" y="10391"/>
                      <a:pt x="21328" y="10416"/>
                      <a:pt x="21324" y="10438"/>
                    </a:cubicBezTo>
                    <a:cubicBezTo>
                      <a:pt x="21031" y="13120"/>
                      <a:pt x="21782" y="15905"/>
                      <a:pt x="23380" y="18079"/>
                    </a:cubicBezTo>
                    <a:cubicBezTo>
                      <a:pt x="24998" y="20272"/>
                      <a:pt x="27462" y="21818"/>
                      <a:pt x="30137" y="22321"/>
                    </a:cubicBezTo>
                    <a:cubicBezTo>
                      <a:pt x="29776" y="23438"/>
                      <a:pt x="29722" y="24628"/>
                      <a:pt x="30179" y="25710"/>
                    </a:cubicBezTo>
                    <a:cubicBezTo>
                      <a:pt x="30347" y="26110"/>
                      <a:pt x="30569" y="26485"/>
                      <a:pt x="30836" y="26824"/>
                    </a:cubicBezTo>
                    <a:cubicBezTo>
                      <a:pt x="30839" y="26938"/>
                      <a:pt x="30847" y="27048"/>
                      <a:pt x="30861" y="27145"/>
                    </a:cubicBezTo>
                    <a:cubicBezTo>
                      <a:pt x="30968" y="27949"/>
                      <a:pt x="31176" y="28452"/>
                      <a:pt x="31144" y="28894"/>
                    </a:cubicBezTo>
                    <a:cubicBezTo>
                      <a:pt x="31125" y="29363"/>
                      <a:pt x="30901" y="29869"/>
                      <a:pt x="30504" y="30230"/>
                    </a:cubicBezTo>
                    <a:cubicBezTo>
                      <a:pt x="30129" y="30578"/>
                      <a:pt x="29581" y="30799"/>
                      <a:pt x="29004" y="30799"/>
                    </a:cubicBezTo>
                    <a:cubicBezTo>
                      <a:pt x="28977" y="30799"/>
                      <a:pt x="28950" y="30799"/>
                      <a:pt x="28923" y="30798"/>
                    </a:cubicBezTo>
                    <a:lnTo>
                      <a:pt x="28919" y="30798"/>
                    </a:lnTo>
                    <a:cubicBezTo>
                      <a:pt x="28916" y="30798"/>
                      <a:pt x="28914" y="30797"/>
                      <a:pt x="28912" y="30797"/>
                    </a:cubicBezTo>
                    <a:cubicBezTo>
                      <a:pt x="28836" y="30797"/>
                      <a:pt x="28764" y="30847"/>
                      <a:pt x="28740" y="30923"/>
                    </a:cubicBezTo>
                    <a:cubicBezTo>
                      <a:pt x="28712" y="31016"/>
                      <a:pt x="28762" y="31119"/>
                      <a:pt x="28858" y="31148"/>
                    </a:cubicBezTo>
                    <a:cubicBezTo>
                      <a:pt x="29134" y="31238"/>
                      <a:pt x="29430" y="31285"/>
                      <a:pt x="29731" y="31285"/>
                    </a:cubicBezTo>
                    <a:cubicBezTo>
                      <a:pt x="30154" y="31285"/>
                      <a:pt x="30588" y="31192"/>
                      <a:pt x="30993" y="30998"/>
                    </a:cubicBezTo>
                    <a:cubicBezTo>
                      <a:pt x="31693" y="30658"/>
                      <a:pt x="32268" y="30038"/>
                      <a:pt x="32561" y="29252"/>
                    </a:cubicBezTo>
                    <a:cubicBezTo>
                      <a:pt x="32715" y="28855"/>
                      <a:pt x="32768" y="28420"/>
                      <a:pt x="32793" y="28063"/>
                    </a:cubicBezTo>
                    <a:cubicBezTo>
                      <a:pt x="32793" y="28041"/>
                      <a:pt x="32793" y="28020"/>
                      <a:pt x="32797" y="27998"/>
                    </a:cubicBezTo>
                    <a:cubicBezTo>
                      <a:pt x="33693" y="27245"/>
                      <a:pt x="34964" y="26631"/>
                      <a:pt x="36196" y="26366"/>
                    </a:cubicBezTo>
                    <a:cubicBezTo>
                      <a:pt x="36467" y="26438"/>
                      <a:pt x="36745" y="26556"/>
                      <a:pt x="37028" y="26738"/>
                    </a:cubicBezTo>
                    <a:cubicBezTo>
                      <a:pt x="39176" y="28125"/>
                      <a:pt x="37479" y="34680"/>
                      <a:pt x="32502" y="34680"/>
                    </a:cubicBezTo>
                    <a:cubicBezTo>
                      <a:pt x="31852" y="34680"/>
                      <a:pt x="31146" y="34568"/>
                      <a:pt x="30386" y="34318"/>
                    </a:cubicBezTo>
                    <a:cubicBezTo>
                      <a:pt x="29929" y="34783"/>
                      <a:pt x="29447" y="35225"/>
                      <a:pt x="28948" y="35639"/>
                    </a:cubicBezTo>
                    <a:cubicBezTo>
                      <a:pt x="30062" y="36094"/>
                      <a:pt x="31241" y="36372"/>
                      <a:pt x="32427" y="36372"/>
                    </a:cubicBezTo>
                    <a:cubicBezTo>
                      <a:pt x="32768" y="36372"/>
                      <a:pt x="33109" y="36349"/>
                      <a:pt x="33450" y="36301"/>
                    </a:cubicBezTo>
                    <a:cubicBezTo>
                      <a:pt x="35717" y="35976"/>
                      <a:pt x="37903" y="34318"/>
                      <a:pt x="38285" y="32062"/>
                    </a:cubicBezTo>
                    <a:cubicBezTo>
                      <a:pt x="39462" y="31526"/>
                      <a:pt x="40199" y="30280"/>
                      <a:pt x="40427" y="29006"/>
                    </a:cubicBezTo>
                    <a:cubicBezTo>
                      <a:pt x="40652" y="27735"/>
                      <a:pt x="40442" y="26423"/>
                      <a:pt x="40166" y="25160"/>
                    </a:cubicBezTo>
                    <a:cubicBezTo>
                      <a:pt x="40048" y="24624"/>
                      <a:pt x="39963" y="24074"/>
                      <a:pt x="39902" y="23517"/>
                    </a:cubicBezTo>
                    <a:lnTo>
                      <a:pt x="39903" y="23517"/>
                    </a:lnTo>
                    <a:cubicBezTo>
                      <a:pt x="39816" y="22763"/>
                      <a:pt x="39774" y="22003"/>
                      <a:pt x="39752" y="21261"/>
                    </a:cubicBezTo>
                    <a:cubicBezTo>
                      <a:pt x="39831" y="21164"/>
                      <a:pt x="39910" y="21068"/>
                      <a:pt x="39977" y="20968"/>
                    </a:cubicBezTo>
                    <a:cubicBezTo>
                      <a:pt x="40598" y="20093"/>
                      <a:pt x="40895" y="19046"/>
                      <a:pt x="40935" y="17964"/>
                    </a:cubicBezTo>
                    <a:cubicBezTo>
                      <a:pt x="40960" y="17168"/>
                      <a:pt x="40849" y="16354"/>
                      <a:pt x="40613" y="15575"/>
                    </a:cubicBezTo>
                    <a:cubicBezTo>
                      <a:pt x="40598" y="15518"/>
                      <a:pt x="40581" y="15465"/>
                      <a:pt x="40563" y="15411"/>
                    </a:cubicBezTo>
                    <a:lnTo>
                      <a:pt x="40563" y="15408"/>
                    </a:lnTo>
                    <a:cubicBezTo>
                      <a:pt x="40434" y="15008"/>
                      <a:pt x="40274" y="14619"/>
                      <a:pt x="40084" y="14247"/>
                    </a:cubicBezTo>
                    <a:cubicBezTo>
                      <a:pt x="39488" y="13073"/>
                      <a:pt x="38702" y="12031"/>
                      <a:pt x="37817" y="11066"/>
                    </a:cubicBezTo>
                    <a:cubicBezTo>
                      <a:pt x="37035" y="10213"/>
                      <a:pt x="36174" y="9420"/>
                      <a:pt x="35293" y="8664"/>
                    </a:cubicBezTo>
                    <a:cubicBezTo>
                      <a:pt x="35297" y="8599"/>
                      <a:pt x="35300" y="8531"/>
                      <a:pt x="35300" y="8466"/>
                    </a:cubicBezTo>
                    <a:cubicBezTo>
                      <a:pt x="35310" y="7431"/>
                      <a:pt x="34893" y="6468"/>
                      <a:pt x="34264" y="5617"/>
                    </a:cubicBezTo>
                    <a:cubicBezTo>
                      <a:pt x="33735" y="4903"/>
                      <a:pt x="33060" y="4267"/>
                      <a:pt x="32365" y="3732"/>
                    </a:cubicBezTo>
                    <a:cubicBezTo>
                      <a:pt x="29529" y="1550"/>
                      <a:pt x="26033" y="247"/>
                      <a:pt x="22467" y="32"/>
                    </a:cubicBezTo>
                    <a:cubicBezTo>
                      <a:pt x="22113" y="11"/>
                      <a:pt x="21760" y="1"/>
                      <a:pt x="21407" y="1"/>
                    </a:cubicBezTo>
                    <a:close/>
                  </a:path>
                </a:pathLst>
              </a:custGeom>
              <a:solidFill>
                <a:srgbClr val="6107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1" name="Google Shape;2301;p56">
                <a:extLst>
                  <a:ext uri="{FF2B5EF4-FFF2-40B4-BE49-F238E27FC236}">
                    <a16:creationId xmlns:a16="http://schemas.microsoft.com/office/drawing/2014/main" id="{078318ED-BB9C-CDDD-555D-3992612E3A1F}"/>
                  </a:ext>
                </a:extLst>
              </p:cNvPr>
              <p:cNvSpPr/>
              <p:nvPr/>
            </p:nvSpPr>
            <p:spPr>
              <a:xfrm>
                <a:off x="4870600" y="1640475"/>
                <a:ext cx="895275" cy="385200"/>
              </a:xfrm>
              <a:custGeom>
                <a:avLst/>
                <a:gdLst/>
                <a:ahLst/>
                <a:cxnLst/>
                <a:rect l="l" t="t" r="r" b="b"/>
                <a:pathLst>
                  <a:path w="35811" h="15408" extrusionOk="0">
                    <a:moveTo>
                      <a:pt x="16659" y="0"/>
                    </a:moveTo>
                    <a:cubicBezTo>
                      <a:pt x="13453" y="0"/>
                      <a:pt x="10302" y="862"/>
                      <a:pt x="7535" y="2510"/>
                    </a:cubicBezTo>
                    <a:cubicBezTo>
                      <a:pt x="7433" y="2505"/>
                      <a:pt x="7331" y="2503"/>
                      <a:pt x="7228" y="2503"/>
                    </a:cubicBezTo>
                    <a:cubicBezTo>
                      <a:pt x="4977" y="2503"/>
                      <a:pt x="2740" y="3512"/>
                      <a:pt x="1261" y="5206"/>
                    </a:cubicBezTo>
                    <a:cubicBezTo>
                      <a:pt x="712" y="5837"/>
                      <a:pt x="290" y="6566"/>
                      <a:pt x="1" y="7345"/>
                    </a:cubicBezTo>
                    <a:cubicBezTo>
                      <a:pt x="1461" y="5976"/>
                      <a:pt x="4007" y="3876"/>
                      <a:pt x="6316" y="3876"/>
                    </a:cubicBezTo>
                    <a:cubicBezTo>
                      <a:pt x="6774" y="3876"/>
                      <a:pt x="7221" y="3959"/>
                      <a:pt x="7650" y="4145"/>
                    </a:cubicBezTo>
                    <a:cubicBezTo>
                      <a:pt x="7650" y="4145"/>
                      <a:pt x="12697" y="1143"/>
                      <a:pt x="17133" y="1143"/>
                    </a:cubicBezTo>
                    <a:cubicBezTo>
                      <a:pt x="17996" y="1143"/>
                      <a:pt x="18836" y="1256"/>
                      <a:pt x="19611" y="1527"/>
                    </a:cubicBezTo>
                    <a:cubicBezTo>
                      <a:pt x="19611" y="1527"/>
                      <a:pt x="28359" y="2420"/>
                      <a:pt x="29312" y="9205"/>
                    </a:cubicBezTo>
                    <a:cubicBezTo>
                      <a:pt x="29312" y="9205"/>
                      <a:pt x="34066" y="12572"/>
                      <a:pt x="35811" y="15407"/>
                    </a:cubicBezTo>
                    <a:cubicBezTo>
                      <a:pt x="35682" y="15007"/>
                      <a:pt x="35522" y="14618"/>
                      <a:pt x="35332" y="14246"/>
                    </a:cubicBezTo>
                    <a:cubicBezTo>
                      <a:pt x="34208" y="12036"/>
                      <a:pt x="32419" y="10279"/>
                      <a:pt x="30541" y="8663"/>
                    </a:cubicBezTo>
                    <a:cubicBezTo>
                      <a:pt x="30666" y="6673"/>
                      <a:pt x="29191" y="4945"/>
                      <a:pt x="27613" y="3731"/>
                    </a:cubicBezTo>
                    <a:cubicBezTo>
                      <a:pt x="24778" y="1549"/>
                      <a:pt x="21282" y="246"/>
                      <a:pt x="17715" y="31"/>
                    </a:cubicBezTo>
                    <a:cubicBezTo>
                      <a:pt x="17362" y="10"/>
                      <a:pt x="17010" y="0"/>
                      <a:pt x="16659" y="0"/>
                    </a:cubicBezTo>
                    <a:close/>
                  </a:path>
                </a:pathLst>
              </a:custGeom>
              <a:solidFill>
                <a:srgbClr val="E6F0EF">
                  <a:alpha val="20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2" name="Google Shape;2302;p56">
                <a:extLst>
                  <a:ext uri="{FF2B5EF4-FFF2-40B4-BE49-F238E27FC236}">
                    <a16:creationId xmlns:a16="http://schemas.microsoft.com/office/drawing/2014/main" id="{308E31CE-CEF5-8DD6-6FE0-BF6BA54921B6}"/>
                  </a:ext>
                </a:extLst>
              </p:cNvPr>
              <p:cNvSpPr/>
              <p:nvPr/>
            </p:nvSpPr>
            <p:spPr>
              <a:xfrm>
                <a:off x="4751800" y="1883975"/>
                <a:ext cx="532875" cy="309350"/>
              </a:xfrm>
              <a:custGeom>
                <a:avLst/>
                <a:gdLst/>
                <a:ahLst/>
                <a:cxnLst/>
                <a:rect l="l" t="t" r="r" b="b"/>
                <a:pathLst>
                  <a:path w="21315" h="12374" extrusionOk="0">
                    <a:moveTo>
                      <a:pt x="11734" y="0"/>
                    </a:moveTo>
                    <a:cubicBezTo>
                      <a:pt x="11516" y="2004"/>
                      <a:pt x="9841" y="3761"/>
                      <a:pt x="7846" y="4067"/>
                    </a:cubicBezTo>
                    <a:cubicBezTo>
                      <a:pt x="7609" y="4104"/>
                      <a:pt x="7368" y="4122"/>
                      <a:pt x="7128" y="4122"/>
                    </a:cubicBezTo>
                    <a:cubicBezTo>
                      <a:pt x="5874" y="4122"/>
                      <a:pt x="4607" y="3634"/>
                      <a:pt x="3718" y="2775"/>
                    </a:cubicBezTo>
                    <a:cubicBezTo>
                      <a:pt x="3278" y="3414"/>
                      <a:pt x="3075" y="4228"/>
                      <a:pt x="3068" y="5014"/>
                    </a:cubicBezTo>
                    <a:cubicBezTo>
                      <a:pt x="3053" y="6124"/>
                      <a:pt x="3372" y="7206"/>
                      <a:pt x="3657" y="8277"/>
                    </a:cubicBezTo>
                    <a:cubicBezTo>
                      <a:pt x="3697" y="8424"/>
                      <a:pt x="3735" y="8573"/>
                      <a:pt x="3775" y="8724"/>
                    </a:cubicBezTo>
                    <a:cubicBezTo>
                      <a:pt x="3750" y="8781"/>
                      <a:pt x="3722" y="8841"/>
                      <a:pt x="3700" y="8895"/>
                    </a:cubicBezTo>
                    <a:cubicBezTo>
                      <a:pt x="3425" y="9659"/>
                      <a:pt x="3375" y="10202"/>
                      <a:pt x="3142" y="10577"/>
                    </a:cubicBezTo>
                    <a:cubicBezTo>
                      <a:pt x="2907" y="10984"/>
                      <a:pt x="2472" y="11330"/>
                      <a:pt x="1958" y="11466"/>
                    </a:cubicBezTo>
                    <a:cubicBezTo>
                      <a:pt x="1787" y="11512"/>
                      <a:pt x="1605" y="11535"/>
                      <a:pt x="1418" y="11535"/>
                    </a:cubicBezTo>
                    <a:cubicBezTo>
                      <a:pt x="1040" y="11535"/>
                      <a:pt x="644" y="11439"/>
                      <a:pt x="290" y="11238"/>
                    </a:cubicBezTo>
                    <a:lnTo>
                      <a:pt x="286" y="11238"/>
                    </a:lnTo>
                    <a:cubicBezTo>
                      <a:pt x="259" y="11222"/>
                      <a:pt x="229" y="11214"/>
                      <a:pt x="199" y="11214"/>
                    </a:cubicBezTo>
                    <a:cubicBezTo>
                      <a:pt x="154" y="11214"/>
                      <a:pt x="108" y="11231"/>
                      <a:pt x="72" y="11266"/>
                    </a:cubicBezTo>
                    <a:cubicBezTo>
                      <a:pt x="0" y="11334"/>
                      <a:pt x="0" y="11448"/>
                      <a:pt x="68" y="11520"/>
                    </a:cubicBezTo>
                    <a:cubicBezTo>
                      <a:pt x="558" y="12019"/>
                      <a:pt x="1264" y="12348"/>
                      <a:pt x="2036" y="12372"/>
                    </a:cubicBezTo>
                    <a:cubicBezTo>
                      <a:pt x="2065" y="12373"/>
                      <a:pt x="2094" y="12374"/>
                      <a:pt x="2123" y="12374"/>
                    </a:cubicBezTo>
                    <a:cubicBezTo>
                      <a:pt x="2481" y="12374"/>
                      <a:pt x="2846" y="12309"/>
                      <a:pt x="3189" y="12180"/>
                    </a:cubicBezTo>
                    <a:cubicBezTo>
                      <a:pt x="3518" y="11680"/>
                      <a:pt x="3817" y="11163"/>
                      <a:pt x="4092" y="10634"/>
                    </a:cubicBezTo>
                    <a:cubicBezTo>
                      <a:pt x="4100" y="10623"/>
                      <a:pt x="4104" y="10608"/>
                      <a:pt x="4110" y="10598"/>
                    </a:cubicBezTo>
                    <a:cubicBezTo>
                      <a:pt x="4182" y="10456"/>
                      <a:pt x="4253" y="10312"/>
                      <a:pt x="4325" y="10169"/>
                    </a:cubicBezTo>
                    <a:cubicBezTo>
                      <a:pt x="4346" y="10119"/>
                      <a:pt x="4371" y="10070"/>
                      <a:pt x="4397" y="10020"/>
                    </a:cubicBezTo>
                    <a:cubicBezTo>
                      <a:pt x="4457" y="9888"/>
                      <a:pt x="4518" y="9756"/>
                      <a:pt x="4575" y="9623"/>
                    </a:cubicBezTo>
                    <a:cubicBezTo>
                      <a:pt x="4603" y="9556"/>
                      <a:pt x="4632" y="9484"/>
                      <a:pt x="4660" y="9416"/>
                    </a:cubicBezTo>
                    <a:cubicBezTo>
                      <a:pt x="4714" y="9295"/>
                      <a:pt x="4764" y="9177"/>
                      <a:pt x="4810" y="9052"/>
                    </a:cubicBezTo>
                    <a:cubicBezTo>
                      <a:pt x="4881" y="8870"/>
                      <a:pt x="4953" y="8684"/>
                      <a:pt x="5017" y="8499"/>
                    </a:cubicBezTo>
                    <a:cubicBezTo>
                      <a:pt x="5045" y="8420"/>
                      <a:pt x="5070" y="8338"/>
                      <a:pt x="5096" y="8256"/>
                    </a:cubicBezTo>
                    <a:cubicBezTo>
                      <a:pt x="5139" y="8131"/>
                      <a:pt x="5178" y="8010"/>
                      <a:pt x="5217" y="7885"/>
                    </a:cubicBezTo>
                    <a:cubicBezTo>
                      <a:pt x="5243" y="7799"/>
                      <a:pt x="5268" y="7710"/>
                      <a:pt x="5293" y="7620"/>
                    </a:cubicBezTo>
                    <a:cubicBezTo>
                      <a:pt x="5328" y="7503"/>
                      <a:pt x="5360" y="7385"/>
                      <a:pt x="5392" y="7263"/>
                    </a:cubicBezTo>
                    <a:cubicBezTo>
                      <a:pt x="5403" y="7220"/>
                      <a:pt x="5417" y="7178"/>
                      <a:pt x="5428" y="7131"/>
                    </a:cubicBezTo>
                    <a:lnTo>
                      <a:pt x="5424" y="7131"/>
                    </a:lnTo>
                    <a:cubicBezTo>
                      <a:pt x="5496" y="6849"/>
                      <a:pt x="5559" y="6567"/>
                      <a:pt x="5613" y="6278"/>
                    </a:cubicBezTo>
                    <a:cubicBezTo>
                      <a:pt x="5927" y="6421"/>
                      <a:pt x="6278" y="6494"/>
                      <a:pt x="6625" y="6494"/>
                    </a:cubicBezTo>
                    <a:cubicBezTo>
                      <a:pt x="6729" y="6494"/>
                      <a:pt x="6833" y="6487"/>
                      <a:pt x="6935" y="6474"/>
                    </a:cubicBezTo>
                    <a:cubicBezTo>
                      <a:pt x="7792" y="6364"/>
                      <a:pt x="8792" y="5524"/>
                      <a:pt x="9502" y="5032"/>
                    </a:cubicBezTo>
                    <a:cubicBezTo>
                      <a:pt x="10663" y="5550"/>
                      <a:pt x="11935" y="5811"/>
                      <a:pt x="13206" y="5811"/>
                    </a:cubicBezTo>
                    <a:cubicBezTo>
                      <a:pt x="14228" y="5811"/>
                      <a:pt x="15251" y="5642"/>
                      <a:pt x="16215" y="5303"/>
                    </a:cubicBezTo>
                    <a:cubicBezTo>
                      <a:pt x="18365" y="4543"/>
                      <a:pt x="20264" y="2693"/>
                      <a:pt x="21313" y="665"/>
                    </a:cubicBezTo>
                    <a:lnTo>
                      <a:pt x="21314" y="665"/>
                    </a:lnTo>
                    <a:cubicBezTo>
                      <a:pt x="21282" y="586"/>
                      <a:pt x="21253" y="504"/>
                      <a:pt x="21225" y="426"/>
                    </a:cubicBezTo>
                    <a:cubicBezTo>
                      <a:pt x="21161" y="575"/>
                      <a:pt x="21111" y="732"/>
                      <a:pt x="21054" y="883"/>
                    </a:cubicBezTo>
                    <a:cubicBezTo>
                      <a:pt x="19894" y="1367"/>
                      <a:pt x="18627" y="1600"/>
                      <a:pt x="17352" y="1600"/>
                    </a:cubicBezTo>
                    <a:cubicBezTo>
                      <a:pt x="15376" y="1600"/>
                      <a:pt x="13381" y="1042"/>
                      <a:pt x="11734" y="0"/>
                    </a:cubicBezTo>
                    <a:close/>
                  </a:path>
                </a:pathLst>
              </a:custGeom>
              <a:solidFill>
                <a:srgbClr val="361E10">
                  <a:alpha val="29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3" name="Google Shape;2303;p56">
                <a:extLst>
                  <a:ext uri="{FF2B5EF4-FFF2-40B4-BE49-F238E27FC236}">
                    <a16:creationId xmlns:a16="http://schemas.microsoft.com/office/drawing/2014/main" id="{5A0A32D0-A88A-6366-0B1D-A1A4E5602E9F}"/>
                  </a:ext>
                </a:extLst>
              </p:cNvPr>
              <p:cNvSpPr/>
              <p:nvPr/>
            </p:nvSpPr>
            <p:spPr>
              <a:xfrm>
                <a:off x="5277575" y="1901375"/>
                <a:ext cx="497600" cy="648400"/>
              </a:xfrm>
              <a:custGeom>
                <a:avLst/>
                <a:gdLst/>
                <a:ahLst/>
                <a:cxnLst/>
                <a:rect l="l" t="t" r="r" b="b"/>
                <a:pathLst>
                  <a:path w="19904" h="25936" extrusionOk="0">
                    <a:moveTo>
                      <a:pt x="294" y="1"/>
                    </a:moveTo>
                    <a:cubicBezTo>
                      <a:pt x="1" y="2683"/>
                      <a:pt x="751" y="5468"/>
                      <a:pt x="2351" y="7642"/>
                    </a:cubicBezTo>
                    <a:cubicBezTo>
                      <a:pt x="3968" y="9835"/>
                      <a:pt x="6431" y="11381"/>
                      <a:pt x="9106" y="11884"/>
                    </a:cubicBezTo>
                    <a:cubicBezTo>
                      <a:pt x="8745" y="13001"/>
                      <a:pt x="8691" y="14191"/>
                      <a:pt x="9149" y="15273"/>
                    </a:cubicBezTo>
                    <a:cubicBezTo>
                      <a:pt x="9316" y="15673"/>
                      <a:pt x="9539" y="16048"/>
                      <a:pt x="9805" y="16387"/>
                    </a:cubicBezTo>
                    <a:cubicBezTo>
                      <a:pt x="9810" y="16501"/>
                      <a:pt x="9817" y="16611"/>
                      <a:pt x="9831" y="16708"/>
                    </a:cubicBezTo>
                    <a:cubicBezTo>
                      <a:pt x="9938" y="17512"/>
                      <a:pt x="10145" y="18015"/>
                      <a:pt x="10113" y="18457"/>
                    </a:cubicBezTo>
                    <a:cubicBezTo>
                      <a:pt x="10095" y="18926"/>
                      <a:pt x="9870" y="19432"/>
                      <a:pt x="9473" y="19793"/>
                    </a:cubicBezTo>
                    <a:cubicBezTo>
                      <a:pt x="9098" y="20141"/>
                      <a:pt x="8551" y="20362"/>
                      <a:pt x="7973" y="20362"/>
                    </a:cubicBezTo>
                    <a:cubicBezTo>
                      <a:pt x="7946" y="20362"/>
                      <a:pt x="7919" y="20362"/>
                      <a:pt x="7892" y="20361"/>
                    </a:cubicBezTo>
                    <a:lnTo>
                      <a:pt x="7889" y="20361"/>
                    </a:lnTo>
                    <a:cubicBezTo>
                      <a:pt x="7886" y="20361"/>
                      <a:pt x="7884" y="20360"/>
                      <a:pt x="7882" y="20360"/>
                    </a:cubicBezTo>
                    <a:cubicBezTo>
                      <a:pt x="7805" y="20360"/>
                      <a:pt x="7734" y="20410"/>
                      <a:pt x="7710" y="20486"/>
                    </a:cubicBezTo>
                    <a:cubicBezTo>
                      <a:pt x="7681" y="20579"/>
                      <a:pt x="7731" y="20682"/>
                      <a:pt x="7827" y="20711"/>
                    </a:cubicBezTo>
                    <a:cubicBezTo>
                      <a:pt x="8104" y="20801"/>
                      <a:pt x="8399" y="20848"/>
                      <a:pt x="8700" y="20848"/>
                    </a:cubicBezTo>
                    <a:cubicBezTo>
                      <a:pt x="9124" y="20848"/>
                      <a:pt x="9558" y="20755"/>
                      <a:pt x="9963" y="20561"/>
                    </a:cubicBezTo>
                    <a:cubicBezTo>
                      <a:pt x="10663" y="20221"/>
                      <a:pt x="11237" y="19601"/>
                      <a:pt x="11530" y="18815"/>
                    </a:cubicBezTo>
                    <a:cubicBezTo>
                      <a:pt x="11684" y="18418"/>
                      <a:pt x="11738" y="17983"/>
                      <a:pt x="11763" y="17626"/>
                    </a:cubicBezTo>
                    <a:cubicBezTo>
                      <a:pt x="11763" y="17604"/>
                      <a:pt x="11763" y="17583"/>
                      <a:pt x="11766" y="17561"/>
                    </a:cubicBezTo>
                    <a:cubicBezTo>
                      <a:pt x="12662" y="16808"/>
                      <a:pt x="13934" y="16194"/>
                      <a:pt x="15165" y="15929"/>
                    </a:cubicBezTo>
                    <a:cubicBezTo>
                      <a:pt x="15437" y="16001"/>
                      <a:pt x="15715" y="16119"/>
                      <a:pt x="15998" y="16301"/>
                    </a:cubicBezTo>
                    <a:cubicBezTo>
                      <a:pt x="18145" y="17688"/>
                      <a:pt x="16448" y="24243"/>
                      <a:pt x="11471" y="24243"/>
                    </a:cubicBezTo>
                    <a:cubicBezTo>
                      <a:pt x="10822" y="24243"/>
                      <a:pt x="10116" y="24131"/>
                      <a:pt x="9356" y="23881"/>
                    </a:cubicBezTo>
                    <a:cubicBezTo>
                      <a:pt x="8899" y="24346"/>
                      <a:pt x="8417" y="24789"/>
                      <a:pt x="7917" y="25202"/>
                    </a:cubicBezTo>
                    <a:cubicBezTo>
                      <a:pt x="9032" y="25657"/>
                      <a:pt x="10211" y="25935"/>
                      <a:pt x="11396" y="25935"/>
                    </a:cubicBezTo>
                    <a:cubicBezTo>
                      <a:pt x="11737" y="25935"/>
                      <a:pt x="12079" y="25912"/>
                      <a:pt x="12420" y="25864"/>
                    </a:cubicBezTo>
                    <a:cubicBezTo>
                      <a:pt x="14686" y="25539"/>
                      <a:pt x="16872" y="23881"/>
                      <a:pt x="17254" y="21625"/>
                    </a:cubicBezTo>
                    <a:cubicBezTo>
                      <a:pt x="18432" y="21089"/>
                      <a:pt x="19168" y="19844"/>
                      <a:pt x="19396" y="18569"/>
                    </a:cubicBezTo>
                    <a:cubicBezTo>
                      <a:pt x="19621" y="17297"/>
                      <a:pt x="19411" y="15986"/>
                      <a:pt x="19135" y="14723"/>
                    </a:cubicBezTo>
                    <a:lnTo>
                      <a:pt x="19136" y="14723"/>
                    </a:lnTo>
                    <a:cubicBezTo>
                      <a:pt x="18861" y="13459"/>
                      <a:pt x="18757" y="12116"/>
                      <a:pt x="18722" y="10824"/>
                    </a:cubicBezTo>
                    <a:cubicBezTo>
                      <a:pt x="19497" y="9895"/>
                      <a:pt x="19861" y="8735"/>
                      <a:pt x="19904" y="7527"/>
                    </a:cubicBezTo>
                    <a:lnTo>
                      <a:pt x="19904" y="7527"/>
                    </a:lnTo>
                    <a:cubicBezTo>
                      <a:pt x="19014" y="8689"/>
                      <a:pt x="17551" y="9400"/>
                      <a:pt x="16087" y="9400"/>
                    </a:cubicBezTo>
                    <a:cubicBezTo>
                      <a:pt x="15747" y="9400"/>
                      <a:pt x="15406" y="9361"/>
                      <a:pt x="15073" y="9281"/>
                    </a:cubicBezTo>
                    <a:cubicBezTo>
                      <a:pt x="13048" y="8795"/>
                      <a:pt x="11262" y="6892"/>
                      <a:pt x="11277" y="4810"/>
                    </a:cubicBezTo>
                    <a:lnTo>
                      <a:pt x="11277" y="4810"/>
                    </a:lnTo>
                    <a:cubicBezTo>
                      <a:pt x="10726" y="6351"/>
                      <a:pt x="9048" y="7287"/>
                      <a:pt x="7404" y="7287"/>
                    </a:cubicBezTo>
                    <a:cubicBezTo>
                      <a:pt x="7257" y="7287"/>
                      <a:pt x="7110" y="7279"/>
                      <a:pt x="6964" y="7264"/>
                    </a:cubicBezTo>
                    <a:cubicBezTo>
                      <a:pt x="5189" y="7075"/>
                      <a:pt x="3626" y="5932"/>
                      <a:pt x="2547" y="4510"/>
                    </a:cubicBezTo>
                    <a:cubicBezTo>
                      <a:pt x="1525" y="3168"/>
                      <a:pt x="879" y="1586"/>
                      <a:pt x="294" y="1"/>
                    </a:cubicBezTo>
                    <a:close/>
                  </a:path>
                </a:pathLst>
              </a:custGeom>
              <a:solidFill>
                <a:srgbClr val="361E10">
                  <a:alpha val="29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56">
                <a:extLst>
                  <a:ext uri="{FF2B5EF4-FFF2-40B4-BE49-F238E27FC236}">
                    <a16:creationId xmlns:a16="http://schemas.microsoft.com/office/drawing/2014/main" id="{19F0B96B-48D1-CE13-D699-87EFD97D880D}"/>
                  </a:ext>
                </a:extLst>
              </p:cNvPr>
              <p:cNvSpPr/>
              <p:nvPr/>
            </p:nvSpPr>
            <p:spPr>
              <a:xfrm>
                <a:off x="5105475" y="1665000"/>
                <a:ext cx="242025" cy="95400"/>
              </a:xfrm>
              <a:custGeom>
                <a:avLst/>
                <a:gdLst/>
                <a:ahLst/>
                <a:cxnLst/>
                <a:rect l="l" t="t" r="r" b="b"/>
                <a:pathLst>
                  <a:path w="9681" h="3816" extrusionOk="0">
                    <a:moveTo>
                      <a:pt x="1432" y="0"/>
                    </a:moveTo>
                    <a:cubicBezTo>
                      <a:pt x="947" y="164"/>
                      <a:pt x="471" y="354"/>
                      <a:pt x="0" y="568"/>
                    </a:cubicBezTo>
                    <a:cubicBezTo>
                      <a:pt x="4" y="979"/>
                      <a:pt x="118" y="1379"/>
                      <a:pt x="379" y="1739"/>
                    </a:cubicBezTo>
                    <a:cubicBezTo>
                      <a:pt x="1036" y="2643"/>
                      <a:pt x="2071" y="3211"/>
                      <a:pt x="3146" y="3525"/>
                    </a:cubicBezTo>
                    <a:cubicBezTo>
                      <a:pt x="3778" y="3710"/>
                      <a:pt x="4439" y="3815"/>
                      <a:pt x="5098" y="3815"/>
                    </a:cubicBezTo>
                    <a:cubicBezTo>
                      <a:pt x="5646" y="3815"/>
                      <a:pt x="6192" y="3743"/>
                      <a:pt x="6717" y="3582"/>
                    </a:cubicBezTo>
                    <a:cubicBezTo>
                      <a:pt x="7828" y="3243"/>
                      <a:pt x="9074" y="2575"/>
                      <a:pt x="9620" y="1550"/>
                    </a:cubicBezTo>
                    <a:cubicBezTo>
                      <a:pt x="9624" y="1543"/>
                      <a:pt x="9630" y="1536"/>
                      <a:pt x="9630" y="1529"/>
                    </a:cubicBezTo>
                    <a:cubicBezTo>
                      <a:pt x="9649" y="1497"/>
                      <a:pt x="9666" y="1464"/>
                      <a:pt x="9681" y="1432"/>
                    </a:cubicBezTo>
                    <a:lnTo>
                      <a:pt x="9681" y="1432"/>
                    </a:lnTo>
                    <a:cubicBezTo>
                      <a:pt x="8567" y="1589"/>
                      <a:pt x="7438" y="1747"/>
                      <a:pt x="6317" y="1747"/>
                    </a:cubicBezTo>
                    <a:cubicBezTo>
                      <a:pt x="5728" y="1747"/>
                      <a:pt x="5141" y="1704"/>
                      <a:pt x="4560" y="1593"/>
                    </a:cubicBezTo>
                    <a:cubicBezTo>
                      <a:pt x="3399" y="1372"/>
                      <a:pt x="2250" y="832"/>
                      <a:pt x="1432" y="0"/>
                    </a:cubicBezTo>
                    <a:close/>
                  </a:path>
                </a:pathLst>
              </a:custGeom>
              <a:solidFill>
                <a:srgbClr val="361E10">
                  <a:alpha val="10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56">
                <a:extLst>
                  <a:ext uri="{FF2B5EF4-FFF2-40B4-BE49-F238E27FC236}">
                    <a16:creationId xmlns:a16="http://schemas.microsoft.com/office/drawing/2014/main" id="{B4FD737D-AD72-2D67-2805-FC39991872C2}"/>
                  </a:ext>
                </a:extLst>
              </p:cNvPr>
              <p:cNvSpPr/>
              <p:nvPr/>
            </p:nvSpPr>
            <p:spPr>
              <a:xfrm>
                <a:off x="4972825" y="1703025"/>
                <a:ext cx="338175" cy="151300"/>
              </a:xfrm>
              <a:custGeom>
                <a:avLst/>
                <a:gdLst/>
                <a:ahLst/>
                <a:cxnLst/>
                <a:rect l="l" t="t" r="r" b="b"/>
                <a:pathLst>
                  <a:path w="13527" h="6052" extrusionOk="0">
                    <a:moveTo>
                      <a:pt x="3142" y="0"/>
                    </a:moveTo>
                    <a:cubicBezTo>
                      <a:pt x="2067" y="0"/>
                      <a:pt x="992" y="232"/>
                      <a:pt x="0" y="662"/>
                    </a:cubicBezTo>
                    <a:cubicBezTo>
                      <a:pt x="904" y="3164"/>
                      <a:pt x="3092" y="5181"/>
                      <a:pt x="5675" y="5843"/>
                    </a:cubicBezTo>
                    <a:cubicBezTo>
                      <a:pt x="6229" y="5985"/>
                      <a:pt x="6794" y="6052"/>
                      <a:pt x="7360" y="6052"/>
                    </a:cubicBezTo>
                    <a:cubicBezTo>
                      <a:pt x="9641" y="6052"/>
                      <a:pt x="11932" y="4964"/>
                      <a:pt x="13526" y="3300"/>
                    </a:cubicBezTo>
                    <a:lnTo>
                      <a:pt x="13526" y="3300"/>
                    </a:lnTo>
                    <a:cubicBezTo>
                      <a:pt x="12418" y="3928"/>
                      <a:pt x="11143" y="4247"/>
                      <a:pt x="9868" y="4247"/>
                    </a:cubicBezTo>
                    <a:cubicBezTo>
                      <a:pt x="8925" y="4247"/>
                      <a:pt x="7981" y="4072"/>
                      <a:pt x="7106" y="3717"/>
                    </a:cubicBezTo>
                    <a:cubicBezTo>
                      <a:pt x="5400" y="3025"/>
                      <a:pt x="3978" y="1665"/>
                      <a:pt x="3192" y="0"/>
                    </a:cubicBezTo>
                    <a:cubicBezTo>
                      <a:pt x="3176" y="0"/>
                      <a:pt x="3159" y="0"/>
                      <a:pt x="3142" y="0"/>
                    </a:cubicBezTo>
                    <a:close/>
                  </a:path>
                </a:pathLst>
              </a:custGeom>
              <a:solidFill>
                <a:srgbClr val="361E10">
                  <a:alpha val="10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56">
                <a:extLst>
                  <a:ext uri="{FF2B5EF4-FFF2-40B4-BE49-F238E27FC236}">
                    <a16:creationId xmlns:a16="http://schemas.microsoft.com/office/drawing/2014/main" id="{1FC23F70-F7C8-71EE-FD93-A560453994C9}"/>
                  </a:ext>
                </a:extLst>
              </p:cNvPr>
              <p:cNvSpPr/>
              <p:nvPr/>
            </p:nvSpPr>
            <p:spPr>
              <a:xfrm>
                <a:off x="4848475" y="1814350"/>
                <a:ext cx="442075" cy="180075"/>
              </a:xfrm>
              <a:custGeom>
                <a:avLst/>
                <a:gdLst/>
                <a:ahLst/>
                <a:cxnLst/>
                <a:rect l="l" t="t" r="r" b="b"/>
                <a:pathLst>
                  <a:path w="17683" h="7203" extrusionOk="0">
                    <a:moveTo>
                      <a:pt x="17682" y="2242"/>
                    </a:moveTo>
                    <a:cubicBezTo>
                      <a:pt x="17681" y="2243"/>
                      <a:pt x="17681" y="2244"/>
                      <a:pt x="17680" y="2244"/>
                    </a:cubicBezTo>
                    <a:lnTo>
                      <a:pt x="17680" y="2244"/>
                    </a:lnTo>
                    <a:cubicBezTo>
                      <a:pt x="17681" y="2244"/>
                      <a:pt x="17682" y="2243"/>
                      <a:pt x="17683" y="2242"/>
                    </a:cubicBezTo>
                    <a:close/>
                    <a:moveTo>
                      <a:pt x="1047" y="1"/>
                    </a:moveTo>
                    <a:cubicBezTo>
                      <a:pt x="986" y="129"/>
                      <a:pt x="936" y="257"/>
                      <a:pt x="886" y="390"/>
                    </a:cubicBezTo>
                    <a:cubicBezTo>
                      <a:pt x="354" y="1800"/>
                      <a:pt x="240" y="3378"/>
                      <a:pt x="508" y="4871"/>
                    </a:cubicBezTo>
                    <a:cubicBezTo>
                      <a:pt x="315" y="5013"/>
                      <a:pt x="146" y="5177"/>
                      <a:pt x="0" y="5360"/>
                    </a:cubicBezTo>
                    <a:cubicBezTo>
                      <a:pt x="2133" y="6558"/>
                      <a:pt x="4575" y="7203"/>
                      <a:pt x="7023" y="7203"/>
                    </a:cubicBezTo>
                    <a:cubicBezTo>
                      <a:pt x="7400" y="7203"/>
                      <a:pt x="7777" y="7187"/>
                      <a:pt x="8153" y="7156"/>
                    </a:cubicBezTo>
                    <a:cubicBezTo>
                      <a:pt x="11815" y="6852"/>
                      <a:pt x="15281" y="5032"/>
                      <a:pt x="17680" y="2244"/>
                    </a:cubicBezTo>
                    <a:lnTo>
                      <a:pt x="17680" y="2244"/>
                    </a:lnTo>
                    <a:cubicBezTo>
                      <a:pt x="15820" y="3568"/>
                      <a:pt x="13468" y="4010"/>
                      <a:pt x="11188" y="4100"/>
                    </a:cubicBezTo>
                    <a:cubicBezTo>
                      <a:pt x="10907" y="4110"/>
                      <a:pt x="10626" y="4116"/>
                      <a:pt x="10345" y="4116"/>
                    </a:cubicBezTo>
                    <a:cubicBezTo>
                      <a:pt x="8461" y="4116"/>
                      <a:pt x="6563" y="3860"/>
                      <a:pt x="4838" y="3113"/>
                    </a:cubicBezTo>
                    <a:cubicBezTo>
                      <a:pt x="3317" y="2457"/>
                      <a:pt x="1935" y="1383"/>
                      <a:pt x="1047" y="1"/>
                    </a:cubicBezTo>
                    <a:close/>
                  </a:path>
                </a:pathLst>
              </a:custGeom>
              <a:solidFill>
                <a:srgbClr val="361E10">
                  <a:alpha val="10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7" name="Google Shape;2307;p56">
                <a:extLst>
                  <a:ext uri="{FF2B5EF4-FFF2-40B4-BE49-F238E27FC236}">
                    <a16:creationId xmlns:a16="http://schemas.microsoft.com/office/drawing/2014/main" id="{1D316D7F-74F5-9DFA-16C1-D9EE3CA44FA7}"/>
                  </a:ext>
                </a:extLst>
              </p:cNvPr>
              <p:cNvSpPr/>
              <p:nvPr/>
            </p:nvSpPr>
            <p:spPr>
              <a:xfrm>
                <a:off x="5344900" y="1701325"/>
                <a:ext cx="289675" cy="159000"/>
              </a:xfrm>
              <a:custGeom>
                <a:avLst/>
                <a:gdLst/>
                <a:ahLst/>
                <a:cxnLst/>
                <a:rect l="l" t="t" r="r" b="b"/>
                <a:pathLst>
                  <a:path w="11587" h="6360" extrusionOk="0">
                    <a:moveTo>
                      <a:pt x="0" y="1"/>
                    </a:moveTo>
                    <a:cubicBezTo>
                      <a:pt x="15" y="33"/>
                      <a:pt x="28" y="65"/>
                      <a:pt x="43" y="97"/>
                    </a:cubicBezTo>
                    <a:cubicBezTo>
                      <a:pt x="1071" y="2522"/>
                      <a:pt x="2807" y="4671"/>
                      <a:pt x="5253" y="5650"/>
                    </a:cubicBezTo>
                    <a:cubicBezTo>
                      <a:pt x="6440" y="6123"/>
                      <a:pt x="7718" y="6359"/>
                      <a:pt x="8996" y="6359"/>
                    </a:cubicBezTo>
                    <a:cubicBezTo>
                      <a:pt x="9866" y="6359"/>
                      <a:pt x="10736" y="6250"/>
                      <a:pt x="11576" y="6031"/>
                    </a:cubicBezTo>
                    <a:lnTo>
                      <a:pt x="11576" y="6032"/>
                    </a:lnTo>
                    <a:cubicBezTo>
                      <a:pt x="11586" y="4996"/>
                      <a:pt x="11169" y="4033"/>
                      <a:pt x="10541" y="3182"/>
                    </a:cubicBezTo>
                    <a:cubicBezTo>
                      <a:pt x="9491" y="3603"/>
                      <a:pt x="8361" y="3821"/>
                      <a:pt x="7231" y="3821"/>
                    </a:cubicBezTo>
                    <a:cubicBezTo>
                      <a:pt x="6692" y="3821"/>
                      <a:pt x="6154" y="3772"/>
                      <a:pt x="5623" y="3671"/>
                    </a:cubicBezTo>
                    <a:cubicBezTo>
                      <a:pt x="3395" y="3254"/>
                      <a:pt x="1357" y="1929"/>
                      <a:pt x="53" y="76"/>
                    </a:cubicBezTo>
                    <a:cubicBezTo>
                      <a:pt x="35" y="51"/>
                      <a:pt x="18" y="26"/>
                      <a:pt x="0" y="1"/>
                    </a:cubicBezTo>
                    <a:close/>
                  </a:path>
                </a:pathLst>
              </a:custGeom>
              <a:solidFill>
                <a:srgbClr val="361E10">
                  <a:alpha val="10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8" name="Google Shape;2308;p56">
                <a:extLst>
                  <a:ext uri="{FF2B5EF4-FFF2-40B4-BE49-F238E27FC236}">
                    <a16:creationId xmlns:a16="http://schemas.microsoft.com/office/drawing/2014/main" id="{99BA71FC-3E3F-51EE-91B4-7D85B66C3AA7}"/>
                  </a:ext>
                </a:extLst>
              </p:cNvPr>
              <p:cNvSpPr/>
              <p:nvPr/>
            </p:nvSpPr>
            <p:spPr>
              <a:xfrm>
                <a:off x="5312950" y="1781925"/>
                <a:ext cx="454175" cy="247950"/>
              </a:xfrm>
              <a:custGeom>
                <a:avLst/>
                <a:gdLst/>
                <a:ahLst/>
                <a:cxnLst/>
                <a:rect l="l" t="t" r="r" b="b"/>
                <a:pathLst>
                  <a:path w="18167" h="9918" extrusionOk="0">
                    <a:moveTo>
                      <a:pt x="0" y="1"/>
                    </a:moveTo>
                    <a:cubicBezTo>
                      <a:pt x="457" y="2665"/>
                      <a:pt x="2045" y="5050"/>
                      <a:pt x="4241" y="6628"/>
                    </a:cubicBezTo>
                    <a:cubicBezTo>
                      <a:pt x="6437" y="8206"/>
                      <a:pt x="9080" y="9067"/>
                      <a:pt x="11750" y="9489"/>
                    </a:cubicBezTo>
                    <a:cubicBezTo>
                      <a:pt x="13871" y="9824"/>
                      <a:pt x="16018" y="9899"/>
                      <a:pt x="18167" y="9917"/>
                    </a:cubicBezTo>
                    <a:lnTo>
                      <a:pt x="18167" y="9916"/>
                    </a:lnTo>
                    <a:cubicBezTo>
                      <a:pt x="18153" y="9859"/>
                      <a:pt x="18136" y="9806"/>
                      <a:pt x="18117" y="9752"/>
                    </a:cubicBezTo>
                    <a:lnTo>
                      <a:pt x="18117" y="9749"/>
                    </a:lnTo>
                    <a:cubicBezTo>
                      <a:pt x="17988" y="9349"/>
                      <a:pt x="17828" y="8960"/>
                      <a:pt x="17638" y="8588"/>
                    </a:cubicBezTo>
                    <a:cubicBezTo>
                      <a:pt x="17042" y="7414"/>
                      <a:pt x="16257" y="6371"/>
                      <a:pt x="15372" y="5407"/>
                    </a:cubicBezTo>
                    <a:cubicBezTo>
                      <a:pt x="14318" y="5520"/>
                      <a:pt x="13255" y="5588"/>
                      <a:pt x="12195" y="5588"/>
                    </a:cubicBezTo>
                    <a:cubicBezTo>
                      <a:pt x="10406" y="5588"/>
                      <a:pt x="8624" y="5394"/>
                      <a:pt x="6909" y="4896"/>
                    </a:cubicBezTo>
                    <a:cubicBezTo>
                      <a:pt x="4134" y="4097"/>
                      <a:pt x="1535" y="2444"/>
                      <a:pt x="0" y="1"/>
                    </a:cubicBezTo>
                    <a:close/>
                  </a:path>
                </a:pathLst>
              </a:custGeom>
              <a:solidFill>
                <a:srgbClr val="361E10">
                  <a:alpha val="10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9" name="Google Shape;2309;p56">
                <a:extLst>
                  <a:ext uri="{FF2B5EF4-FFF2-40B4-BE49-F238E27FC236}">
                    <a16:creationId xmlns:a16="http://schemas.microsoft.com/office/drawing/2014/main" id="{7527EB88-E896-8CFB-EDB0-2D9CF7DF3D62}"/>
                  </a:ext>
                </a:extLst>
              </p:cNvPr>
              <p:cNvSpPr/>
              <p:nvPr/>
            </p:nvSpPr>
            <p:spPr>
              <a:xfrm>
                <a:off x="5289075" y="1865600"/>
                <a:ext cx="462175" cy="362800"/>
              </a:xfrm>
              <a:custGeom>
                <a:avLst/>
                <a:gdLst/>
                <a:ahLst/>
                <a:cxnLst/>
                <a:rect l="l" t="t" r="r" b="b"/>
                <a:pathLst>
                  <a:path w="18487" h="14512" extrusionOk="0">
                    <a:moveTo>
                      <a:pt x="1" y="0"/>
                    </a:moveTo>
                    <a:cubicBezTo>
                      <a:pt x="20" y="65"/>
                      <a:pt x="37" y="129"/>
                      <a:pt x="58" y="192"/>
                    </a:cubicBezTo>
                    <a:cubicBezTo>
                      <a:pt x="1333" y="4474"/>
                      <a:pt x="3954" y="8387"/>
                      <a:pt x="7618" y="10941"/>
                    </a:cubicBezTo>
                    <a:cubicBezTo>
                      <a:pt x="10771" y="13137"/>
                      <a:pt x="14573" y="14382"/>
                      <a:pt x="18412" y="14511"/>
                    </a:cubicBezTo>
                    <a:cubicBezTo>
                      <a:pt x="18325" y="13757"/>
                      <a:pt x="18283" y="12997"/>
                      <a:pt x="18262" y="12255"/>
                    </a:cubicBezTo>
                    <a:lnTo>
                      <a:pt x="18262" y="12254"/>
                    </a:lnTo>
                    <a:cubicBezTo>
                      <a:pt x="18340" y="12158"/>
                      <a:pt x="18419" y="12062"/>
                      <a:pt x="18486" y="11961"/>
                    </a:cubicBezTo>
                    <a:cubicBezTo>
                      <a:pt x="14998" y="11808"/>
                      <a:pt x="11546" y="10805"/>
                      <a:pt x="8524" y="9052"/>
                    </a:cubicBezTo>
                    <a:cubicBezTo>
                      <a:pt x="4889" y="6941"/>
                      <a:pt x="1886" y="3753"/>
                      <a:pt x="1" y="0"/>
                    </a:cubicBezTo>
                    <a:close/>
                  </a:path>
                </a:pathLst>
              </a:custGeom>
              <a:solidFill>
                <a:srgbClr val="361E10">
                  <a:alpha val="10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0" name="Google Shape;2310;p56">
                <a:extLst>
                  <a:ext uri="{FF2B5EF4-FFF2-40B4-BE49-F238E27FC236}">
                    <a16:creationId xmlns:a16="http://schemas.microsoft.com/office/drawing/2014/main" id="{B84D7580-1B83-ED5B-BD71-5DA3E53EF81C}"/>
                  </a:ext>
                </a:extLst>
              </p:cNvPr>
              <p:cNvSpPr/>
              <p:nvPr/>
            </p:nvSpPr>
            <p:spPr>
              <a:xfrm>
                <a:off x="5284275" y="1657475"/>
                <a:ext cx="106050" cy="241025"/>
              </a:xfrm>
              <a:custGeom>
                <a:avLst/>
                <a:gdLst/>
                <a:ahLst/>
                <a:cxnLst/>
                <a:rect l="l" t="t" r="r" b="b"/>
                <a:pathLst>
                  <a:path w="4242" h="9641" extrusionOk="0">
                    <a:moveTo>
                      <a:pt x="4241" y="0"/>
                    </a:moveTo>
                    <a:lnTo>
                      <a:pt x="4241" y="0"/>
                    </a:lnTo>
                    <a:cubicBezTo>
                      <a:pt x="3806" y="141"/>
                      <a:pt x="3427" y="427"/>
                      <a:pt x="3096" y="744"/>
                    </a:cubicBezTo>
                    <a:cubicBezTo>
                      <a:pt x="2770" y="1070"/>
                      <a:pt x="2498" y="1444"/>
                      <a:pt x="2251" y="1831"/>
                    </a:cubicBezTo>
                    <a:cubicBezTo>
                      <a:pt x="1757" y="2607"/>
                      <a:pt x="1403" y="3458"/>
                      <a:pt x="1098" y="4315"/>
                    </a:cubicBezTo>
                    <a:cubicBezTo>
                      <a:pt x="804" y="5178"/>
                      <a:pt x="565" y="6058"/>
                      <a:pt x="386" y="6948"/>
                    </a:cubicBezTo>
                    <a:cubicBezTo>
                      <a:pt x="205" y="7837"/>
                      <a:pt x="62" y="8735"/>
                      <a:pt x="1" y="9641"/>
                    </a:cubicBezTo>
                    <a:cubicBezTo>
                      <a:pt x="106" y="9199"/>
                      <a:pt x="203" y="8758"/>
                      <a:pt x="317" y="8321"/>
                    </a:cubicBezTo>
                    <a:cubicBezTo>
                      <a:pt x="422" y="7883"/>
                      <a:pt x="531" y="7445"/>
                      <a:pt x="652" y="7011"/>
                    </a:cubicBezTo>
                    <a:cubicBezTo>
                      <a:pt x="893" y="6143"/>
                      <a:pt x="1138" y="5278"/>
                      <a:pt x="1436" y="4433"/>
                    </a:cubicBezTo>
                    <a:cubicBezTo>
                      <a:pt x="1728" y="3585"/>
                      <a:pt x="2065" y="2754"/>
                      <a:pt x="2487" y="1970"/>
                    </a:cubicBezTo>
                    <a:cubicBezTo>
                      <a:pt x="2699" y="1579"/>
                      <a:pt x="2936" y="1199"/>
                      <a:pt x="3225" y="862"/>
                    </a:cubicBezTo>
                    <a:cubicBezTo>
                      <a:pt x="3504" y="516"/>
                      <a:pt x="3840" y="215"/>
                      <a:pt x="4241" y="0"/>
                    </a:cubicBezTo>
                    <a:close/>
                  </a:path>
                </a:pathLst>
              </a:custGeom>
              <a:solidFill>
                <a:srgbClr val="361E10">
                  <a:alpha val="29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1" name="Google Shape;2311;p56">
                <a:extLst>
                  <a:ext uri="{FF2B5EF4-FFF2-40B4-BE49-F238E27FC236}">
                    <a16:creationId xmlns:a16="http://schemas.microsoft.com/office/drawing/2014/main" id="{0F740C4C-85CA-CB20-2ED3-54D90256AEAC}"/>
                  </a:ext>
                </a:extLst>
              </p:cNvPr>
              <p:cNvSpPr/>
              <p:nvPr/>
            </p:nvSpPr>
            <p:spPr>
              <a:xfrm>
                <a:off x="2505900" y="1360050"/>
                <a:ext cx="2247300" cy="2895250"/>
              </a:xfrm>
              <a:custGeom>
                <a:avLst/>
                <a:gdLst/>
                <a:ahLst/>
                <a:cxnLst/>
                <a:rect l="l" t="t" r="r" b="b"/>
                <a:pathLst>
                  <a:path w="89892" h="115810" extrusionOk="0">
                    <a:moveTo>
                      <a:pt x="1059" y="1"/>
                    </a:moveTo>
                    <a:cubicBezTo>
                      <a:pt x="475" y="1"/>
                      <a:pt x="0" y="461"/>
                      <a:pt x="0" y="1027"/>
                    </a:cubicBezTo>
                    <a:lnTo>
                      <a:pt x="0" y="114783"/>
                    </a:lnTo>
                    <a:cubicBezTo>
                      <a:pt x="0" y="115349"/>
                      <a:pt x="475" y="115809"/>
                      <a:pt x="1059" y="115809"/>
                    </a:cubicBezTo>
                    <a:lnTo>
                      <a:pt x="88834" y="115809"/>
                    </a:lnTo>
                    <a:cubicBezTo>
                      <a:pt x="89418" y="115809"/>
                      <a:pt x="89892" y="115349"/>
                      <a:pt x="89892" y="114783"/>
                    </a:cubicBezTo>
                    <a:lnTo>
                      <a:pt x="89892" y="1027"/>
                    </a:lnTo>
                    <a:cubicBezTo>
                      <a:pt x="89892" y="461"/>
                      <a:pt x="89418" y="1"/>
                      <a:pt x="888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2" name="Google Shape;2312;p56">
                <a:extLst>
                  <a:ext uri="{FF2B5EF4-FFF2-40B4-BE49-F238E27FC236}">
                    <a16:creationId xmlns:a16="http://schemas.microsoft.com/office/drawing/2014/main" id="{14EAA924-7394-6373-2127-FC2189344E2A}"/>
                  </a:ext>
                </a:extLst>
              </p:cNvPr>
              <p:cNvSpPr/>
              <p:nvPr/>
            </p:nvSpPr>
            <p:spPr>
              <a:xfrm>
                <a:off x="2505900" y="1360050"/>
                <a:ext cx="2208175" cy="2895250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15810" extrusionOk="0">
                    <a:moveTo>
                      <a:pt x="1041" y="1"/>
                    </a:moveTo>
                    <a:cubicBezTo>
                      <a:pt x="466" y="1"/>
                      <a:pt x="0" y="461"/>
                      <a:pt x="0" y="1027"/>
                    </a:cubicBezTo>
                    <a:lnTo>
                      <a:pt x="0" y="114783"/>
                    </a:lnTo>
                    <a:cubicBezTo>
                      <a:pt x="0" y="115349"/>
                      <a:pt x="466" y="115809"/>
                      <a:pt x="1041" y="115809"/>
                    </a:cubicBezTo>
                    <a:lnTo>
                      <a:pt x="87286" y="115809"/>
                    </a:lnTo>
                    <a:cubicBezTo>
                      <a:pt x="87862" y="115809"/>
                      <a:pt x="88327" y="115349"/>
                      <a:pt x="88327" y="114783"/>
                    </a:cubicBezTo>
                    <a:lnTo>
                      <a:pt x="88327" y="1027"/>
                    </a:lnTo>
                    <a:cubicBezTo>
                      <a:pt x="88327" y="461"/>
                      <a:pt x="87862" y="1"/>
                      <a:pt x="87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3" name="Google Shape;2313;p56">
                <a:extLst>
                  <a:ext uri="{FF2B5EF4-FFF2-40B4-BE49-F238E27FC236}">
                    <a16:creationId xmlns:a16="http://schemas.microsoft.com/office/drawing/2014/main" id="{68E57719-5585-BF90-7573-F1EB9D8A5350}"/>
                  </a:ext>
                </a:extLst>
              </p:cNvPr>
              <p:cNvSpPr/>
              <p:nvPr/>
            </p:nvSpPr>
            <p:spPr>
              <a:xfrm>
                <a:off x="2489400" y="1340700"/>
                <a:ext cx="2179050" cy="2914575"/>
              </a:xfrm>
              <a:custGeom>
                <a:avLst/>
                <a:gdLst/>
                <a:ahLst/>
                <a:cxnLst/>
                <a:rect l="l" t="t" r="r" b="b"/>
                <a:pathLst>
                  <a:path w="87162" h="116583" extrusionOk="0">
                    <a:moveTo>
                      <a:pt x="7092" y="5909"/>
                    </a:moveTo>
                    <a:lnTo>
                      <a:pt x="7092" y="10730"/>
                    </a:lnTo>
                    <a:lnTo>
                      <a:pt x="2272" y="10730"/>
                    </a:lnTo>
                    <a:lnTo>
                      <a:pt x="2272" y="5909"/>
                    </a:lnTo>
                    <a:close/>
                    <a:moveTo>
                      <a:pt x="7092" y="18196"/>
                    </a:moveTo>
                    <a:lnTo>
                      <a:pt x="7092" y="23017"/>
                    </a:lnTo>
                    <a:lnTo>
                      <a:pt x="2272" y="23017"/>
                    </a:lnTo>
                    <a:lnTo>
                      <a:pt x="2272" y="18196"/>
                    </a:lnTo>
                    <a:close/>
                    <a:moveTo>
                      <a:pt x="7092" y="30483"/>
                    </a:moveTo>
                    <a:lnTo>
                      <a:pt x="7092" y="35303"/>
                    </a:lnTo>
                    <a:lnTo>
                      <a:pt x="2272" y="35303"/>
                    </a:lnTo>
                    <a:lnTo>
                      <a:pt x="2272" y="30483"/>
                    </a:lnTo>
                    <a:close/>
                    <a:moveTo>
                      <a:pt x="7092" y="42769"/>
                    </a:moveTo>
                    <a:lnTo>
                      <a:pt x="7092" y="47590"/>
                    </a:lnTo>
                    <a:lnTo>
                      <a:pt x="2272" y="47590"/>
                    </a:lnTo>
                    <a:lnTo>
                      <a:pt x="2272" y="42769"/>
                    </a:lnTo>
                    <a:close/>
                    <a:moveTo>
                      <a:pt x="7092" y="55056"/>
                    </a:moveTo>
                    <a:lnTo>
                      <a:pt x="7092" y="59877"/>
                    </a:lnTo>
                    <a:lnTo>
                      <a:pt x="2272" y="59877"/>
                    </a:lnTo>
                    <a:lnTo>
                      <a:pt x="2272" y="55056"/>
                    </a:lnTo>
                    <a:close/>
                    <a:moveTo>
                      <a:pt x="7092" y="67343"/>
                    </a:moveTo>
                    <a:lnTo>
                      <a:pt x="7092" y="72163"/>
                    </a:lnTo>
                    <a:lnTo>
                      <a:pt x="2272" y="72163"/>
                    </a:lnTo>
                    <a:lnTo>
                      <a:pt x="2272" y="67343"/>
                    </a:lnTo>
                    <a:close/>
                    <a:moveTo>
                      <a:pt x="7092" y="79630"/>
                    </a:moveTo>
                    <a:lnTo>
                      <a:pt x="7092" y="84450"/>
                    </a:lnTo>
                    <a:lnTo>
                      <a:pt x="2272" y="84450"/>
                    </a:lnTo>
                    <a:lnTo>
                      <a:pt x="2272" y="79630"/>
                    </a:lnTo>
                    <a:close/>
                    <a:moveTo>
                      <a:pt x="7092" y="91916"/>
                    </a:moveTo>
                    <a:lnTo>
                      <a:pt x="7092" y="96740"/>
                    </a:lnTo>
                    <a:lnTo>
                      <a:pt x="2272" y="96740"/>
                    </a:lnTo>
                    <a:lnTo>
                      <a:pt x="2272" y="91916"/>
                    </a:lnTo>
                    <a:close/>
                    <a:moveTo>
                      <a:pt x="7092" y="104206"/>
                    </a:moveTo>
                    <a:lnTo>
                      <a:pt x="7092" y="109027"/>
                    </a:lnTo>
                    <a:lnTo>
                      <a:pt x="2272" y="109027"/>
                    </a:lnTo>
                    <a:lnTo>
                      <a:pt x="2272" y="104206"/>
                    </a:lnTo>
                    <a:close/>
                    <a:moveTo>
                      <a:pt x="1" y="0"/>
                    </a:moveTo>
                    <a:lnTo>
                      <a:pt x="1" y="116582"/>
                    </a:lnTo>
                    <a:lnTo>
                      <a:pt x="84765" y="116582"/>
                    </a:lnTo>
                    <a:cubicBezTo>
                      <a:pt x="86087" y="116582"/>
                      <a:pt x="87162" y="115511"/>
                      <a:pt x="87162" y="114190"/>
                    </a:cubicBezTo>
                    <a:lnTo>
                      <a:pt x="87162" y="2395"/>
                    </a:lnTo>
                    <a:cubicBezTo>
                      <a:pt x="87162" y="1075"/>
                      <a:pt x="86087" y="0"/>
                      <a:pt x="847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4" name="Google Shape;2314;p56">
                <a:extLst>
                  <a:ext uri="{FF2B5EF4-FFF2-40B4-BE49-F238E27FC236}">
                    <a16:creationId xmlns:a16="http://schemas.microsoft.com/office/drawing/2014/main" id="{A0EC5CE3-A329-862B-E352-1E821E8C520B}"/>
                  </a:ext>
                </a:extLst>
              </p:cNvPr>
              <p:cNvSpPr/>
              <p:nvPr/>
            </p:nvSpPr>
            <p:spPr>
              <a:xfrm>
                <a:off x="4447850" y="1340700"/>
                <a:ext cx="220600" cy="2914575"/>
              </a:xfrm>
              <a:custGeom>
                <a:avLst/>
                <a:gdLst/>
                <a:ahLst/>
                <a:cxnLst/>
                <a:rect l="l" t="t" r="r" b="b"/>
                <a:pathLst>
                  <a:path w="8824" h="116583" extrusionOk="0">
                    <a:moveTo>
                      <a:pt x="0" y="0"/>
                    </a:moveTo>
                    <a:cubicBezTo>
                      <a:pt x="1321" y="0"/>
                      <a:pt x="2397" y="1075"/>
                      <a:pt x="2397" y="2395"/>
                    </a:cubicBezTo>
                    <a:lnTo>
                      <a:pt x="2397" y="114190"/>
                    </a:lnTo>
                    <a:cubicBezTo>
                      <a:pt x="2397" y="115511"/>
                      <a:pt x="1321" y="116582"/>
                      <a:pt x="0" y="116582"/>
                    </a:cubicBezTo>
                    <a:lnTo>
                      <a:pt x="6427" y="116582"/>
                    </a:lnTo>
                    <a:cubicBezTo>
                      <a:pt x="7749" y="116582"/>
                      <a:pt x="8824" y="115511"/>
                      <a:pt x="8824" y="114190"/>
                    </a:cubicBezTo>
                    <a:lnTo>
                      <a:pt x="8824" y="2395"/>
                    </a:lnTo>
                    <a:cubicBezTo>
                      <a:pt x="8824" y="1075"/>
                      <a:pt x="7749" y="0"/>
                      <a:pt x="6427" y="0"/>
                    </a:cubicBezTo>
                    <a:close/>
                  </a:path>
                </a:pathLst>
              </a:custGeom>
              <a:solidFill>
                <a:srgbClr val="361E10">
                  <a:alpha val="10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5" name="Google Shape;2315;p56">
                <a:extLst>
                  <a:ext uri="{FF2B5EF4-FFF2-40B4-BE49-F238E27FC236}">
                    <a16:creationId xmlns:a16="http://schemas.microsoft.com/office/drawing/2014/main" id="{C9A97994-4DFB-8FF0-2AA0-EA2E72FF8E3C}"/>
                  </a:ext>
                </a:extLst>
              </p:cNvPr>
              <p:cNvSpPr/>
              <p:nvPr/>
            </p:nvSpPr>
            <p:spPr>
              <a:xfrm>
                <a:off x="2489400" y="2439650"/>
                <a:ext cx="2179050" cy="1815625"/>
              </a:xfrm>
              <a:custGeom>
                <a:avLst/>
                <a:gdLst/>
                <a:ahLst/>
                <a:cxnLst/>
                <a:rect l="l" t="t" r="r" b="b"/>
                <a:pathLst>
                  <a:path w="87162" h="72625" extrusionOk="0">
                    <a:moveTo>
                      <a:pt x="7092" y="23385"/>
                    </a:moveTo>
                    <a:lnTo>
                      <a:pt x="7092" y="28206"/>
                    </a:lnTo>
                    <a:lnTo>
                      <a:pt x="2273" y="28206"/>
                    </a:lnTo>
                    <a:lnTo>
                      <a:pt x="2273" y="23385"/>
                    </a:lnTo>
                    <a:close/>
                    <a:moveTo>
                      <a:pt x="7092" y="35672"/>
                    </a:moveTo>
                    <a:lnTo>
                      <a:pt x="7092" y="40492"/>
                    </a:lnTo>
                    <a:lnTo>
                      <a:pt x="2273" y="40492"/>
                    </a:lnTo>
                    <a:lnTo>
                      <a:pt x="2273" y="35672"/>
                    </a:lnTo>
                    <a:close/>
                    <a:moveTo>
                      <a:pt x="7092" y="47958"/>
                    </a:moveTo>
                    <a:lnTo>
                      <a:pt x="7092" y="52782"/>
                    </a:lnTo>
                    <a:lnTo>
                      <a:pt x="2273" y="52782"/>
                    </a:lnTo>
                    <a:lnTo>
                      <a:pt x="2273" y="47958"/>
                    </a:lnTo>
                    <a:close/>
                    <a:moveTo>
                      <a:pt x="7092" y="60248"/>
                    </a:moveTo>
                    <a:lnTo>
                      <a:pt x="7092" y="65069"/>
                    </a:lnTo>
                    <a:lnTo>
                      <a:pt x="2273" y="65069"/>
                    </a:lnTo>
                    <a:lnTo>
                      <a:pt x="2273" y="60248"/>
                    </a:lnTo>
                    <a:close/>
                    <a:moveTo>
                      <a:pt x="1" y="1"/>
                    </a:moveTo>
                    <a:lnTo>
                      <a:pt x="1" y="72624"/>
                    </a:lnTo>
                    <a:lnTo>
                      <a:pt x="84765" y="72624"/>
                    </a:lnTo>
                    <a:cubicBezTo>
                      <a:pt x="86087" y="72624"/>
                      <a:pt x="87162" y="71553"/>
                      <a:pt x="87162" y="70232"/>
                    </a:cubicBezTo>
                    <a:lnTo>
                      <a:pt x="87162" y="68443"/>
                    </a:lnTo>
                    <a:cubicBezTo>
                      <a:pt x="68901" y="63444"/>
                      <a:pt x="51626" y="54836"/>
                      <a:pt x="36726" y="43152"/>
                    </a:cubicBezTo>
                    <a:cubicBezTo>
                      <a:pt x="25300" y="34197"/>
                      <a:pt x="15295" y="23452"/>
                      <a:pt x="7092" y="11477"/>
                    </a:cubicBezTo>
                    <a:lnTo>
                      <a:pt x="7092" y="15919"/>
                    </a:lnTo>
                    <a:lnTo>
                      <a:pt x="2273" y="15919"/>
                    </a:lnTo>
                    <a:lnTo>
                      <a:pt x="2273" y="11098"/>
                    </a:lnTo>
                    <a:lnTo>
                      <a:pt x="6836" y="11098"/>
                    </a:lnTo>
                    <a:cubicBezTo>
                      <a:pt x="4393" y="7505"/>
                      <a:pt x="2108" y="3800"/>
                      <a:pt x="1" y="1"/>
                    </a:cubicBezTo>
                    <a:close/>
                  </a:path>
                </a:pathLst>
              </a:custGeom>
              <a:solidFill>
                <a:srgbClr val="E6F0EF">
                  <a:alpha val="20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6" name="Google Shape;2316;p56">
                <a:extLst>
                  <a:ext uri="{FF2B5EF4-FFF2-40B4-BE49-F238E27FC236}">
                    <a16:creationId xmlns:a16="http://schemas.microsoft.com/office/drawing/2014/main" id="{0EF4759B-4CAB-DC7C-B994-6C7EEA35E7D6}"/>
                  </a:ext>
                </a:extLst>
              </p:cNvPr>
              <p:cNvSpPr/>
              <p:nvPr/>
            </p:nvSpPr>
            <p:spPr>
              <a:xfrm>
                <a:off x="2371925" y="1489925"/>
                <a:ext cx="198775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2542" extrusionOk="0">
                    <a:moveTo>
                      <a:pt x="3669" y="1"/>
                    </a:moveTo>
                    <a:cubicBezTo>
                      <a:pt x="2151" y="1"/>
                      <a:pt x="752" y="197"/>
                      <a:pt x="274" y="844"/>
                    </a:cubicBezTo>
                    <a:cubicBezTo>
                      <a:pt x="1" y="1214"/>
                      <a:pt x="91" y="1524"/>
                      <a:pt x="169" y="1677"/>
                    </a:cubicBezTo>
                    <a:cubicBezTo>
                      <a:pt x="313" y="1961"/>
                      <a:pt x="609" y="2542"/>
                      <a:pt x="4321" y="2542"/>
                    </a:cubicBezTo>
                    <a:cubicBezTo>
                      <a:pt x="4445" y="2542"/>
                      <a:pt x="4573" y="2541"/>
                      <a:pt x="4705" y="2540"/>
                    </a:cubicBezTo>
                    <a:lnTo>
                      <a:pt x="4696" y="1649"/>
                    </a:lnTo>
                    <a:cubicBezTo>
                      <a:pt x="4585" y="1650"/>
                      <a:pt x="4478" y="1650"/>
                      <a:pt x="4374" y="1650"/>
                    </a:cubicBezTo>
                    <a:cubicBezTo>
                      <a:pt x="2045" y="1650"/>
                      <a:pt x="1290" y="1425"/>
                      <a:pt x="1049" y="1311"/>
                    </a:cubicBezTo>
                    <a:cubicBezTo>
                      <a:pt x="1371" y="1026"/>
                      <a:pt x="2339" y="903"/>
                      <a:pt x="3583" y="903"/>
                    </a:cubicBezTo>
                    <a:cubicBezTo>
                      <a:pt x="4880" y="903"/>
                      <a:pt x="6476" y="1037"/>
                      <a:pt x="7951" y="1260"/>
                    </a:cubicBezTo>
                    <a:lnTo>
                      <a:pt x="7951" y="358"/>
                    </a:lnTo>
                    <a:cubicBezTo>
                      <a:pt x="7026" y="222"/>
                      <a:pt x="5280" y="1"/>
                      <a:pt x="36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7" name="Google Shape;2317;p56">
                <a:extLst>
                  <a:ext uri="{FF2B5EF4-FFF2-40B4-BE49-F238E27FC236}">
                    <a16:creationId xmlns:a16="http://schemas.microsoft.com/office/drawing/2014/main" id="{5A84C74C-F6F1-FD41-58AE-C07FA36A3D5A}"/>
                  </a:ext>
                </a:extLst>
              </p:cNvPr>
              <p:cNvSpPr/>
              <p:nvPr/>
            </p:nvSpPr>
            <p:spPr>
              <a:xfrm>
                <a:off x="2371925" y="1565175"/>
                <a:ext cx="198775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2542" extrusionOk="0">
                    <a:moveTo>
                      <a:pt x="3669" y="0"/>
                    </a:moveTo>
                    <a:cubicBezTo>
                      <a:pt x="2151" y="0"/>
                      <a:pt x="752" y="196"/>
                      <a:pt x="274" y="843"/>
                    </a:cubicBezTo>
                    <a:cubicBezTo>
                      <a:pt x="1" y="1213"/>
                      <a:pt x="91" y="1524"/>
                      <a:pt x="169" y="1677"/>
                    </a:cubicBezTo>
                    <a:cubicBezTo>
                      <a:pt x="313" y="1960"/>
                      <a:pt x="609" y="2542"/>
                      <a:pt x="4321" y="2542"/>
                    </a:cubicBezTo>
                    <a:cubicBezTo>
                      <a:pt x="4445" y="2542"/>
                      <a:pt x="4573" y="2541"/>
                      <a:pt x="4705" y="2540"/>
                    </a:cubicBezTo>
                    <a:lnTo>
                      <a:pt x="4696" y="1648"/>
                    </a:lnTo>
                    <a:cubicBezTo>
                      <a:pt x="4581" y="1649"/>
                      <a:pt x="4469" y="1649"/>
                      <a:pt x="4361" y="1649"/>
                    </a:cubicBezTo>
                    <a:cubicBezTo>
                      <a:pt x="2042" y="1649"/>
                      <a:pt x="1289" y="1424"/>
                      <a:pt x="1049" y="1311"/>
                    </a:cubicBezTo>
                    <a:cubicBezTo>
                      <a:pt x="1371" y="1026"/>
                      <a:pt x="2340" y="903"/>
                      <a:pt x="3585" y="903"/>
                    </a:cubicBezTo>
                    <a:cubicBezTo>
                      <a:pt x="4881" y="903"/>
                      <a:pt x="6477" y="1037"/>
                      <a:pt x="7951" y="1260"/>
                    </a:cubicBezTo>
                    <a:lnTo>
                      <a:pt x="7951" y="357"/>
                    </a:lnTo>
                    <a:cubicBezTo>
                      <a:pt x="7026" y="221"/>
                      <a:pt x="5280" y="0"/>
                      <a:pt x="3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8" name="Google Shape;2318;p56">
                <a:extLst>
                  <a:ext uri="{FF2B5EF4-FFF2-40B4-BE49-F238E27FC236}">
                    <a16:creationId xmlns:a16="http://schemas.microsoft.com/office/drawing/2014/main" id="{B2AA03CE-F998-02E9-7A2F-C53C9A0C6DFF}"/>
                  </a:ext>
                </a:extLst>
              </p:cNvPr>
              <p:cNvSpPr/>
              <p:nvPr/>
            </p:nvSpPr>
            <p:spPr>
              <a:xfrm>
                <a:off x="2371925" y="1797100"/>
                <a:ext cx="198775" cy="63575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2543" extrusionOk="0">
                    <a:moveTo>
                      <a:pt x="3669" y="1"/>
                    </a:moveTo>
                    <a:cubicBezTo>
                      <a:pt x="2151" y="1"/>
                      <a:pt x="752" y="197"/>
                      <a:pt x="274" y="844"/>
                    </a:cubicBezTo>
                    <a:cubicBezTo>
                      <a:pt x="1" y="1214"/>
                      <a:pt x="91" y="1525"/>
                      <a:pt x="169" y="1677"/>
                    </a:cubicBezTo>
                    <a:cubicBezTo>
                      <a:pt x="313" y="1961"/>
                      <a:pt x="609" y="2543"/>
                      <a:pt x="4321" y="2543"/>
                    </a:cubicBezTo>
                    <a:cubicBezTo>
                      <a:pt x="4445" y="2543"/>
                      <a:pt x="4573" y="2542"/>
                      <a:pt x="4705" y="2540"/>
                    </a:cubicBezTo>
                    <a:lnTo>
                      <a:pt x="4696" y="1649"/>
                    </a:lnTo>
                    <a:cubicBezTo>
                      <a:pt x="4585" y="1650"/>
                      <a:pt x="4478" y="1650"/>
                      <a:pt x="4374" y="1650"/>
                    </a:cubicBezTo>
                    <a:cubicBezTo>
                      <a:pt x="2045" y="1650"/>
                      <a:pt x="1290" y="1425"/>
                      <a:pt x="1049" y="1313"/>
                    </a:cubicBezTo>
                    <a:cubicBezTo>
                      <a:pt x="1371" y="1027"/>
                      <a:pt x="2340" y="904"/>
                      <a:pt x="3585" y="904"/>
                    </a:cubicBezTo>
                    <a:cubicBezTo>
                      <a:pt x="4881" y="904"/>
                      <a:pt x="6477" y="1037"/>
                      <a:pt x="7951" y="1260"/>
                    </a:cubicBezTo>
                    <a:lnTo>
                      <a:pt x="7951" y="358"/>
                    </a:lnTo>
                    <a:cubicBezTo>
                      <a:pt x="7026" y="222"/>
                      <a:pt x="5280" y="1"/>
                      <a:pt x="36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9" name="Google Shape;2319;p56">
                <a:extLst>
                  <a:ext uri="{FF2B5EF4-FFF2-40B4-BE49-F238E27FC236}">
                    <a16:creationId xmlns:a16="http://schemas.microsoft.com/office/drawing/2014/main" id="{E32577D2-F31B-7F1C-59BD-C399B5D0C3E2}"/>
                  </a:ext>
                </a:extLst>
              </p:cNvPr>
              <p:cNvSpPr/>
              <p:nvPr/>
            </p:nvSpPr>
            <p:spPr>
              <a:xfrm>
                <a:off x="2371925" y="1872350"/>
                <a:ext cx="198775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2542" extrusionOk="0">
                    <a:moveTo>
                      <a:pt x="3671" y="1"/>
                    </a:moveTo>
                    <a:cubicBezTo>
                      <a:pt x="2152" y="1"/>
                      <a:pt x="753" y="197"/>
                      <a:pt x="274" y="844"/>
                    </a:cubicBezTo>
                    <a:cubicBezTo>
                      <a:pt x="1" y="1214"/>
                      <a:pt x="91" y="1524"/>
                      <a:pt x="169" y="1677"/>
                    </a:cubicBezTo>
                    <a:cubicBezTo>
                      <a:pt x="313" y="1960"/>
                      <a:pt x="609" y="2542"/>
                      <a:pt x="4321" y="2542"/>
                    </a:cubicBezTo>
                    <a:cubicBezTo>
                      <a:pt x="4445" y="2542"/>
                      <a:pt x="4573" y="2541"/>
                      <a:pt x="4705" y="2540"/>
                    </a:cubicBezTo>
                    <a:lnTo>
                      <a:pt x="4696" y="1648"/>
                    </a:lnTo>
                    <a:cubicBezTo>
                      <a:pt x="4580" y="1649"/>
                      <a:pt x="4468" y="1649"/>
                      <a:pt x="4359" y="1649"/>
                    </a:cubicBezTo>
                    <a:cubicBezTo>
                      <a:pt x="2042" y="1649"/>
                      <a:pt x="1289" y="1425"/>
                      <a:pt x="1049" y="1311"/>
                    </a:cubicBezTo>
                    <a:cubicBezTo>
                      <a:pt x="1371" y="1026"/>
                      <a:pt x="2340" y="903"/>
                      <a:pt x="3585" y="903"/>
                    </a:cubicBezTo>
                    <a:cubicBezTo>
                      <a:pt x="4881" y="903"/>
                      <a:pt x="6477" y="1037"/>
                      <a:pt x="7951" y="1260"/>
                    </a:cubicBezTo>
                    <a:lnTo>
                      <a:pt x="7951" y="357"/>
                    </a:lnTo>
                    <a:cubicBezTo>
                      <a:pt x="7026" y="221"/>
                      <a:pt x="5281" y="1"/>
                      <a:pt x="36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0" name="Google Shape;2320;p56">
                <a:extLst>
                  <a:ext uri="{FF2B5EF4-FFF2-40B4-BE49-F238E27FC236}">
                    <a16:creationId xmlns:a16="http://schemas.microsoft.com/office/drawing/2014/main" id="{241A75F8-FEF1-2206-1A72-2A893EAF7C80}"/>
                  </a:ext>
                </a:extLst>
              </p:cNvPr>
              <p:cNvSpPr/>
              <p:nvPr/>
            </p:nvSpPr>
            <p:spPr>
              <a:xfrm>
                <a:off x="2371925" y="2104275"/>
                <a:ext cx="198775" cy="63575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2543" extrusionOk="0">
                    <a:moveTo>
                      <a:pt x="3669" y="1"/>
                    </a:moveTo>
                    <a:cubicBezTo>
                      <a:pt x="2151" y="1"/>
                      <a:pt x="752" y="197"/>
                      <a:pt x="274" y="844"/>
                    </a:cubicBezTo>
                    <a:cubicBezTo>
                      <a:pt x="1" y="1214"/>
                      <a:pt x="91" y="1525"/>
                      <a:pt x="169" y="1677"/>
                    </a:cubicBezTo>
                    <a:cubicBezTo>
                      <a:pt x="313" y="1961"/>
                      <a:pt x="609" y="2543"/>
                      <a:pt x="4321" y="2543"/>
                    </a:cubicBezTo>
                    <a:cubicBezTo>
                      <a:pt x="4445" y="2543"/>
                      <a:pt x="4573" y="2542"/>
                      <a:pt x="4705" y="2540"/>
                    </a:cubicBezTo>
                    <a:lnTo>
                      <a:pt x="4696" y="1649"/>
                    </a:lnTo>
                    <a:cubicBezTo>
                      <a:pt x="4585" y="1650"/>
                      <a:pt x="4478" y="1650"/>
                      <a:pt x="4374" y="1650"/>
                    </a:cubicBezTo>
                    <a:cubicBezTo>
                      <a:pt x="2045" y="1650"/>
                      <a:pt x="1290" y="1425"/>
                      <a:pt x="1049" y="1313"/>
                    </a:cubicBezTo>
                    <a:cubicBezTo>
                      <a:pt x="1371" y="1027"/>
                      <a:pt x="2340" y="904"/>
                      <a:pt x="3585" y="904"/>
                    </a:cubicBezTo>
                    <a:cubicBezTo>
                      <a:pt x="4881" y="904"/>
                      <a:pt x="6477" y="1037"/>
                      <a:pt x="7951" y="1260"/>
                    </a:cubicBezTo>
                    <a:lnTo>
                      <a:pt x="7951" y="358"/>
                    </a:lnTo>
                    <a:cubicBezTo>
                      <a:pt x="7026" y="222"/>
                      <a:pt x="5280" y="1"/>
                      <a:pt x="36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1" name="Google Shape;2321;p56">
                <a:extLst>
                  <a:ext uri="{FF2B5EF4-FFF2-40B4-BE49-F238E27FC236}">
                    <a16:creationId xmlns:a16="http://schemas.microsoft.com/office/drawing/2014/main" id="{6B7AD35C-6CDC-5E2E-D9CF-9184885D81FA}"/>
                  </a:ext>
                </a:extLst>
              </p:cNvPr>
              <p:cNvSpPr/>
              <p:nvPr/>
            </p:nvSpPr>
            <p:spPr>
              <a:xfrm>
                <a:off x="2371925" y="2179525"/>
                <a:ext cx="198775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2542" extrusionOk="0">
                    <a:moveTo>
                      <a:pt x="3671" y="1"/>
                    </a:moveTo>
                    <a:cubicBezTo>
                      <a:pt x="2152" y="1"/>
                      <a:pt x="753" y="197"/>
                      <a:pt x="274" y="844"/>
                    </a:cubicBezTo>
                    <a:cubicBezTo>
                      <a:pt x="1" y="1214"/>
                      <a:pt x="91" y="1524"/>
                      <a:pt x="169" y="1677"/>
                    </a:cubicBezTo>
                    <a:cubicBezTo>
                      <a:pt x="313" y="1960"/>
                      <a:pt x="609" y="2542"/>
                      <a:pt x="4321" y="2542"/>
                    </a:cubicBezTo>
                    <a:cubicBezTo>
                      <a:pt x="4445" y="2542"/>
                      <a:pt x="4573" y="2541"/>
                      <a:pt x="4705" y="2540"/>
                    </a:cubicBezTo>
                    <a:lnTo>
                      <a:pt x="4696" y="1648"/>
                    </a:lnTo>
                    <a:cubicBezTo>
                      <a:pt x="4580" y="1649"/>
                      <a:pt x="4468" y="1649"/>
                      <a:pt x="4359" y="1649"/>
                    </a:cubicBezTo>
                    <a:cubicBezTo>
                      <a:pt x="2042" y="1649"/>
                      <a:pt x="1289" y="1425"/>
                      <a:pt x="1049" y="1311"/>
                    </a:cubicBezTo>
                    <a:cubicBezTo>
                      <a:pt x="1371" y="1026"/>
                      <a:pt x="2340" y="903"/>
                      <a:pt x="3585" y="903"/>
                    </a:cubicBezTo>
                    <a:cubicBezTo>
                      <a:pt x="4881" y="903"/>
                      <a:pt x="6477" y="1037"/>
                      <a:pt x="7951" y="1260"/>
                    </a:cubicBezTo>
                    <a:lnTo>
                      <a:pt x="7951" y="357"/>
                    </a:lnTo>
                    <a:cubicBezTo>
                      <a:pt x="7026" y="221"/>
                      <a:pt x="5281" y="1"/>
                      <a:pt x="36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2" name="Google Shape;2322;p56">
                <a:extLst>
                  <a:ext uri="{FF2B5EF4-FFF2-40B4-BE49-F238E27FC236}">
                    <a16:creationId xmlns:a16="http://schemas.microsoft.com/office/drawing/2014/main" id="{FFE353C6-E485-BEB0-39FA-023E8D544688}"/>
                  </a:ext>
                </a:extLst>
              </p:cNvPr>
              <p:cNvSpPr/>
              <p:nvPr/>
            </p:nvSpPr>
            <p:spPr>
              <a:xfrm>
                <a:off x="2371925" y="2411475"/>
                <a:ext cx="198775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2542" extrusionOk="0">
                    <a:moveTo>
                      <a:pt x="3669" y="1"/>
                    </a:moveTo>
                    <a:cubicBezTo>
                      <a:pt x="2151" y="1"/>
                      <a:pt x="752" y="196"/>
                      <a:pt x="274" y="843"/>
                    </a:cubicBezTo>
                    <a:cubicBezTo>
                      <a:pt x="1" y="1213"/>
                      <a:pt x="91" y="1524"/>
                      <a:pt x="169" y="1676"/>
                    </a:cubicBezTo>
                    <a:cubicBezTo>
                      <a:pt x="313" y="1960"/>
                      <a:pt x="609" y="2542"/>
                      <a:pt x="4321" y="2542"/>
                    </a:cubicBezTo>
                    <a:cubicBezTo>
                      <a:pt x="4445" y="2542"/>
                      <a:pt x="4573" y="2541"/>
                      <a:pt x="4705" y="2540"/>
                    </a:cubicBezTo>
                    <a:lnTo>
                      <a:pt x="4696" y="1648"/>
                    </a:lnTo>
                    <a:cubicBezTo>
                      <a:pt x="4581" y="1649"/>
                      <a:pt x="4469" y="1649"/>
                      <a:pt x="4361" y="1649"/>
                    </a:cubicBezTo>
                    <a:cubicBezTo>
                      <a:pt x="2042" y="1649"/>
                      <a:pt x="1289" y="1424"/>
                      <a:pt x="1049" y="1312"/>
                    </a:cubicBezTo>
                    <a:cubicBezTo>
                      <a:pt x="1371" y="1026"/>
                      <a:pt x="2340" y="903"/>
                      <a:pt x="3585" y="903"/>
                    </a:cubicBezTo>
                    <a:cubicBezTo>
                      <a:pt x="4881" y="903"/>
                      <a:pt x="6477" y="1036"/>
                      <a:pt x="7951" y="1259"/>
                    </a:cubicBezTo>
                    <a:lnTo>
                      <a:pt x="7951" y="357"/>
                    </a:lnTo>
                    <a:cubicBezTo>
                      <a:pt x="7026" y="221"/>
                      <a:pt x="5280" y="1"/>
                      <a:pt x="36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3" name="Google Shape;2323;p56">
                <a:extLst>
                  <a:ext uri="{FF2B5EF4-FFF2-40B4-BE49-F238E27FC236}">
                    <a16:creationId xmlns:a16="http://schemas.microsoft.com/office/drawing/2014/main" id="{0586BACB-30DE-BE57-79BA-2B593910ECF8}"/>
                  </a:ext>
                </a:extLst>
              </p:cNvPr>
              <p:cNvSpPr/>
              <p:nvPr/>
            </p:nvSpPr>
            <p:spPr>
              <a:xfrm>
                <a:off x="2371925" y="2486700"/>
                <a:ext cx="198775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2542" extrusionOk="0">
                    <a:moveTo>
                      <a:pt x="3671" y="1"/>
                    </a:moveTo>
                    <a:cubicBezTo>
                      <a:pt x="2152" y="1"/>
                      <a:pt x="753" y="197"/>
                      <a:pt x="274" y="844"/>
                    </a:cubicBezTo>
                    <a:cubicBezTo>
                      <a:pt x="1" y="1214"/>
                      <a:pt x="91" y="1524"/>
                      <a:pt x="169" y="1677"/>
                    </a:cubicBezTo>
                    <a:cubicBezTo>
                      <a:pt x="313" y="1960"/>
                      <a:pt x="609" y="2542"/>
                      <a:pt x="4321" y="2542"/>
                    </a:cubicBezTo>
                    <a:cubicBezTo>
                      <a:pt x="4445" y="2542"/>
                      <a:pt x="4573" y="2541"/>
                      <a:pt x="4705" y="2540"/>
                    </a:cubicBezTo>
                    <a:lnTo>
                      <a:pt x="4696" y="1648"/>
                    </a:lnTo>
                    <a:cubicBezTo>
                      <a:pt x="4580" y="1649"/>
                      <a:pt x="4468" y="1649"/>
                      <a:pt x="4359" y="1649"/>
                    </a:cubicBezTo>
                    <a:cubicBezTo>
                      <a:pt x="2042" y="1649"/>
                      <a:pt x="1289" y="1425"/>
                      <a:pt x="1049" y="1312"/>
                    </a:cubicBezTo>
                    <a:cubicBezTo>
                      <a:pt x="1371" y="1026"/>
                      <a:pt x="2340" y="903"/>
                      <a:pt x="3585" y="903"/>
                    </a:cubicBezTo>
                    <a:cubicBezTo>
                      <a:pt x="4881" y="903"/>
                      <a:pt x="6477" y="1037"/>
                      <a:pt x="7951" y="1260"/>
                    </a:cubicBezTo>
                    <a:lnTo>
                      <a:pt x="7951" y="357"/>
                    </a:lnTo>
                    <a:cubicBezTo>
                      <a:pt x="7026" y="221"/>
                      <a:pt x="5281" y="1"/>
                      <a:pt x="36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4" name="Google Shape;2324;p56">
                <a:extLst>
                  <a:ext uri="{FF2B5EF4-FFF2-40B4-BE49-F238E27FC236}">
                    <a16:creationId xmlns:a16="http://schemas.microsoft.com/office/drawing/2014/main" id="{6FDE0390-9067-3AB8-6D9A-5CDF1EB57E95}"/>
                  </a:ext>
                </a:extLst>
              </p:cNvPr>
              <p:cNvSpPr/>
              <p:nvPr/>
            </p:nvSpPr>
            <p:spPr>
              <a:xfrm>
                <a:off x="2371925" y="2718650"/>
                <a:ext cx="198775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2542" extrusionOk="0">
                    <a:moveTo>
                      <a:pt x="3669" y="1"/>
                    </a:moveTo>
                    <a:cubicBezTo>
                      <a:pt x="2151" y="1"/>
                      <a:pt x="752" y="196"/>
                      <a:pt x="274" y="843"/>
                    </a:cubicBezTo>
                    <a:cubicBezTo>
                      <a:pt x="1" y="1213"/>
                      <a:pt x="91" y="1524"/>
                      <a:pt x="169" y="1676"/>
                    </a:cubicBezTo>
                    <a:cubicBezTo>
                      <a:pt x="313" y="1961"/>
                      <a:pt x="609" y="2542"/>
                      <a:pt x="4321" y="2542"/>
                    </a:cubicBezTo>
                    <a:cubicBezTo>
                      <a:pt x="4445" y="2542"/>
                      <a:pt x="4573" y="2541"/>
                      <a:pt x="4705" y="2540"/>
                    </a:cubicBezTo>
                    <a:lnTo>
                      <a:pt x="4696" y="1648"/>
                    </a:lnTo>
                    <a:cubicBezTo>
                      <a:pt x="4581" y="1649"/>
                      <a:pt x="4469" y="1650"/>
                      <a:pt x="4361" y="1650"/>
                    </a:cubicBezTo>
                    <a:cubicBezTo>
                      <a:pt x="2042" y="1650"/>
                      <a:pt x="1289" y="1424"/>
                      <a:pt x="1049" y="1312"/>
                    </a:cubicBezTo>
                    <a:cubicBezTo>
                      <a:pt x="1371" y="1026"/>
                      <a:pt x="2340" y="903"/>
                      <a:pt x="3585" y="903"/>
                    </a:cubicBezTo>
                    <a:cubicBezTo>
                      <a:pt x="4881" y="903"/>
                      <a:pt x="6477" y="1036"/>
                      <a:pt x="7951" y="1259"/>
                    </a:cubicBezTo>
                    <a:lnTo>
                      <a:pt x="7951" y="357"/>
                    </a:lnTo>
                    <a:cubicBezTo>
                      <a:pt x="7026" y="221"/>
                      <a:pt x="5280" y="1"/>
                      <a:pt x="36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56">
                <a:extLst>
                  <a:ext uri="{FF2B5EF4-FFF2-40B4-BE49-F238E27FC236}">
                    <a16:creationId xmlns:a16="http://schemas.microsoft.com/office/drawing/2014/main" id="{78E3EC01-ACC9-443D-02B3-A8AEEB23E735}"/>
                  </a:ext>
                </a:extLst>
              </p:cNvPr>
              <p:cNvSpPr/>
              <p:nvPr/>
            </p:nvSpPr>
            <p:spPr>
              <a:xfrm>
                <a:off x="2371925" y="2793875"/>
                <a:ext cx="198775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2542" extrusionOk="0">
                    <a:moveTo>
                      <a:pt x="3671" y="1"/>
                    </a:moveTo>
                    <a:cubicBezTo>
                      <a:pt x="2152" y="1"/>
                      <a:pt x="753" y="197"/>
                      <a:pt x="274" y="844"/>
                    </a:cubicBezTo>
                    <a:cubicBezTo>
                      <a:pt x="1" y="1214"/>
                      <a:pt x="91" y="1524"/>
                      <a:pt x="169" y="1677"/>
                    </a:cubicBezTo>
                    <a:cubicBezTo>
                      <a:pt x="313" y="1960"/>
                      <a:pt x="609" y="2542"/>
                      <a:pt x="4321" y="2542"/>
                    </a:cubicBezTo>
                    <a:cubicBezTo>
                      <a:pt x="4445" y="2542"/>
                      <a:pt x="4573" y="2541"/>
                      <a:pt x="4705" y="2540"/>
                    </a:cubicBezTo>
                    <a:lnTo>
                      <a:pt x="4696" y="1648"/>
                    </a:lnTo>
                    <a:cubicBezTo>
                      <a:pt x="4580" y="1649"/>
                      <a:pt x="4468" y="1649"/>
                      <a:pt x="4359" y="1649"/>
                    </a:cubicBezTo>
                    <a:cubicBezTo>
                      <a:pt x="2042" y="1649"/>
                      <a:pt x="1289" y="1425"/>
                      <a:pt x="1049" y="1312"/>
                    </a:cubicBezTo>
                    <a:cubicBezTo>
                      <a:pt x="1371" y="1026"/>
                      <a:pt x="2340" y="903"/>
                      <a:pt x="3585" y="903"/>
                    </a:cubicBezTo>
                    <a:cubicBezTo>
                      <a:pt x="4881" y="903"/>
                      <a:pt x="6477" y="1037"/>
                      <a:pt x="7951" y="1260"/>
                    </a:cubicBezTo>
                    <a:lnTo>
                      <a:pt x="7951" y="357"/>
                    </a:lnTo>
                    <a:cubicBezTo>
                      <a:pt x="7026" y="221"/>
                      <a:pt x="5281" y="1"/>
                      <a:pt x="36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6" name="Google Shape;2326;p56">
                <a:extLst>
                  <a:ext uri="{FF2B5EF4-FFF2-40B4-BE49-F238E27FC236}">
                    <a16:creationId xmlns:a16="http://schemas.microsoft.com/office/drawing/2014/main" id="{E2786EB8-13BD-5E1E-B774-DDA60C1149DD}"/>
                  </a:ext>
                </a:extLst>
              </p:cNvPr>
              <p:cNvSpPr/>
              <p:nvPr/>
            </p:nvSpPr>
            <p:spPr>
              <a:xfrm>
                <a:off x="2371925" y="3025825"/>
                <a:ext cx="198775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2542" extrusionOk="0">
                    <a:moveTo>
                      <a:pt x="3669" y="1"/>
                    </a:moveTo>
                    <a:cubicBezTo>
                      <a:pt x="2151" y="1"/>
                      <a:pt x="752" y="196"/>
                      <a:pt x="274" y="843"/>
                    </a:cubicBezTo>
                    <a:cubicBezTo>
                      <a:pt x="1" y="1213"/>
                      <a:pt x="91" y="1524"/>
                      <a:pt x="169" y="1677"/>
                    </a:cubicBezTo>
                    <a:cubicBezTo>
                      <a:pt x="313" y="1961"/>
                      <a:pt x="609" y="2542"/>
                      <a:pt x="4321" y="2542"/>
                    </a:cubicBezTo>
                    <a:cubicBezTo>
                      <a:pt x="4445" y="2542"/>
                      <a:pt x="4573" y="2541"/>
                      <a:pt x="4705" y="2540"/>
                    </a:cubicBezTo>
                    <a:lnTo>
                      <a:pt x="4696" y="1648"/>
                    </a:lnTo>
                    <a:cubicBezTo>
                      <a:pt x="4581" y="1649"/>
                      <a:pt x="4469" y="1650"/>
                      <a:pt x="4361" y="1650"/>
                    </a:cubicBezTo>
                    <a:cubicBezTo>
                      <a:pt x="2042" y="1650"/>
                      <a:pt x="1289" y="1424"/>
                      <a:pt x="1049" y="1312"/>
                    </a:cubicBezTo>
                    <a:cubicBezTo>
                      <a:pt x="1371" y="1026"/>
                      <a:pt x="2340" y="903"/>
                      <a:pt x="3585" y="903"/>
                    </a:cubicBezTo>
                    <a:cubicBezTo>
                      <a:pt x="4881" y="903"/>
                      <a:pt x="6477" y="1037"/>
                      <a:pt x="7951" y="1260"/>
                    </a:cubicBezTo>
                    <a:lnTo>
                      <a:pt x="7951" y="357"/>
                    </a:lnTo>
                    <a:cubicBezTo>
                      <a:pt x="7026" y="221"/>
                      <a:pt x="5280" y="1"/>
                      <a:pt x="36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7" name="Google Shape;2327;p56">
                <a:extLst>
                  <a:ext uri="{FF2B5EF4-FFF2-40B4-BE49-F238E27FC236}">
                    <a16:creationId xmlns:a16="http://schemas.microsoft.com/office/drawing/2014/main" id="{D96B5986-0CE1-5AFC-46DC-D7582D2FD7B1}"/>
                  </a:ext>
                </a:extLst>
              </p:cNvPr>
              <p:cNvSpPr/>
              <p:nvPr/>
            </p:nvSpPr>
            <p:spPr>
              <a:xfrm>
                <a:off x="2371925" y="3101050"/>
                <a:ext cx="198775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2542" extrusionOk="0">
                    <a:moveTo>
                      <a:pt x="3671" y="1"/>
                    </a:moveTo>
                    <a:cubicBezTo>
                      <a:pt x="2152" y="1"/>
                      <a:pt x="753" y="197"/>
                      <a:pt x="274" y="844"/>
                    </a:cubicBezTo>
                    <a:cubicBezTo>
                      <a:pt x="1" y="1214"/>
                      <a:pt x="91" y="1524"/>
                      <a:pt x="169" y="1677"/>
                    </a:cubicBezTo>
                    <a:cubicBezTo>
                      <a:pt x="313" y="1960"/>
                      <a:pt x="609" y="2542"/>
                      <a:pt x="4321" y="2542"/>
                    </a:cubicBezTo>
                    <a:cubicBezTo>
                      <a:pt x="4445" y="2542"/>
                      <a:pt x="4573" y="2541"/>
                      <a:pt x="4705" y="2540"/>
                    </a:cubicBezTo>
                    <a:lnTo>
                      <a:pt x="4696" y="1648"/>
                    </a:lnTo>
                    <a:cubicBezTo>
                      <a:pt x="4580" y="1649"/>
                      <a:pt x="4468" y="1649"/>
                      <a:pt x="4359" y="1649"/>
                    </a:cubicBezTo>
                    <a:cubicBezTo>
                      <a:pt x="2042" y="1649"/>
                      <a:pt x="1289" y="1425"/>
                      <a:pt x="1049" y="1312"/>
                    </a:cubicBezTo>
                    <a:cubicBezTo>
                      <a:pt x="1371" y="1026"/>
                      <a:pt x="2340" y="903"/>
                      <a:pt x="3585" y="903"/>
                    </a:cubicBezTo>
                    <a:cubicBezTo>
                      <a:pt x="4881" y="903"/>
                      <a:pt x="6477" y="1037"/>
                      <a:pt x="7951" y="1260"/>
                    </a:cubicBezTo>
                    <a:lnTo>
                      <a:pt x="7951" y="357"/>
                    </a:lnTo>
                    <a:cubicBezTo>
                      <a:pt x="7026" y="221"/>
                      <a:pt x="5281" y="1"/>
                      <a:pt x="36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8" name="Google Shape;2328;p56">
                <a:extLst>
                  <a:ext uri="{FF2B5EF4-FFF2-40B4-BE49-F238E27FC236}">
                    <a16:creationId xmlns:a16="http://schemas.microsoft.com/office/drawing/2014/main" id="{386767BF-D5E6-175B-D1F9-00604294BCC1}"/>
                  </a:ext>
                </a:extLst>
              </p:cNvPr>
              <p:cNvSpPr/>
              <p:nvPr/>
            </p:nvSpPr>
            <p:spPr>
              <a:xfrm>
                <a:off x="2371925" y="3333000"/>
                <a:ext cx="198775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2542" extrusionOk="0">
                    <a:moveTo>
                      <a:pt x="3671" y="1"/>
                    </a:moveTo>
                    <a:cubicBezTo>
                      <a:pt x="2152" y="1"/>
                      <a:pt x="753" y="197"/>
                      <a:pt x="274" y="844"/>
                    </a:cubicBezTo>
                    <a:cubicBezTo>
                      <a:pt x="1" y="1213"/>
                      <a:pt x="91" y="1524"/>
                      <a:pt x="169" y="1677"/>
                    </a:cubicBezTo>
                    <a:cubicBezTo>
                      <a:pt x="313" y="1961"/>
                      <a:pt x="609" y="2542"/>
                      <a:pt x="4321" y="2542"/>
                    </a:cubicBezTo>
                    <a:cubicBezTo>
                      <a:pt x="4445" y="2542"/>
                      <a:pt x="4573" y="2541"/>
                      <a:pt x="4705" y="2540"/>
                    </a:cubicBezTo>
                    <a:lnTo>
                      <a:pt x="4696" y="1648"/>
                    </a:lnTo>
                    <a:cubicBezTo>
                      <a:pt x="4581" y="1649"/>
                      <a:pt x="4469" y="1650"/>
                      <a:pt x="4361" y="1650"/>
                    </a:cubicBezTo>
                    <a:cubicBezTo>
                      <a:pt x="2042" y="1650"/>
                      <a:pt x="1289" y="1424"/>
                      <a:pt x="1049" y="1312"/>
                    </a:cubicBezTo>
                    <a:cubicBezTo>
                      <a:pt x="1371" y="1026"/>
                      <a:pt x="2340" y="903"/>
                      <a:pt x="3585" y="903"/>
                    </a:cubicBezTo>
                    <a:cubicBezTo>
                      <a:pt x="4881" y="903"/>
                      <a:pt x="6477" y="1037"/>
                      <a:pt x="7951" y="1260"/>
                    </a:cubicBezTo>
                    <a:lnTo>
                      <a:pt x="7951" y="357"/>
                    </a:lnTo>
                    <a:cubicBezTo>
                      <a:pt x="7026" y="221"/>
                      <a:pt x="5281" y="1"/>
                      <a:pt x="36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56">
                <a:extLst>
                  <a:ext uri="{FF2B5EF4-FFF2-40B4-BE49-F238E27FC236}">
                    <a16:creationId xmlns:a16="http://schemas.microsoft.com/office/drawing/2014/main" id="{A76B3C76-52CE-44E3-276E-3A5F2052F723}"/>
                  </a:ext>
                </a:extLst>
              </p:cNvPr>
              <p:cNvSpPr/>
              <p:nvPr/>
            </p:nvSpPr>
            <p:spPr>
              <a:xfrm>
                <a:off x="2371925" y="3408225"/>
                <a:ext cx="198775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2542" extrusionOk="0">
                    <a:moveTo>
                      <a:pt x="3671" y="1"/>
                    </a:moveTo>
                    <a:cubicBezTo>
                      <a:pt x="2152" y="1"/>
                      <a:pt x="753" y="197"/>
                      <a:pt x="274" y="844"/>
                    </a:cubicBezTo>
                    <a:cubicBezTo>
                      <a:pt x="1" y="1214"/>
                      <a:pt x="91" y="1524"/>
                      <a:pt x="169" y="1677"/>
                    </a:cubicBezTo>
                    <a:cubicBezTo>
                      <a:pt x="313" y="1960"/>
                      <a:pt x="609" y="2542"/>
                      <a:pt x="4321" y="2542"/>
                    </a:cubicBezTo>
                    <a:cubicBezTo>
                      <a:pt x="4445" y="2542"/>
                      <a:pt x="4573" y="2541"/>
                      <a:pt x="4705" y="2540"/>
                    </a:cubicBezTo>
                    <a:lnTo>
                      <a:pt x="4696" y="1648"/>
                    </a:lnTo>
                    <a:cubicBezTo>
                      <a:pt x="4580" y="1649"/>
                      <a:pt x="4468" y="1649"/>
                      <a:pt x="4359" y="1649"/>
                    </a:cubicBezTo>
                    <a:cubicBezTo>
                      <a:pt x="2042" y="1649"/>
                      <a:pt x="1289" y="1425"/>
                      <a:pt x="1049" y="1312"/>
                    </a:cubicBezTo>
                    <a:cubicBezTo>
                      <a:pt x="1371" y="1026"/>
                      <a:pt x="2340" y="903"/>
                      <a:pt x="3585" y="903"/>
                    </a:cubicBezTo>
                    <a:cubicBezTo>
                      <a:pt x="4881" y="903"/>
                      <a:pt x="6477" y="1037"/>
                      <a:pt x="7951" y="1260"/>
                    </a:cubicBezTo>
                    <a:lnTo>
                      <a:pt x="7951" y="357"/>
                    </a:lnTo>
                    <a:cubicBezTo>
                      <a:pt x="7026" y="221"/>
                      <a:pt x="5281" y="1"/>
                      <a:pt x="36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0" name="Google Shape;2330;p56">
                <a:extLst>
                  <a:ext uri="{FF2B5EF4-FFF2-40B4-BE49-F238E27FC236}">
                    <a16:creationId xmlns:a16="http://schemas.microsoft.com/office/drawing/2014/main" id="{6BEBED80-E111-6E55-80EA-90A24F8DDA83}"/>
                  </a:ext>
                </a:extLst>
              </p:cNvPr>
              <p:cNvSpPr/>
              <p:nvPr/>
            </p:nvSpPr>
            <p:spPr>
              <a:xfrm>
                <a:off x="2371925" y="3947350"/>
                <a:ext cx="198775" cy="63575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2543" extrusionOk="0">
                    <a:moveTo>
                      <a:pt x="3671" y="1"/>
                    </a:moveTo>
                    <a:cubicBezTo>
                      <a:pt x="2152" y="1"/>
                      <a:pt x="753" y="197"/>
                      <a:pt x="274" y="844"/>
                    </a:cubicBezTo>
                    <a:cubicBezTo>
                      <a:pt x="1" y="1214"/>
                      <a:pt x="91" y="1525"/>
                      <a:pt x="169" y="1677"/>
                    </a:cubicBezTo>
                    <a:cubicBezTo>
                      <a:pt x="313" y="1961"/>
                      <a:pt x="609" y="2542"/>
                      <a:pt x="4321" y="2542"/>
                    </a:cubicBezTo>
                    <a:cubicBezTo>
                      <a:pt x="4445" y="2542"/>
                      <a:pt x="4573" y="2541"/>
                      <a:pt x="4705" y="2540"/>
                    </a:cubicBezTo>
                    <a:lnTo>
                      <a:pt x="4696" y="1648"/>
                    </a:lnTo>
                    <a:cubicBezTo>
                      <a:pt x="4580" y="1649"/>
                      <a:pt x="4468" y="1650"/>
                      <a:pt x="4359" y="1650"/>
                    </a:cubicBezTo>
                    <a:cubicBezTo>
                      <a:pt x="2042" y="1650"/>
                      <a:pt x="1289" y="1425"/>
                      <a:pt x="1049" y="1312"/>
                    </a:cubicBezTo>
                    <a:cubicBezTo>
                      <a:pt x="1371" y="1026"/>
                      <a:pt x="2340" y="903"/>
                      <a:pt x="3585" y="903"/>
                    </a:cubicBezTo>
                    <a:cubicBezTo>
                      <a:pt x="4881" y="903"/>
                      <a:pt x="6477" y="1037"/>
                      <a:pt x="7951" y="1260"/>
                    </a:cubicBezTo>
                    <a:lnTo>
                      <a:pt x="7951" y="357"/>
                    </a:lnTo>
                    <a:cubicBezTo>
                      <a:pt x="7026" y="221"/>
                      <a:pt x="5281" y="1"/>
                      <a:pt x="36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1" name="Google Shape;2331;p56">
                <a:extLst>
                  <a:ext uri="{FF2B5EF4-FFF2-40B4-BE49-F238E27FC236}">
                    <a16:creationId xmlns:a16="http://schemas.microsoft.com/office/drawing/2014/main" id="{AC86C89E-7D6C-C295-E42D-559E3A6700A8}"/>
                  </a:ext>
                </a:extLst>
              </p:cNvPr>
              <p:cNvSpPr/>
              <p:nvPr/>
            </p:nvSpPr>
            <p:spPr>
              <a:xfrm>
                <a:off x="2371925" y="4022575"/>
                <a:ext cx="198775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2542" extrusionOk="0">
                    <a:moveTo>
                      <a:pt x="3669" y="1"/>
                    </a:moveTo>
                    <a:cubicBezTo>
                      <a:pt x="2151" y="1"/>
                      <a:pt x="752" y="197"/>
                      <a:pt x="274" y="844"/>
                    </a:cubicBezTo>
                    <a:cubicBezTo>
                      <a:pt x="1" y="1214"/>
                      <a:pt x="91" y="1524"/>
                      <a:pt x="169" y="1677"/>
                    </a:cubicBezTo>
                    <a:cubicBezTo>
                      <a:pt x="313" y="1962"/>
                      <a:pt x="609" y="2542"/>
                      <a:pt x="4321" y="2542"/>
                    </a:cubicBezTo>
                    <a:cubicBezTo>
                      <a:pt x="4445" y="2542"/>
                      <a:pt x="4573" y="2542"/>
                      <a:pt x="4705" y="2540"/>
                    </a:cubicBezTo>
                    <a:lnTo>
                      <a:pt x="4696" y="1648"/>
                    </a:lnTo>
                    <a:cubicBezTo>
                      <a:pt x="4580" y="1649"/>
                      <a:pt x="4468" y="1650"/>
                      <a:pt x="4359" y="1650"/>
                    </a:cubicBezTo>
                    <a:cubicBezTo>
                      <a:pt x="2042" y="1650"/>
                      <a:pt x="1289" y="1425"/>
                      <a:pt x="1049" y="1312"/>
                    </a:cubicBezTo>
                    <a:cubicBezTo>
                      <a:pt x="1371" y="1026"/>
                      <a:pt x="2339" y="904"/>
                      <a:pt x="3583" y="904"/>
                    </a:cubicBezTo>
                    <a:cubicBezTo>
                      <a:pt x="4880" y="904"/>
                      <a:pt x="6476" y="1037"/>
                      <a:pt x="7951" y="1260"/>
                    </a:cubicBezTo>
                    <a:lnTo>
                      <a:pt x="7951" y="358"/>
                    </a:lnTo>
                    <a:cubicBezTo>
                      <a:pt x="7026" y="222"/>
                      <a:pt x="5280" y="1"/>
                      <a:pt x="36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56">
                <a:extLst>
                  <a:ext uri="{FF2B5EF4-FFF2-40B4-BE49-F238E27FC236}">
                    <a16:creationId xmlns:a16="http://schemas.microsoft.com/office/drawing/2014/main" id="{9B56EA0F-AEBB-E547-0144-B84D63598882}"/>
                  </a:ext>
                </a:extLst>
              </p:cNvPr>
              <p:cNvSpPr/>
              <p:nvPr/>
            </p:nvSpPr>
            <p:spPr>
              <a:xfrm>
                <a:off x="2371925" y="3640175"/>
                <a:ext cx="198775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2542" extrusionOk="0">
                    <a:moveTo>
                      <a:pt x="3671" y="1"/>
                    </a:moveTo>
                    <a:cubicBezTo>
                      <a:pt x="2152" y="1"/>
                      <a:pt x="753" y="197"/>
                      <a:pt x="274" y="844"/>
                    </a:cubicBezTo>
                    <a:cubicBezTo>
                      <a:pt x="1" y="1213"/>
                      <a:pt x="91" y="1524"/>
                      <a:pt x="169" y="1677"/>
                    </a:cubicBezTo>
                    <a:cubicBezTo>
                      <a:pt x="313" y="1961"/>
                      <a:pt x="609" y="2542"/>
                      <a:pt x="4321" y="2542"/>
                    </a:cubicBezTo>
                    <a:cubicBezTo>
                      <a:pt x="4445" y="2542"/>
                      <a:pt x="4573" y="2541"/>
                      <a:pt x="4705" y="2540"/>
                    </a:cubicBezTo>
                    <a:lnTo>
                      <a:pt x="4696" y="1648"/>
                    </a:lnTo>
                    <a:cubicBezTo>
                      <a:pt x="4581" y="1649"/>
                      <a:pt x="4469" y="1650"/>
                      <a:pt x="4361" y="1650"/>
                    </a:cubicBezTo>
                    <a:cubicBezTo>
                      <a:pt x="2042" y="1650"/>
                      <a:pt x="1289" y="1424"/>
                      <a:pt x="1049" y="1312"/>
                    </a:cubicBezTo>
                    <a:cubicBezTo>
                      <a:pt x="1371" y="1026"/>
                      <a:pt x="2340" y="903"/>
                      <a:pt x="3585" y="903"/>
                    </a:cubicBezTo>
                    <a:cubicBezTo>
                      <a:pt x="4881" y="903"/>
                      <a:pt x="6477" y="1037"/>
                      <a:pt x="7951" y="1260"/>
                    </a:cubicBezTo>
                    <a:lnTo>
                      <a:pt x="7951" y="357"/>
                    </a:lnTo>
                    <a:cubicBezTo>
                      <a:pt x="7026" y="221"/>
                      <a:pt x="5281" y="1"/>
                      <a:pt x="36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3" name="Google Shape;2333;p56">
                <a:extLst>
                  <a:ext uri="{FF2B5EF4-FFF2-40B4-BE49-F238E27FC236}">
                    <a16:creationId xmlns:a16="http://schemas.microsoft.com/office/drawing/2014/main" id="{8C7F23C1-A268-C5D9-D3F1-E8413961E9AB}"/>
                  </a:ext>
                </a:extLst>
              </p:cNvPr>
              <p:cNvSpPr/>
              <p:nvPr/>
            </p:nvSpPr>
            <p:spPr>
              <a:xfrm>
                <a:off x="2371925" y="3715400"/>
                <a:ext cx="198775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2542" extrusionOk="0">
                    <a:moveTo>
                      <a:pt x="3669" y="1"/>
                    </a:moveTo>
                    <a:cubicBezTo>
                      <a:pt x="2151" y="1"/>
                      <a:pt x="752" y="197"/>
                      <a:pt x="274" y="844"/>
                    </a:cubicBezTo>
                    <a:cubicBezTo>
                      <a:pt x="1" y="1214"/>
                      <a:pt x="91" y="1524"/>
                      <a:pt x="169" y="1677"/>
                    </a:cubicBezTo>
                    <a:cubicBezTo>
                      <a:pt x="313" y="1961"/>
                      <a:pt x="609" y="2542"/>
                      <a:pt x="4321" y="2542"/>
                    </a:cubicBezTo>
                    <a:cubicBezTo>
                      <a:pt x="4445" y="2542"/>
                      <a:pt x="4573" y="2541"/>
                      <a:pt x="4705" y="2540"/>
                    </a:cubicBezTo>
                    <a:lnTo>
                      <a:pt x="4696" y="1648"/>
                    </a:lnTo>
                    <a:cubicBezTo>
                      <a:pt x="4580" y="1649"/>
                      <a:pt x="4468" y="1649"/>
                      <a:pt x="4359" y="1649"/>
                    </a:cubicBezTo>
                    <a:cubicBezTo>
                      <a:pt x="2042" y="1649"/>
                      <a:pt x="1289" y="1425"/>
                      <a:pt x="1049" y="1312"/>
                    </a:cubicBezTo>
                    <a:cubicBezTo>
                      <a:pt x="1371" y="1026"/>
                      <a:pt x="2340" y="903"/>
                      <a:pt x="3585" y="903"/>
                    </a:cubicBezTo>
                    <a:cubicBezTo>
                      <a:pt x="4881" y="903"/>
                      <a:pt x="6477" y="1037"/>
                      <a:pt x="7951" y="1260"/>
                    </a:cubicBezTo>
                    <a:lnTo>
                      <a:pt x="7951" y="358"/>
                    </a:lnTo>
                    <a:cubicBezTo>
                      <a:pt x="7026" y="222"/>
                      <a:pt x="5280" y="1"/>
                      <a:pt x="36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4" name="Google Shape;2334;p56">
                <a:extLst>
                  <a:ext uri="{FF2B5EF4-FFF2-40B4-BE49-F238E27FC236}">
                    <a16:creationId xmlns:a16="http://schemas.microsoft.com/office/drawing/2014/main" id="{DFC085CF-34EE-3388-647C-0B5413F6245E}"/>
                  </a:ext>
                </a:extLst>
              </p:cNvPr>
              <p:cNvSpPr/>
              <p:nvPr/>
            </p:nvSpPr>
            <p:spPr>
              <a:xfrm>
                <a:off x="2915075" y="1753375"/>
                <a:ext cx="1425225" cy="778650"/>
              </a:xfrm>
              <a:custGeom>
                <a:avLst/>
                <a:gdLst/>
                <a:ahLst/>
                <a:cxnLst/>
                <a:rect l="l" t="t" r="r" b="b"/>
                <a:pathLst>
                  <a:path w="57009" h="31146" extrusionOk="0">
                    <a:moveTo>
                      <a:pt x="6" y="1"/>
                    </a:moveTo>
                    <a:cubicBezTo>
                      <a:pt x="3" y="1"/>
                      <a:pt x="1" y="3"/>
                      <a:pt x="1" y="5"/>
                    </a:cubicBezTo>
                    <a:lnTo>
                      <a:pt x="1" y="31141"/>
                    </a:lnTo>
                    <a:cubicBezTo>
                      <a:pt x="1" y="31144"/>
                      <a:pt x="3" y="31146"/>
                      <a:pt x="6" y="31146"/>
                    </a:cubicBezTo>
                    <a:lnTo>
                      <a:pt x="57003" y="31146"/>
                    </a:lnTo>
                    <a:cubicBezTo>
                      <a:pt x="57007" y="31146"/>
                      <a:pt x="57009" y="31144"/>
                      <a:pt x="57009" y="31141"/>
                    </a:cubicBezTo>
                    <a:lnTo>
                      <a:pt x="57009" y="5"/>
                    </a:lnTo>
                    <a:cubicBezTo>
                      <a:pt x="57009" y="3"/>
                      <a:pt x="57007" y="1"/>
                      <a:pt x="57003" y="1"/>
                    </a:cubicBezTo>
                    <a:close/>
                  </a:path>
                </a:pathLst>
              </a:custGeom>
              <a:solidFill>
                <a:srgbClr val="361E10">
                  <a:alpha val="10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56">
                <a:extLst>
                  <a:ext uri="{FF2B5EF4-FFF2-40B4-BE49-F238E27FC236}">
                    <a16:creationId xmlns:a16="http://schemas.microsoft.com/office/drawing/2014/main" id="{9D067F3F-353C-0C24-7401-656771E9BBF3}"/>
                  </a:ext>
                </a:extLst>
              </p:cNvPr>
              <p:cNvSpPr/>
              <p:nvPr/>
            </p:nvSpPr>
            <p:spPr>
              <a:xfrm>
                <a:off x="2915075" y="1649075"/>
                <a:ext cx="1425225" cy="778700"/>
              </a:xfrm>
              <a:custGeom>
                <a:avLst/>
                <a:gdLst/>
                <a:ahLst/>
                <a:cxnLst/>
                <a:rect l="l" t="t" r="r" b="b"/>
                <a:pathLst>
                  <a:path w="57009" h="31148" extrusionOk="0">
                    <a:moveTo>
                      <a:pt x="6" y="1"/>
                    </a:moveTo>
                    <a:cubicBezTo>
                      <a:pt x="3" y="1"/>
                      <a:pt x="1" y="3"/>
                      <a:pt x="1" y="6"/>
                    </a:cubicBezTo>
                    <a:lnTo>
                      <a:pt x="1" y="31142"/>
                    </a:lnTo>
                    <a:cubicBezTo>
                      <a:pt x="1" y="31145"/>
                      <a:pt x="3" y="31147"/>
                      <a:pt x="6" y="31147"/>
                    </a:cubicBezTo>
                    <a:lnTo>
                      <a:pt x="57003" y="31147"/>
                    </a:lnTo>
                    <a:cubicBezTo>
                      <a:pt x="57007" y="31147"/>
                      <a:pt x="57009" y="31145"/>
                      <a:pt x="57009" y="31142"/>
                    </a:cubicBezTo>
                    <a:lnTo>
                      <a:pt x="57009" y="6"/>
                    </a:lnTo>
                    <a:cubicBezTo>
                      <a:pt x="57009" y="3"/>
                      <a:pt x="57007" y="1"/>
                      <a:pt x="570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6" name="Google Shape;2336;p56">
                <a:extLst>
                  <a:ext uri="{FF2B5EF4-FFF2-40B4-BE49-F238E27FC236}">
                    <a16:creationId xmlns:a16="http://schemas.microsoft.com/office/drawing/2014/main" id="{97B30F13-0ACA-C56E-81ED-471F74F65A9D}"/>
                  </a:ext>
                </a:extLst>
              </p:cNvPr>
              <p:cNvSpPr/>
              <p:nvPr/>
            </p:nvSpPr>
            <p:spPr>
              <a:xfrm>
                <a:off x="4701800" y="2723300"/>
                <a:ext cx="88575" cy="142425"/>
              </a:xfrm>
              <a:custGeom>
                <a:avLst/>
                <a:gdLst/>
                <a:ahLst/>
                <a:cxnLst/>
                <a:rect l="l" t="t" r="r" b="b"/>
                <a:pathLst>
                  <a:path w="3543" h="5697" extrusionOk="0">
                    <a:moveTo>
                      <a:pt x="1660" y="0"/>
                    </a:moveTo>
                    <a:cubicBezTo>
                      <a:pt x="1646" y="0"/>
                      <a:pt x="1631" y="0"/>
                      <a:pt x="1616" y="1"/>
                    </a:cubicBezTo>
                    <a:cubicBezTo>
                      <a:pt x="1385" y="12"/>
                      <a:pt x="1120" y="41"/>
                      <a:pt x="908" y="111"/>
                    </a:cubicBezTo>
                    <a:cubicBezTo>
                      <a:pt x="556" y="229"/>
                      <a:pt x="802" y="779"/>
                      <a:pt x="1352" y="1045"/>
                    </a:cubicBezTo>
                    <a:cubicBezTo>
                      <a:pt x="915" y="1182"/>
                      <a:pt x="506" y="1384"/>
                      <a:pt x="506" y="1665"/>
                    </a:cubicBezTo>
                    <a:cubicBezTo>
                      <a:pt x="506" y="2105"/>
                      <a:pt x="1277" y="2165"/>
                      <a:pt x="1695" y="2165"/>
                    </a:cubicBezTo>
                    <a:cubicBezTo>
                      <a:pt x="1850" y="2165"/>
                      <a:pt x="1957" y="2157"/>
                      <a:pt x="1957" y="2157"/>
                    </a:cubicBezTo>
                    <a:lnTo>
                      <a:pt x="1957" y="2157"/>
                    </a:lnTo>
                    <a:cubicBezTo>
                      <a:pt x="1956" y="2157"/>
                      <a:pt x="1" y="2343"/>
                      <a:pt x="1" y="2848"/>
                    </a:cubicBezTo>
                    <a:cubicBezTo>
                      <a:pt x="1" y="3205"/>
                      <a:pt x="1801" y="3317"/>
                      <a:pt x="1801" y="3317"/>
                    </a:cubicBezTo>
                    <a:cubicBezTo>
                      <a:pt x="1801" y="3317"/>
                      <a:pt x="395" y="3607"/>
                      <a:pt x="417" y="3830"/>
                    </a:cubicBezTo>
                    <a:cubicBezTo>
                      <a:pt x="440" y="4054"/>
                      <a:pt x="2056" y="4435"/>
                      <a:pt x="2056" y="4435"/>
                    </a:cubicBezTo>
                    <a:lnTo>
                      <a:pt x="2058" y="5658"/>
                    </a:lnTo>
                    <a:cubicBezTo>
                      <a:pt x="2058" y="5658"/>
                      <a:pt x="2171" y="5696"/>
                      <a:pt x="2325" y="5696"/>
                    </a:cubicBezTo>
                    <a:cubicBezTo>
                      <a:pt x="2560" y="5696"/>
                      <a:pt x="2889" y="5606"/>
                      <a:pt x="3051" y="5147"/>
                    </a:cubicBezTo>
                    <a:cubicBezTo>
                      <a:pt x="3051" y="5147"/>
                      <a:pt x="3542" y="4120"/>
                      <a:pt x="3096" y="3205"/>
                    </a:cubicBezTo>
                    <a:cubicBezTo>
                      <a:pt x="3096" y="3205"/>
                      <a:pt x="3363" y="2536"/>
                      <a:pt x="3051" y="2001"/>
                    </a:cubicBezTo>
                    <a:cubicBezTo>
                      <a:pt x="3051" y="2001"/>
                      <a:pt x="3372" y="1239"/>
                      <a:pt x="2593" y="894"/>
                    </a:cubicBezTo>
                    <a:cubicBezTo>
                      <a:pt x="2611" y="816"/>
                      <a:pt x="2601" y="729"/>
                      <a:pt x="2573" y="640"/>
                    </a:cubicBezTo>
                    <a:cubicBezTo>
                      <a:pt x="2449" y="250"/>
                      <a:pt x="2068" y="0"/>
                      <a:pt x="1660" y="0"/>
                    </a:cubicBezTo>
                    <a:close/>
                  </a:path>
                </a:pathLst>
              </a:custGeom>
              <a:solidFill>
                <a:srgbClr val="FFB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7" name="Google Shape;2337;p56">
                <a:extLst>
                  <a:ext uri="{FF2B5EF4-FFF2-40B4-BE49-F238E27FC236}">
                    <a16:creationId xmlns:a16="http://schemas.microsoft.com/office/drawing/2014/main" id="{A2D027DE-EF14-7B7D-99F6-35C5B9D56F78}"/>
                  </a:ext>
                </a:extLst>
              </p:cNvPr>
              <p:cNvSpPr/>
              <p:nvPr/>
            </p:nvSpPr>
            <p:spPr>
              <a:xfrm>
                <a:off x="4679225" y="3069975"/>
                <a:ext cx="400575" cy="177300"/>
              </a:xfrm>
              <a:custGeom>
                <a:avLst/>
                <a:gdLst/>
                <a:ahLst/>
                <a:cxnLst/>
                <a:rect l="l" t="t" r="r" b="b"/>
                <a:pathLst>
                  <a:path w="16023" h="7092" extrusionOk="0">
                    <a:moveTo>
                      <a:pt x="3485" y="0"/>
                    </a:moveTo>
                    <a:cubicBezTo>
                      <a:pt x="3425" y="0"/>
                      <a:pt x="3378" y="11"/>
                      <a:pt x="3350" y="36"/>
                    </a:cubicBezTo>
                    <a:cubicBezTo>
                      <a:pt x="2953" y="358"/>
                      <a:pt x="3700" y="1425"/>
                      <a:pt x="3700" y="1425"/>
                    </a:cubicBezTo>
                    <a:cubicBezTo>
                      <a:pt x="3700" y="1425"/>
                      <a:pt x="3283" y="1409"/>
                      <a:pt x="2741" y="1409"/>
                    </a:cubicBezTo>
                    <a:cubicBezTo>
                      <a:pt x="1742" y="1409"/>
                      <a:pt x="320" y="1464"/>
                      <a:pt x="304" y="1779"/>
                    </a:cubicBezTo>
                    <a:cubicBezTo>
                      <a:pt x="279" y="2264"/>
                      <a:pt x="2482" y="2671"/>
                      <a:pt x="2482" y="2671"/>
                    </a:cubicBezTo>
                    <a:cubicBezTo>
                      <a:pt x="2482" y="2671"/>
                      <a:pt x="0" y="3146"/>
                      <a:pt x="112" y="3578"/>
                    </a:cubicBezTo>
                    <a:cubicBezTo>
                      <a:pt x="222" y="4013"/>
                      <a:pt x="2814" y="4135"/>
                      <a:pt x="2814" y="4135"/>
                    </a:cubicBezTo>
                    <a:cubicBezTo>
                      <a:pt x="1925" y="4268"/>
                      <a:pt x="407" y="5203"/>
                      <a:pt x="725" y="5435"/>
                    </a:cubicBezTo>
                    <a:cubicBezTo>
                      <a:pt x="801" y="5491"/>
                      <a:pt x="992" y="5512"/>
                      <a:pt x="1241" y="5512"/>
                    </a:cubicBezTo>
                    <a:cubicBezTo>
                      <a:pt x="2038" y="5512"/>
                      <a:pt x="3417" y="5293"/>
                      <a:pt x="3417" y="5292"/>
                    </a:cubicBezTo>
                    <a:lnTo>
                      <a:pt x="3417" y="5292"/>
                    </a:lnTo>
                    <a:cubicBezTo>
                      <a:pt x="3417" y="5293"/>
                      <a:pt x="1693" y="6427"/>
                      <a:pt x="2492" y="6521"/>
                    </a:cubicBezTo>
                    <a:cubicBezTo>
                      <a:pt x="2527" y="6525"/>
                      <a:pt x="2566" y="6527"/>
                      <a:pt x="2611" y="6527"/>
                    </a:cubicBezTo>
                    <a:cubicBezTo>
                      <a:pt x="3599" y="6527"/>
                      <a:pt x="6967" y="5546"/>
                      <a:pt x="6967" y="5546"/>
                    </a:cubicBezTo>
                    <a:lnTo>
                      <a:pt x="6974" y="5546"/>
                    </a:lnTo>
                    <a:cubicBezTo>
                      <a:pt x="7003" y="5563"/>
                      <a:pt x="7417" y="5624"/>
                      <a:pt x="7442" y="5628"/>
                    </a:cubicBezTo>
                    <a:cubicBezTo>
                      <a:pt x="9412" y="5985"/>
                      <a:pt x="11384" y="6331"/>
                      <a:pt x="13358" y="6660"/>
                    </a:cubicBezTo>
                    <a:cubicBezTo>
                      <a:pt x="14244" y="6806"/>
                      <a:pt x="15133" y="6953"/>
                      <a:pt x="16022" y="7092"/>
                    </a:cubicBezTo>
                    <a:lnTo>
                      <a:pt x="15261" y="1157"/>
                    </a:lnTo>
                    <a:lnTo>
                      <a:pt x="13944" y="1239"/>
                    </a:lnTo>
                    <a:lnTo>
                      <a:pt x="6921" y="1682"/>
                    </a:lnTo>
                    <a:cubicBezTo>
                      <a:pt x="6921" y="1682"/>
                      <a:pt x="4211" y="0"/>
                      <a:pt x="3485" y="0"/>
                    </a:cubicBezTo>
                    <a:close/>
                  </a:path>
                </a:pathLst>
              </a:custGeom>
              <a:solidFill>
                <a:srgbClr val="FFB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56">
                <a:extLst>
                  <a:ext uri="{FF2B5EF4-FFF2-40B4-BE49-F238E27FC236}">
                    <a16:creationId xmlns:a16="http://schemas.microsoft.com/office/drawing/2014/main" id="{B23D8E32-EC58-0ED0-C2E8-C87E7564A2A8}"/>
                  </a:ext>
                </a:extLst>
              </p:cNvPr>
              <p:cNvSpPr/>
              <p:nvPr/>
            </p:nvSpPr>
            <p:spPr>
              <a:xfrm>
                <a:off x="4853550" y="3098900"/>
                <a:ext cx="226250" cy="1483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5935" extrusionOk="0">
                    <a:moveTo>
                      <a:pt x="8288" y="0"/>
                    </a:moveTo>
                    <a:lnTo>
                      <a:pt x="6971" y="82"/>
                    </a:lnTo>
                    <a:cubicBezTo>
                      <a:pt x="6275" y="2588"/>
                      <a:pt x="3972" y="4424"/>
                      <a:pt x="1250" y="4424"/>
                    </a:cubicBezTo>
                    <a:cubicBezTo>
                      <a:pt x="1191" y="4424"/>
                      <a:pt x="1132" y="4423"/>
                      <a:pt x="1072" y="4421"/>
                    </a:cubicBezTo>
                    <a:lnTo>
                      <a:pt x="1" y="4389"/>
                    </a:lnTo>
                    <a:lnTo>
                      <a:pt x="1" y="4389"/>
                    </a:lnTo>
                    <a:cubicBezTo>
                      <a:pt x="30" y="4406"/>
                      <a:pt x="444" y="4467"/>
                      <a:pt x="469" y="4471"/>
                    </a:cubicBezTo>
                    <a:cubicBezTo>
                      <a:pt x="2439" y="4828"/>
                      <a:pt x="4411" y="5174"/>
                      <a:pt x="6385" y="5503"/>
                    </a:cubicBezTo>
                    <a:cubicBezTo>
                      <a:pt x="7271" y="5649"/>
                      <a:pt x="8160" y="5796"/>
                      <a:pt x="9049" y="5935"/>
                    </a:cubicBezTo>
                    <a:lnTo>
                      <a:pt x="8288" y="0"/>
                    </a:lnTo>
                    <a:close/>
                  </a:path>
                </a:pathLst>
              </a:custGeom>
              <a:solidFill>
                <a:srgbClr val="FFBC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9" name="Google Shape;2339;p56">
                <a:extLst>
                  <a:ext uri="{FF2B5EF4-FFF2-40B4-BE49-F238E27FC236}">
                    <a16:creationId xmlns:a16="http://schemas.microsoft.com/office/drawing/2014/main" id="{CF541B85-C307-2229-4C4A-A6B86443AF86}"/>
                  </a:ext>
                </a:extLst>
              </p:cNvPr>
              <p:cNvSpPr/>
              <p:nvPr/>
            </p:nvSpPr>
            <p:spPr>
              <a:xfrm>
                <a:off x="5058875" y="2768850"/>
                <a:ext cx="350400" cy="498350"/>
              </a:xfrm>
              <a:custGeom>
                <a:avLst/>
                <a:gdLst/>
                <a:ahLst/>
                <a:cxnLst/>
                <a:rect l="l" t="t" r="r" b="b"/>
                <a:pathLst>
                  <a:path w="14016" h="19934" extrusionOk="0">
                    <a:moveTo>
                      <a:pt x="11062" y="1"/>
                    </a:moveTo>
                    <a:cubicBezTo>
                      <a:pt x="9428" y="1"/>
                      <a:pt x="7283" y="2285"/>
                      <a:pt x="6114" y="3693"/>
                    </a:cubicBezTo>
                    <a:cubicBezTo>
                      <a:pt x="5593" y="4323"/>
                      <a:pt x="5268" y="4775"/>
                      <a:pt x="5268" y="4775"/>
                    </a:cubicBezTo>
                    <a:lnTo>
                      <a:pt x="1429" y="12274"/>
                    </a:lnTo>
                    <a:lnTo>
                      <a:pt x="0" y="12631"/>
                    </a:lnTo>
                    <a:lnTo>
                      <a:pt x="893" y="19594"/>
                    </a:lnTo>
                    <a:cubicBezTo>
                      <a:pt x="893" y="19594"/>
                      <a:pt x="1959" y="19933"/>
                      <a:pt x="3270" y="19933"/>
                    </a:cubicBezTo>
                    <a:cubicBezTo>
                      <a:pt x="3739" y="19933"/>
                      <a:pt x="4238" y="19890"/>
                      <a:pt x="4732" y="19772"/>
                    </a:cubicBezTo>
                    <a:cubicBezTo>
                      <a:pt x="6606" y="19326"/>
                      <a:pt x="13034" y="10489"/>
                      <a:pt x="13390" y="9060"/>
                    </a:cubicBezTo>
                    <a:cubicBezTo>
                      <a:pt x="13747" y="7633"/>
                      <a:pt x="14015" y="1205"/>
                      <a:pt x="11695" y="134"/>
                    </a:cubicBezTo>
                    <a:cubicBezTo>
                      <a:pt x="11496" y="43"/>
                      <a:pt x="11284" y="1"/>
                      <a:pt x="110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0" name="Google Shape;2340;p56">
                <a:extLst>
                  <a:ext uri="{FF2B5EF4-FFF2-40B4-BE49-F238E27FC236}">
                    <a16:creationId xmlns:a16="http://schemas.microsoft.com/office/drawing/2014/main" id="{FE23A14A-65A1-97C5-D95D-B8EEA6942DAF}"/>
                  </a:ext>
                </a:extLst>
              </p:cNvPr>
              <p:cNvSpPr/>
              <p:nvPr/>
            </p:nvSpPr>
            <p:spPr>
              <a:xfrm>
                <a:off x="5058875" y="2861175"/>
                <a:ext cx="152850" cy="263650"/>
              </a:xfrm>
              <a:custGeom>
                <a:avLst/>
                <a:gdLst/>
                <a:ahLst/>
                <a:cxnLst/>
                <a:rect l="l" t="t" r="r" b="b"/>
                <a:pathLst>
                  <a:path w="6114" h="10546" extrusionOk="0">
                    <a:moveTo>
                      <a:pt x="6114" y="0"/>
                    </a:moveTo>
                    <a:cubicBezTo>
                      <a:pt x="5593" y="630"/>
                      <a:pt x="5268" y="1082"/>
                      <a:pt x="5268" y="1082"/>
                    </a:cubicBezTo>
                    <a:lnTo>
                      <a:pt x="1429" y="8581"/>
                    </a:lnTo>
                    <a:lnTo>
                      <a:pt x="0" y="8938"/>
                    </a:lnTo>
                    <a:lnTo>
                      <a:pt x="1340" y="10545"/>
                    </a:lnTo>
                    <a:lnTo>
                      <a:pt x="1697" y="9295"/>
                    </a:lnTo>
                    <a:lnTo>
                      <a:pt x="2946" y="9787"/>
                    </a:lnTo>
                    <a:lnTo>
                      <a:pt x="2767" y="7553"/>
                    </a:lnTo>
                    <a:lnTo>
                      <a:pt x="6114" y="0"/>
                    </a:lnTo>
                    <a:close/>
                  </a:path>
                </a:pathLst>
              </a:custGeom>
              <a:solidFill>
                <a:srgbClr val="E6F0EF">
                  <a:alpha val="20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56">
                <a:extLst>
                  <a:ext uri="{FF2B5EF4-FFF2-40B4-BE49-F238E27FC236}">
                    <a16:creationId xmlns:a16="http://schemas.microsoft.com/office/drawing/2014/main" id="{E97B11F2-2251-C6FC-765E-C7D2CB33A133}"/>
                  </a:ext>
                </a:extLst>
              </p:cNvPr>
              <p:cNvSpPr/>
              <p:nvPr/>
            </p:nvSpPr>
            <p:spPr>
              <a:xfrm>
                <a:off x="5092350" y="2849175"/>
                <a:ext cx="122750" cy="257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10311" extrusionOk="0">
                    <a:moveTo>
                      <a:pt x="4910" y="1"/>
                    </a:moveTo>
                    <a:lnTo>
                      <a:pt x="4910" y="1"/>
                    </a:lnTo>
                    <a:cubicBezTo>
                      <a:pt x="4456" y="725"/>
                      <a:pt x="4025" y="1464"/>
                      <a:pt x="3605" y="2207"/>
                    </a:cubicBezTo>
                    <a:cubicBezTo>
                      <a:pt x="3178" y="2946"/>
                      <a:pt x="2769" y="3696"/>
                      <a:pt x="2368" y="4449"/>
                    </a:cubicBezTo>
                    <a:cubicBezTo>
                      <a:pt x="1964" y="5202"/>
                      <a:pt x="1571" y="5958"/>
                      <a:pt x="1186" y="6721"/>
                    </a:cubicBezTo>
                    <a:cubicBezTo>
                      <a:pt x="800" y="7482"/>
                      <a:pt x="434" y="8254"/>
                      <a:pt x="66" y="9024"/>
                    </a:cubicBezTo>
                    <a:lnTo>
                      <a:pt x="63" y="9032"/>
                    </a:lnTo>
                    <a:cubicBezTo>
                      <a:pt x="60" y="9038"/>
                      <a:pt x="58" y="9045"/>
                      <a:pt x="58" y="9052"/>
                    </a:cubicBezTo>
                    <a:cubicBezTo>
                      <a:pt x="38" y="9472"/>
                      <a:pt x="10" y="9890"/>
                      <a:pt x="1" y="10311"/>
                    </a:cubicBezTo>
                    <a:cubicBezTo>
                      <a:pt x="78" y="9904"/>
                      <a:pt x="140" y="9496"/>
                      <a:pt x="208" y="9088"/>
                    </a:cubicBezTo>
                    <a:lnTo>
                      <a:pt x="208" y="9088"/>
                    </a:lnTo>
                    <a:cubicBezTo>
                      <a:pt x="634" y="8352"/>
                      <a:pt x="1062" y="7617"/>
                      <a:pt x="1470" y="6871"/>
                    </a:cubicBezTo>
                    <a:cubicBezTo>
                      <a:pt x="1882" y="6122"/>
                      <a:pt x="2285" y="5371"/>
                      <a:pt x="2677" y="4612"/>
                    </a:cubicBezTo>
                    <a:cubicBezTo>
                      <a:pt x="3072" y="3856"/>
                      <a:pt x="3459" y="3095"/>
                      <a:pt x="3828" y="2324"/>
                    </a:cubicBezTo>
                    <a:cubicBezTo>
                      <a:pt x="4204" y="1557"/>
                      <a:pt x="4569" y="786"/>
                      <a:pt x="4910" y="1"/>
                    </a:cubicBezTo>
                    <a:close/>
                  </a:path>
                </a:pathLst>
              </a:custGeom>
              <a:solidFill>
                <a:srgbClr val="E6F0EF">
                  <a:alpha val="20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2" name="Google Shape;2342;p56">
                <a:extLst>
                  <a:ext uri="{FF2B5EF4-FFF2-40B4-BE49-F238E27FC236}">
                    <a16:creationId xmlns:a16="http://schemas.microsoft.com/office/drawing/2014/main" id="{265B385D-A03D-633F-6895-BFD657795504}"/>
                  </a:ext>
                </a:extLst>
              </p:cNvPr>
              <p:cNvSpPr/>
              <p:nvPr/>
            </p:nvSpPr>
            <p:spPr>
              <a:xfrm>
                <a:off x="5095700" y="3075675"/>
                <a:ext cx="2902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85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1" y="256"/>
                      <a:pt x="285" y="423"/>
                      <a:pt x="475" y="569"/>
                    </a:cubicBezTo>
                    <a:cubicBezTo>
                      <a:pt x="672" y="706"/>
                      <a:pt x="884" y="821"/>
                      <a:pt x="1160" y="849"/>
                    </a:cubicBezTo>
                    <a:cubicBezTo>
                      <a:pt x="1050" y="594"/>
                      <a:pt x="876" y="428"/>
                      <a:pt x="686" y="281"/>
                    </a:cubicBezTo>
                    <a:cubicBezTo>
                      <a:pt x="490" y="144"/>
                      <a:pt x="277" y="28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3" name="Google Shape;2343;p56">
                <a:extLst>
                  <a:ext uri="{FF2B5EF4-FFF2-40B4-BE49-F238E27FC236}">
                    <a16:creationId xmlns:a16="http://schemas.microsoft.com/office/drawing/2014/main" id="{8A641AD0-7FDB-4B4E-21EB-A33505CFD504}"/>
                  </a:ext>
                </a:extLst>
              </p:cNvPr>
              <p:cNvSpPr/>
              <p:nvPr/>
            </p:nvSpPr>
            <p:spPr>
              <a:xfrm>
                <a:off x="5093475" y="3010975"/>
                <a:ext cx="294600" cy="259375"/>
              </a:xfrm>
              <a:custGeom>
                <a:avLst/>
                <a:gdLst/>
                <a:ahLst/>
                <a:cxnLst/>
                <a:rect l="l" t="t" r="r" b="b"/>
                <a:pathLst>
                  <a:path w="11784" h="10375" extrusionOk="0">
                    <a:moveTo>
                      <a:pt x="11784" y="0"/>
                    </a:moveTo>
                    <a:lnTo>
                      <a:pt x="10458" y="1588"/>
                    </a:lnTo>
                    <a:lnTo>
                      <a:pt x="9150" y="3188"/>
                    </a:lnTo>
                    <a:cubicBezTo>
                      <a:pt x="8278" y="4254"/>
                      <a:pt x="7422" y="5333"/>
                      <a:pt x="6535" y="6386"/>
                    </a:cubicBezTo>
                    <a:cubicBezTo>
                      <a:pt x="5667" y="7450"/>
                      <a:pt x="4790" y="8518"/>
                      <a:pt x="3837" y="9489"/>
                    </a:cubicBezTo>
                    <a:cubicBezTo>
                      <a:pt x="3717" y="9609"/>
                      <a:pt x="3594" y="9726"/>
                      <a:pt x="3465" y="9824"/>
                    </a:cubicBezTo>
                    <a:cubicBezTo>
                      <a:pt x="3399" y="9879"/>
                      <a:pt x="3345" y="9909"/>
                      <a:pt x="3271" y="9945"/>
                    </a:cubicBezTo>
                    <a:cubicBezTo>
                      <a:pt x="3194" y="9973"/>
                      <a:pt x="3119" y="10007"/>
                      <a:pt x="3040" y="10032"/>
                    </a:cubicBezTo>
                    <a:cubicBezTo>
                      <a:pt x="2725" y="10134"/>
                      <a:pt x="2387" y="10181"/>
                      <a:pt x="2049" y="10201"/>
                    </a:cubicBezTo>
                    <a:cubicBezTo>
                      <a:pt x="1884" y="10213"/>
                      <a:pt x="1719" y="10218"/>
                      <a:pt x="1554" y="10218"/>
                    </a:cubicBezTo>
                    <a:cubicBezTo>
                      <a:pt x="1037" y="10218"/>
                      <a:pt x="517" y="10166"/>
                      <a:pt x="0" y="10087"/>
                    </a:cubicBezTo>
                    <a:lnTo>
                      <a:pt x="0" y="10087"/>
                    </a:lnTo>
                    <a:cubicBezTo>
                      <a:pt x="666" y="10269"/>
                      <a:pt x="1356" y="10364"/>
                      <a:pt x="2055" y="10375"/>
                    </a:cubicBezTo>
                    <a:cubicBezTo>
                      <a:pt x="2405" y="10374"/>
                      <a:pt x="2758" y="10341"/>
                      <a:pt x="3104" y="10247"/>
                    </a:cubicBezTo>
                    <a:cubicBezTo>
                      <a:pt x="3191" y="10224"/>
                      <a:pt x="3275" y="10191"/>
                      <a:pt x="3361" y="10163"/>
                    </a:cubicBezTo>
                    <a:cubicBezTo>
                      <a:pt x="3443" y="10130"/>
                      <a:pt x="3543" y="10078"/>
                      <a:pt x="3610" y="10025"/>
                    </a:cubicBezTo>
                    <a:cubicBezTo>
                      <a:pt x="3762" y="9921"/>
                      <a:pt x="3894" y="9806"/>
                      <a:pt x="4025" y="9689"/>
                    </a:cubicBezTo>
                    <a:cubicBezTo>
                      <a:pt x="4547" y="9221"/>
                      <a:pt x="5001" y="8699"/>
                      <a:pt x="5463" y="8185"/>
                    </a:cubicBezTo>
                    <a:cubicBezTo>
                      <a:pt x="5921" y="7667"/>
                      <a:pt x="6368" y="7142"/>
                      <a:pt x="6811" y="6612"/>
                    </a:cubicBezTo>
                    <a:cubicBezTo>
                      <a:pt x="7678" y="5539"/>
                      <a:pt x="8537" y="4460"/>
                      <a:pt x="9367" y="3358"/>
                    </a:cubicBezTo>
                    <a:cubicBezTo>
                      <a:pt x="10194" y="2254"/>
                      <a:pt x="11009" y="1142"/>
                      <a:pt x="11784" y="0"/>
                    </a:cubicBezTo>
                    <a:close/>
                  </a:path>
                </a:pathLst>
              </a:custGeom>
              <a:solidFill>
                <a:srgbClr val="361E10">
                  <a:alpha val="10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45" name="Google Shape;2345;p56">
              <a:extLst>
                <a:ext uri="{FF2B5EF4-FFF2-40B4-BE49-F238E27FC236}">
                  <a16:creationId xmlns:a16="http://schemas.microsoft.com/office/drawing/2014/main" id="{10346315-600F-720C-348B-BC8AE0E2432C}"/>
                </a:ext>
              </a:extLst>
            </p:cNvPr>
            <p:cNvGrpSpPr/>
            <p:nvPr/>
          </p:nvGrpSpPr>
          <p:grpSpPr>
            <a:xfrm rot="1442648">
              <a:off x="2555889" y="3350895"/>
              <a:ext cx="276122" cy="112998"/>
              <a:chOff x="-1400152" y="3884718"/>
              <a:chExt cx="293588" cy="120146"/>
            </a:xfrm>
          </p:grpSpPr>
          <p:sp>
            <p:nvSpPr>
              <p:cNvPr id="2346" name="Google Shape;2346;p56">
                <a:extLst>
                  <a:ext uri="{FF2B5EF4-FFF2-40B4-BE49-F238E27FC236}">
                    <a16:creationId xmlns:a16="http://schemas.microsoft.com/office/drawing/2014/main" id="{9FE2B079-42E6-7C3F-EC7F-9E2B26A9A75B}"/>
                  </a:ext>
                </a:extLst>
              </p:cNvPr>
              <p:cNvSpPr/>
              <p:nvPr/>
            </p:nvSpPr>
            <p:spPr>
              <a:xfrm rot="-144727">
                <a:off x="-1397724" y="3890733"/>
                <a:ext cx="288732" cy="108115"/>
              </a:xfrm>
              <a:custGeom>
                <a:avLst/>
                <a:gdLst/>
                <a:ahLst/>
                <a:cxnLst/>
                <a:rect l="l" t="t" r="r" b="b"/>
                <a:pathLst>
                  <a:path w="10923" h="4595" extrusionOk="0">
                    <a:moveTo>
                      <a:pt x="8854" y="0"/>
                    </a:moveTo>
                    <a:cubicBezTo>
                      <a:pt x="8402" y="0"/>
                      <a:pt x="7861" y="42"/>
                      <a:pt x="7343" y="98"/>
                    </a:cubicBezTo>
                    <a:cubicBezTo>
                      <a:pt x="6636" y="173"/>
                      <a:pt x="5926" y="209"/>
                      <a:pt x="5215" y="209"/>
                    </a:cubicBezTo>
                    <a:cubicBezTo>
                      <a:pt x="4566" y="209"/>
                      <a:pt x="3918" y="179"/>
                      <a:pt x="3273" y="122"/>
                    </a:cubicBezTo>
                    <a:cubicBezTo>
                      <a:pt x="2824" y="81"/>
                      <a:pt x="2360" y="53"/>
                      <a:pt x="1952" y="53"/>
                    </a:cubicBezTo>
                    <a:cubicBezTo>
                      <a:pt x="1855" y="53"/>
                      <a:pt x="1761" y="54"/>
                      <a:pt x="1672" y="58"/>
                    </a:cubicBezTo>
                    <a:lnTo>
                      <a:pt x="1655" y="58"/>
                    </a:lnTo>
                    <a:cubicBezTo>
                      <a:pt x="1287" y="71"/>
                      <a:pt x="991" y="115"/>
                      <a:pt x="824" y="204"/>
                    </a:cubicBezTo>
                    <a:cubicBezTo>
                      <a:pt x="245" y="514"/>
                      <a:pt x="0" y="2673"/>
                      <a:pt x="1849" y="3841"/>
                    </a:cubicBezTo>
                    <a:cubicBezTo>
                      <a:pt x="1911" y="3882"/>
                      <a:pt x="1975" y="3919"/>
                      <a:pt x="2044" y="3958"/>
                    </a:cubicBezTo>
                    <a:cubicBezTo>
                      <a:pt x="2738" y="4344"/>
                      <a:pt x="3694" y="4594"/>
                      <a:pt x="4985" y="4594"/>
                    </a:cubicBezTo>
                    <a:cubicBezTo>
                      <a:pt x="5011" y="4594"/>
                      <a:pt x="5037" y="4594"/>
                      <a:pt x="5064" y="4594"/>
                    </a:cubicBezTo>
                    <a:cubicBezTo>
                      <a:pt x="6590" y="4581"/>
                      <a:pt x="7704" y="4315"/>
                      <a:pt x="8497" y="3913"/>
                    </a:cubicBezTo>
                    <a:cubicBezTo>
                      <a:pt x="8575" y="3876"/>
                      <a:pt x="8650" y="3834"/>
                      <a:pt x="8722" y="3794"/>
                    </a:cubicBezTo>
                    <a:cubicBezTo>
                      <a:pt x="10923" y="2516"/>
                      <a:pt x="10327" y="160"/>
                      <a:pt x="9465" y="34"/>
                    </a:cubicBezTo>
                    <a:cubicBezTo>
                      <a:pt x="9349" y="16"/>
                      <a:pt x="9213" y="6"/>
                      <a:pt x="9063" y="3"/>
                    </a:cubicBezTo>
                    <a:lnTo>
                      <a:pt x="9035" y="3"/>
                    </a:lnTo>
                    <a:cubicBezTo>
                      <a:pt x="8977" y="1"/>
                      <a:pt x="8916" y="0"/>
                      <a:pt x="88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7" name="Google Shape;2347;p56">
                <a:extLst>
                  <a:ext uri="{FF2B5EF4-FFF2-40B4-BE49-F238E27FC236}">
                    <a16:creationId xmlns:a16="http://schemas.microsoft.com/office/drawing/2014/main" id="{655D659E-C4D3-E920-3949-3FC0F734F5CA}"/>
                  </a:ext>
                </a:extLst>
              </p:cNvPr>
              <p:cNvSpPr/>
              <p:nvPr/>
            </p:nvSpPr>
            <p:spPr>
              <a:xfrm rot="-144727">
                <a:off x="-1352519" y="3890871"/>
                <a:ext cx="196929" cy="37576"/>
              </a:xfrm>
              <a:custGeom>
                <a:avLst/>
                <a:gdLst/>
                <a:ahLst/>
                <a:cxnLst/>
                <a:rect l="l" t="t" r="r" b="b"/>
                <a:pathLst>
                  <a:path w="7450" h="1597" extrusionOk="0">
                    <a:moveTo>
                      <a:pt x="7207" y="0"/>
                    </a:moveTo>
                    <a:cubicBezTo>
                      <a:pt x="6756" y="0"/>
                      <a:pt x="6214" y="42"/>
                      <a:pt x="5696" y="98"/>
                    </a:cubicBezTo>
                    <a:cubicBezTo>
                      <a:pt x="4989" y="173"/>
                      <a:pt x="4279" y="209"/>
                      <a:pt x="3568" y="209"/>
                    </a:cubicBezTo>
                    <a:cubicBezTo>
                      <a:pt x="2919" y="209"/>
                      <a:pt x="2271" y="179"/>
                      <a:pt x="1626" y="122"/>
                    </a:cubicBezTo>
                    <a:cubicBezTo>
                      <a:pt x="1177" y="81"/>
                      <a:pt x="713" y="53"/>
                      <a:pt x="305" y="53"/>
                    </a:cubicBezTo>
                    <a:cubicBezTo>
                      <a:pt x="208" y="53"/>
                      <a:pt x="114" y="54"/>
                      <a:pt x="25" y="58"/>
                    </a:cubicBezTo>
                    <a:lnTo>
                      <a:pt x="8" y="58"/>
                    </a:lnTo>
                    <a:cubicBezTo>
                      <a:pt x="1" y="657"/>
                      <a:pt x="185" y="1447"/>
                      <a:pt x="1173" y="1532"/>
                    </a:cubicBezTo>
                    <a:cubicBezTo>
                      <a:pt x="1651" y="1575"/>
                      <a:pt x="2320" y="1597"/>
                      <a:pt x="3039" y="1597"/>
                    </a:cubicBezTo>
                    <a:cubicBezTo>
                      <a:pt x="4754" y="1597"/>
                      <a:pt x="6754" y="1476"/>
                      <a:pt x="7133" y="1246"/>
                    </a:cubicBezTo>
                    <a:cubicBezTo>
                      <a:pt x="7419" y="1075"/>
                      <a:pt x="7450" y="507"/>
                      <a:pt x="7416" y="3"/>
                    </a:cubicBezTo>
                    <a:lnTo>
                      <a:pt x="7388" y="3"/>
                    </a:lnTo>
                    <a:cubicBezTo>
                      <a:pt x="7330" y="1"/>
                      <a:pt x="7270" y="0"/>
                      <a:pt x="72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8" name="Google Shape;2348;p56">
                <a:extLst>
                  <a:ext uri="{FF2B5EF4-FFF2-40B4-BE49-F238E27FC236}">
                    <a16:creationId xmlns:a16="http://schemas.microsoft.com/office/drawing/2014/main" id="{DCD57ACB-7791-D16A-73BD-570F1CC756E3}"/>
                  </a:ext>
                </a:extLst>
              </p:cNvPr>
              <p:cNvSpPr/>
              <p:nvPr/>
            </p:nvSpPr>
            <p:spPr>
              <a:xfrm rot="-144727">
                <a:off x="-1345479" y="3965321"/>
                <a:ext cx="170628" cy="33693"/>
              </a:xfrm>
              <a:custGeom>
                <a:avLst/>
                <a:gdLst/>
                <a:ahLst/>
                <a:cxnLst/>
                <a:rect l="l" t="t" r="r" b="b"/>
                <a:pathLst>
                  <a:path w="6455" h="1432" extrusionOk="0">
                    <a:moveTo>
                      <a:pt x="3103" y="0"/>
                    </a:moveTo>
                    <a:cubicBezTo>
                      <a:pt x="1612" y="0"/>
                      <a:pt x="545" y="477"/>
                      <a:pt x="1" y="795"/>
                    </a:cubicBezTo>
                    <a:cubicBezTo>
                      <a:pt x="695" y="1181"/>
                      <a:pt x="1651" y="1431"/>
                      <a:pt x="2942" y="1431"/>
                    </a:cubicBezTo>
                    <a:cubicBezTo>
                      <a:pt x="2968" y="1431"/>
                      <a:pt x="2994" y="1431"/>
                      <a:pt x="3021" y="1431"/>
                    </a:cubicBezTo>
                    <a:cubicBezTo>
                      <a:pt x="4547" y="1418"/>
                      <a:pt x="5661" y="1152"/>
                      <a:pt x="6454" y="750"/>
                    </a:cubicBezTo>
                    <a:cubicBezTo>
                      <a:pt x="5182" y="195"/>
                      <a:pt x="4056" y="0"/>
                      <a:pt x="3103" y="0"/>
                    </a:cubicBezTo>
                    <a:close/>
                  </a:path>
                </a:pathLst>
              </a:custGeom>
              <a:solidFill>
                <a:srgbClr val="FF8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349" name="Google Shape;2349;p56">
            <a:extLst>
              <a:ext uri="{FF2B5EF4-FFF2-40B4-BE49-F238E27FC236}">
                <a16:creationId xmlns:a16="http://schemas.microsoft.com/office/drawing/2014/main" id="{28D44830-928F-200E-0BD5-5633C951F174}"/>
              </a:ext>
            </a:extLst>
          </p:cNvPr>
          <p:cNvSpPr/>
          <p:nvPr/>
        </p:nvSpPr>
        <p:spPr>
          <a:xfrm>
            <a:off x="1812025" y="83076"/>
            <a:ext cx="1402800" cy="1402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50" name="Google Shape;2350;p56">
            <a:extLst>
              <a:ext uri="{FF2B5EF4-FFF2-40B4-BE49-F238E27FC236}">
                <a16:creationId xmlns:a16="http://schemas.microsoft.com/office/drawing/2014/main" id="{462E2CE9-2299-F33F-EE13-BE2BAE7F507A}"/>
              </a:ext>
            </a:extLst>
          </p:cNvPr>
          <p:cNvSpPr/>
          <p:nvPr/>
        </p:nvSpPr>
        <p:spPr>
          <a:xfrm rot="-1844843">
            <a:off x="4082035" y="167980"/>
            <a:ext cx="979929" cy="743044"/>
          </a:xfrm>
          <a:custGeom>
            <a:avLst/>
            <a:gdLst/>
            <a:ahLst/>
            <a:cxnLst/>
            <a:rect l="l" t="t" r="r" b="b"/>
            <a:pathLst>
              <a:path w="10643" h="8070" extrusionOk="0">
                <a:moveTo>
                  <a:pt x="1930" y="1"/>
                </a:moveTo>
                <a:lnTo>
                  <a:pt x="2180" y="951"/>
                </a:lnTo>
                <a:lnTo>
                  <a:pt x="597" y="1368"/>
                </a:lnTo>
                <a:lnTo>
                  <a:pt x="950" y="2705"/>
                </a:lnTo>
                <a:lnTo>
                  <a:pt x="0" y="2957"/>
                </a:lnTo>
                <a:lnTo>
                  <a:pt x="890" y="3475"/>
                </a:lnTo>
                <a:lnTo>
                  <a:pt x="8362" y="7825"/>
                </a:lnTo>
                <a:lnTo>
                  <a:pt x="9293" y="8069"/>
                </a:lnTo>
                <a:lnTo>
                  <a:pt x="9162" y="6862"/>
                </a:lnTo>
                <a:lnTo>
                  <a:pt x="10192" y="6627"/>
                </a:lnTo>
                <a:lnTo>
                  <a:pt x="9869" y="5546"/>
                </a:lnTo>
                <a:lnTo>
                  <a:pt x="10642" y="5342"/>
                </a:lnTo>
                <a:lnTo>
                  <a:pt x="10253" y="4578"/>
                </a:lnTo>
                <a:lnTo>
                  <a:pt x="2781" y="227"/>
                </a:lnTo>
                <a:lnTo>
                  <a:pt x="193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51" name="Google Shape;2351;p56">
            <a:extLst>
              <a:ext uri="{FF2B5EF4-FFF2-40B4-BE49-F238E27FC236}">
                <a16:creationId xmlns:a16="http://schemas.microsoft.com/office/drawing/2014/main" id="{41B3FF68-C6AA-ED5C-B2DB-4384A6EF4946}"/>
              </a:ext>
            </a:extLst>
          </p:cNvPr>
          <p:cNvSpPr/>
          <p:nvPr/>
        </p:nvSpPr>
        <p:spPr>
          <a:xfrm rot="-1844843">
            <a:off x="4056260" y="4232480"/>
            <a:ext cx="979929" cy="743044"/>
          </a:xfrm>
          <a:custGeom>
            <a:avLst/>
            <a:gdLst/>
            <a:ahLst/>
            <a:cxnLst/>
            <a:rect l="l" t="t" r="r" b="b"/>
            <a:pathLst>
              <a:path w="10643" h="8070" extrusionOk="0">
                <a:moveTo>
                  <a:pt x="1930" y="1"/>
                </a:moveTo>
                <a:lnTo>
                  <a:pt x="2180" y="951"/>
                </a:lnTo>
                <a:lnTo>
                  <a:pt x="597" y="1368"/>
                </a:lnTo>
                <a:lnTo>
                  <a:pt x="950" y="2705"/>
                </a:lnTo>
                <a:lnTo>
                  <a:pt x="0" y="2957"/>
                </a:lnTo>
                <a:lnTo>
                  <a:pt x="890" y="3475"/>
                </a:lnTo>
                <a:lnTo>
                  <a:pt x="8362" y="7825"/>
                </a:lnTo>
                <a:lnTo>
                  <a:pt x="9293" y="8069"/>
                </a:lnTo>
                <a:lnTo>
                  <a:pt x="9162" y="6862"/>
                </a:lnTo>
                <a:lnTo>
                  <a:pt x="10192" y="6627"/>
                </a:lnTo>
                <a:lnTo>
                  <a:pt x="9869" y="5546"/>
                </a:lnTo>
                <a:lnTo>
                  <a:pt x="10642" y="5342"/>
                </a:lnTo>
                <a:lnTo>
                  <a:pt x="10253" y="4578"/>
                </a:lnTo>
                <a:lnTo>
                  <a:pt x="2781" y="227"/>
                </a:lnTo>
                <a:lnTo>
                  <a:pt x="193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B96931-7A0A-5099-62DD-2A2F57F41781}"/>
              </a:ext>
            </a:extLst>
          </p:cNvPr>
          <p:cNvSpPr txBox="1"/>
          <p:nvPr/>
        </p:nvSpPr>
        <p:spPr>
          <a:xfrm>
            <a:off x="3084196" y="889755"/>
            <a:ext cx="5285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NỘI</a:t>
            </a:r>
            <a:r>
              <a:rPr kumimoji="0" lang="en-US" sz="3600" b="1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DUNG BÀI HỌC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D06FEA-C72D-12E7-E507-5427182C1613}"/>
              </a:ext>
            </a:extLst>
          </p:cNvPr>
          <p:cNvGrpSpPr/>
          <p:nvPr/>
        </p:nvGrpSpPr>
        <p:grpSpPr>
          <a:xfrm>
            <a:off x="2974943" y="1744475"/>
            <a:ext cx="5239370" cy="958660"/>
            <a:chOff x="2974943" y="1744475"/>
            <a:chExt cx="5239370" cy="95866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708802F-21F8-42AE-16A5-2F4C23021AD2}"/>
                </a:ext>
              </a:extLst>
            </p:cNvPr>
            <p:cNvSpPr txBox="1"/>
            <p:nvPr/>
          </p:nvSpPr>
          <p:spPr>
            <a:xfrm>
              <a:off x="3788229" y="1744475"/>
              <a:ext cx="4426084" cy="958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vi-VN" sz="2000" b="1" i="1"/>
                <a:t>Hoạt động 1</a:t>
              </a:r>
              <a:r>
                <a:rPr lang="vi-VN" sz="2000"/>
                <a:t>: Chia sẻ về các khoản chi tiêu trong gia đình</a:t>
              </a:r>
              <a:endParaRPr kumimoji="0" lang="vi-VN" sz="20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D3D217B-FB7F-6505-BEF1-4C95AA87327C}"/>
                </a:ext>
              </a:extLst>
            </p:cNvPr>
            <p:cNvSpPr/>
            <p:nvPr/>
          </p:nvSpPr>
          <p:spPr>
            <a:xfrm>
              <a:off x="2974943" y="1896350"/>
              <a:ext cx="675400" cy="675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>
                  <a:solidFill>
                    <a:srgbClr val="0070C0"/>
                  </a:solidFill>
                </a:rPr>
                <a:t>1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C61F1BC-E342-62C6-90C5-82DDED104074}"/>
              </a:ext>
            </a:extLst>
          </p:cNvPr>
          <p:cNvGrpSpPr/>
          <p:nvPr/>
        </p:nvGrpSpPr>
        <p:grpSpPr>
          <a:xfrm>
            <a:off x="2974943" y="3113609"/>
            <a:ext cx="5239370" cy="958660"/>
            <a:chOff x="2974943" y="1744475"/>
            <a:chExt cx="5239370" cy="95866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4729ED9-F0CE-867A-B36C-679E20FCCBD7}"/>
                </a:ext>
              </a:extLst>
            </p:cNvPr>
            <p:cNvSpPr txBox="1"/>
            <p:nvPr/>
          </p:nvSpPr>
          <p:spPr>
            <a:xfrm>
              <a:off x="3788229" y="1744475"/>
              <a:ext cx="4426084" cy="958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vi-VN" sz="2000" b="1" i="1"/>
                <a:t>Hoạt động </a:t>
              </a:r>
              <a:r>
                <a:rPr lang="en-US" sz="2000" b="1" i="1"/>
                <a:t>2</a:t>
              </a:r>
              <a:r>
                <a:rPr lang="vi-VN" sz="2000"/>
                <a:t>: Lập sổ tay ghi chép chi tiêu của gia đình</a:t>
              </a:r>
              <a:endParaRPr kumimoji="0" lang="vi-VN" sz="20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2BF7384-9DE3-7EEB-98ED-157A07B4FCD0}"/>
                </a:ext>
              </a:extLst>
            </p:cNvPr>
            <p:cNvSpPr/>
            <p:nvPr/>
          </p:nvSpPr>
          <p:spPr>
            <a:xfrm>
              <a:off x="2974943" y="1896350"/>
              <a:ext cx="675400" cy="675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>
                  <a:solidFill>
                    <a:srgbClr val="0070C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851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>
          <a:extLst>
            <a:ext uri="{FF2B5EF4-FFF2-40B4-BE49-F238E27FC236}">
              <a16:creationId xmlns:a16="http://schemas.microsoft.com/office/drawing/2014/main" id="{0F4583A8-9495-5338-1483-4BECB2EF9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2">
            <a:extLst>
              <a:ext uri="{FF2B5EF4-FFF2-40B4-BE49-F238E27FC236}">
                <a16:creationId xmlns:a16="http://schemas.microsoft.com/office/drawing/2014/main" id="{50AD9B05-1641-5DF2-0C45-16C44B18ECE8}"/>
              </a:ext>
            </a:extLst>
          </p:cNvPr>
          <p:cNvSpPr/>
          <p:nvPr/>
        </p:nvSpPr>
        <p:spPr>
          <a:xfrm>
            <a:off x="8361197" y="1974125"/>
            <a:ext cx="21392" cy="3167"/>
          </a:xfrm>
          <a:custGeom>
            <a:avLst/>
            <a:gdLst/>
            <a:ahLst/>
            <a:cxnLst/>
            <a:rect l="l" t="t" r="r" b="b"/>
            <a:pathLst>
              <a:path w="412" h="61" extrusionOk="0">
                <a:moveTo>
                  <a:pt x="411" y="1"/>
                </a:moveTo>
                <a:lnTo>
                  <a:pt x="411" y="1"/>
                </a:lnTo>
                <a:cubicBezTo>
                  <a:pt x="411" y="1"/>
                  <a:pt x="260" y="6"/>
                  <a:pt x="0" y="61"/>
                </a:cubicBezTo>
                <a:cubicBezTo>
                  <a:pt x="134" y="39"/>
                  <a:pt x="272" y="19"/>
                  <a:pt x="411" y="1"/>
                </a:cubicBezTo>
                <a:close/>
              </a:path>
            </a:pathLst>
          </a:custGeom>
          <a:solidFill>
            <a:srgbClr val="FF65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92" name="Google Shape;692;p42">
            <a:extLst>
              <a:ext uri="{FF2B5EF4-FFF2-40B4-BE49-F238E27FC236}">
                <a16:creationId xmlns:a16="http://schemas.microsoft.com/office/drawing/2014/main" id="{8BD2A1AE-51BB-ED88-B2F3-09E0FC3937EB}"/>
              </a:ext>
            </a:extLst>
          </p:cNvPr>
          <p:cNvGrpSpPr/>
          <p:nvPr/>
        </p:nvGrpSpPr>
        <p:grpSpPr>
          <a:xfrm>
            <a:off x="7661262" y="2617671"/>
            <a:ext cx="1758765" cy="2420454"/>
            <a:chOff x="5134189" y="1155488"/>
            <a:chExt cx="2821247" cy="3882666"/>
          </a:xfrm>
        </p:grpSpPr>
        <p:grpSp>
          <p:nvGrpSpPr>
            <p:cNvPr id="693" name="Google Shape;693;p42">
              <a:extLst>
                <a:ext uri="{FF2B5EF4-FFF2-40B4-BE49-F238E27FC236}">
                  <a16:creationId xmlns:a16="http://schemas.microsoft.com/office/drawing/2014/main" id="{10BFA870-2DE2-7662-D412-43FDA9108EBC}"/>
                </a:ext>
              </a:extLst>
            </p:cNvPr>
            <p:cNvGrpSpPr/>
            <p:nvPr/>
          </p:nvGrpSpPr>
          <p:grpSpPr>
            <a:xfrm>
              <a:off x="5134189" y="1155488"/>
              <a:ext cx="2821247" cy="3882666"/>
              <a:chOff x="9781105" y="1781313"/>
              <a:chExt cx="2443061" cy="3362198"/>
            </a:xfrm>
          </p:grpSpPr>
          <p:sp>
            <p:nvSpPr>
              <p:cNvPr id="694" name="Google Shape;694;p42">
                <a:extLst>
                  <a:ext uri="{FF2B5EF4-FFF2-40B4-BE49-F238E27FC236}">
                    <a16:creationId xmlns:a16="http://schemas.microsoft.com/office/drawing/2014/main" id="{6C8B79F6-7DAE-0409-40D3-37CF190FF266}"/>
                  </a:ext>
                </a:extLst>
              </p:cNvPr>
              <p:cNvSpPr/>
              <p:nvPr/>
            </p:nvSpPr>
            <p:spPr>
              <a:xfrm>
                <a:off x="10960861" y="4368509"/>
                <a:ext cx="574150" cy="361289"/>
              </a:xfrm>
              <a:custGeom>
                <a:avLst/>
                <a:gdLst/>
                <a:ahLst/>
                <a:cxnLst/>
                <a:rect l="l" t="t" r="r" b="b"/>
                <a:pathLst>
                  <a:path w="14293" h="8994" extrusionOk="0">
                    <a:moveTo>
                      <a:pt x="12439" y="1"/>
                    </a:moveTo>
                    <a:lnTo>
                      <a:pt x="12383" y="10"/>
                    </a:lnTo>
                    <a:lnTo>
                      <a:pt x="7782" y="783"/>
                    </a:lnTo>
                    <a:lnTo>
                      <a:pt x="6237" y="1044"/>
                    </a:lnTo>
                    <a:lnTo>
                      <a:pt x="4743" y="1296"/>
                    </a:lnTo>
                    <a:lnTo>
                      <a:pt x="3573" y="99"/>
                    </a:lnTo>
                    <a:cubicBezTo>
                      <a:pt x="3451" y="341"/>
                      <a:pt x="3325" y="584"/>
                      <a:pt x="3201" y="827"/>
                    </a:cubicBezTo>
                    <a:cubicBezTo>
                      <a:pt x="2075" y="3068"/>
                      <a:pt x="1265" y="5456"/>
                      <a:pt x="0" y="7626"/>
                    </a:cubicBezTo>
                    <a:lnTo>
                      <a:pt x="181" y="7767"/>
                    </a:lnTo>
                    <a:cubicBezTo>
                      <a:pt x="1203" y="8572"/>
                      <a:pt x="2455" y="8994"/>
                      <a:pt x="3725" y="8994"/>
                    </a:cubicBezTo>
                    <a:cubicBezTo>
                      <a:pt x="4287" y="8994"/>
                      <a:pt x="4852" y="8911"/>
                      <a:pt x="5403" y="8743"/>
                    </a:cubicBezTo>
                    <a:lnTo>
                      <a:pt x="10483" y="7180"/>
                    </a:lnTo>
                    <a:lnTo>
                      <a:pt x="13986" y="6107"/>
                    </a:lnTo>
                    <a:lnTo>
                      <a:pt x="14292" y="6011"/>
                    </a:lnTo>
                    <a:lnTo>
                      <a:pt x="12439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42">
                <a:extLst>
                  <a:ext uri="{FF2B5EF4-FFF2-40B4-BE49-F238E27FC236}">
                    <a16:creationId xmlns:a16="http://schemas.microsoft.com/office/drawing/2014/main" id="{F3FD5944-E0BF-3F87-EC4E-359D68D88E54}"/>
                  </a:ext>
                </a:extLst>
              </p:cNvPr>
              <p:cNvSpPr/>
              <p:nvPr/>
            </p:nvSpPr>
            <p:spPr>
              <a:xfrm>
                <a:off x="10960861" y="4368509"/>
                <a:ext cx="574150" cy="361289"/>
              </a:xfrm>
              <a:custGeom>
                <a:avLst/>
                <a:gdLst/>
                <a:ahLst/>
                <a:cxnLst/>
                <a:rect l="l" t="t" r="r" b="b"/>
                <a:pathLst>
                  <a:path w="14293" h="8994" extrusionOk="0">
                    <a:moveTo>
                      <a:pt x="12438" y="1"/>
                    </a:moveTo>
                    <a:lnTo>
                      <a:pt x="12383" y="10"/>
                    </a:lnTo>
                    <a:lnTo>
                      <a:pt x="7781" y="783"/>
                    </a:lnTo>
                    <a:lnTo>
                      <a:pt x="8784" y="4571"/>
                    </a:lnTo>
                    <a:cubicBezTo>
                      <a:pt x="9080" y="5692"/>
                      <a:pt x="8367" y="6839"/>
                      <a:pt x="7226" y="7047"/>
                    </a:cubicBezTo>
                    <a:cubicBezTo>
                      <a:pt x="7201" y="7051"/>
                      <a:pt x="7176" y="7057"/>
                      <a:pt x="7150" y="7061"/>
                    </a:cubicBezTo>
                    <a:cubicBezTo>
                      <a:pt x="7027" y="7083"/>
                      <a:pt x="6906" y="7094"/>
                      <a:pt x="6788" y="7094"/>
                    </a:cubicBezTo>
                    <a:cubicBezTo>
                      <a:pt x="5428" y="7094"/>
                      <a:pt x="4419" y="5699"/>
                      <a:pt x="4942" y="4362"/>
                    </a:cubicBezTo>
                    <a:lnTo>
                      <a:pt x="6237" y="1044"/>
                    </a:lnTo>
                    <a:lnTo>
                      <a:pt x="4743" y="1296"/>
                    </a:lnTo>
                    <a:lnTo>
                      <a:pt x="3573" y="99"/>
                    </a:lnTo>
                    <a:cubicBezTo>
                      <a:pt x="3451" y="341"/>
                      <a:pt x="3325" y="584"/>
                      <a:pt x="3201" y="827"/>
                    </a:cubicBezTo>
                    <a:cubicBezTo>
                      <a:pt x="2075" y="3068"/>
                      <a:pt x="1265" y="5456"/>
                      <a:pt x="0" y="7626"/>
                    </a:cubicBezTo>
                    <a:lnTo>
                      <a:pt x="181" y="7767"/>
                    </a:lnTo>
                    <a:cubicBezTo>
                      <a:pt x="1203" y="8572"/>
                      <a:pt x="2455" y="8994"/>
                      <a:pt x="3725" y="8994"/>
                    </a:cubicBezTo>
                    <a:cubicBezTo>
                      <a:pt x="4287" y="8994"/>
                      <a:pt x="4852" y="8911"/>
                      <a:pt x="5403" y="8743"/>
                    </a:cubicBezTo>
                    <a:lnTo>
                      <a:pt x="10483" y="7180"/>
                    </a:lnTo>
                    <a:lnTo>
                      <a:pt x="13986" y="6107"/>
                    </a:lnTo>
                    <a:lnTo>
                      <a:pt x="14292" y="6011"/>
                    </a:lnTo>
                    <a:lnTo>
                      <a:pt x="12438" y="1"/>
                    </a:lnTo>
                    <a:close/>
                  </a:path>
                </a:pathLst>
              </a:custGeom>
              <a:solidFill>
                <a:srgbClr val="361E10">
                  <a:alpha val="10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42">
                <a:extLst>
                  <a:ext uri="{FF2B5EF4-FFF2-40B4-BE49-F238E27FC236}">
                    <a16:creationId xmlns:a16="http://schemas.microsoft.com/office/drawing/2014/main" id="{67552263-9E70-DB2F-8DB8-195779E9E781}"/>
                  </a:ext>
                </a:extLst>
              </p:cNvPr>
              <p:cNvSpPr/>
              <p:nvPr/>
            </p:nvSpPr>
            <p:spPr>
              <a:xfrm>
                <a:off x="11290095" y="4300622"/>
                <a:ext cx="424075" cy="446972"/>
              </a:xfrm>
              <a:custGeom>
                <a:avLst/>
                <a:gdLst/>
                <a:ahLst/>
                <a:cxnLst/>
                <a:rect l="l" t="t" r="r" b="b"/>
                <a:pathLst>
                  <a:path w="10557" h="11127" extrusionOk="0">
                    <a:moveTo>
                      <a:pt x="7112" y="0"/>
                    </a:moveTo>
                    <a:cubicBezTo>
                      <a:pt x="5873" y="96"/>
                      <a:pt x="4539" y="1149"/>
                      <a:pt x="4539" y="1149"/>
                    </a:cubicBezTo>
                    <a:lnTo>
                      <a:pt x="4021" y="1421"/>
                    </a:lnTo>
                    <a:lnTo>
                      <a:pt x="1" y="2185"/>
                    </a:lnTo>
                    <a:lnTo>
                      <a:pt x="2413" y="9123"/>
                    </a:lnTo>
                    <a:lnTo>
                      <a:pt x="5808" y="8063"/>
                    </a:lnTo>
                    <a:lnTo>
                      <a:pt x="6380" y="8256"/>
                    </a:lnTo>
                    <a:lnTo>
                      <a:pt x="7325" y="8940"/>
                    </a:lnTo>
                    <a:lnTo>
                      <a:pt x="7325" y="8939"/>
                    </a:lnTo>
                    <a:lnTo>
                      <a:pt x="9236" y="11126"/>
                    </a:lnTo>
                    <a:cubicBezTo>
                      <a:pt x="9236" y="11126"/>
                      <a:pt x="10557" y="10721"/>
                      <a:pt x="10441" y="9167"/>
                    </a:cubicBezTo>
                    <a:cubicBezTo>
                      <a:pt x="10324" y="7613"/>
                      <a:pt x="7112" y="0"/>
                      <a:pt x="71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42">
                <a:extLst>
                  <a:ext uri="{FF2B5EF4-FFF2-40B4-BE49-F238E27FC236}">
                    <a16:creationId xmlns:a16="http://schemas.microsoft.com/office/drawing/2014/main" id="{3478733F-1958-5DB7-45BD-FCAB415EEC43}"/>
                  </a:ext>
                </a:extLst>
              </p:cNvPr>
              <p:cNvSpPr/>
              <p:nvPr/>
            </p:nvSpPr>
            <p:spPr>
              <a:xfrm>
                <a:off x="11466120" y="4296444"/>
                <a:ext cx="296133" cy="505700"/>
              </a:xfrm>
              <a:custGeom>
                <a:avLst/>
                <a:gdLst/>
                <a:ahLst/>
                <a:cxnLst/>
                <a:rect l="l" t="t" r="r" b="b"/>
                <a:pathLst>
                  <a:path w="7372" h="12589" extrusionOk="0">
                    <a:moveTo>
                      <a:pt x="2662" y="0"/>
                    </a:moveTo>
                    <a:cubicBezTo>
                      <a:pt x="1382" y="0"/>
                      <a:pt x="0" y="1310"/>
                      <a:pt x="0" y="1310"/>
                    </a:cubicBezTo>
                    <a:cubicBezTo>
                      <a:pt x="0" y="1310"/>
                      <a:pt x="603" y="1343"/>
                      <a:pt x="2361" y="4361"/>
                    </a:cubicBezTo>
                    <a:cubicBezTo>
                      <a:pt x="2468" y="4546"/>
                      <a:pt x="2564" y="4726"/>
                      <a:pt x="2650" y="4900"/>
                    </a:cubicBezTo>
                    <a:cubicBezTo>
                      <a:pt x="2436" y="5468"/>
                      <a:pt x="1805" y="7266"/>
                      <a:pt x="1892" y="8456"/>
                    </a:cubicBezTo>
                    <a:lnTo>
                      <a:pt x="2267" y="8636"/>
                    </a:lnTo>
                    <a:cubicBezTo>
                      <a:pt x="2197" y="7674"/>
                      <a:pt x="2609" y="6127"/>
                      <a:pt x="2846" y="5337"/>
                    </a:cubicBezTo>
                    <a:cubicBezTo>
                      <a:pt x="3842" y="7731"/>
                      <a:pt x="2854" y="9027"/>
                      <a:pt x="2854" y="9027"/>
                    </a:cubicBezTo>
                    <a:cubicBezTo>
                      <a:pt x="2854" y="9027"/>
                      <a:pt x="4638" y="11177"/>
                      <a:pt x="5474" y="12007"/>
                    </a:cubicBezTo>
                    <a:cubicBezTo>
                      <a:pt x="5957" y="12487"/>
                      <a:pt x="6377" y="12588"/>
                      <a:pt x="6645" y="12588"/>
                    </a:cubicBezTo>
                    <a:cubicBezTo>
                      <a:pt x="6841" y="12588"/>
                      <a:pt x="6956" y="12534"/>
                      <a:pt x="6956" y="12534"/>
                    </a:cubicBezTo>
                    <a:cubicBezTo>
                      <a:pt x="7372" y="9201"/>
                      <a:pt x="2934" y="21"/>
                      <a:pt x="2934" y="21"/>
                    </a:cubicBezTo>
                    <a:cubicBezTo>
                      <a:pt x="2844" y="7"/>
                      <a:pt x="2754" y="0"/>
                      <a:pt x="26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42">
                <a:extLst>
                  <a:ext uri="{FF2B5EF4-FFF2-40B4-BE49-F238E27FC236}">
                    <a16:creationId xmlns:a16="http://schemas.microsoft.com/office/drawing/2014/main" id="{100D7DDA-7F12-A231-AB93-3528D806E161}"/>
                  </a:ext>
                </a:extLst>
              </p:cNvPr>
              <p:cNvSpPr/>
              <p:nvPr/>
            </p:nvSpPr>
            <p:spPr>
              <a:xfrm>
                <a:off x="10539517" y="4180312"/>
                <a:ext cx="661801" cy="558001"/>
              </a:xfrm>
              <a:custGeom>
                <a:avLst/>
                <a:gdLst/>
                <a:ahLst/>
                <a:cxnLst/>
                <a:rect l="l" t="t" r="r" b="b"/>
                <a:pathLst>
                  <a:path w="16475" h="13891" extrusionOk="0">
                    <a:moveTo>
                      <a:pt x="7726" y="1"/>
                    </a:moveTo>
                    <a:lnTo>
                      <a:pt x="1" y="4042"/>
                    </a:lnTo>
                    <a:cubicBezTo>
                      <a:pt x="1" y="4042"/>
                      <a:pt x="9618" y="13302"/>
                      <a:pt x="11051" y="13865"/>
                    </a:cubicBezTo>
                    <a:cubicBezTo>
                      <a:pt x="11095" y="13882"/>
                      <a:pt x="11141" y="13890"/>
                      <a:pt x="11189" y="13890"/>
                    </a:cubicBezTo>
                    <a:cubicBezTo>
                      <a:pt x="12723" y="13890"/>
                      <a:pt x="16474" y="5475"/>
                      <a:pt x="16474" y="5475"/>
                    </a:cubicBezTo>
                    <a:lnTo>
                      <a:pt x="772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42">
                <a:extLst>
                  <a:ext uri="{FF2B5EF4-FFF2-40B4-BE49-F238E27FC236}">
                    <a16:creationId xmlns:a16="http://schemas.microsoft.com/office/drawing/2014/main" id="{6C9AD6E4-81CC-D9CC-C0DA-CF6ED2890129}"/>
                  </a:ext>
                </a:extLst>
              </p:cNvPr>
              <p:cNvSpPr/>
              <p:nvPr/>
            </p:nvSpPr>
            <p:spPr>
              <a:xfrm>
                <a:off x="10485649" y="4483838"/>
                <a:ext cx="507789" cy="518434"/>
              </a:xfrm>
              <a:custGeom>
                <a:avLst/>
                <a:gdLst/>
                <a:ahLst/>
                <a:cxnLst/>
                <a:rect l="l" t="t" r="r" b="b"/>
                <a:pathLst>
                  <a:path w="12641" h="12906" extrusionOk="0">
                    <a:moveTo>
                      <a:pt x="5255" y="0"/>
                    </a:moveTo>
                    <a:lnTo>
                      <a:pt x="3938" y="2498"/>
                    </a:lnTo>
                    <a:lnTo>
                      <a:pt x="2263" y="5685"/>
                    </a:lnTo>
                    <a:lnTo>
                      <a:pt x="0" y="9976"/>
                    </a:lnTo>
                    <a:lnTo>
                      <a:pt x="5569" y="12905"/>
                    </a:lnTo>
                    <a:lnTo>
                      <a:pt x="12640" y="2922"/>
                    </a:lnTo>
                    <a:cubicBezTo>
                      <a:pt x="11554" y="2505"/>
                      <a:pt x="10477" y="2056"/>
                      <a:pt x="9414" y="1571"/>
                    </a:cubicBezTo>
                    <a:cubicBezTo>
                      <a:pt x="9046" y="1402"/>
                      <a:pt x="8678" y="1231"/>
                      <a:pt x="8310" y="1053"/>
                    </a:cubicBezTo>
                    <a:cubicBezTo>
                      <a:pt x="8070" y="976"/>
                      <a:pt x="7834" y="900"/>
                      <a:pt x="7594" y="820"/>
                    </a:cubicBezTo>
                    <a:cubicBezTo>
                      <a:pt x="6811" y="553"/>
                      <a:pt x="6032" y="277"/>
                      <a:pt x="5255" y="0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42">
                <a:extLst>
                  <a:ext uri="{FF2B5EF4-FFF2-40B4-BE49-F238E27FC236}">
                    <a16:creationId xmlns:a16="http://schemas.microsoft.com/office/drawing/2014/main" id="{BF51259D-98FD-E639-34DD-0CBF9B60C8E1}"/>
                  </a:ext>
                </a:extLst>
              </p:cNvPr>
              <p:cNvSpPr/>
              <p:nvPr/>
            </p:nvSpPr>
            <p:spPr>
              <a:xfrm>
                <a:off x="10485649" y="4483838"/>
                <a:ext cx="507789" cy="518434"/>
              </a:xfrm>
              <a:custGeom>
                <a:avLst/>
                <a:gdLst/>
                <a:ahLst/>
                <a:cxnLst/>
                <a:rect l="l" t="t" r="r" b="b"/>
                <a:pathLst>
                  <a:path w="12641" h="12906" extrusionOk="0">
                    <a:moveTo>
                      <a:pt x="5255" y="0"/>
                    </a:moveTo>
                    <a:lnTo>
                      <a:pt x="3938" y="2498"/>
                    </a:lnTo>
                    <a:cubicBezTo>
                      <a:pt x="4828" y="2894"/>
                      <a:pt x="6344" y="3575"/>
                      <a:pt x="7580" y="4132"/>
                    </a:cubicBezTo>
                    <a:cubicBezTo>
                      <a:pt x="8650" y="4613"/>
                      <a:pt x="9071" y="5913"/>
                      <a:pt x="8486" y="6931"/>
                    </a:cubicBezTo>
                    <a:cubicBezTo>
                      <a:pt x="8119" y="7570"/>
                      <a:pt x="7450" y="7928"/>
                      <a:pt x="6762" y="7928"/>
                    </a:cubicBezTo>
                    <a:cubicBezTo>
                      <a:pt x="6432" y="7928"/>
                      <a:pt x="6098" y="7845"/>
                      <a:pt x="5790" y="7672"/>
                    </a:cubicBezTo>
                    <a:lnTo>
                      <a:pt x="2263" y="5685"/>
                    </a:lnTo>
                    <a:lnTo>
                      <a:pt x="0" y="9976"/>
                    </a:lnTo>
                    <a:lnTo>
                      <a:pt x="5569" y="12905"/>
                    </a:lnTo>
                    <a:lnTo>
                      <a:pt x="12640" y="2922"/>
                    </a:lnTo>
                    <a:cubicBezTo>
                      <a:pt x="11554" y="2505"/>
                      <a:pt x="10477" y="2056"/>
                      <a:pt x="9414" y="1571"/>
                    </a:cubicBezTo>
                    <a:cubicBezTo>
                      <a:pt x="9046" y="1402"/>
                      <a:pt x="8678" y="1231"/>
                      <a:pt x="8310" y="1053"/>
                    </a:cubicBezTo>
                    <a:cubicBezTo>
                      <a:pt x="8070" y="976"/>
                      <a:pt x="7834" y="900"/>
                      <a:pt x="7594" y="820"/>
                    </a:cubicBezTo>
                    <a:cubicBezTo>
                      <a:pt x="6811" y="553"/>
                      <a:pt x="6032" y="277"/>
                      <a:pt x="5255" y="0"/>
                    </a:cubicBezTo>
                    <a:close/>
                  </a:path>
                </a:pathLst>
              </a:custGeom>
              <a:solidFill>
                <a:srgbClr val="361E10">
                  <a:alpha val="10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42">
                <a:extLst>
                  <a:ext uri="{FF2B5EF4-FFF2-40B4-BE49-F238E27FC236}">
                    <a16:creationId xmlns:a16="http://schemas.microsoft.com/office/drawing/2014/main" id="{500F8920-DC00-C034-BC91-C0F038E608A9}"/>
                  </a:ext>
                </a:extLst>
              </p:cNvPr>
              <p:cNvSpPr/>
              <p:nvPr/>
            </p:nvSpPr>
            <p:spPr>
              <a:xfrm>
                <a:off x="10268891" y="4741328"/>
                <a:ext cx="542938" cy="394068"/>
              </a:xfrm>
              <a:custGeom>
                <a:avLst/>
                <a:gdLst/>
                <a:ahLst/>
                <a:cxnLst/>
                <a:rect l="l" t="t" r="r" b="b"/>
                <a:pathLst>
                  <a:path w="13516" h="9810" extrusionOk="0">
                    <a:moveTo>
                      <a:pt x="6942" y="1"/>
                    </a:moveTo>
                    <a:lnTo>
                      <a:pt x="5254" y="3132"/>
                    </a:lnTo>
                    <a:lnTo>
                      <a:pt x="4712" y="3395"/>
                    </a:lnTo>
                    <a:lnTo>
                      <a:pt x="3558" y="3566"/>
                    </a:lnTo>
                    <a:lnTo>
                      <a:pt x="662" y="3340"/>
                    </a:lnTo>
                    <a:lnTo>
                      <a:pt x="662" y="3340"/>
                    </a:lnTo>
                    <a:cubicBezTo>
                      <a:pt x="662" y="3340"/>
                      <a:pt x="0" y="4552"/>
                      <a:pt x="1170" y="5581"/>
                    </a:cubicBezTo>
                    <a:cubicBezTo>
                      <a:pt x="2341" y="6611"/>
                      <a:pt x="9960" y="9809"/>
                      <a:pt x="9960" y="9809"/>
                    </a:cubicBezTo>
                    <a:cubicBezTo>
                      <a:pt x="10778" y="8875"/>
                      <a:pt x="10996" y="7190"/>
                      <a:pt x="10996" y="7190"/>
                    </a:cubicBezTo>
                    <a:lnTo>
                      <a:pt x="11176" y="6632"/>
                    </a:lnTo>
                    <a:lnTo>
                      <a:pt x="13516" y="3275"/>
                    </a:lnTo>
                    <a:lnTo>
                      <a:pt x="694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42">
                <a:extLst>
                  <a:ext uri="{FF2B5EF4-FFF2-40B4-BE49-F238E27FC236}">
                    <a16:creationId xmlns:a16="http://schemas.microsoft.com/office/drawing/2014/main" id="{EBEE31D6-F8D4-1A42-BF84-D886C3A6DC31}"/>
                  </a:ext>
                </a:extLst>
              </p:cNvPr>
              <p:cNvSpPr/>
              <p:nvPr/>
            </p:nvSpPr>
            <p:spPr>
              <a:xfrm>
                <a:off x="10198472" y="4870555"/>
                <a:ext cx="515020" cy="272955"/>
              </a:xfrm>
              <a:custGeom>
                <a:avLst/>
                <a:gdLst/>
                <a:ahLst/>
                <a:cxnLst/>
                <a:rect l="l" t="t" r="r" b="b"/>
                <a:pathLst>
                  <a:path w="12821" h="6795" extrusionOk="0">
                    <a:moveTo>
                      <a:pt x="1401" y="0"/>
                    </a:moveTo>
                    <a:cubicBezTo>
                      <a:pt x="247" y="0"/>
                      <a:pt x="1" y="659"/>
                      <a:pt x="1" y="659"/>
                    </a:cubicBezTo>
                    <a:cubicBezTo>
                      <a:pt x="2035" y="3334"/>
                      <a:pt x="11624" y="6795"/>
                      <a:pt x="11624" y="6795"/>
                    </a:cubicBezTo>
                    <a:cubicBezTo>
                      <a:pt x="12738" y="6006"/>
                      <a:pt x="12820" y="3822"/>
                      <a:pt x="12820" y="3822"/>
                    </a:cubicBezTo>
                    <a:lnTo>
                      <a:pt x="12820" y="3822"/>
                    </a:lnTo>
                    <a:cubicBezTo>
                      <a:pt x="12820" y="3822"/>
                      <a:pt x="12724" y="3907"/>
                      <a:pt x="12290" y="3907"/>
                    </a:cubicBezTo>
                    <a:cubicBezTo>
                      <a:pt x="11782" y="3907"/>
                      <a:pt x="10814" y="3791"/>
                      <a:pt x="9000" y="3291"/>
                    </a:cubicBezTo>
                    <a:cubicBezTo>
                      <a:pt x="8794" y="3234"/>
                      <a:pt x="8601" y="3172"/>
                      <a:pt x="8417" y="3108"/>
                    </a:cubicBezTo>
                    <a:cubicBezTo>
                      <a:pt x="8172" y="2552"/>
                      <a:pt x="7366" y="825"/>
                      <a:pt x="6472" y="35"/>
                    </a:cubicBezTo>
                    <a:lnTo>
                      <a:pt x="6079" y="169"/>
                    </a:lnTo>
                    <a:cubicBezTo>
                      <a:pt x="6800" y="807"/>
                      <a:pt x="7587" y="2201"/>
                      <a:pt x="7972" y="2932"/>
                    </a:cubicBezTo>
                    <a:cubicBezTo>
                      <a:pt x="5585" y="1917"/>
                      <a:pt x="5385" y="299"/>
                      <a:pt x="5385" y="299"/>
                    </a:cubicBezTo>
                    <a:cubicBezTo>
                      <a:pt x="5385" y="299"/>
                      <a:pt x="2607" y="10"/>
                      <a:pt x="1428" y="0"/>
                    </a:cubicBezTo>
                    <a:cubicBezTo>
                      <a:pt x="1419" y="0"/>
                      <a:pt x="1410" y="0"/>
                      <a:pt x="14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42">
                <a:extLst>
                  <a:ext uri="{FF2B5EF4-FFF2-40B4-BE49-F238E27FC236}">
                    <a16:creationId xmlns:a16="http://schemas.microsoft.com/office/drawing/2014/main" id="{F05E95F7-E341-F628-7C81-E107817DD0AF}"/>
                  </a:ext>
                </a:extLst>
              </p:cNvPr>
              <p:cNvSpPr/>
              <p:nvPr/>
            </p:nvSpPr>
            <p:spPr>
              <a:xfrm>
                <a:off x="10457288" y="3869958"/>
                <a:ext cx="926883" cy="810550"/>
              </a:xfrm>
              <a:custGeom>
                <a:avLst/>
                <a:gdLst/>
                <a:ahLst/>
                <a:cxnLst/>
                <a:rect l="l" t="t" r="r" b="b"/>
                <a:pathLst>
                  <a:path w="23074" h="20178" extrusionOk="0">
                    <a:moveTo>
                      <a:pt x="22360" y="1"/>
                    </a:moveTo>
                    <a:lnTo>
                      <a:pt x="18850" y="806"/>
                    </a:lnTo>
                    <a:lnTo>
                      <a:pt x="17549" y="1103"/>
                    </a:lnTo>
                    <a:lnTo>
                      <a:pt x="0" y="5119"/>
                    </a:lnTo>
                    <a:cubicBezTo>
                      <a:pt x="0" y="5119"/>
                      <a:pt x="147" y="5569"/>
                      <a:pt x="358" y="6239"/>
                    </a:cubicBezTo>
                    <a:cubicBezTo>
                      <a:pt x="909" y="7943"/>
                      <a:pt x="1900" y="11070"/>
                      <a:pt x="2048" y="11767"/>
                    </a:cubicBezTo>
                    <a:cubicBezTo>
                      <a:pt x="2186" y="12415"/>
                      <a:pt x="3708" y="13176"/>
                      <a:pt x="4706" y="13612"/>
                    </a:cubicBezTo>
                    <a:cubicBezTo>
                      <a:pt x="5111" y="13790"/>
                      <a:pt x="5427" y="13910"/>
                      <a:pt x="5537" y="13952"/>
                    </a:cubicBezTo>
                    <a:lnTo>
                      <a:pt x="5541" y="13952"/>
                    </a:lnTo>
                    <a:cubicBezTo>
                      <a:pt x="5565" y="13962"/>
                      <a:pt x="5578" y="13968"/>
                      <a:pt x="5578" y="13968"/>
                    </a:cubicBezTo>
                    <a:lnTo>
                      <a:pt x="5299" y="14613"/>
                    </a:lnTo>
                    <a:lnTo>
                      <a:pt x="5264" y="14683"/>
                    </a:lnTo>
                    <a:lnTo>
                      <a:pt x="4196" y="17139"/>
                    </a:lnTo>
                    <a:lnTo>
                      <a:pt x="4202" y="17142"/>
                    </a:lnTo>
                    <a:lnTo>
                      <a:pt x="5021" y="17434"/>
                    </a:lnTo>
                    <a:lnTo>
                      <a:pt x="8785" y="18775"/>
                    </a:lnTo>
                    <a:lnTo>
                      <a:pt x="9905" y="19177"/>
                    </a:lnTo>
                    <a:lnTo>
                      <a:pt x="10406" y="19356"/>
                    </a:lnTo>
                    <a:lnTo>
                      <a:pt x="12717" y="20178"/>
                    </a:lnTo>
                    <a:cubicBezTo>
                      <a:pt x="12717" y="20178"/>
                      <a:pt x="23074" y="7009"/>
                      <a:pt x="23074" y="5219"/>
                    </a:cubicBezTo>
                    <a:cubicBezTo>
                      <a:pt x="23074" y="3429"/>
                      <a:pt x="22360" y="1"/>
                      <a:pt x="223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42">
                <a:extLst>
                  <a:ext uri="{FF2B5EF4-FFF2-40B4-BE49-F238E27FC236}">
                    <a16:creationId xmlns:a16="http://schemas.microsoft.com/office/drawing/2014/main" id="{344D4566-723B-AB55-4C5E-C5C50EA636F5}"/>
                  </a:ext>
                </a:extLst>
              </p:cNvPr>
              <p:cNvSpPr/>
              <p:nvPr/>
            </p:nvSpPr>
            <p:spPr>
              <a:xfrm>
                <a:off x="10457288" y="3869958"/>
                <a:ext cx="926883" cy="810550"/>
              </a:xfrm>
              <a:custGeom>
                <a:avLst/>
                <a:gdLst/>
                <a:ahLst/>
                <a:cxnLst/>
                <a:rect l="l" t="t" r="r" b="b"/>
                <a:pathLst>
                  <a:path w="23074" h="20178" extrusionOk="0">
                    <a:moveTo>
                      <a:pt x="22360" y="1"/>
                    </a:moveTo>
                    <a:lnTo>
                      <a:pt x="0" y="5118"/>
                    </a:lnTo>
                    <a:cubicBezTo>
                      <a:pt x="0" y="5118"/>
                      <a:pt x="147" y="5569"/>
                      <a:pt x="358" y="6239"/>
                    </a:cubicBezTo>
                    <a:lnTo>
                      <a:pt x="21745" y="1588"/>
                    </a:lnTo>
                    <a:lnTo>
                      <a:pt x="21745" y="1588"/>
                    </a:lnTo>
                    <a:cubicBezTo>
                      <a:pt x="21745" y="1589"/>
                      <a:pt x="21079" y="5987"/>
                      <a:pt x="19903" y="7469"/>
                    </a:cubicBezTo>
                    <a:cubicBezTo>
                      <a:pt x="18891" y="8746"/>
                      <a:pt x="12257" y="17041"/>
                      <a:pt x="10406" y="19356"/>
                    </a:cubicBezTo>
                    <a:lnTo>
                      <a:pt x="12717" y="20178"/>
                    </a:lnTo>
                    <a:cubicBezTo>
                      <a:pt x="12717" y="20178"/>
                      <a:pt x="23074" y="7009"/>
                      <a:pt x="23074" y="5219"/>
                    </a:cubicBezTo>
                    <a:cubicBezTo>
                      <a:pt x="23074" y="3429"/>
                      <a:pt x="22360" y="1"/>
                      <a:pt x="22360" y="1"/>
                    </a:cubicBezTo>
                    <a:close/>
                  </a:path>
                </a:pathLst>
              </a:custGeom>
              <a:solidFill>
                <a:srgbClr val="361E10">
                  <a:alpha val="29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42">
                <a:extLst>
                  <a:ext uri="{FF2B5EF4-FFF2-40B4-BE49-F238E27FC236}">
                    <a16:creationId xmlns:a16="http://schemas.microsoft.com/office/drawing/2014/main" id="{9ADFE309-43C0-4F16-F9EC-1D8688A81589}"/>
                  </a:ext>
                </a:extLst>
              </p:cNvPr>
              <p:cNvSpPr/>
              <p:nvPr/>
            </p:nvSpPr>
            <p:spPr>
              <a:xfrm>
                <a:off x="10613470" y="4227592"/>
                <a:ext cx="141840" cy="202858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5050" extrusionOk="0">
                    <a:moveTo>
                      <a:pt x="3531" y="0"/>
                    </a:moveTo>
                    <a:lnTo>
                      <a:pt x="1" y="306"/>
                    </a:lnTo>
                    <a:lnTo>
                      <a:pt x="2509" y="819"/>
                    </a:lnTo>
                    <a:lnTo>
                      <a:pt x="818" y="4709"/>
                    </a:lnTo>
                    <a:cubicBezTo>
                      <a:pt x="1226" y="4886"/>
                      <a:pt x="1546" y="5010"/>
                      <a:pt x="1653" y="5049"/>
                    </a:cubicBezTo>
                    <a:lnTo>
                      <a:pt x="3531" y="0"/>
                    </a:lnTo>
                    <a:close/>
                  </a:path>
                </a:pathLst>
              </a:custGeom>
              <a:solidFill>
                <a:srgbClr val="361E10">
                  <a:alpha val="29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42">
                <a:extLst>
                  <a:ext uri="{FF2B5EF4-FFF2-40B4-BE49-F238E27FC236}">
                    <a16:creationId xmlns:a16="http://schemas.microsoft.com/office/drawing/2014/main" id="{9D929E6F-7E50-FF85-E6A0-90847791D342}"/>
                  </a:ext>
                </a:extLst>
              </p:cNvPr>
              <p:cNvSpPr/>
              <p:nvPr/>
            </p:nvSpPr>
            <p:spPr>
              <a:xfrm>
                <a:off x="10625802" y="4178223"/>
                <a:ext cx="193298" cy="392059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9760" extrusionOk="0">
                    <a:moveTo>
                      <a:pt x="4811" y="1"/>
                    </a:moveTo>
                    <a:lnTo>
                      <a:pt x="1" y="1588"/>
                    </a:lnTo>
                    <a:lnTo>
                      <a:pt x="3224" y="1229"/>
                    </a:lnTo>
                    <a:lnTo>
                      <a:pt x="1342" y="6278"/>
                    </a:lnTo>
                    <a:lnTo>
                      <a:pt x="1069" y="7009"/>
                    </a:lnTo>
                    <a:lnTo>
                      <a:pt x="7" y="9468"/>
                    </a:lnTo>
                    <a:lnTo>
                      <a:pt x="826" y="9760"/>
                    </a:lnTo>
                    <a:lnTo>
                      <a:pt x="4811" y="1"/>
                    </a:lnTo>
                    <a:close/>
                  </a:path>
                </a:pathLst>
              </a:custGeom>
              <a:solidFill>
                <a:srgbClr val="E6F0EF">
                  <a:alpha val="20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42">
                <a:extLst>
                  <a:ext uri="{FF2B5EF4-FFF2-40B4-BE49-F238E27FC236}">
                    <a16:creationId xmlns:a16="http://schemas.microsoft.com/office/drawing/2014/main" id="{71E3ECC0-5B21-928E-4501-8B378C409CE0}"/>
                  </a:ext>
                </a:extLst>
              </p:cNvPr>
              <p:cNvSpPr/>
              <p:nvPr/>
            </p:nvSpPr>
            <p:spPr>
              <a:xfrm>
                <a:off x="10810183" y="3902295"/>
                <a:ext cx="450828" cy="738003"/>
              </a:xfrm>
              <a:custGeom>
                <a:avLst/>
                <a:gdLst/>
                <a:ahLst/>
                <a:cxnLst/>
                <a:rect l="l" t="t" r="r" b="b"/>
                <a:pathLst>
                  <a:path w="11223" h="18372" extrusionOk="0">
                    <a:moveTo>
                      <a:pt x="10065" y="1"/>
                    </a:moveTo>
                    <a:lnTo>
                      <a:pt x="8764" y="298"/>
                    </a:lnTo>
                    <a:cubicBezTo>
                      <a:pt x="9199" y="1427"/>
                      <a:pt x="9802" y="3217"/>
                      <a:pt x="9632" y="4055"/>
                    </a:cubicBezTo>
                    <a:cubicBezTo>
                      <a:pt x="9400" y="5228"/>
                      <a:pt x="1345" y="16153"/>
                      <a:pt x="0" y="17970"/>
                    </a:cubicBezTo>
                    <a:lnTo>
                      <a:pt x="1120" y="18372"/>
                    </a:lnTo>
                    <a:cubicBezTo>
                      <a:pt x="2597" y="16376"/>
                      <a:pt x="10591" y="5566"/>
                      <a:pt x="10965" y="4314"/>
                    </a:cubicBezTo>
                    <a:lnTo>
                      <a:pt x="10964" y="4314"/>
                    </a:lnTo>
                    <a:cubicBezTo>
                      <a:pt x="11223" y="3435"/>
                      <a:pt x="10575" y="1382"/>
                      <a:pt x="100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>
                <a:extLst>
                  <a:ext uri="{FF2B5EF4-FFF2-40B4-BE49-F238E27FC236}">
                    <a16:creationId xmlns:a16="http://schemas.microsoft.com/office/drawing/2014/main" id="{4F8C3CE8-4957-C9EC-BC5F-ECAB213C11F3}"/>
                  </a:ext>
                </a:extLst>
              </p:cNvPr>
              <p:cNvSpPr/>
              <p:nvPr/>
            </p:nvSpPr>
            <p:spPr>
              <a:xfrm>
                <a:off x="10621705" y="4219840"/>
                <a:ext cx="141439" cy="242064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6026" extrusionOk="0">
                    <a:moveTo>
                      <a:pt x="3379" y="1"/>
                    </a:moveTo>
                    <a:cubicBezTo>
                      <a:pt x="3373" y="1"/>
                      <a:pt x="3366" y="1"/>
                      <a:pt x="3360" y="2"/>
                    </a:cubicBezTo>
                    <a:cubicBezTo>
                      <a:pt x="2798" y="76"/>
                      <a:pt x="2238" y="166"/>
                      <a:pt x="1678" y="254"/>
                    </a:cubicBezTo>
                    <a:cubicBezTo>
                      <a:pt x="1117" y="339"/>
                      <a:pt x="559" y="442"/>
                      <a:pt x="0" y="551"/>
                    </a:cubicBezTo>
                    <a:cubicBezTo>
                      <a:pt x="568" y="523"/>
                      <a:pt x="1135" y="490"/>
                      <a:pt x="1700" y="438"/>
                    </a:cubicBezTo>
                    <a:cubicBezTo>
                      <a:pt x="2188" y="397"/>
                      <a:pt x="2675" y="357"/>
                      <a:pt x="3161" y="307"/>
                    </a:cubicBezTo>
                    <a:lnTo>
                      <a:pt x="3161" y="307"/>
                    </a:lnTo>
                    <a:cubicBezTo>
                      <a:pt x="2810" y="1211"/>
                      <a:pt x="2471" y="2120"/>
                      <a:pt x="2149" y="3036"/>
                    </a:cubicBezTo>
                    <a:cubicBezTo>
                      <a:pt x="1972" y="3528"/>
                      <a:pt x="1814" y="4028"/>
                      <a:pt x="1645" y="4524"/>
                    </a:cubicBezTo>
                    <a:cubicBezTo>
                      <a:pt x="1479" y="5020"/>
                      <a:pt x="1324" y="5522"/>
                      <a:pt x="1178" y="6025"/>
                    </a:cubicBezTo>
                    <a:cubicBezTo>
                      <a:pt x="1397" y="5549"/>
                      <a:pt x="1610" y="5069"/>
                      <a:pt x="1810" y="4585"/>
                    </a:cubicBezTo>
                    <a:cubicBezTo>
                      <a:pt x="2007" y="4100"/>
                      <a:pt x="2216" y="3619"/>
                      <a:pt x="2405" y="3131"/>
                    </a:cubicBezTo>
                    <a:cubicBezTo>
                      <a:pt x="2791" y="2159"/>
                      <a:pt x="3157" y="1177"/>
                      <a:pt x="3510" y="191"/>
                    </a:cubicBezTo>
                    <a:lnTo>
                      <a:pt x="3511" y="187"/>
                    </a:lnTo>
                    <a:cubicBezTo>
                      <a:pt x="3518" y="167"/>
                      <a:pt x="3521" y="145"/>
                      <a:pt x="3518" y="123"/>
                    </a:cubicBezTo>
                    <a:cubicBezTo>
                      <a:pt x="3508" y="52"/>
                      <a:pt x="3448" y="1"/>
                      <a:pt x="33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42">
                <a:extLst>
                  <a:ext uri="{FF2B5EF4-FFF2-40B4-BE49-F238E27FC236}">
                    <a16:creationId xmlns:a16="http://schemas.microsoft.com/office/drawing/2014/main" id="{1802C672-88E3-B4E5-1ACA-D4280FA384A7}"/>
                  </a:ext>
                </a:extLst>
              </p:cNvPr>
              <p:cNvSpPr/>
              <p:nvPr/>
            </p:nvSpPr>
            <p:spPr>
              <a:xfrm>
                <a:off x="10960821" y="4392009"/>
                <a:ext cx="222020" cy="279543"/>
              </a:xfrm>
              <a:custGeom>
                <a:avLst/>
                <a:gdLst/>
                <a:ahLst/>
                <a:cxnLst/>
                <a:rect l="l" t="t" r="r" b="b"/>
                <a:pathLst>
                  <a:path w="5527" h="6959" extrusionOk="0">
                    <a:moveTo>
                      <a:pt x="5526" y="0"/>
                    </a:moveTo>
                    <a:lnTo>
                      <a:pt x="5526" y="0"/>
                    </a:lnTo>
                    <a:cubicBezTo>
                      <a:pt x="5269" y="268"/>
                      <a:pt x="5027" y="549"/>
                      <a:pt x="4777" y="823"/>
                    </a:cubicBezTo>
                    <a:lnTo>
                      <a:pt x="4052" y="1667"/>
                    </a:lnTo>
                    <a:cubicBezTo>
                      <a:pt x="3570" y="2228"/>
                      <a:pt x="3106" y="2806"/>
                      <a:pt x="2643" y="3384"/>
                    </a:cubicBezTo>
                    <a:cubicBezTo>
                      <a:pt x="2185" y="3966"/>
                      <a:pt x="1728" y="4548"/>
                      <a:pt x="1290" y="5146"/>
                    </a:cubicBezTo>
                    <a:cubicBezTo>
                      <a:pt x="849" y="5741"/>
                      <a:pt x="412" y="6339"/>
                      <a:pt x="0" y="6958"/>
                    </a:cubicBezTo>
                    <a:lnTo>
                      <a:pt x="0" y="6959"/>
                    </a:lnTo>
                    <a:cubicBezTo>
                      <a:pt x="510" y="6418"/>
                      <a:pt x="994" y="5856"/>
                      <a:pt x="1474" y="5292"/>
                    </a:cubicBezTo>
                    <a:cubicBezTo>
                      <a:pt x="1957" y="4729"/>
                      <a:pt x="2420" y="4152"/>
                      <a:pt x="2883" y="3575"/>
                    </a:cubicBezTo>
                    <a:cubicBezTo>
                      <a:pt x="3341" y="2992"/>
                      <a:pt x="3798" y="2410"/>
                      <a:pt x="4237" y="1813"/>
                    </a:cubicBezTo>
                    <a:lnTo>
                      <a:pt x="4894" y="917"/>
                    </a:lnTo>
                    <a:cubicBezTo>
                      <a:pt x="5105" y="611"/>
                      <a:pt x="5323" y="312"/>
                      <a:pt x="55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42">
                <a:extLst>
                  <a:ext uri="{FF2B5EF4-FFF2-40B4-BE49-F238E27FC236}">
                    <a16:creationId xmlns:a16="http://schemas.microsoft.com/office/drawing/2014/main" id="{9D75BEB6-623A-A06D-27E9-C02D29B97AE0}"/>
                  </a:ext>
                </a:extLst>
              </p:cNvPr>
              <p:cNvSpPr/>
              <p:nvPr/>
            </p:nvSpPr>
            <p:spPr>
              <a:xfrm>
                <a:off x="9781105" y="3272548"/>
                <a:ext cx="455367" cy="629303"/>
              </a:xfrm>
              <a:custGeom>
                <a:avLst/>
                <a:gdLst/>
                <a:ahLst/>
                <a:cxnLst/>
                <a:rect l="l" t="t" r="r" b="b"/>
                <a:pathLst>
                  <a:path w="11336" h="15666" extrusionOk="0">
                    <a:moveTo>
                      <a:pt x="2256" y="0"/>
                    </a:moveTo>
                    <a:cubicBezTo>
                      <a:pt x="2232" y="0"/>
                      <a:pt x="2211" y="6"/>
                      <a:pt x="2194" y="19"/>
                    </a:cubicBezTo>
                    <a:cubicBezTo>
                      <a:pt x="1867" y="261"/>
                      <a:pt x="2752" y="1861"/>
                      <a:pt x="2798" y="1946"/>
                    </a:cubicBezTo>
                    <a:cubicBezTo>
                      <a:pt x="2719" y="1880"/>
                      <a:pt x="1433" y="834"/>
                      <a:pt x="1008" y="834"/>
                    </a:cubicBezTo>
                    <a:cubicBezTo>
                      <a:pt x="958" y="834"/>
                      <a:pt x="921" y="848"/>
                      <a:pt x="898" y="879"/>
                    </a:cubicBezTo>
                    <a:cubicBezTo>
                      <a:pt x="677" y="1179"/>
                      <a:pt x="1936" y="2870"/>
                      <a:pt x="2010" y="2969"/>
                    </a:cubicBezTo>
                    <a:cubicBezTo>
                      <a:pt x="1565" y="2572"/>
                      <a:pt x="605" y="2191"/>
                      <a:pt x="196" y="2191"/>
                    </a:cubicBezTo>
                    <a:cubicBezTo>
                      <a:pt x="74" y="2191"/>
                      <a:pt x="1" y="2225"/>
                      <a:pt x="5" y="2302"/>
                    </a:cubicBezTo>
                    <a:cubicBezTo>
                      <a:pt x="27" y="2641"/>
                      <a:pt x="1580" y="4009"/>
                      <a:pt x="1580" y="4009"/>
                    </a:cubicBezTo>
                    <a:cubicBezTo>
                      <a:pt x="1580" y="4009"/>
                      <a:pt x="879" y="3794"/>
                      <a:pt x="477" y="3794"/>
                    </a:cubicBezTo>
                    <a:cubicBezTo>
                      <a:pt x="254" y="3794"/>
                      <a:pt x="123" y="3861"/>
                      <a:pt x="257" y="4068"/>
                    </a:cubicBezTo>
                    <a:cubicBezTo>
                      <a:pt x="631" y="4648"/>
                      <a:pt x="3361" y="6496"/>
                      <a:pt x="3361" y="6496"/>
                    </a:cubicBezTo>
                    <a:cubicBezTo>
                      <a:pt x="3361" y="6496"/>
                      <a:pt x="8365" y="15666"/>
                      <a:pt x="10388" y="15666"/>
                    </a:cubicBezTo>
                    <a:cubicBezTo>
                      <a:pt x="10396" y="15666"/>
                      <a:pt x="10404" y="15665"/>
                      <a:pt x="10412" y="15665"/>
                    </a:cubicBezTo>
                    <a:cubicBezTo>
                      <a:pt x="10546" y="15662"/>
                      <a:pt x="10694" y="15631"/>
                      <a:pt x="10844" y="15579"/>
                    </a:cubicBezTo>
                    <a:cubicBezTo>
                      <a:pt x="11000" y="15524"/>
                      <a:pt x="11166" y="15444"/>
                      <a:pt x="11336" y="15345"/>
                    </a:cubicBezTo>
                    <a:lnTo>
                      <a:pt x="11335" y="15345"/>
                    </a:lnTo>
                    <a:lnTo>
                      <a:pt x="9508" y="7377"/>
                    </a:lnTo>
                    <a:lnTo>
                      <a:pt x="9312" y="7632"/>
                    </a:lnTo>
                    <a:lnTo>
                      <a:pt x="5893" y="4019"/>
                    </a:lnTo>
                    <a:lnTo>
                      <a:pt x="5856" y="3981"/>
                    </a:lnTo>
                    <a:lnTo>
                      <a:pt x="5837" y="4000"/>
                    </a:lnTo>
                    <a:cubicBezTo>
                      <a:pt x="5711" y="3175"/>
                      <a:pt x="5364" y="1149"/>
                      <a:pt x="5021" y="1078"/>
                    </a:cubicBezTo>
                    <a:cubicBezTo>
                      <a:pt x="5004" y="1075"/>
                      <a:pt x="4988" y="1073"/>
                      <a:pt x="4971" y="1073"/>
                    </a:cubicBezTo>
                    <a:cubicBezTo>
                      <a:pt x="4566" y="1073"/>
                      <a:pt x="4293" y="2070"/>
                      <a:pt x="4293" y="2070"/>
                    </a:cubicBezTo>
                    <a:cubicBezTo>
                      <a:pt x="4293" y="2070"/>
                      <a:pt x="2707" y="0"/>
                      <a:pt x="2256" y="0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42">
                <a:extLst>
                  <a:ext uri="{FF2B5EF4-FFF2-40B4-BE49-F238E27FC236}">
                    <a16:creationId xmlns:a16="http://schemas.microsoft.com/office/drawing/2014/main" id="{7F8657E9-B2F5-B8C6-73C4-32F368E451ED}"/>
                  </a:ext>
                </a:extLst>
              </p:cNvPr>
              <p:cNvSpPr/>
              <p:nvPr/>
            </p:nvSpPr>
            <p:spPr>
              <a:xfrm>
                <a:off x="10015538" y="3433228"/>
                <a:ext cx="220935" cy="465128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11579" extrusionOk="0">
                    <a:moveTo>
                      <a:pt x="1" y="0"/>
                    </a:moveTo>
                    <a:lnTo>
                      <a:pt x="3222" y="3930"/>
                    </a:lnTo>
                    <a:lnTo>
                      <a:pt x="3375" y="8341"/>
                    </a:lnTo>
                    <a:lnTo>
                      <a:pt x="3682" y="4156"/>
                    </a:lnTo>
                    <a:lnTo>
                      <a:pt x="5008" y="11579"/>
                    </a:lnTo>
                    <a:cubicBezTo>
                      <a:pt x="5164" y="11524"/>
                      <a:pt x="5330" y="11444"/>
                      <a:pt x="5500" y="11345"/>
                    </a:cubicBezTo>
                    <a:lnTo>
                      <a:pt x="5499" y="11345"/>
                    </a:lnTo>
                    <a:lnTo>
                      <a:pt x="3672" y="3377"/>
                    </a:lnTo>
                    <a:lnTo>
                      <a:pt x="3476" y="3632"/>
                    </a:lnTo>
                    <a:lnTo>
                      <a:pt x="57" y="1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61E10">
                  <a:alpha val="10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42">
                <a:extLst>
                  <a:ext uri="{FF2B5EF4-FFF2-40B4-BE49-F238E27FC236}">
                    <a16:creationId xmlns:a16="http://schemas.microsoft.com/office/drawing/2014/main" id="{910F3E2D-AB5A-E9DF-5DD1-AAECC5BA7DFF}"/>
                  </a:ext>
                </a:extLst>
              </p:cNvPr>
              <p:cNvSpPr/>
              <p:nvPr/>
            </p:nvSpPr>
            <p:spPr>
              <a:xfrm>
                <a:off x="9910614" y="3385988"/>
                <a:ext cx="27838" cy="69414"/>
              </a:xfrm>
              <a:custGeom>
                <a:avLst/>
                <a:gdLst/>
                <a:ahLst/>
                <a:cxnLst/>
                <a:rect l="l" t="t" r="r" b="b"/>
                <a:pathLst>
                  <a:path w="693" h="1728" extrusionOk="0">
                    <a:moveTo>
                      <a:pt x="692" y="1"/>
                    </a:moveTo>
                    <a:lnTo>
                      <a:pt x="692" y="1"/>
                    </a:lnTo>
                    <a:cubicBezTo>
                      <a:pt x="692" y="1"/>
                      <a:pt x="1" y="960"/>
                      <a:pt x="423" y="1727"/>
                    </a:cubicBezTo>
                    <a:lnTo>
                      <a:pt x="692" y="1"/>
                    </a:lnTo>
                    <a:close/>
                  </a:path>
                </a:pathLst>
              </a:custGeom>
              <a:solidFill>
                <a:srgbClr val="361E10">
                  <a:alpha val="10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42">
                <a:extLst>
                  <a:ext uri="{FF2B5EF4-FFF2-40B4-BE49-F238E27FC236}">
                    <a16:creationId xmlns:a16="http://schemas.microsoft.com/office/drawing/2014/main" id="{CA9CC8C7-F999-F035-E4EA-CCD2E150C648}"/>
                  </a:ext>
                </a:extLst>
              </p:cNvPr>
              <p:cNvSpPr/>
              <p:nvPr/>
            </p:nvSpPr>
            <p:spPr>
              <a:xfrm>
                <a:off x="10393217" y="3009715"/>
                <a:ext cx="657663" cy="362856"/>
              </a:xfrm>
              <a:custGeom>
                <a:avLst/>
                <a:gdLst/>
                <a:ahLst/>
                <a:cxnLst/>
                <a:rect l="l" t="t" r="r" b="b"/>
                <a:pathLst>
                  <a:path w="16372" h="9033" extrusionOk="0">
                    <a:moveTo>
                      <a:pt x="13969" y="0"/>
                    </a:moveTo>
                    <a:lnTo>
                      <a:pt x="3763" y="1804"/>
                    </a:lnTo>
                    <a:cubicBezTo>
                      <a:pt x="3763" y="1804"/>
                      <a:pt x="4129" y="4948"/>
                      <a:pt x="3075" y="6668"/>
                    </a:cubicBezTo>
                    <a:cubicBezTo>
                      <a:pt x="3020" y="6682"/>
                      <a:pt x="2988" y="6690"/>
                      <a:pt x="2988" y="6690"/>
                    </a:cubicBezTo>
                    <a:cubicBezTo>
                      <a:pt x="2988" y="6690"/>
                      <a:pt x="1172" y="7180"/>
                      <a:pt x="0" y="8567"/>
                    </a:cubicBezTo>
                    <a:cubicBezTo>
                      <a:pt x="1730" y="8822"/>
                      <a:pt x="3475" y="9032"/>
                      <a:pt x="5199" y="9032"/>
                    </a:cubicBezTo>
                    <a:cubicBezTo>
                      <a:pt x="7338" y="9032"/>
                      <a:pt x="9446" y="8709"/>
                      <a:pt x="11458" y="7746"/>
                    </a:cubicBezTo>
                    <a:cubicBezTo>
                      <a:pt x="13288" y="6870"/>
                      <a:pt x="14903" y="5639"/>
                      <a:pt x="16371" y="4249"/>
                    </a:cubicBezTo>
                    <a:cubicBezTo>
                      <a:pt x="15802" y="4105"/>
                      <a:pt x="15246" y="4062"/>
                      <a:pt x="14783" y="4062"/>
                    </a:cubicBezTo>
                    <a:cubicBezTo>
                      <a:pt x="14476" y="4062"/>
                      <a:pt x="14210" y="4081"/>
                      <a:pt x="14008" y="4103"/>
                    </a:cubicBezTo>
                    <a:cubicBezTo>
                      <a:pt x="13810" y="2137"/>
                      <a:pt x="13969" y="0"/>
                      <a:pt x="13969" y="0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42">
                <a:extLst>
                  <a:ext uri="{FF2B5EF4-FFF2-40B4-BE49-F238E27FC236}">
                    <a16:creationId xmlns:a16="http://schemas.microsoft.com/office/drawing/2014/main" id="{0CE22320-4D6D-824D-1D7D-1E3EFF0F7F99}"/>
                  </a:ext>
                </a:extLst>
              </p:cNvPr>
              <p:cNvSpPr/>
              <p:nvPr/>
            </p:nvSpPr>
            <p:spPr>
              <a:xfrm>
                <a:off x="10542007" y="3034580"/>
                <a:ext cx="411140" cy="166223"/>
              </a:xfrm>
              <a:custGeom>
                <a:avLst/>
                <a:gdLst/>
                <a:ahLst/>
                <a:cxnLst/>
                <a:rect l="l" t="t" r="r" b="b"/>
                <a:pathLst>
                  <a:path w="10235" h="4138" extrusionOk="0">
                    <a:moveTo>
                      <a:pt x="10234" y="0"/>
                    </a:moveTo>
                    <a:cubicBezTo>
                      <a:pt x="8358" y="1243"/>
                      <a:pt x="6099" y="2057"/>
                      <a:pt x="3428" y="2235"/>
                    </a:cubicBezTo>
                    <a:cubicBezTo>
                      <a:pt x="2782" y="2278"/>
                      <a:pt x="2161" y="2299"/>
                      <a:pt x="1564" y="2299"/>
                    </a:cubicBezTo>
                    <a:cubicBezTo>
                      <a:pt x="1065" y="2299"/>
                      <a:pt x="584" y="2284"/>
                      <a:pt x="119" y="2256"/>
                    </a:cubicBezTo>
                    <a:lnTo>
                      <a:pt x="119" y="2256"/>
                    </a:lnTo>
                    <a:cubicBezTo>
                      <a:pt x="129" y="2787"/>
                      <a:pt x="104" y="3463"/>
                      <a:pt x="0" y="4138"/>
                    </a:cubicBezTo>
                    <a:cubicBezTo>
                      <a:pt x="518" y="4135"/>
                      <a:pt x="1056" y="4114"/>
                      <a:pt x="1611" y="4076"/>
                    </a:cubicBezTo>
                    <a:cubicBezTo>
                      <a:pt x="5203" y="3835"/>
                      <a:pt x="8052" y="2449"/>
                      <a:pt x="10219" y="411"/>
                    </a:cubicBezTo>
                    <a:cubicBezTo>
                      <a:pt x="10222" y="341"/>
                      <a:pt x="10222" y="273"/>
                      <a:pt x="10225" y="209"/>
                    </a:cubicBezTo>
                    <a:cubicBezTo>
                      <a:pt x="10228" y="135"/>
                      <a:pt x="10231" y="65"/>
                      <a:pt x="10234" y="0"/>
                    </a:cubicBezTo>
                    <a:close/>
                  </a:path>
                </a:pathLst>
              </a:custGeom>
              <a:solidFill>
                <a:srgbClr val="361E10">
                  <a:alpha val="10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42">
                <a:extLst>
                  <a:ext uri="{FF2B5EF4-FFF2-40B4-BE49-F238E27FC236}">
                    <a16:creationId xmlns:a16="http://schemas.microsoft.com/office/drawing/2014/main" id="{423AD1E7-FAA2-777B-4422-E8465D6828AA}"/>
                  </a:ext>
                </a:extLst>
              </p:cNvPr>
              <p:cNvSpPr/>
              <p:nvPr/>
            </p:nvSpPr>
            <p:spPr>
              <a:xfrm>
                <a:off x="10160311" y="3131511"/>
                <a:ext cx="1452025" cy="972757"/>
              </a:xfrm>
              <a:custGeom>
                <a:avLst/>
                <a:gdLst/>
                <a:ahLst/>
                <a:cxnLst/>
                <a:rect l="l" t="t" r="r" b="b"/>
                <a:pathLst>
                  <a:path w="36147" h="24216" extrusionOk="0">
                    <a:moveTo>
                      <a:pt x="23487" y="0"/>
                    </a:moveTo>
                    <a:cubicBezTo>
                      <a:pt x="22040" y="0"/>
                      <a:pt x="19978" y="479"/>
                      <a:pt x="19978" y="479"/>
                    </a:cubicBezTo>
                    <a:cubicBezTo>
                      <a:pt x="19978" y="479"/>
                      <a:pt x="17587" y="3573"/>
                      <a:pt x="14314" y="4186"/>
                    </a:cubicBezTo>
                    <a:cubicBezTo>
                      <a:pt x="13745" y="4293"/>
                      <a:pt x="13191" y="4338"/>
                      <a:pt x="12666" y="4338"/>
                    </a:cubicBezTo>
                    <a:cubicBezTo>
                      <a:pt x="10173" y="4338"/>
                      <a:pt x="8313" y="3342"/>
                      <a:pt x="8313" y="3342"/>
                    </a:cubicBezTo>
                    <a:cubicBezTo>
                      <a:pt x="8313" y="3342"/>
                      <a:pt x="5142" y="3993"/>
                      <a:pt x="4185" y="4841"/>
                    </a:cubicBezTo>
                    <a:cubicBezTo>
                      <a:pt x="3531" y="5412"/>
                      <a:pt x="1830" y="7867"/>
                      <a:pt x="812" y="9381"/>
                    </a:cubicBezTo>
                    <a:cubicBezTo>
                      <a:pt x="332" y="10090"/>
                      <a:pt x="1" y="10594"/>
                      <a:pt x="1" y="10594"/>
                    </a:cubicBezTo>
                    <a:lnTo>
                      <a:pt x="1919" y="18961"/>
                    </a:lnTo>
                    <a:cubicBezTo>
                      <a:pt x="1919" y="18961"/>
                      <a:pt x="4397" y="17316"/>
                      <a:pt x="5627" y="15597"/>
                    </a:cubicBezTo>
                    <a:cubicBezTo>
                      <a:pt x="6306" y="19989"/>
                      <a:pt x="7086" y="24216"/>
                      <a:pt x="7086" y="24216"/>
                    </a:cubicBezTo>
                    <a:cubicBezTo>
                      <a:pt x="14044" y="23194"/>
                      <a:pt x="30213" y="18897"/>
                      <a:pt x="30213" y="18897"/>
                    </a:cubicBezTo>
                    <a:lnTo>
                      <a:pt x="26499" y="8393"/>
                    </a:lnTo>
                    <a:lnTo>
                      <a:pt x="28472" y="9381"/>
                    </a:lnTo>
                    <a:lnTo>
                      <a:pt x="29037" y="9209"/>
                    </a:lnTo>
                    <a:lnTo>
                      <a:pt x="35520" y="7219"/>
                    </a:lnTo>
                    <a:lnTo>
                      <a:pt x="36146" y="7026"/>
                    </a:lnTo>
                    <a:cubicBezTo>
                      <a:pt x="36146" y="7026"/>
                      <a:pt x="35618" y="6664"/>
                      <a:pt x="34774" y="6105"/>
                    </a:cubicBezTo>
                    <a:cubicBezTo>
                      <a:pt x="31920" y="4218"/>
                      <a:pt x="25454" y="65"/>
                      <a:pt x="23678" y="3"/>
                    </a:cubicBezTo>
                    <a:cubicBezTo>
                      <a:pt x="23616" y="1"/>
                      <a:pt x="23552" y="0"/>
                      <a:pt x="234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42">
                <a:extLst>
                  <a:ext uri="{FF2B5EF4-FFF2-40B4-BE49-F238E27FC236}">
                    <a16:creationId xmlns:a16="http://schemas.microsoft.com/office/drawing/2014/main" id="{9BDB6F0E-9D80-5B65-1430-2B8A3B566010}"/>
                  </a:ext>
                </a:extLst>
              </p:cNvPr>
              <p:cNvSpPr/>
              <p:nvPr/>
            </p:nvSpPr>
            <p:spPr>
              <a:xfrm>
                <a:off x="10160311" y="3373656"/>
                <a:ext cx="1452025" cy="730612"/>
              </a:xfrm>
              <a:custGeom>
                <a:avLst/>
                <a:gdLst/>
                <a:ahLst/>
                <a:cxnLst/>
                <a:rect l="l" t="t" r="r" b="b"/>
                <a:pathLst>
                  <a:path w="36147" h="18188" extrusionOk="0">
                    <a:moveTo>
                      <a:pt x="28472" y="3353"/>
                    </a:moveTo>
                    <a:lnTo>
                      <a:pt x="28471" y="3353"/>
                    </a:lnTo>
                    <a:lnTo>
                      <a:pt x="28472" y="3353"/>
                    </a:lnTo>
                    <a:lnTo>
                      <a:pt x="28472" y="3353"/>
                    </a:lnTo>
                    <a:close/>
                    <a:moveTo>
                      <a:pt x="22256" y="0"/>
                    </a:moveTo>
                    <a:lnTo>
                      <a:pt x="7963" y="5170"/>
                    </a:lnTo>
                    <a:lnTo>
                      <a:pt x="21718" y="10514"/>
                    </a:lnTo>
                    <a:lnTo>
                      <a:pt x="24021" y="12894"/>
                    </a:lnTo>
                    <a:lnTo>
                      <a:pt x="7751" y="15732"/>
                    </a:lnTo>
                    <a:lnTo>
                      <a:pt x="6371" y="4145"/>
                    </a:lnTo>
                    <a:lnTo>
                      <a:pt x="5373" y="5142"/>
                    </a:lnTo>
                    <a:lnTo>
                      <a:pt x="4529" y="3607"/>
                    </a:lnTo>
                    <a:lnTo>
                      <a:pt x="4989" y="9210"/>
                    </a:lnTo>
                    <a:lnTo>
                      <a:pt x="2533" y="10821"/>
                    </a:lnTo>
                    <a:lnTo>
                      <a:pt x="812" y="3353"/>
                    </a:lnTo>
                    <a:cubicBezTo>
                      <a:pt x="332" y="4062"/>
                      <a:pt x="1" y="4566"/>
                      <a:pt x="1" y="4566"/>
                    </a:cubicBezTo>
                    <a:lnTo>
                      <a:pt x="1919" y="12933"/>
                    </a:lnTo>
                    <a:cubicBezTo>
                      <a:pt x="1919" y="12933"/>
                      <a:pt x="4397" y="11288"/>
                      <a:pt x="5627" y="9569"/>
                    </a:cubicBezTo>
                    <a:cubicBezTo>
                      <a:pt x="6306" y="13961"/>
                      <a:pt x="7086" y="18188"/>
                      <a:pt x="7086" y="18188"/>
                    </a:cubicBezTo>
                    <a:cubicBezTo>
                      <a:pt x="14044" y="17166"/>
                      <a:pt x="30213" y="12869"/>
                      <a:pt x="30213" y="12869"/>
                    </a:cubicBezTo>
                    <a:lnTo>
                      <a:pt x="26499" y="2365"/>
                    </a:lnTo>
                    <a:lnTo>
                      <a:pt x="28472" y="3353"/>
                    </a:lnTo>
                    <a:lnTo>
                      <a:pt x="28472" y="3353"/>
                    </a:lnTo>
                    <a:lnTo>
                      <a:pt x="29036" y="3181"/>
                    </a:lnTo>
                    <a:lnTo>
                      <a:pt x="35519" y="1192"/>
                    </a:lnTo>
                    <a:lnTo>
                      <a:pt x="36146" y="998"/>
                    </a:lnTo>
                    <a:cubicBezTo>
                      <a:pt x="36146" y="998"/>
                      <a:pt x="35618" y="636"/>
                      <a:pt x="34774" y="77"/>
                    </a:cubicBezTo>
                    <a:lnTo>
                      <a:pt x="28011" y="2073"/>
                    </a:lnTo>
                    <a:lnTo>
                      <a:pt x="2225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42">
                <a:extLst>
                  <a:ext uri="{FF2B5EF4-FFF2-40B4-BE49-F238E27FC236}">
                    <a16:creationId xmlns:a16="http://schemas.microsoft.com/office/drawing/2014/main" id="{B28E419E-96D3-610C-D3F6-294DF42B5395}"/>
                  </a:ext>
                </a:extLst>
              </p:cNvPr>
              <p:cNvSpPr/>
              <p:nvPr/>
            </p:nvSpPr>
            <p:spPr>
              <a:xfrm>
                <a:off x="10448652" y="3149587"/>
                <a:ext cx="551454" cy="228929"/>
              </a:xfrm>
              <a:custGeom>
                <a:avLst/>
                <a:gdLst/>
                <a:ahLst/>
                <a:cxnLst/>
                <a:rect l="l" t="t" r="r" b="b"/>
                <a:pathLst>
                  <a:path w="13728" h="5699" extrusionOk="0">
                    <a:moveTo>
                      <a:pt x="13727" y="1"/>
                    </a:moveTo>
                    <a:lnTo>
                      <a:pt x="12800" y="29"/>
                    </a:lnTo>
                    <a:cubicBezTo>
                      <a:pt x="12800" y="29"/>
                      <a:pt x="10409" y="3123"/>
                      <a:pt x="7136" y="3736"/>
                    </a:cubicBezTo>
                    <a:cubicBezTo>
                      <a:pt x="6567" y="3843"/>
                      <a:pt x="6013" y="3888"/>
                      <a:pt x="5488" y="3888"/>
                    </a:cubicBezTo>
                    <a:cubicBezTo>
                      <a:pt x="2995" y="3888"/>
                      <a:pt x="1135" y="2892"/>
                      <a:pt x="1135" y="2892"/>
                    </a:cubicBezTo>
                    <a:cubicBezTo>
                      <a:pt x="1135" y="2892"/>
                      <a:pt x="636" y="3013"/>
                      <a:pt x="0" y="3301"/>
                    </a:cubicBezTo>
                    <a:cubicBezTo>
                      <a:pt x="736" y="4078"/>
                      <a:pt x="2641" y="5698"/>
                      <a:pt x="5726" y="5698"/>
                    </a:cubicBezTo>
                    <a:cubicBezTo>
                      <a:pt x="6318" y="5698"/>
                      <a:pt x="6954" y="5639"/>
                      <a:pt x="7634" y="5502"/>
                    </a:cubicBezTo>
                    <a:cubicBezTo>
                      <a:pt x="11732" y="4676"/>
                      <a:pt x="13246" y="1453"/>
                      <a:pt x="137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42">
                <a:extLst>
                  <a:ext uri="{FF2B5EF4-FFF2-40B4-BE49-F238E27FC236}">
                    <a16:creationId xmlns:a16="http://schemas.microsoft.com/office/drawing/2014/main" id="{F3B28E83-EF6C-9840-9A3C-9A25ABB148E6}"/>
                  </a:ext>
                </a:extLst>
              </p:cNvPr>
              <p:cNvSpPr/>
              <p:nvPr/>
            </p:nvSpPr>
            <p:spPr>
              <a:xfrm>
                <a:off x="10372289" y="3580171"/>
                <a:ext cx="17956" cy="1685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97" extrusionOk="0">
                    <a:moveTo>
                      <a:pt x="71" y="1"/>
                    </a:moveTo>
                    <a:cubicBezTo>
                      <a:pt x="0" y="709"/>
                      <a:pt x="24" y="1411"/>
                      <a:pt x="71" y="2110"/>
                    </a:cubicBezTo>
                    <a:cubicBezTo>
                      <a:pt x="127" y="2810"/>
                      <a:pt x="206" y="3506"/>
                      <a:pt x="377" y="4197"/>
                    </a:cubicBezTo>
                    <a:cubicBezTo>
                      <a:pt x="447" y="3489"/>
                      <a:pt x="423" y="2788"/>
                      <a:pt x="377" y="2088"/>
                    </a:cubicBezTo>
                    <a:cubicBezTo>
                      <a:pt x="321" y="1389"/>
                      <a:pt x="243" y="691"/>
                      <a:pt x="71" y="1"/>
                    </a:cubicBezTo>
                    <a:close/>
                  </a:path>
                </a:pathLst>
              </a:custGeom>
              <a:solidFill>
                <a:srgbClr val="361E10">
                  <a:alpha val="29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42">
                <a:extLst>
                  <a:ext uri="{FF2B5EF4-FFF2-40B4-BE49-F238E27FC236}">
                    <a16:creationId xmlns:a16="http://schemas.microsoft.com/office/drawing/2014/main" id="{5DF30805-77AD-A624-4C04-B1122FACEE74}"/>
                  </a:ext>
                </a:extLst>
              </p:cNvPr>
              <p:cNvSpPr/>
              <p:nvPr/>
            </p:nvSpPr>
            <p:spPr>
              <a:xfrm>
                <a:off x="10449054" y="3878193"/>
                <a:ext cx="852930" cy="187072"/>
              </a:xfrm>
              <a:custGeom>
                <a:avLst/>
                <a:gdLst/>
                <a:ahLst/>
                <a:cxnLst/>
                <a:rect l="l" t="t" r="r" b="b"/>
                <a:pathLst>
                  <a:path w="21233" h="4657" extrusionOk="0">
                    <a:moveTo>
                      <a:pt x="21233" y="0"/>
                    </a:moveTo>
                    <a:lnTo>
                      <a:pt x="21233" y="0"/>
                    </a:lnTo>
                    <a:cubicBezTo>
                      <a:pt x="20341" y="160"/>
                      <a:pt x="19453" y="340"/>
                      <a:pt x="18563" y="509"/>
                    </a:cubicBezTo>
                    <a:lnTo>
                      <a:pt x="15900" y="1049"/>
                    </a:lnTo>
                    <a:cubicBezTo>
                      <a:pt x="14125" y="1414"/>
                      <a:pt x="12356" y="1802"/>
                      <a:pt x="10584" y="2179"/>
                    </a:cubicBezTo>
                    <a:cubicBezTo>
                      <a:pt x="8818" y="2580"/>
                      <a:pt x="7048" y="2965"/>
                      <a:pt x="5283" y="3377"/>
                    </a:cubicBezTo>
                    <a:cubicBezTo>
                      <a:pt x="3519" y="3789"/>
                      <a:pt x="1756" y="4207"/>
                      <a:pt x="1" y="4656"/>
                    </a:cubicBezTo>
                    <a:cubicBezTo>
                      <a:pt x="1784" y="4330"/>
                      <a:pt x="3560" y="3971"/>
                      <a:pt x="5334" y="3607"/>
                    </a:cubicBezTo>
                    <a:cubicBezTo>
                      <a:pt x="7109" y="3244"/>
                      <a:pt x="8878" y="2854"/>
                      <a:pt x="10650" y="2478"/>
                    </a:cubicBezTo>
                    <a:cubicBezTo>
                      <a:pt x="12416" y="2078"/>
                      <a:pt x="14186" y="1692"/>
                      <a:pt x="15950" y="1280"/>
                    </a:cubicBezTo>
                    <a:lnTo>
                      <a:pt x="18595" y="656"/>
                    </a:lnTo>
                    <a:cubicBezTo>
                      <a:pt x="19475" y="438"/>
                      <a:pt x="20356" y="229"/>
                      <a:pt x="21233" y="0"/>
                    </a:cubicBezTo>
                    <a:close/>
                  </a:path>
                </a:pathLst>
              </a:custGeom>
              <a:solidFill>
                <a:srgbClr val="361E10">
                  <a:alpha val="29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42">
                <a:extLst>
                  <a:ext uri="{FF2B5EF4-FFF2-40B4-BE49-F238E27FC236}">
                    <a16:creationId xmlns:a16="http://schemas.microsoft.com/office/drawing/2014/main" id="{0A356E2D-75BA-6D37-52E8-C112ADC11E69}"/>
                  </a:ext>
                </a:extLst>
              </p:cNvPr>
              <p:cNvSpPr/>
              <p:nvPr/>
            </p:nvSpPr>
            <p:spPr>
              <a:xfrm>
                <a:off x="9984527" y="3184374"/>
                <a:ext cx="590539" cy="354701"/>
              </a:xfrm>
              <a:custGeom>
                <a:avLst/>
                <a:gdLst/>
                <a:ahLst/>
                <a:cxnLst/>
                <a:rect l="l" t="t" r="r" b="b"/>
                <a:pathLst>
                  <a:path w="14701" h="8830" extrusionOk="0">
                    <a:moveTo>
                      <a:pt x="758" y="1"/>
                    </a:moveTo>
                    <a:cubicBezTo>
                      <a:pt x="694" y="53"/>
                      <a:pt x="633" y="123"/>
                      <a:pt x="577" y="203"/>
                    </a:cubicBezTo>
                    <a:cubicBezTo>
                      <a:pt x="467" y="354"/>
                      <a:pt x="374" y="547"/>
                      <a:pt x="300" y="750"/>
                    </a:cubicBezTo>
                    <a:cubicBezTo>
                      <a:pt x="89" y="1306"/>
                      <a:pt x="0" y="1926"/>
                      <a:pt x="0" y="1926"/>
                    </a:cubicBezTo>
                    <a:lnTo>
                      <a:pt x="12088" y="8829"/>
                    </a:lnTo>
                    <a:cubicBezTo>
                      <a:pt x="13546" y="6763"/>
                      <a:pt x="14308" y="4369"/>
                      <a:pt x="14581" y="3380"/>
                    </a:cubicBezTo>
                    <a:cubicBezTo>
                      <a:pt x="14664" y="3085"/>
                      <a:pt x="14700" y="2917"/>
                      <a:pt x="14700" y="2917"/>
                    </a:cubicBezTo>
                    <a:cubicBezTo>
                      <a:pt x="14532" y="2870"/>
                      <a:pt x="13850" y="2721"/>
                      <a:pt x="12877" y="2512"/>
                    </a:cubicBezTo>
                    <a:cubicBezTo>
                      <a:pt x="9071" y="1698"/>
                      <a:pt x="758" y="1"/>
                      <a:pt x="7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42">
                <a:extLst>
                  <a:ext uri="{FF2B5EF4-FFF2-40B4-BE49-F238E27FC236}">
                    <a16:creationId xmlns:a16="http://schemas.microsoft.com/office/drawing/2014/main" id="{06BCD585-0687-327F-B25D-3612E3E068F6}"/>
                  </a:ext>
                </a:extLst>
              </p:cNvPr>
              <p:cNvSpPr/>
              <p:nvPr/>
            </p:nvSpPr>
            <p:spPr>
              <a:xfrm>
                <a:off x="9984486" y="3214462"/>
                <a:ext cx="590579" cy="324614"/>
              </a:xfrm>
              <a:custGeom>
                <a:avLst/>
                <a:gdLst/>
                <a:ahLst/>
                <a:cxnLst/>
                <a:rect l="l" t="t" r="r" b="b"/>
                <a:pathLst>
                  <a:path w="14702" h="8081" extrusionOk="0">
                    <a:moveTo>
                      <a:pt x="301" y="0"/>
                    </a:moveTo>
                    <a:cubicBezTo>
                      <a:pt x="90" y="557"/>
                      <a:pt x="0" y="1177"/>
                      <a:pt x="0" y="1177"/>
                    </a:cubicBezTo>
                    <a:lnTo>
                      <a:pt x="12089" y="8080"/>
                    </a:lnTo>
                    <a:cubicBezTo>
                      <a:pt x="13980" y="5400"/>
                      <a:pt x="14701" y="2168"/>
                      <a:pt x="14701" y="2168"/>
                    </a:cubicBezTo>
                    <a:cubicBezTo>
                      <a:pt x="14532" y="2121"/>
                      <a:pt x="13851" y="1971"/>
                      <a:pt x="12878" y="1762"/>
                    </a:cubicBezTo>
                    <a:lnTo>
                      <a:pt x="11003" y="6137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361E10">
                  <a:alpha val="10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42">
                <a:extLst>
                  <a:ext uri="{FF2B5EF4-FFF2-40B4-BE49-F238E27FC236}">
                    <a16:creationId xmlns:a16="http://schemas.microsoft.com/office/drawing/2014/main" id="{A30A1469-AB81-DF06-C5AC-BAFB997EE842}"/>
                  </a:ext>
                </a:extLst>
              </p:cNvPr>
              <p:cNvSpPr/>
              <p:nvPr/>
            </p:nvSpPr>
            <p:spPr>
              <a:xfrm>
                <a:off x="10007665" y="3184374"/>
                <a:ext cx="567401" cy="135815"/>
              </a:xfrm>
              <a:custGeom>
                <a:avLst/>
                <a:gdLst/>
                <a:ahLst/>
                <a:cxnLst/>
                <a:rect l="l" t="t" r="r" b="b"/>
                <a:pathLst>
                  <a:path w="14125" h="3381" extrusionOk="0">
                    <a:moveTo>
                      <a:pt x="182" y="1"/>
                    </a:moveTo>
                    <a:cubicBezTo>
                      <a:pt x="118" y="53"/>
                      <a:pt x="57" y="123"/>
                      <a:pt x="1" y="203"/>
                    </a:cubicBezTo>
                    <a:lnTo>
                      <a:pt x="14005" y="3380"/>
                    </a:lnTo>
                    <a:cubicBezTo>
                      <a:pt x="14088" y="3085"/>
                      <a:pt x="14124" y="2917"/>
                      <a:pt x="14124" y="2917"/>
                    </a:cubicBezTo>
                    <a:cubicBezTo>
                      <a:pt x="13955" y="2870"/>
                      <a:pt x="13274" y="2721"/>
                      <a:pt x="12301" y="2512"/>
                    </a:cubicBezTo>
                    <a:cubicBezTo>
                      <a:pt x="8495" y="1698"/>
                      <a:pt x="182" y="1"/>
                      <a:pt x="182" y="1"/>
                    </a:cubicBezTo>
                    <a:close/>
                  </a:path>
                </a:pathLst>
              </a:custGeom>
              <a:solidFill>
                <a:srgbClr val="E6F0EF">
                  <a:alpha val="36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42">
                <a:extLst>
                  <a:ext uri="{FF2B5EF4-FFF2-40B4-BE49-F238E27FC236}">
                    <a16:creationId xmlns:a16="http://schemas.microsoft.com/office/drawing/2014/main" id="{F93BD9BF-6D0F-6301-5350-2BFECB13028D}"/>
                  </a:ext>
                </a:extLst>
              </p:cNvPr>
              <p:cNvSpPr/>
              <p:nvPr/>
            </p:nvSpPr>
            <p:spPr>
              <a:xfrm>
                <a:off x="10451102" y="3259734"/>
                <a:ext cx="1773064" cy="840557"/>
              </a:xfrm>
              <a:custGeom>
                <a:avLst/>
                <a:gdLst/>
                <a:ahLst/>
                <a:cxnLst/>
                <a:rect l="l" t="t" r="r" b="b"/>
                <a:pathLst>
                  <a:path w="44139" h="20925" extrusionOk="0">
                    <a:moveTo>
                      <a:pt x="3420" y="1"/>
                    </a:moveTo>
                    <a:cubicBezTo>
                      <a:pt x="3115" y="1"/>
                      <a:pt x="2822" y="123"/>
                      <a:pt x="2610" y="341"/>
                    </a:cubicBezTo>
                    <a:cubicBezTo>
                      <a:pt x="2524" y="421"/>
                      <a:pt x="2453" y="522"/>
                      <a:pt x="2398" y="636"/>
                    </a:cubicBezTo>
                    <a:cubicBezTo>
                      <a:pt x="1413" y="2650"/>
                      <a:pt x="525" y="5204"/>
                      <a:pt x="74" y="6588"/>
                    </a:cubicBezTo>
                    <a:cubicBezTo>
                      <a:pt x="13" y="6779"/>
                      <a:pt x="1" y="6975"/>
                      <a:pt x="37" y="7159"/>
                    </a:cubicBezTo>
                    <a:cubicBezTo>
                      <a:pt x="104" y="7527"/>
                      <a:pt x="357" y="7852"/>
                      <a:pt x="725" y="8006"/>
                    </a:cubicBezTo>
                    <a:cubicBezTo>
                      <a:pt x="1342" y="8261"/>
                      <a:pt x="1990" y="8522"/>
                      <a:pt x="2671" y="8792"/>
                    </a:cubicBezTo>
                    <a:cubicBezTo>
                      <a:pt x="3147" y="8979"/>
                      <a:pt x="3635" y="9167"/>
                      <a:pt x="4138" y="9354"/>
                    </a:cubicBezTo>
                    <a:cubicBezTo>
                      <a:pt x="13875" y="13034"/>
                      <a:pt x="28661" y="17470"/>
                      <a:pt x="36333" y="19711"/>
                    </a:cubicBezTo>
                    <a:cubicBezTo>
                      <a:pt x="36882" y="19870"/>
                      <a:pt x="37392" y="20018"/>
                      <a:pt x="37858" y="20153"/>
                    </a:cubicBezTo>
                    <a:cubicBezTo>
                      <a:pt x="38917" y="20459"/>
                      <a:pt x="39765" y="20705"/>
                      <a:pt x="40364" y="20874"/>
                    </a:cubicBezTo>
                    <a:cubicBezTo>
                      <a:pt x="40482" y="20908"/>
                      <a:pt x="40601" y="20925"/>
                      <a:pt x="40719" y="20925"/>
                    </a:cubicBezTo>
                    <a:cubicBezTo>
                      <a:pt x="41185" y="20925"/>
                      <a:pt x="41629" y="20670"/>
                      <a:pt x="41852" y="20242"/>
                    </a:cubicBezTo>
                    <a:cubicBezTo>
                      <a:pt x="41877" y="20195"/>
                      <a:pt x="41898" y="20153"/>
                      <a:pt x="41922" y="20107"/>
                    </a:cubicBezTo>
                    <a:cubicBezTo>
                      <a:pt x="42899" y="18198"/>
                      <a:pt x="43546" y="16291"/>
                      <a:pt x="43912" y="15076"/>
                    </a:cubicBezTo>
                    <a:cubicBezTo>
                      <a:pt x="43924" y="15035"/>
                      <a:pt x="43933" y="14996"/>
                      <a:pt x="43946" y="14958"/>
                    </a:cubicBezTo>
                    <a:lnTo>
                      <a:pt x="43946" y="14959"/>
                    </a:lnTo>
                    <a:cubicBezTo>
                      <a:pt x="44139" y="14302"/>
                      <a:pt x="43792" y="13618"/>
                      <a:pt x="43144" y="13384"/>
                    </a:cubicBezTo>
                    <a:cubicBezTo>
                      <a:pt x="42684" y="13221"/>
                      <a:pt x="42162" y="13038"/>
                      <a:pt x="41582" y="12832"/>
                    </a:cubicBezTo>
                    <a:cubicBezTo>
                      <a:pt x="41355" y="12755"/>
                      <a:pt x="41122" y="12672"/>
                      <a:pt x="40876" y="12586"/>
                    </a:cubicBezTo>
                    <a:cubicBezTo>
                      <a:pt x="40416" y="12427"/>
                      <a:pt x="39928" y="12261"/>
                      <a:pt x="39409" y="12079"/>
                    </a:cubicBezTo>
                    <a:cubicBezTo>
                      <a:pt x="39157" y="11994"/>
                      <a:pt x="38902" y="11905"/>
                      <a:pt x="38638" y="11812"/>
                    </a:cubicBezTo>
                    <a:cubicBezTo>
                      <a:pt x="30145" y="8894"/>
                      <a:pt x="15616" y="4022"/>
                      <a:pt x="7948" y="1446"/>
                    </a:cubicBezTo>
                    <a:cubicBezTo>
                      <a:pt x="7742" y="1379"/>
                      <a:pt x="7543" y="1311"/>
                      <a:pt x="7346" y="1247"/>
                    </a:cubicBezTo>
                    <a:cubicBezTo>
                      <a:pt x="6810" y="1069"/>
                      <a:pt x="6321" y="903"/>
                      <a:pt x="5870" y="753"/>
                    </a:cubicBezTo>
                    <a:cubicBezTo>
                      <a:pt x="5713" y="701"/>
                      <a:pt x="5563" y="651"/>
                      <a:pt x="5415" y="602"/>
                    </a:cubicBezTo>
                    <a:cubicBezTo>
                      <a:pt x="4756" y="384"/>
                      <a:pt x="4212" y="197"/>
                      <a:pt x="3791" y="62"/>
                    </a:cubicBezTo>
                    <a:cubicBezTo>
                      <a:pt x="3668" y="21"/>
                      <a:pt x="3543" y="1"/>
                      <a:pt x="34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42">
                <a:extLst>
                  <a:ext uri="{FF2B5EF4-FFF2-40B4-BE49-F238E27FC236}">
                    <a16:creationId xmlns:a16="http://schemas.microsoft.com/office/drawing/2014/main" id="{82C142BB-90FE-0B40-2FCB-ECF206F88E9C}"/>
                  </a:ext>
                </a:extLst>
              </p:cNvPr>
              <p:cNvSpPr/>
              <p:nvPr/>
            </p:nvSpPr>
            <p:spPr>
              <a:xfrm>
                <a:off x="10896468" y="3511319"/>
                <a:ext cx="878036" cy="338553"/>
              </a:xfrm>
              <a:custGeom>
                <a:avLst/>
                <a:gdLst/>
                <a:ahLst/>
                <a:cxnLst/>
                <a:rect l="l" t="t" r="r" b="b"/>
                <a:pathLst>
                  <a:path w="21858" h="8428" extrusionOk="0">
                    <a:moveTo>
                      <a:pt x="2349" y="1"/>
                    </a:moveTo>
                    <a:cubicBezTo>
                      <a:pt x="1257" y="1"/>
                      <a:pt x="559" y="201"/>
                      <a:pt x="416" y="622"/>
                    </a:cubicBezTo>
                    <a:cubicBezTo>
                      <a:pt x="0" y="1836"/>
                      <a:pt x="4370" y="4430"/>
                      <a:pt x="10177" y="6414"/>
                    </a:cubicBezTo>
                    <a:cubicBezTo>
                      <a:pt x="13974" y="7712"/>
                      <a:pt x="17444" y="8428"/>
                      <a:pt x="19508" y="8428"/>
                    </a:cubicBezTo>
                    <a:cubicBezTo>
                      <a:pt x="20600" y="8428"/>
                      <a:pt x="21298" y="8227"/>
                      <a:pt x="21442" y="7807"/>
                    </a:cubicBezTo>
                    <a:cubicBezTo>
                      <a:pt x="21857" y="6592"/>
                      <a:pt x="17487" y="3998"/>
                      <a:pt x="11681" y="2014"/>
                    </a:cubicBezTo>
                    <a:cubicBezTo>
                      <a:pt x="7884" y="716"/>
                      <a:pt x="4413" y="1"/>
                      <a:pt x="23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42">
                <a:extLst>
                  <a:ext uri="{FF2B5EF4-FFF2-40B4-BE49-F238E27FC236}">
                    <a16:creationId xmlns:a16="http://schemas.microsoft.com/office/drawing/2014/main" id="{79E1AB44-1478-DDBA-736B-365A4CCFB50F}"/>
                  </a:ext>
                </a:extLst>
              </p:cNvPr>
              <p:cNvSpPr/>
              <p:nvPr/>
            </p:nvSpPr>
            <p:spPr>
              <a:xfrm>
                <a:off x="10558397" y="3289941"/>
                <a:ext cx="187795" cy="345542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8602" extrusionOk="0">
                    <a:moveTo>
                      <a:pt x="3198" y="1"/>
                    </a:moveTo>
                    <a:cubicBezTo>
                      <a:pt x="2256" y="3608"/>
                      <a:pt x="838" y="6509"/>
                      <a:pt x="0" y="8039"/>
                    </a:cubicBezTo>
                    <a:cubicBezTo>
                      <a:pt x="476" y="8227"/>
                      <a:pt x="964" y="8414"/>
                      <a:pt x="1467" y="8602"/>
                    </a:cubicBezTo>
                    <a:cubicBezTo>
                      <a:pt x="1978" y="7659"/>
                      <a:pt x="2656" y="6294"/>
                      <a:pt x="3319" y="4616"/>
                    </a:cubicBezTo>
                    <a:cubicBezTo>
                      <a:pt x="3799" y="3400"/>
                      <a:pt x="4276" y="2011"/>
                      <a:pt x="4674" y="496"/>
                    </a:cubicBezTo>
                    <a:cubicBezTo>
                      <a:pt x="4140" y="317"/>
                      <a:pt x="3650" y="151"/>
                      <a:pt x="3198" y="1"/>
                    </a:cubicBezTo>
                    <a:close/>
                  </a:path>
                </a:pathLst>
              </a:custGeom>
              <a:solidFill>
                <a:srgbClr val="6107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42">
                <a:extLst>
                  <a:ext uri="{FF2B5EF4-FFF2-40B4-BE49-F238E27FC236}">
                    <a16:creationId xmlns:a16="http://schemas.microsoft.com/office/drawing/2014/main" id="{8245DD82-EC95-3F25-648C-6D4475461DFC}"/>
                  </a:ext>
                </a:extLst>
              </p:cNvPr>
              <p:cNvSpPr/>
              <p:nvPr/>
            </p:nvSpPr>
            <p:spPr>
              <a:xfrm>
                <a:off x="11910643" y="3744948"/>
                <a:ext cx="182452" cy="324292"/>
              </a:xfrm>
              <a:custGeom>
                <a:avLst/>
                <a:gdLst/>
                <a:ahLst/>
                <a:cxnLst/>
                <a:rect l="l" t="t" r="r" b="b"/>
                <a:pathLst>
                  <a:path w="4542" h="8073" extrusionOk="0">
                    <a:moveTo>
                      <a:pt x="3076" y="0"/>
                    </a:moveTo>
                    <a:cubicBezTo>
                      <a:pt x="2146" y="3407"/>
                      <a:pt x="816" y="6143"/>
                      <a:pt x="0" y="7632"/>
                    </a:cubicBezTo>
                    <a:cubicBezTo>
                      <a:pt x="547" y="7792"/>
                      <a:pt x="1057" y="7938"/>
                      <a:pt x="1525" y="8073"/>
                    </a:cubicBezTo>
                    <a:cubicBezTo>
                      <a:pt x="2024" y="7136"/>
                      <a:pt x="2662" y="5844"/>
                      <a:pt x="3288" y="4257"/>
                    </a:cubicBezTo>
                    <a:cubicBezTo>
                      <a:pt x="3731" y="3138"/>
                      <a:pt x="4166" y="1882"/>
                      <a:pt x="4542" y="508"/>
                    </a:cubicBezTo>
                    <a:cubicBezTo>
                      <a:pt x="4083" y="348"/>
                      <a:pt x="3593" y="183"/>
                      <a:pt x="3076" y="0"/>
                    </a:cubicBezTo>
                    <a:close/>
                  </a:path>
                </a:pathLst>
              </a:custGeom>
              <a:solidFill>
                <a:srgbClr val="6107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42">
                <a:extLst>
                  <a:ext uri="{FF2B5EF4-FFF2-40B4-BE49-F238E27FC236}">
                    <a16:creationId xmlns:a16="http://schemas.microsoft.com/office/drawing/2014/main" id="{7D8ACFD1-8DD6-0EFC-21A4-39D5E4DF7B98}"/>
                  </a:ext>
                </a:extLst>
              </p:cNvPr>
              <p:cNvSpPr/>
              <p:nvPr/>
            </p:nvSpPr>
            <p:spPr>
              <a:xfrm>
                <a:off x="10452548" y="3283916"/>
                <a:ext cx="1682601" cy="816375"/>
              </a:xfrm>
              <a:custGeom>
                <a:avLst/>
                <a:gdLst/>
                <a:ahLst/>
                <a:cxnLst/>
                <a:rect l="l" t="t" r="r" b="b"/>
                <a:pathLst>
                  <a:path w="41887" h="20323" extrusionOk="0">
                    <a:moveTo>
                      <a:pt x="5379" y="0"/>
                    </a:moveTo>
                    <a:cubicBezTo>
                      <a:pt x="4683" y="2843"/>
                      <a:pt x="2525" y="7530"/>
                      <a:pt x="2525" y="7530"/>
                    </a:cubicBezTo>
                    <a:lnTo>
                      <a:pt x="1" y="6557"/>
                    </a:lnTo>
                    <a:lnTo>
                      <a:pt x="1" y="6557"/>
                    </a:lnTo>
                    <a:cubicBezTo>
                      <a:pt x="68" y="6925"/>
                      <a:pt x="321" y="7250"/>
                      <a:pt x="689" y="7404"/>
                    </a:cubicBezTo>
                    <a:cubicBezTo>
                      <a:pt x="1306" y="7658"/>
                      <a:pt x="1954" y="7920"/>
                      <a:pt x="2635" y="8190"/>
                    </a:cubicBezTo>
                    <a:cubicBezTo>
                      <a:pt x="3111" y="8377"/>
                      <a:pt x="3599" y="8564"/>
                      <a:pt x="4102" y="8752"/>
                    </a:cubicBezTo>
                    <a:cubicBezTo>
                      <a:pt x="13839" y="12432"/>
                      <a:pt x="28625" y="16868"/>
                      <a:pt x="36297" y="19109"/>
                    </a:cubicBezTo>
                    <a:cubicBezTo>
                      <a:pt x="36846" y="19268"/>
                      <a:pt x="37356" y="19416"/>
                      <a:pt x="37822" y="19551"/>
                    </a:cubicBezTo>
                    <a:cubicBezTo>
                      <a:pt x="38881" y="19857"/>
                      <a:pt x="39729" y="20103"/>
                      <a:pt x="40328" y="20271"/>
                    </a:cubicBezTo>
                    <a:cubicBezTo>
                      <a:pt x="40446" y="20306"/>
                      <a:pt x="40566" y="20322"/>
                      <a:pt x="40685" y="20322"/>
                    </a:cubicBezTo>
                    <a:cubicBezTo>
                      <a:pt x="41150" y="20322"/>
                      <a:pt x="41593" y="20068"/>
                      <a:pt x="41816" y="19640"/>
                    </a:cubicBezTo>
                    <a:cubicBezTo>
                      <a:pt x="41841" y="19593"/>
                      <a:pt x="41862" y="19551"/>
                      <a:pt x="41886" y="19504"/>
                    </a:cubicBezTo>
                    <a:lnTo>
                      <a:pt x="38695" y="18887"/>
                    </a:lnTo>
                    <a:lnTo>
                      <a:pt x="41546" y="12230"/>
                    </a:lnTo>
                    <a:cubicBezTo>
                      <a:pt x="41319" y="12153"/>
                      <a:pt x="41086" y="12070"/>
                      <a:pt x="40840" y="11984"/>
                    </a:cubicBezTo>
                    <a:cubicBezTo>
                      <a:pt x="40380" y="11824"/>
                      <a:pt x="39892" y="11659"/>
                      <a:pt x="39373" y="11477"/>
                    </a:cubicBezTo>
                    <a:cubicBezTo>
                      <a:pt x="39121" y="11391"/>
                      <a:pt x="38866" y="11303"/>
                      <a:pt x="38602" y="11210"/>
                    </a:cubicBezTo>
                    <a:cubicBezTo>
                      <a:pt x="37187" y="14900"/>
                      <a:pt x="35524" y="18018"/>
                      <a:pt x="35524" y="18018"/>
                    </a:cubicBezTo>
                    <a:lnTo>
                      <a:pt x="4722" y="8399"/>
                    </a:lnTo>
                    <a:cubicBezTo>
                      <a:pt x="5352" y="6949"/>
                      <a:pt x="7119" y="2735"/>
                      <a:pt x="7912" y="844"/>
                    </a:cubicBezTo>
                    <a:cubicBezTo>
                      <a:pt x="7706" y="777"/>
                      <a:pt x="7507" y="709"/>
                      <a:pt x="7310" y="645"/>
                    </a:cubicBezTo>
                    <a:cubicBezTo>
                      <a:pt x="6773" y="466"/>
                      <a:pt x="6285" y="301"/>
                      <a:pt x="5834" y="151"/>
                    </a:cubicBezTo>
                    <a:cubicBezTo>
                      <a:pt x="5677" y="99"/>
                      <a:pt x="5527" y="49"/>
                      <a:pt x="53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42">
                <a:extLst>
                  <a:ext uri="{FF2B5EF4-FFF2-40B4-BE49-F238E27FC236}">
                    <a16:creationId xmlns:a16="http://schemas.microsoft.com/office/drawing/2014/main" id="{48E6D7D9-AD6A-E4BB-7619-966C7AD968F5}"/>
                  </a:ext>
                </a:extLst>
              </p:cNvPr>
              <p:cNvSpPr/>
              <p:nvPr/>
            </p:nvSpPr>
            <p:spPr>
              <a:xfrm>
                <a:off x="10555906" y="3259734"/>
                <a:ext cx="1668260" cy="605603"/>
              </a:xfrm>
              <a:custGeom>
                <a:avLst/>
                <a:gdLst/>
                <a:ahLst/>
                <a:cxnLst/>
                <a:rect l="l" t="t" r="r" b="b"/>
                <a:pathLst>
                  <a:path w="41530" h="15076" extrusionOk="0">
                    <a:moveTo>
                      <a:pt x="811" y="1"/>
                    </a:moveTo>
                    <a:cubicBezTo>
                      <a:pt x="506" y="1"/>
                      <a:pt x="213" y="123"/>
                      <a:pt x="1" y="341"/>
                    </a:cubicBezTo>
                    <a:lnTo>
                      <a:pt x="41303" y="15076"/>
                    </a:lnTo>
                    <a:cubicBezTo>
                      <a:pt x="41315" y="15035"/>
                      <a:pt x="41324" y="14996"/>
                      <a:pt x="41337" y="14958"/>
                    </a:cubicBezTo>
                    <a:cubicBezTo>
                      <a:pt x="41530" y="14302"/>
                      <a:pt x="41183" y="13617"/>
                      <a:pt x="40535" y="13384"/>
                    </a:cubicBezTo>
                    <a:cubicBezTo>
                      <a:pt x="40075" y="13221"/>
                      <a:pt x="39553" y="13038"/>
                      <a:pt x="38973" y="12832"/>
                    </a:cubicBezTo>
                    <a:cubicBezTo>
                      <a:pt x="38746" y="12755"/>
                      <a:pt x="38513" y="12672"/>
                      <a:pt x="38267" y="12586"/>
                    </a:cubicBezTo>
                    <a:cubicBezTo>
                      <a:pt x="37807" y="12426"/>
                      <a:pt x="37319" y="12261"/>
                      <a:pt x="36800" y="12079"/>
                    </a:cubicBezTo>
                    <a:cubicBezTo>
                      <a:pt x="36548" y="11994"/>
                      <a:pt x="36293" y="11905"/>
                      <a:pt x="36029" y="11812"/>
                    </a:cubicBezTo>
                    <a:cubicBezTo>
                      <a:pt x="27536" y="8893"/>
                      <a:pt x="13006" y="4021"/>
                      <a:pt x="5339" y="1446"/>
                    </a:cubicBezTo>
                    <a:cubicBezTo>
                      <a:pt x="5133" y="1379"/>
                      <a:pt x="4934" y="1311"/>
                      <a:pt x="4737" y="1247"/>
                    </a:cubicBezTo>
                    <a:cubicBezTo>
                      <a:pt x="4200" y="1068"/>
                      <a:pt x="3712" y="903"/>
                      <a:pt x="3261" y="753"/>
                    </a:cubicBezTo>
                    <a:cubicBezTo>
                      <a:pt x="3104" y="701"/>
                      <a:pt x="2954" y="651"/>
                      <a:pt x="2806" y="602"/>
                    </a:cubicBezTo>
                    <a:cubicBezTo>
                      <a:pt x="2146" y="384"/>
                      <a:pt x="1603" y="197"/>
                      <a:pt x="1182" y="62"/>
                    </a:cubicBezTo>
                    <a:cubicBezTo>
                      <a:pt x="1059" y="21"/>
                      <a:pt x="934" y="1"/>
                      <a:pt x="811" y="1"/>
                    </a:cubicBezTo>
                    <a:close/>
                  </a:path>
                </a:pathLst>
              </a:custGeom>
              <a:solidFill>
                <a:srgbClr val="E6F0EF">
                  <a:alpha val="36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42">
                <a:extLst>
                  <a:ext uri="{FF2B5EF4-FFF2-40B4-BE49-F238E27FC236}">
                    <a16:creationId xmlns:a16="http://schemas.microsoft.com/office/drawing/2014/main" id="{257D5D68-8AC6-772F-7F98-B2DD0636789F}"/>
                  </a:ext>
                </a:extLst>
              </p:cNvPr>
              <p:cNvSpPr/>
              <p:nvPr/>
            </p:nvSpPr>
            <p:spPr>
              <a:xfrm>
                <a:off x="11064058" y="3421539"/>
                <a:ext cx="581541" cy="479469"/>
              </a:xfrm>
              <a:custGeom>
                <a:avLst/>
                <a:gdLst/>
                <a:ahLst/>
                <a:cxnLst/>
                <a:rect l="l" t="t" r="r" b="b"/>
                <a:pathLst>
                  <a:path w="14477" h="11936" extrusionOk="0">
                    <a:moveTo>
                      <a:pt x="13022" y="0"/>
                    </a:moveTo>
                    <a:lnTo>
                      <a:pt x="6539" y="1989"/>
                    </a:lnTo>
                    <a:lnTo>
                      <a:pt x="3398" y="7119"/>
                    </a:lnTo>
                    <a:cubicBezTo>
                      <a:pt x="3398" y="7119"/>
                      <a:pt x="786" y="8064"/>
                      <a:pt x="706" y="8337"/>
                    </a:cubicBezTo>
                    <a:cubicBezTo>
                      <a:pt x="703" y="8340"/>
                      <a:pt x="703" y="8346"/>
                      <a:pt x="703" y="8349"/>
                    </a:cubicBezTo>
                    <a:cubicBezTo>
                      <a:pt x="703" y="8607"/>
                      <a:pt x="1858" y="9043"/>
                      <a:pt x="1858" y="9043"/>
                    </a:cubicBezTo>
                    <a:lnTo>
                      <a:pt x="1130" y="9595"/>
                    </a:lnTo>
                    <a:lnTo>
                      <a:pt x="477" y="9386"/>
                    </a:lnTo>
                    <a:lnTo>
                      <a:pt x="0" y="9233"/>
                    </a:lnTo>
                    <a:lnTo>
                      <a:pt x="0" y="9233"/>
                    </a:lnTo>
                    <a:cubicBezTo>
                      <a:pt x="308" y="9743"/>
                      <a:pt x="1367" y="10651"/>
                      <a:pt x="1367" y="10651"/>
                    </a:cubicBezTo>
                    <a:cubicBezTo>
                      <a:pt x="1367" y="10651"/>
                      <a:pt x="2033" y="11418"/>
                      <a:pt x="2493" y="11418"/>
                    </a:cubicBezTo>
                    <a:lnTo>
                      <a:pt x="3874" y="11418"/>
                    </a:lnTo>
                    <a:cubicBezTo>
                      <a:pt x="3874" y="11418"/>
                      <a:pt x="4464" y="11935"/>
                      <a:pt x="4860" y="11935"/>
                    </a:cubicBezTo>
                    <a:cubicBezTo>
                      <a:pt x="4931" y="11935"/>
                      <a:pt x="4996" y="11918"/>
                      <a:pt x="5050" y="11879"/>
                    </a:cubicBezTo>
                    <a:cubicBezTo>
                      <a:pt x="5118" y="11834"/>
                      <a:pt x="5222" y="11668"/>
                      <a:pt x="5351" y="11428"/>
                    </a:cubicBezTo>
                    <a:cubicBezTo>
                      <a:pt x="5664" y="10830"/>
                      <a:pt x="6116" y="9774"/>
                      <a:pt x="6438" y="8991"/>
                    </a:cubicBezTo>
                    <a:cubicBezTo>
                      <a:pt x="6438" y="8991"/>
                      <a:pt x="6441" y="8988"/>
                      <a:pt x="6447" y="8985"/>
                    </a:cubicBezTo>
                    <a:cubicBezTo>
                      <a:pt x="6450" y="8981"/>
                      <a:pt x="6450" y="8978"/>
                      <a:pt x="6453" y="8975"/>
                    </a:cubicBezTo>
                    <a:cubicBezTo>
                      <a:pt x="7227" y="8362"/>
                      <a:pt x="14268" y="2720"/>
                      <a:pt x="14413" y="1802"/>
                    </a:cubicBezTo>
                    <a:cubicBezTo>
                      <a:pt x="14477" y="1384"/>
                      <a:pt x="14014" y="841"/>
                      <a:pt x="13461" y="355"/>
                    </a:cubicBezTo>
                    <a:cubicBezTo>
                      <a:pt x="13391" y="294"/>
                      <a:pt x="13317" y="233"/>
                      <a:pt x="13243" y="175"/>
                    </a:cubicBezTo>
                    <a:cubicBezTo>
                      <a:pt x="13170" y="114"/>
                      <a:pt x="13096" y="55"/>
                      <a:pt x="13022" y="0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42">
                <a:extLst>
                  <a:ext uri="{FF2B5EF4-FFF2-40B4-BE49-F238E27FC236}">
                    <a16:creationId xmlns:a16="http://schemas.microsoft.com/office/drawing/2014/main" id="{381015A0-A7EA-06FF-6FA0-61D8AD642345}"/>
                  </a:ext>
                </a:extLst>
              </p:cNvPr>
              <p:cNvSpPr/>
              <p:nvPr/>
            </p:nvSpPr>
            <p:spPr>
              <a:xfrm>
                <a:off x="11092418" y="3421499"/>
                <a:ext cx="503651" cy="334937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8338" extrusionOk="0">
                    <a:moveTo>
                      <a:pt x="12316" y="0"/>
                    </a:moveTo>
                    <a:lnTo>
                      <a:pt x="5833" y="1990"/>
                    </a:lnTo>
                    <a:lnTo>
                      <a:pt x="2692" y="7119"/>
                    </a:lnTo>
                    <a:cubicBezTo>
                      <a:pt x="2692" y="7119"/>
                      <a:pt x="80" y="8065"/>
                      <a:pt x="0" y="8338"/>
                    </a:cubicBezTo>
                    <a:lnTo>
                      <a:pt x="3119" y="7291"/>
                    </a:lnTo>
                    <a:lnTo>
                      <a:pt x="5998" y="2686"/>
                    </a:lnTo>
                    <a:lnTo>
                      <a:pt x="9259" y="1685"/>
                    </a:lnTo>
                    <a:lnTo>
                      <a:pt x="9259" y="1685"/>
                    </a:lnTo>
                    <a:lnTo>
                      <a:pt x="6379" y="2073"/>
                    </a:lnTo>
                    <a:lnTo>
                      <a:pt x="12537" y="176"/>
                    </a:lnTo>
                    <a:cubicBezTo>
                      <a:pt x="12464" y="115"/>
                      <a:pt x="12390" y="56"/>
                      <a:pt x="12316" y="0"/>
                    </a:cubicBezTo>
                    <a:close/>
                  </a:path>
                </a:pathLst>
              </a:custGeom>
              <a:solidFill>
                <a:srgbClr val="361E10">
                  <a:alpha val="10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42">
                <a:extLst>
                  <a:ext uri="{FF2B5EF4-FFF2-40B4-BE49-F238E27FC236}">
                    <a16:creationId xmlns:a16="http://schemas.microsoft.com/office/drawing/2014/main" id="{8BF51BCF-B4A9-920A-065B-4067810B3AF3}"/>
                  </a:ext>
                </a:extLst>
              </p:cNvPr>
              <p:cNvSpPr/>
              <p:nvPr/>
            </p:nvSpPr>
            <p:spPr>
              <a:xfrm>
                <a:off x="11064058" y="3792430"/>
                <a:ext cx="214990" cy="108580"/>
              </a:xfrm>
              <a:custGeom>
                <a:avLst/>
                <a:gdLst/>
                <a:ahLst/>
                <a:cxnLst/>
                <a:rect l="l" t="t" r="r" b="b"/>
                <a:pathLst>
                  <a:path w="5352" h="270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8" y="510"/>
                      <a:pt x="1367" y="1418"/>
                      <a:pt x="1367" y="1418"/>
                    </a:cubicBezTo>
                    <a:cubicBezTo>
                      <a:pt x="1367" y="1418"/>
                      <a:pt x="2033" y="2186"/>
                      <a:pt x="2493" y="2186"/>
                    </a:cubicBezTo>
                    <a:lnTo>
                      <a:pt x="3874" y="2186"/>
                    </a:lnTo>
                    <a:cubicBezTo>
                      <a:pt x="3874" y="2186"/>
                      <a:pt x="4464" y="2702"/>
                      <a:pt x="4860" y="2702"/>
                    </a:cubicBezTo>
                    <a:cubicBezTo>
                      <a:pt x="4931" y="2702"/>
                      <a:pt x="4996" y="2685"/>
                      <a:pt x="5050" y="2646"/>
                    </a:cubicBezTo>
                    <a:cubicBezTo>
                      <a:pt x="5118" y="2601"/>
                      <a:pt x="5222" y="2435"/>
                      <a:pt x="5351" y="2195"/>
                    </a:cubicBezTo>
                    <a:lnTo>
                      <a:pt x="5350" y="2195"/>
                    </a:lnTo>
                    <a:cubicBezTo>
                      <a:pt x="5181" y="2276"/>
                      <a:pt x="5036" y="2308"/>
                      <a:pt x="4914" y="2308"/>
                    </a:cubicBezTo>
                    <a:cubicBezTo>
                      <a:pt x="4473" y="2308"/>
                      <a:pt x="4323" y="1895"/>
                      <a:pt x="4323" y="1895"/>
                    </a:cubicBezTo>
                    <a:lnTo>
                      <a:pt x="4784" y="933"/>
                    </a:lnTo>
                    <a:lnTo>
                      <a:pt x="4784" y="933"/>
                    </a:lnTo>
                    <a:lnTo>
                      <a:pt x="3902" y="1741"/>
                    </a:lnTo>
                    <a:lnTo>
                      <a:pt x="3058" y="1815"/>
                    </a:lnTo>
                    <a:lnTo>
                      <a:pt x="3058" y="1815"/>
                    </a:lnTo>
                    <a:lnTo>
                      <a:pt x="3668" y="783"/>
                    </a:lnTo>
                    <a:lnTo>
                      <a:pt x="3668" y="783"/>
                    </a:lnTo>
                    <a:cubicBezTo>
                      <a:pt x="3604" y="845"/>
                      <a:pt x="2598" y="1815"/>
                      <a:pt x="2367" y="1815"/>
                    </a:cubicBezTo>
                    <a:cubicBezTo>
                      <a:pt x="2137" y="1815"/>
                      <a:pt x="1831" y="1280"/>
                      <a:pt x="1831" y="1280"/>
                    </a:cubicBezTo>
                    <a:lnTo>
                      <a:pt x="2401" y="479"/>
                    </a:lnTo>
                    <a:lnTo>
                      <a:pt x="2401" y="479"/>
                    </a:lnTo>
                    <a:cubicBezTo>
                      <a:pt x="2327" y="528"/>
                      <a:pt x="1735" y="936"/>
                      <a:pt x="1446" y="974"/>
                    </a:cubicBezTo>
                    <a:cubicBezTo>
                      <a:pt x="1442" y="974"/>
                      <a:pt x="1438" y="974"/>
                      <a:pt x="1434" y="974"/>
                    </a:cubicBezTo>
                    <a:cubicBezTo>
                      <a:pt x="1244" y="974"/>
                      <a:pt x="806" y="526"/>
                      <a:pt x="477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8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42">
                <a:extLst>
                  <a:ext uri="{FF2B5EF4-FFF2-40B4-BE49-F238E27FC236}">
                    <a16:creationId xmlns:a16="http://schemas.microsoft.com/office/drawing/2014/main" id="{AF2B6586-C7CD-120C-797C-A5D44C0F53C5}"/>
                  </a:ext>
                </a:extLst>
              </p:cNvPr>
              <p:cNvSpPr/>
              <p:nvPr/>
            </p:nvSpPr>
            <p:spPr>
              <a:xfrm>
                <a:off x="11323276" y="3435799"/>
                <a:ext cx="322324" cy="346306"/>
              </a:xfrm>
              <a:custGeom>
                <a:avLst/>
                <a:gdLst/>
                <a:ahLst/>
                <a:cxnLst/>
                <a:rect l="l" t="t" r="r" b="b"/>
                <a:pathLst>
                  <a:path w="8024" h="8621" extrusionOk="0">
                    <a:moveTo>
                      <a:pt x="7008" y="0"/>
                    </a:moveTo>
                    <a:cubicBezTo>
                      <a:pt x="7109" y="345"/>
                      <a:pt x="7119" y="977"/>
                      <a:pt x="6505" y="1944"/>
                    </a:cubicBezTo>
                    <a:cubicBezTo>
                      <a:pt x="5537" y="3469"/>
                      <a:pt x="325" y="8319"/>
                      <a:pt x="0" y="8620"/>
                    </a:cubicBezTo>
                    <a:cubicBezTo>
                      <a:pt x="774" y="8007"/>
                      <a:pt x="7815" y="2365"/>
                      <a:pt x="7960" y="1447"/>
                    </a:cubicBezTo>
                    <a:cubicBezTo>
                      <a:pt x="8024" y="1029"/>
                      <a:pt x="7561" y="485"/>
                      <a:pt x="7008" y="0"/>
                    </a:cubicBezTo>
                    <a:close/>
                  </a:path>
                </a:pathLst>
              </a:custGeom>
              <a:solidFill>
                <a:srgbClr val="E6F0EF">
                  <a:alpha val="36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42">
                <a:extLst>
                  <a:ext uri="{FF2B5EF4-FFF2-40B4-BE49-F238E27FC236}">
                    <a16:creationId xmlns:a16="http://schemas.microsoft.com/office/drawing/2014/main" id="{88F587B7-55FA-DFB2-EEE5-93E87CED0B9C}"/>
                  </a:ext>
                </a:extLst>
              </p:cNvPr>
              <p:cNvSpPr/>
              <p:nvPr/>
            </p:nvSpPr>
            <p:spPr>
              <a:xfrm>
                <a:off x="10059082" y="1897806"/>
                <a:ext cx="1327257" cy="1229162"/>
              </a:xfrm>
              <a:custGeom>
                <a:avLst/>
                <a:gdLst/>
                <a:ahLst/>
                <a:cxnLst/>
                <a:rect l="l" t="t" r="r" b="b"/>
                <a:pathLst>
                  <a:path w="33041" h="30599" extrusionOk="0">
                    <a:moveTo>
                      <a:pt x="15152" y="0"/>
                    </a:moveTo>
                    <a:cubicBezTo>
                      <a:pt x="10402" y="0"/>
                      <a:pt x="5905" y="1366"/>
                      <a:pt x="4265" y="3139"/>
                    </a:cubicBezTo>
                    <a:cubicBezTo>
                      <a:pt x="1670" y="5945"/>
                      <a:pt x="2043" y="10350"/>
                      <a:pt x="2267" y="13486"/>
                    </a:cubicBezTo>
                    <a:cubicBezTo>
                      <a:pt x="2402" y="15366"/>
                      <a:pt x="2126" y="17243"/>
                      <a:pt x="1521" y="19027"/>
                    </a:cubicBezTo>
                    <a:cubicBezTo>
                      <a:pt x="1" y="23514"/>
                      <a:pt x="2594" y="30598"/>
                      <a:pt x="13578" y="30598"/>
                    </a:cubicBezTo>
                    <a:cubicBezTo>
                      <a:pt x="14177" y="30598"/>
                      <a:pt x="14801" y="30577"/>
                      <a:pt x="15450" y="30534"/>
                    </a:cubicBezTo>
                    <a:cubicBezTo>
                      <a:pt x="20892" y="30168"/>
                      <a:pt x="24632" y="27177"/>
                      <a:pt x="26877" y="23264"/>
                    </a:cubicBezTo>
                    <a:cubicBezTo>
                      <a:pt x="27015" y="23272"/>
                      <a:pt x="27149" y="23276"/>
                      <a:pt x="27281" y="23276"/>
                    </a:cubicBezTo>
                    <a:cubicBezTo>
                      <a:pt x="32836" y="23276"/>
                      <a:pt x="33040" y="16255"/>
                      <a:pt x="30733" y="15504"/>
                    </a:cubicBezTo>
                    <a:cubicBezTo>
                      <a:pt x="30455" y="15414"/>
                      <a:pt x="30194" y="15374"/>
                      <a:pt x="29950" y="15374"/>
                    </a:cubicBezTo>
                    <a:cubicBezTo>
                      <a:pt x="29742" y="15374"/>
                      <a:pt x="29547" y="15403"/>
                      <a:pt x="29363" y="15455"/>
                    </a:cubicBezTo>
                    <a:cubicBezTo>
                      <a:pt x="29898" y="10689"/>
                      <a:pt x="28829" y="6062"/>
                      <a:pt x="26409" y="3732"/>
                    </a:cubicBezTo>
                    <a:cubicBezTo>
                      <a:pt x="23610" y="1034"/>
                      <a:pt x="19285" y="0"/>
                      <a:pt x="15152" y="0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42">
                <a:extLst>
                  <a:ext uri="{FF2B5EF4-FFF2-40B4-BE49-F238E27FC236}">
                    <a16:creationId xmlns:a16="http://schemas.microsoft.com/office/drawing/2014/main" id="{D74675A7-1D8E-0B5F-D6B4-EFAE6D7B5F13}"/>
                  </a:ext>
                </a:extLst>
              </p:cNvPr>
              <p:cNvSpPr/>
              <p:nvPr/>
            </p:nvSpPr>
            <p:spPr>
              <a:xfrm>
                <a:off x="10059122" y="1897846"/>
                <a:ext cx="632838" cy="1229081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30597" extrusionOk="0">
                    <a:moveTo>
                      <a:pt x="15148" y="1"/>
                    </a:moveTo>
                    <a:cubicBezTo>
                      <a:pt x="10397" y="1"/>
                      <a:pt x="5904" y="1367"/>
                      <a:pt x="4264" y="3140"/>
                    </a:cubicBezTo>
                    <a:cubicBezTo>
                      <a:pt x="1669" y="5945"/>
                      <a:pt x="2041" y="10350"/>
                      <a:pt x="2265" y="13484"/>
                    </a:cubicBezTo>
                    <a:cubicBezTo>
                      <a:pt x="2400" y="15365"/>
                      <a:pt x="2124" y="17242"/>
                      <a:pt x="1520" y="19027"/>
                    </a:cubicBezTo>
                    <a:cubicBezTo>
                      <a:pt x="1" y="23513"/>
                      <a:pt x="2595" y="30596"/>
                      <a:pt x="13579" y="30596"/>
                    </a:cubicBezTo>
                    <a:cubicBezTo>
                      <a:pt x="13789" y="30596"/>
                      <a:pt x="14002" y="30594"/>
                      <a:pt x="14218" y="30589"/>
                    </a:cubicBezTo>
                    <a:cubicBezTo>
                      <a:pt x="3729" y="30343"/>
                      <a:pt x="1255" y="23433"/>
                      <a:pt x="2747" y="19027"/>
                    </a:cubicBezTo>
                    <a:cubicBezTo>
                      <a:pt x="3351" y="17242"/>
                      <a:pt x="3628" y="15365"/>
                      <a:pt x="3493" y="13484"/>
                    </a:cubicBezTo>
                    <a:cubicBezTo>
                      <a:pt x="3269" y="10349"/>
                      <a:pt x="2898" y="5945"/>
                      <a:pt x="5491" y="3140"/>
                    </a:cubicBezTo>
                    <a:cubicBezTo>
                      <a:pt x="7057" y="1442"/>
                      <a:pt x="11238" y="118"/>
                      <a:pt x="15754" y="8"/>
                    </a:cubicBezTo>
                    <a:cubicBezTo>
                      <a:pt x="15551" y="3"/>
                      <a:pt x="15350" y="1"/>
                      <a:pt x="15148" y="1"/>
                    </a:cubicBezTo>
                    <a:close/>
                  </a:path>
                </a:pathLst>
              </a:custGeom>
              <a:solidFill>
                <a:srgbClr val="E6F0EF">
                  <a:alpha val="36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42">
                <a:extLst>
                  <a:ext uri="{FF2B5EF4-FFF2-40B4-BE49-F238E27FC236}">
                    <a16:creationId xmlns:a16="http://schemas.microsoft.com/office/drawing/2014/main" id="{1C461D47-5B1A-72B3-A1B7-AB9A3B654622}"/>
                  </a:ext>
                </a:extLst>
              </p:cNvPr>
              <p:cNvSpPr/>
              <p:nvPr/>
            </p:nvSpPr>
            <p:spPr>
              <a:xfrm>
                <a:off x="10150108" y="2144531"/>
                <a:ext cx="547517" cy="345904"/>
              </a:xfrm>
              <a:custGeom>
                <a:avLst/>
                <a:gdLst/>
                <a:ahLst/>
                <a:cxnLst/>
                <a:rect l="l" t="t" r="r" b="b"/>
                <a:pathLst>
                  <a:path w="13630" h="8611" extrusionOk="0">
                    <a:moveTo>
                      <a:pt x="9605" y="0"/>
                    </a:moveTo>
                    <a:cubicBezTo>
                      <a:pt x="8300" y="1950"/>
                      <a:pt x="5510" y="5038"/>
                      <a:pt x="0" y="7343"/>
                    </a:cubicBezTo>
                    <a:cubicBezTo>
                      <a:pt x="22" y="7660"/>
                      <a:pt x="35" y="7972"/>
                      <a:pt x="35" y="8286"/>
                    </a:cubicBezTo>
                    <a:cubicBezTo>
                      <a:pt x="35" y="8393"/>
                      <a:pt x="35" y="8504"/>
                      <a:pt x="31" y="8611"/>
                    </a:cubicBezTo>
                    <a:cubicBezTo>
                      <a:pt x="5520" y="6303"/>
                      <a:pt x="8303" y="3224"/>
                      <a:pt x="9605" y="1280"/>
                    </a:cubicBezTo>
                    <a:cubicBezTo>
                      <a:pt x="9605" y="2873"/>
                      <a:pt x="10029" y="6466"/>
                      <a:pt x="13630" y="8110"/>
                    </a:cubicBezTo>
                    <a:cubicBezTo>
                      <a:pt x="13608" y="8049"/>
                      <a:pt x="13369" y="7395"/>
                      <a:pt x="13101" y="6560"/>
                    </a:cubicBezTo>
                    <a:cubicBezTo>
                      <a:pt x="9987" y="4823"/>
                      <a:pt x="9605" y="1511"/>
                      <a:pt x="9605" y="0"/>
                    </a:cubicBezTo>
                    <a:close/>
                  </a:path>
                </a:pathLst>
              </a:custGeom>
              <a:solidFill>
                <a:srgbClr val="361E10">
                  <a:alpha val="10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42">
                <a:extLst>
                  <a:ext uri="{FF2B5EF4-FFF2-40B4-BE49-F238E27FC236}">
                    <a16:creationId xmlns:a16="http://schemas.microsoft.com/office/drawing/2014/main" id="{6C92A64D-437D-766B-82F5-81360EF0B65D}"/>
                  </a:ext>
                </a:extLst>
              </p:cNvPr>
              <p:cNvSpPr/>
              <p:nvPr/>
            </p:nvSpPr>
            <p:spPr>
              <a:xfrm>
                <a:off x="10659465" y="2300993"/>
                <a:ext cx="438897" cy="432992"/>
              </a:xfrm>
              <a:custGeom>
                <a:avLst/>
                <a:gdLst/>
                <a:ahLst/>
                <a:cxnLst/>
                <a:rect l="l" t="t" r="r" b="b"/>
                <a:pathLst>
                  <a:path w="10926" h="1077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73" y="615"/>
                      <a:pt x="369" y="1244"/>
                      <a:pt x="541" y="1760"/>
                    </a:cubicBezTo>
                    <a:cubicBezTo>
                      <a:pt x="2190" y="3156"/>
                      <a:pt x="4486" y="4436"/>
                      <a:pt x="7587" y="4934"/>
                    </a:cubicBezTo>
                    <a:cubicBezTo>
                      <a:pt x="8068" y="6576"/>
                      <a:pt x="8884" y="8268"/>
                      <a:pt x="10290" y="9259"/>
                    </a:cubicBezTo>
                    <a:lnTo>
                      <a:pt x="10687" y="10778"/>
                    </a:lnTo>
                    <a:cubicBezTo>
                      <a:pt x="10758" y="10357"/>
                      <a:pt x="10837" y="9937"/>
                      <a:pt x="10926" y="9522"/>
                    </a:cubicBezTo>
                    <a:lnTo>
                      <a:pt x="10926" y="9522"/>
                    </a:lnTo>
                    <a:cubicBezTo>
                      <a:pt x="10817" y="9660"/>
                      <a:pt x="10751" y="9744"/>
                      <a:pt x="10751" y="9744"/>
                    </a:cubicBezTo>
                    <a:lnTo>
                      <a:pt x="10290" y="7979"/>
                    </a:lnTo>
                    <a:cubicBezTo>
                      <a:pt x="8884" y="6991"/>
                      <a:pt x="8068" y="5296"/>
                      <a:pt x="7587" y="3654"/>
                    </a:cubicBezTo>
                    <a:cubicBezTo>
                      <a:pt x="4133" y="3101"/>
                      <a:pt x="1677" y="1573"/>
                      <a:pt x="1" y="1"/>
                    </a:cubicBezTo>
                    <a:close/>
                  </a:path>
                </a:pathLst>
              </a:custGeom>
              <a:solidFill>
                <a:srgbClr val="361E10">
                  <a:alpha val="10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42">
                <a:extLst>
                  <a:ext uri="{FF2B5EF4-FFF2-40B4-BE49-F238E27FC236}">
                    <a16:creationId xmlns:a16="http://schemas.microsoft.com/office/drawing/2014/main" id="{9E0D8C67-CDF3-3CB2-7B35-638C68A56CF2}"/>
                  </a:ext>
                </a:extLst>
              </p:cNvPr>
              <p:cNvSpPr/>
              <p:nvPr/>
            </p:nvSpPr>
            <p:spPr>
              <a:xfrm>
                <a:off x="10163083" y="2710367"/>
                <a:ext cx="213263" cy="208482"/>
              </a:xfrm>
              <a:custGeom>
                <a:avLst/>
                <a:gdLst/>
                <a:ahLst/>
                <a:cxnLst/>
                <a:rect l="l" t="t" r="r" b="b"/>
                <a:pathLst>
                  <a:path w="5309" h="5190" extrusionOk="0">
                    <a:moveTo>
                      <a:pt x="2652" y="0"/>
                    </a:moveTo>
                    <a:cubicBezTo>
                      <a:pt x="1271" y="0"/>
                      <a:pt x="123" y="1089"/>
                      <a:pt x="63" y="2482"/>
                    </a:cubicBezTo>
                    <a:cubicBezTo>
                      <a:pt x="0" y="3914"/>
                      <a:pt x="1110" y="5125"/>
                      <a:pt x="2542" y="5187"/>
                    </a:cubicBezTo>
                    <a:cubicBezTo>
                      <a:pt x="2580" y="5189"/>
                      <a:pt x="2619" y="5189"/>
                      <a:pt x="2657" y="5189"/>
                    </a:cubicBezTo>
                    <a:cubicBezTo>
                      <a:pt x="4038" y="5189"/>
                      <a:pt x="5186" y="4101"/>
                      <a:pt x="5247" y="2707"/>
                    </a:cubicBezTo>
                    <a:cubicBezTo>
                      <a:pt x="5309" y="1276"/>
                      <a:pt x="4199" y="65"/>
                      <a:pt x="2767" y="3"/>
                    </a:cubicBezTo>
                    <a:cubicBezTo>
                      <a:pt x="2729" y="1"/>
                      <a:pt x="2691" y="0"/>
                      <a:pt x="2652" y="0"/>
                    </a:cubicBezTo>
                    <a:close/>
                  </a:path>
                </a:pathLst>
              </a:custGeom>
              <a:solidFill>
                <a:srgbClr val="E76A28">
                  <a:alpha val="4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42">
                <a:extLst>
                  <a:ext uri="{FF2B5EF4-FFF2-40B4-BE49-F238E27FC236}">
                    <a16:creationId xmlns:a16="http://schemas.microsoft.com/office/drawing/2014/main" id="{BE59D86F-3E0E-4563-5CA1-3BDA69035F8C}"/>
                  </a:ext>
                </a:extLst>
              </p:cNvPr>
              <p:cNvSpPr/>
              <p:nvPr/>
            </p:nvSpPr>
            <p:spPr>
              <a:xfrm>
                <a:off x="10763264" y="2727479"/>
                <a:ext cx="233388" cy="228166"/>
              </a:xfrm>
              <a:custGeom>
                <a:avLst/>
                <a:gdLst/>
                <a:ahLst/>
                <a:cxnLst/>
                <a:rect l="l" t="t" r="r" b="b"/>
                <a:pathLst>
                  <a:path w="5810" h="5680" extrusionOk="0">
                    <a:moveTo>
                      <a:pt x="2902" y="1"/>
                    </a:moveTo>
                    <a:cubicBezTo>
                      <a:pt x="1390" y="1"/>
                      <a:pt x="134" y="1192"/>
                      <a:pt x="68" y="2716"/>
                    </a:cubicBezTo>
                    <a:cubicBezTo>
                      <a:pt x="0" y="4283"/>
                      <a:pt x="1215" y="5609"/>
                      <a:pt x="2782" y="5677"/>
                    </a:cubicBezTo>
                    <a:cubicBezTo>
                      <a:pt x="2824" y="5678"/>
                      <a:pt x="2866" y="5679"/>
                      <a:pt x="2908" y="5679"/>
                    </a:cubicBezTo>
                    <a:cubicBezTo>
                      <a:pt x="4419" y="5679"/>
                      <a:pt x="5675" y="4488"/>
                      <a:pt x="5742" y="2964"/>
                    </a:cubicBezTo>
                    <a:cubicBezTo>
                      <a:pt x="5809" y="1397"/>
                      <a:pt x="4594" y="72"/>
                      <a:pt x="3028" y="3"/>
                    </a:cubicBezTo>
                    <a:cubicBezTo>
                      <a:pt x="2985" y="2"/>
                      <a:pt x="2943" y="1"/>
                      <a:pt x="2902" y="1"/>
                    </a:cubicBezTo>
                    <a:close/>
                  </a:path>
                </a:pathLst>
              </a:custGeom>
              <a:solidFill>
                <a:srgbClr val="E76A28">
                  <a:alpha val="4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42">
                <a:extLst>
                  <a:ext uri="{FF2B5EF4-FFF2-40B4-BE49-F238E27FC236}">
                    <a16:creationId xmlns:a16="http://schemas.microsoft.com/office/drawing/2014/main" id="{D5134AD5-6D53-4971-C828-DB78C55862EE}"/>
                  </a:ext>
                </a:extLst>
              </p:cNvPr>
              <p:cNvSpPr/>
              <p:nvPr/>
            </p:nvSpPr>
            <p:spPr>
              <a:xfrm>
                <a:off x="10679108" y="2456291"/>
                <a:ext cx="289103" cy="252830"/>
              </a:xfrm>
              <a:custGeom>
                <a:avLst/>
                <a:gdLst/>
                <a:ahLst/>
                <a:cxnLst/>
                <a:rect l="l" t="t" r="r" b="b"/>
                <a:pathLst>
                  <a:path w="7197" h="6294" extrusionOk="0">
                    <a:moveTo>
                      <a:pt x="3999" y="0"/>
                    </a:moveTo>
                    <a:cubicBezTo>
                      <a:pt x="2280" y="0"/>
                      <a:pt x="150" y="1642"/>
                      <a:pt x="77" y="3341"/>
                    </a:cubicBezTo>
                    <a:cubicBezTo>
                      <a:pt x="1" y="5077"/>
                      <a:pt x="2103" y="6215"/>
                      <a:pt x="3839" y="6290"/>
                    </a:cubicBezTo>
                    <a:cubicBezTo>
                      <a:pt x="3886" y="6292"/>
                      <a:pt x="3932" y="6293"/>
                      <a:pt x="3977" y="6293"/>
                    </a:cubicBezTo>
                    <a:cubicBezTo>
                      <a:pt x="5653" y="6293"/>
                      <a:pt x="7047" y="4973"/>
                      <a:pt x="7120" y="3282"/>
                    </a:cubicBezTo>
                    <a:cubicBezTo>
                      <a:pt x="7196" y="1546"/>
                      <a:pt x="5850" y="77"/>
                      <a:pt x="4114" y="2"/>
                    </a:cubicBezTo>
                    <a:cubicBezTo>
                      <a:pt x="4076" y="1"/>
                      <a:pt x="4037" y="0"/>
                      <a:pt x="3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42">
                <a:extLst>
                  <a:ext uri="{FF2B5EF4-FFF2-40B4-BE49-F238E27FC236}">
                    <a16:creationId xmlns:a16="http://schemas.microsoft.com/office/drawing/2014/main" id="{833E247C-2DD5-EB6D-D5F3-84FE9D0F62AF}"/>
                  </a:ext>
                </a:extLst>
              </p:cNvPr>
              <p:cNvSpPr/>
              <p:nvPr/>
            </p:nvSpPr>
            <p:spPr>
              <a:xfrm>
                <a:off x="10679791" y="2450105"/>
                <a:ext cx="291032" cy="220373"/>
              </a:xfrm>
              <a:custGeom>
                <a:avLst/>
                <a:gdLst/>
                <a:ahLst/>
                <a:cxnLst/>
                <a:rect l="l" t="t" r="r" b="b"/>
                <a:pathLst>
                  <a:path w="7245" h="5486" extrusionOk="0">
                    <a:moveTo>
                      <a:pt x="4010" y="0"/>
                    </a:moveTo>
                    <a:cubicBezTo>
                      <a:pt x="3591" y="0"/>
                      <a:pt x="3171" y="92"/>
                      <a:pt x="2786" y="229"/>
                    </a:cubicBezTo>
                    <a:cubicBezTo>
                      <a:pt x="2235" y="431"/>
                      <a:pt x="1727" y="737"/>
                      <a:pt x="1292" y="1123"/>
                    </a:cubicBezTo>
                    <a:cubicBezTo>
                      <a:pt x="858" y="1508"/>
                      <a:pt x="485" y="1969"/>
                      <a:pt x="240" y="2499"/>
                    </a:cubicBezTo>
                    <a:cubicBezTo>
                      <a:pt x="138" y="2771"/>
                      <a:pt x="44" y="3050"/>
                      <a:pt x="34" y="3342"/>
                    </a:cubicBezTo>
                    <a:cubicBezTo>
                      <a:pt x="0" y="3628"/>
                      <a:pt x="49" y="3921"/>
                      <a:pt x="148" y="4187"/>
                    </a:cubicBezTo>
                    <a:cubicBezTo>
                      <a:pt x="8" y="3631"/>
                      <a:pt x="132" y="3054"/>
                      <a:pt x="384" y="2567"/>
                    </a:cubicBezTo>
                    <a:cubicBezTo>
                      <a:pt x="642" y="2077"/>
                      <a:pt x="1020" y="1658"/>
                      <a:pt x="1452" y="1313"/>
                    </a:cubicBezTo>
                    <a:cubicBezTo>
                      <a:pt x="1883" y="968"/>
                      <a:pt x="2368" y="687"/>
                      <a:pt x="2887" y="512"/>
                    </a:cubicBezTo>
                    <a:cubicBezTo>
                      <a:pt x="3247" y="388"/>
                      <a:pt x="3621" y="310"/>
                      <a:pt x="3995" y="310"/>
                    </a:cubicBezTo>
                    <a:cubicBezTo>
                      <a:pt x="4158" y="310"/>
                      <a:pt x="4320" y="325"/>
                      <a:pt x="4482" y="357"/>
                    </a:cubicBezTo>
                    <a:cubicBezTo>
                      <a:pt x="5554" y="525"/>
                      <a:pt x="6481" y="1334"/>
                      <a:pt x="6840" y="2366"/>
                    </a:cubicBezTo>
                    <a:cubicBezTo>
                      <a:pt x="7210" y="3398"/>
                      <a:pt x="6979" y="4633"/>
                      <a:pt x="6223" y="5486"/>
                    </a:cubicBezTo>
                    <a:cubicBezTo>
                      <a:pt x="6642" y="5102"/>
                      <a:pt x="6943" y="4586"/>
                      <a:pt x="7096" y="4026"/>
                    </a:cubicBezTo>
                    <a:cubicBezTo>
                      <a:pt x="7245" y="3464"/>
                      <a:pt x="7229" y="2858"/>
                      <a:pt x="7060" y="2295"/>
                    </a:cubicBezTo>
                    <a:cubicBezTo>
                      <a:pt x="6735" y="1161"/>
                      <a:pt x="5717" y="244"/>
                      <a:pt x="4536" y="53"/>
                    </a:cubicBezTo>
                    <a:cubicBezTo>
                      <a:pt x="4362" y="16"/>
                      <a:pt x="4186" y="0"/>
                      <a:pt x="4010" y="0"/>
                    </a:cubicBezTo>
                    <a:close/>
                  </a:path>
                </a:pathLst>
              </a:custGeom>
              <a:solidFill>
                <a:srgbClr val="6107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42">
                <a:extLst>
                  <a:ext uri="{FF2B5EF4-FFF2-40B4-BE49-F238E27FC236}">
                    <a16:creationId xmlns:a16="http://schemas.microsoft.com/office/drawing/2014/main" id="{B5B476FD-8916-BFB1-D2D3-5E881475BFB0}"/>
                  </a:ext>
                </a:extLst>
              </p:cNvPr>
              <p:cNvSpPr/>
              <p:nvPr/>
            </p:nvSpPr>
            <p:spPr>
              <a:xfrm>
                <a:off x="10912014" y="2433916"/>
                <a:ext cx="63991" cy="47642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186" extrusionOk="0">
                    <a:moveTo>
                      <a:pt x="1574" y="1"/>
                    </a:moveTo>
                    <a:lnTo>
                      <a:pt x="1574" y="1"/>
                    </a:lnTo>
                    <a:cubicBezTo>
                      <a:pt x="1368" y="304"/>
                      <a:pt x="1167" y="548"/>
                      <a:pt x="907" y="721"/>
                    </a:cubicBezTo>
                    <a:cubicBezTo>
                      <a:pt x="779" y="808"/>
                      <a:pt x="643" y="887"/>
                      <a:pt x="491" y="944"/>
                    </a:cubicBezTo>
                    <a:cubicBezTo>
                      <a:pt x="339" y="1007"/>
                      <a:pt x="176" y="1050"/>
                      <a:pt x="1" y="1114"/>
                    </a:cubicBezTo>
                    <a:cubicBezTo>
                      <a:pt x="127" y="1160"/>
                      <a:pt x="261" y="1186"/>
                      <a:pt x="398" y="1186"/>
                    </a:cubicBezTo>
                    <a:cubicBezTo>
                      <a:pt x="448" y="1186"/>
                      <a:pt x="498" y="1182"/>
                      <a:pt x="549" y="1175"/>
                    </a:cubicBezTo>
                    <a:cubicBezTo>
                      <a:pt x="739" y="1161"/>
                      <a:pt x="921" y="1078"/>
                      <a:pt x="1083" y="974"/>
                    </a:cubicBezTo>
                    <a:cubicBezTo>
                      <a:pt x="1241" y="863"/>
                      <a:pt x="1374" y="713"/>
                      <a:pt x="1458" y="543"/>
                    </a:cubicBezTo>
                    <a:cubicBezTo>
                      <a:pt x="1546" y="376"/>
                      <a:pt x="1592" y="187"/>
                      <a:pt x="1574" y="1"/>
                    </a:cubicBezTo>
                    <a:close/>
                  </a:path>
                </a:pathLst>
              </a:custGeom>
              <a:solidFill>
                <a:srgbClr val="6107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42">
                <a:extLst>
                  <a:ext uri="{FF2B5EF4-FFF2-40B4-BE49-F238E27FC236}">
                    <a16:creationId xmlns:a16="http://schemas.microsoft.com/office/drawing/2014/main" id="{D1FC1097-C7D8-4BF2-527E-2335BD2D5A3B}"/>
                  </a:ext>
                </a:extLst>
              </p:cNvPr>
              <p:cNvSpPr/>
              <p:nvPr/>
            </p:nvSpPr>
            <p:spPr>
              <a:xfrm>
                <a:off x="10947966" y="2485856"/>
                <a:ext cx="51418" cy="3382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842" extrusionOk="0">
                    <a:moveTo>
                      <a:pt x="1280" y="1"/>
                    </a:moveTo>
                    <a:lnTo>
                      <a:pt x="1280" y="1"/>
                    </a:lnTo>
                    <a:cubicBezTo>
                      <a:pt x="1053" y="173"/>
                      <a:pt x="871" y="313"/>
                      <a:pt x="667" y="432"/>
                    </a:cubicBezTo>
                    <a:cubicBezTo>
                      <a:pt x="568" y="493"/>
                      <a:pt x="465" y="550"/>
                      <a:pt x="355" y="603"/>
                    </a:cubicBezTo>
                    <a:cubicBezTo>
                      <a:pt x="245" y="660"/>
                      <a:pt x="128" y="707"/>
                      <a:pt x="1" y="780"/>
                    </a:cubicBezTo>
                    <a:cubicBezTo>
                      <a:pt x="100" y="822"/>
                      <a:pt x="206" y="841"/>
                      <a:pt x="313" y="841"/>
                    </a:cubicBezTo>
                    <a:cubicBezTo>
                      <a:pt x="491" y="841"/>
                      <a:pt x="671" y="787"/>
                      <a:pt x="826" y="695"/>
                    </a:cubicBezTo>
                    <a:cubicBezTo>
                      <a:pt x="950" y="619"/>
                      <a:pt x="1059" y="520"/>
                      <a:pt x="1139" y="400"/>
                    </a:cubicBezTo>
                    <a:cubicBezTo>
                      <a:pt x="1219" y="283"/>
                      <a:pt x="1278" y="147"/>
                      <a:pt x="1280" y="1"/>
                    </a:cubicBezTo>
                    <a:close/>
                  </a:path>
                </a:pathLst>
              </a:custGeom>
              <a:solidFill>
                <a:srgbClr val="6107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42">
                <a:extLst>
                  <a:ext uri="{FF2B5EF4-FFF2-40B4-BE49-F238E27FC236}">
                    <a16:creationId xmlns:a16="http://schemas.microsoft.com/office/drawing/2014/main" id="{D567874B-1884-32BC-4D7F-6F65AA33B855}"/>
                  </a:ext>
                </a:extLst>
              </p:cNvPr>
              <p:cNvSpPr/>
              <p:nvPr/>
            </p:nvSpPr>
            <p:spPr>
              <a:xfrm>
                <a:off x="10720121" y="2476979"/>
                <a:ext cx="179761" cy="178596"/>
              </a:xfrm>
              <a:custGeom>
                <a:avLst/>
                <a:gdLst/>
                <a:ahLst/>
                <a:cxnLst/>
                <a:rect l="l" t="t" r="r" b="b"/>
                <a:pathLst>
                  <a:path w="4475" h="4446" extrusionOk="0">
                    <a:moveTo>
                      <a:pt x="2242" y="0"/>
                    </a:moveTo>
                    <a:cubicBezTo>
                      <a:pt x="1706" y="0"/>
                      <a:pt x="1210" y="192"/>
                      <a:pt x="824" y="514"/>
                    </a:cubicBezTo>
                    <a:cubicBezTo>
                      <a:pt x="445" y="826"/>
                      <a:pt x="171" y="1266"/>
                      <a:pt x="69" y="1772"/>
                    </a:cubicBezTo>
                    <a:cubicBezTo>
                      <a:pt x="42" y="1887"/>
                      <a:pt x="29" y="2003"/>
                      <a:pt x="23" y="2126"/>
                    </a:cubicBezTo>
                    <a:cubicBezTo>
                      <a:pt x="1" y="2642"/>
                      <a:pt x="155" y="3125"/>
                      <a:pt x="436" y="3515"/>
                    </a:cubicBezTo>
                    <a:cubicBezTo>
                      <a:pt x="772" y="3986"/>
                      <a:pt x="1294" y="4323"/>
                      <a:pt x="1898" y="4417"/>
                    </a:cubicBezTo>
                    <a:cubicBezTo>
                      <a:pt x="1978" y="4430"/>
                      <a:pt x="2064" y="4439"/>
                      <a:pt x="2147" y="4443"/>
                    </a:cubicBezTo>
                    <a:cubicBezTo>
                      <a:pt x="2179" y="4445"/>
                      <a:pt x="2212" y="4445"/>
                      <a:pt x="2244" y="4445"/>
                    </a:cubicBezTo>
                    <a:cubicBezTo>
                      <a:pt x="3428" y="4445"/>
                      <a:pt x="4415" y="3513"/>
                      <a:pt x="4466" y="2320"/>
                    </a:cubicBezTo>
                    <a:cubicBezTo>
                      <a:pt x="4474" y="2141"/>
                      <a:pt x="4460" y="1969"/>
                      <a:pt x="4425" y="1802"/>
                    </a:cubicBezTo>
                    <a:cubicBezTo>
                      <a:pt x="4293" y="1095"/>
                      <a:pt x="3817" y="503"/>
                      <a:pt x="3176" y="205"/>
                    </a:cubicBezTo>
                    <a:cubicBezTo>
                      <a:pt x="2920" y="86"/>
                      <a:pt x="2638" y="15"/>
                      <a:pt x="2340" y="2"/>
                    </a:cubicBezTo>
                    <a:cubicBezTo>
                      <a:pt x="2307" y="1"/>
                      <a:pt x="2274" y="0"/>
                      <a:pt x="22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42">
                <a:extLst>
                  <a:ext uri="{FF2B5EF4-FFF2-40B4-BE49-F238E27FC236}">
                    <a16:creationId xmlns:a16="http://schemas.microsoft.com/office/drawing/2014/main" id="{E9040952-4A99-0405-6CC4-A08335B87CB6}"/>
                  </a:ext>
                </a:extLst>
              </p:cNvPr>
              <p:cNvSpPr/>
              <p:nvPr/>
            </p:nvSpPr>
            <p:spPr>
              <a:xfrm>
                <a:off x="10722893" y="2497626"/>
                <a:ext cx="83433" cy="64674"/>
              </a:xfrm>
              <a:custGeom>
                <a:avLst/>
                <a:gdLst/>
                <a:ahLst/>
                <a:cxnLst/>
                <a:rect l="l" t="t" r="r" b="b"/>
                <a:pathLst>
                  <a:path w="2077" h="1610" extrusionOk="0">
                    <a:moveTo>
                      <a:pt x="755" y="0"/>
                    </a:moveTo>
                    <a:cubicBezTo>
                      <a:pt x="376" y="312"/>
                      <a:pt x="102" y="752"/>
                      <a:pt x="0" y="1258"/>
                    </a:cubicBezTo>
                    <a:lnTo>
                      <a:pt x="2077" y="1610"/>
                    </a:lnTo>
                    <a:lnTo>
                      <a:pt x="755" y="0"/>
                    </a:lnTo>
                    <a:close/>
                  </a:path>
                </a:pathLst>
              </a:custGeom>
              <a:solidFill>
                <a:srgbClr val="E6F0EF">
                  <a:alpha val="36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42">
                <a:extLst>
                  <a:ext uri="{FF2B5EF4-FFF2-40B4-BE49-F238E27FC236}">
                    <a16:creationId xmlns:a16="http://schemas.microsoft.com/office/drawing/2014/main" id="{FC53F9A7-05D8-1BB6-AD72-0F2F5B9C279C}"/>
                  </a:ext>
                </a:extLst>
              </p:cNvPr>
              <p:cNvSpPr/>
              <p:nvPr/>
            </p:nvSpPr>
            <p:spPr>
              <a:xfrm>
                <a:off x="10737595" y="2562260"/>
                <a:ext cx="68731" cy="92190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2295" extrusionOk="0">
                    <a:moveTo>
                      <a:pt x="1711" y="1"/>
                    </a:moveTo>
                    <a:lnTo>
                      <a:pt x="1" y="1391"/>
                    </a:lnTo>
                    <a:cubicBezTo>
                      <a:pt x="337" y="1863"/>
                      <a:pt x="859" y="2200"/>
                      <a:pt x="1463" y="2294"/>
                    </a:cubicBezTo>
                    <a:lnTo>
                      <a:pt x="1711" y="1"/>
                    </a:lnTo>
                    <a:close/>
                  </a:path>
                </a:pathLst>
              </a:custGeom>
              <a:solidFill>
                <a:srgbClr val="E6F0EF">
                  <a:alpha val="36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42">
                <a:extLst>
                  <a:ext uri="{FF2B5EF4-FFF2-40B4-BE49-F238E27FC236}">
                    <a16:creationId xmlns:a16="http://schemas.microsoft.com/office/drawing/2014/main" id="{04D733EE-291E-ABA5-3321-7DB9388511F5}"/>
                  </a:ext>
                </a:extLst>
              </p:cNvPr>
              <p:cNvSpPr/>
              <p:nvPr/>
            </p:nvSpPr>
            <p:spPr>
              <a:xfrm>
                <a:off x="10760452" y="2517591"/>
                <a:ext cx="99622" cy="97372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2424" extrusionOk="0">
                    <a:moveTo>
                      <a:pt x="1240" y="1"/>
                    </a:moveTo>
                    <a:cubicBezTo>
                      <a:pt x="595" y="1"/>
                      <a:pt x="58" y="509"/>
                      <a:pt x="30" y="1159"/>
                    </a:cubicBezTo>
                    <a:cubicBezTo>
                      <a:pt x="1" y="1827"/>
                      <a:pt x="520" y="2393"/>
                      <a:pt x="1187" y="2422"/>
                    </a:cubicBezTo>
                    <a:cubicBezTo>
                      <a:pt x="1205" y="2423"/>
                      <a:pt x="1223" y="2423"/>
                      <a:pt x="1241" y="2423"/>
                    </a:cubicBezTo>
                    <a:cubicBezTo>
                      <a:pt x="1886" y="2423"/>
                      <a:pt x="2423" y="1915"/>
                      <a:pt x="2451" y="1264"/>
                    </a:cubicBezTo>
                    <a:cubicBezTo>
                      <a:pt x="2480" y="596"/>
                      <a:pt x="1961" y="31"/>
                      <a:pt x="1293" y="2"/>
                    </a:cubicBezTo>
                    <a:cubicBezTo>
                      <a:pt x="1275" y="1"/>
                      <a:pt x="1257" y="1"/>
                      <a:pt x="12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42">
                <a:extLst>
                  <a:ext uri="{FF2B5EF4-FFF2-40B4-BE49-F238E27FC236}">
                    <a16:creationId xmlns:a16="http://schemas.microsoft.com/office/drawing/2014/main" id="{B8DCB120-D51E-99D4-6B43-7CC5E0181742}"/>
                  </a:ext>
                </a:extLst>
              </p:cNvPr>
              <p:cNvSpPr/>
              <p:nvPr/>
            </p:nvSpPr>
            <p:spPr>
              <a:xfrm>
                <a:off x="10843002" y="2572985"/>
                <a:ext cx="27838" cy="2723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678" extrusionOk="0">
                    <a:moveTo>
                      <a:pt x="346" y="0"/>
                    </a:moveTo>
                    <a:cubicBezTo>
                      <a:pt x="166" y="0"/>
                      <a:pt x="16" y="143"/>
                      <a:pt x="9" y="324"/>
                    </a:cubicBezTo>
                    <a:cubicBezTo>
                      <a:pt x="0" y="511"/>
                      <a:pt x="145" y="669"/>
                      <a:pt x="331" y="677"/>
                    </a:cubicBezTo>
                    <a:cubicBezTo>
                      <a:pt x="337" y="678"/>
                      <a:pt x="342" y="678"/>
                      <a:pt x="347" y="678"/>
                    </a:cubicBezTo>
                    <a:cubicBezTo>
                      <a:pt x="528" y="678"/>
                      <a:pt x="677" y="535"/>
                      <a:pt x="686" y="354"/>
                    </a:cubicBezTo>
                    <a:cubicBezTo>
                      <a:pt x="693" y="167"/>
                      <a:pt x="548" y="9"/>
                      <a:pt x="362" y="1"/>
                    </a:cubicBezTo>
                    <a:cubicBezTo>
                      <a:pt x="357" y="0"/>
                      <a:pt x="351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42">
                <a:extLst>
                  <a:ext uri="{FF2B5EF4-FFF2-40B4-BE49-F238E27FC236}">
                    <a16:creationId xmlns:a16="http://schemas.microsoft.com/office/drawing/2014/main" id="{874B4154-5E01-BCBD-269F-7195F5AF7794}"/>
                  </a:ext>
                </a:extLst>
              </p:cNvPr>
              <p:cNvSpPr/>
              <p:nvPr/>
            </p:nvSpPr>
            <p:spPr>
              <a:xfrm>
                <a:off x="10193973" y="2433796"/>
                <a:ext cx="287778" cy="252910"/>
              </a:xfrm>
              <a:custGeom>
                <a:avLst/>
                <a:gdLst/>
                <a:ahLst/>
                <a:cxnLst/>
                <a:rect l="l" t="t" r="r" b="b"/>
                <a:pathLst>
                  <a:path w="7164" h="6296" extrusionOk="0">
                    <a:moveTo>
                      <a:pt x="3217" y="1"/>
                    </a:moveTo>
                    <a:cubicBezTo>
                      <a:pt x="1542" y="1"/>
                      <a:pt x="150" y="1321"/>
                      <a:pt x="76" y="3011"/>
                    </a:cubicBezTo>
                    <a:cubicBezTo>
                      <a:pt x="1" y="4747"/>
                      <a:pt x="1347" y="6216"/>
                      <a:pt x="3083" y="6292"/>
                    </a:cubicBezTo>
                    <a:cubicBezTo>
                      <a:pt x="3148" y="6295"/>
                      <a:pt x="3213" y="6296"/>
                      <a:pt x="3278" y="6296"/>
                    </a:cubicBezTo>
                    <a:cubicBezTo>
                      <a:pt x="4979" y="6296"/>
                      <a:pt x="7016" y="5352"/>
                      <a:pt x="7089" y="3680"/>
                    </a:cubicBezTo>
                    <a:cubicBezTo>
                      <a:pt x="7164" y="1944"/>
                      <a:pt x="5093" y="80"/>
                      <a:pt x="3356" y="4"/>
                    </a:cubicBezTo>
                    <a:cubicBezTo>
                      <a:pt x="3310" y="2"/>
                      <a:pt x="3263" y="1"/>
                      <a:pt x="32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42">
                <a:extLst>
                  <a:ext uri="{FF2B5EF4-FFF2-40B4-BE49-F238E27FC236}">
                    <a16:creationId xmlns:a16="http://schemas.microsoft.com/office/drawing/2014/main" id="{643E4D54-CE73-0F1E-1E47-4D5291C55626}"/>
                  </a:ext>
                </a:extLst>
              </p:cNvPr>
              <p:cNvSpPr/>
              <p:nvPr/>
            </p:nvSpPr>
            <p:spPr>
              <a:xfrm>
                <a:off x="10230448" y="2455648"/>
                <a:ext cx="179721" cy="178596"/>
              </a:xfrm>
              <a:custGeom>
                <a:avLst/>
                <a:gdLst/>
                <a:ahLst/>
                <a:cxnLst/>
                <a:rect l="l" t="t" r="r" b="b"/>
                <a:pathLst>
                  <a:path w="4474" h="4446" extrusionOk="0">
                    <a:moveTo>
                      <a:pt x="2241" y="1"/>
                    </a:moveTo>
                    <a:cubicBezTo>
                      <a:pt x="1706" y="1"/>
                      <a:pt x="1209" y="193"/>
                      <a:pt x="823" y="515"/>
                    </a:cubicBezTo>
                    <a:cubicBezTo>
                      <a:pt x="444" y="826"/>
                      <a:pt x="170" y="1267"/>
                      <a:pt x="69" y="1772"/>
                    </a:cubicBezTo>
                    <a:cubicBezTo>
                      <a:pt x="42" y="1887"/>
                      <a:pt x="28" y="2004"/>
                      <a:pt x="23" y="2126"/>
                    </a:cubicBezTo>
                    <a:cubicBezTo>
                      <a:pt x="0" y="2642"/>
                      <a:pt x="155" y="3125"/>
                      <a:pt x="435" y="3515"/>
                    </a:cubicBezTo>
                    <a:cubicBezTo>
                      <a:pt x="772" y="3987"/>
                      <a:pt x="1294" y="4323"/>
                      <a:pt x="1898" y="4418"/>
                    </a:cubicBezTo>
                    <a:cubicBezTo>
                      <a:pt x="1978" y="4430"/>
                      <a:pt x="2063" y="4439"/>
                      <a:pt x="2146" y="4444"/>
                    </a:cubicBezTo>
                    <a:cubicBezTo>
                      <a:pt x="2179" y="4445"/>
                      <a:pt x="2211" y="4446"/>
                      <a:pt x="2244" y="4446"/>
                    </a:cubicBezTo>
                    <a:cubicBezTo>
                      <a:pt x="3428" y="4446"/>
                      <a:pt x="4414" y="3514"/>
                      <a:pt x="4467" y="2320"/>
                    </a:cubicBezTo>
                    <a:lnTo>
                      <a:pt x="4467" y="2319"/>
                    </a:lnTo>
                    <a:cubicBezTo>
                      <a:pt x="4474" y="2142"/>
                      <a:pt x="4461" y="1969"/>
                      <a:pt x="4424" y="1802"/>
                    </a:cubicBezTo>
                    <a:cubicBezTo>
                      <a:pt x="4292" y="1095"/>
                      <a:pt x="3817" y="503"/>
                      <a:pt x="3176" y="205"/>
                    </a:cubicBezTo>
                    <a:cubicBezTo>
                      <a:pt x="2920" y="86"/>
                      <a:pt x="2637" y="15"/>
                      <a:pt x="2339" y="3"/>
                    </a:cubicBezTo>
                    <a:cubicBezTo>
                      <a:pt x="2307" y="1"/>
                      <a:pt x="2274" y="1"/>
                      <a:pt x="22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42">
                <a:extLst>
                  <a:ext uri="{FF2B5EF4-FFF2-40B4-BE49-F238E27FC236}">
                    <a16:creationId xmlns:a16="http://schemas.microsoft.com/office/drawing/2014/main" id="{DAB5F41A-B8EC-79B9-A29E-C8BEB117ECE1}"/>
                  </a:ext>
                </a:extLst>
              </p:cNvPr>
              <p:cNvSpPr/>
              <p:nvPr/>
            </p:nvSpPr>
            <p:spPr>
              <a:xfrm>
                <a:off x="10233179" y="2476296"/>
                <a:ext cx="83513" cy="64714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1611" extrusionOk="0">
                    <a:moveTo>
                      <a:pt x="755" y="1"/>
                    </a:moveTo>
                    <a:cubicBezTo>
                      <a:pt x="376" y="313"/>
                      <a:pt x="102" y="753"/>
                      <a:pt x="1" y="1258"/>
                    </a:cubicBezTo>
                    <a:lnTo>
                      <a:pt x="2078" y="1610"/>
                    </a:lnTo>
                    <a:lnTo>
                      <a:pt x="2078" y="1610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rgbClr val="E6F0EF">
                  <a:alpha val="36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42">
                <a:extLst>
                  <a:ext uri="{FF2B5EF4-FFF2-40B4-BE49-F238E27FC236}">
                    <a16:creationId xmlns:a16="http://schemas.microsoft.com/office/drawing/2014/main" id="{4E7DE04B-1A01-FC00-F244-AAD80C3B843C}"/>
                  </a:ext>
                </a:extLst>
              </p:cNvPr>
              <p:cNvSpPr/>
              <p:nvPr/>
            </p:nvSpPr>
            <p:spPr>
              <a:xfrm>
                <a:off x="10247922" y="2540970"/>
                <a:ext cx="68771" cy="921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2294" extrusionOk="0">
                    <a:moveTo>
                      <a:pt x="1711" y="0"/>
                    </a:moveTo>
                    <a:lnTo>
                      <a:pt x="0" y="1391"/>
                    </a:lnTo>
                    <a:cubicBezTo>
                      <a:pt x="337" y="1863"/>
                      <a:pt x="859" y="2199"/>
                      <a:pt x="1463" y="2294"/>
                    </a:cubicBezTo>
                    <a:lnTo>
                      <a:pt x="1711" y="0"/>
                    </a:lnTo>
                    <a:close/>
                  </a:path>
                </a:pathLst>
              </a:custGeom>
              <a:solidFill>
                <a:srgbClr val="E6F0EF">
                  <a:alpha val="36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42">
                <a:extLst>
                  <a:ext uri="{FF2B5EF4-FFF2-40B4-BE49-F238E27FC236}">
                    <a16:creationId xmlns:a16="http://schemas.microsoft.com/office/drawing/2014/main" id="{60D0CE39-E240-27D2-74B1-F77A749ADC5C}"/>
                  </a:ext>
                </a:extLst>
              </p:cNvPr>
              <p:cNvSpPr/>
              <p:nvPr/>
            </p:nvSpPr>
            <p:spPr>
              <a:xfrm>
                <a:off x="10270819" y="2496260"/>
                <a:ext cx="99581" cy="97372"/>
              </a:xfrm>
              <a:custGeom>
                <a:avLst/>
                <a:gdLst/>
                <a:ahLst/>
                <a:cxnLst/>
                <a:rect l="l" t="t" r="r" b="b"/>
                <a:pathLst>
                  <a:path w="2479" h="2424" extrusionOk="0">
                    <a:moveTo>
                      <a:pt x="1238" y="1"/>
                    </a:moveTo>
                    <a:cubicBezTo>
                      <a:pt x="593" y="1"/>
                      <a:pt x="57" y="509"/>
                      <a:pt x="29" y="1160"/>
                    </a:cubicBezTo>
                    <a:cubicBezTo>
                      <a:pt x="0" y="1828"/>
                      <a:pt x="518" y="2393"/>
                      <a:pt x="1186" y="2422"/>
                    </a:cubicBezTo>
                    <a:cubicBezTo>
                      <a:pt x="1204" y="2423"/>
                      <a:pt x="1222" y="2424"/>
                      <a:pt x="1239" y="2424"/>
                    </a:cubicBezTo>
                    <a:cubicBezTo>
                      <a:pt x="1884" y="2424"/>
                      <a:pt x="2421" y="1915"/>
                      <a:pt x="2449" y="1265"/>
                    </a:cubicBezTo>
                    <a:cubicBezTo>
                      <a:pt x="2478" y="597"/>
                      <a:pt x="1960" y="31"/>
                      <a:pt x="1292" y="2"/>
                    </a:cubicBezTo>
                    <a:cubicBezTo>
                      <a:pt x="1274" y="1"/>
                      <a:pt x="1256" y="1"/>
                      <a:pt x="12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42">
                <a:extLst>
                  <a:ext uri="{FF2B5EF4-FFF2-40B4-BE49-F238E27FC236}">
                    <a16:creationId xmlns:a16="http://schemas.microsoft.com/office/drawing/2014/main" id="{6F89A8FE-AF7A-A916-03E1-588F5C0AF93F}"/>
                  </a:ext>
                </a:extLst>
              </p:cNvPr>
              <p:cNvSpPr/>
              <p:nvPr/>
            </p:nvSpPr>
            <p:spPr>
              <a:xfrm>
                <a:off x="10353288" y="2551655"/>
                <a:ext cx="27918" cy="2727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679" extrusionOk="0">
                    <a:moveTo>
                      <a:pt x="347" y="1"/>
                    </a:moveTo>
                    <a:cubicBezTo>
                      <a:pt x="167" y="1"/>
                      <a:pt x="17" y="143"/>
                      <a:pt x="9" y="325"/>
                    </a:cubicBezTo>
                    <a:cubicBezTo>
                      <a:pt x="1" y="512"/>
                      <a:pt x="146" y="670"/>
                      <a:pt x="333" y="678"/>
                    </a:cubicBezTo>
                    <a:cubicBezTo>
                      <a:pt x="338" y="678"/>
                      <a:pt x="343" y="678"/>
                      <a:pt x="348" y="678"/>
                    </a:cubicBezTo>
                    <a:cubicBezTo>
                      <a:pt x="528" y="678"/>
                      <a:pt x="678" y="536"/>
                      <a:pt x="686" y="354"/>
                    </a:cubicBezTo>
                    <a:cubicBezTo>
                      <a:pt x="694" y="167"/>
                      <a:pt x="549" y="9"/>
                      <a:pt x="362" y="1"/>
                    </a:cubicBezTo>
                    <a:cubicBezTo>
                      <a:pt x="357" y="1"/>
                      <a:pt x="352" y="1"/>
                      <a:pt x="3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42">
                <a:extLst>
                  <a:ext uri="{FF2B5EF4-FFF2-40B4-BE49-F238E27FC236}">
                    <a16:creationId xmlns:a16="http://schemas.microsoft.com/office/drawing/2014/main" id="{276E4A3F-B912-A5CA-DCE4-FBC872D0FA1A}"/>
                  </a:ext>
                </a:extLst>
              </p:cNvPr>
              <p:cNvSpPr/>
              <p:nvPr/>
            </p:nvSpPr>
            <p:spPr>
              <a:xfrm>
                <a:off x="10191282" y="2427569"/>
                <a:ext cx="289586" cy="212258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5284" extrusionOk="0">
                    <a:moveTo>
                      <a:pt x="3282" y="0"/>
                    </a:moveTo>
                    <a:cubicBezTo>
                      <a:pt x="3186" y="0"/>
                      <a:pt x="3090" y="5"/>
                      <a:pt x="2995" y="17"/>
                    </a:cubicBezTo>
                    <a:cubicBezTo>
                      <a:pt x="1800" y="106"/>
                      <a:pt x="708" y="930"/>
                      <a:pt x="285" y="2032"/>
                    </a:cubicBezTo>
                    <a:cubicBezTo>
                      <a:pt x="68" y="2578"/>
                      <a:pt x="0" y="3181"/>
                      <a:pt x="99" y="3753"/>
                    </a:cubicBezTo>
                    <a:cubicBezTo>
                      <a:pt x="202" y="4324"/>
                      <a:pt x="458" y="4864"/>
                      <a:pt x="842" y="5284"/>
                    </a:cubicBezTo>
                    <a:cubicBezTo>
                      <a:pt x="163" y="4368"/>
                      <a:pt x="39" y="3118"/>
                      <a:pt x="498" y="2122"/>
                    </a:cubicBezTo>
                    <a:cubicBezTo>
                      <a:pt x="944" y="1126"/>
                      <a:pt x="1939" y="400"/>
                      <a:pt x="3022" y="325"/>
                    </a:cubicBezTo>
                    <a:cubicBezTo>
                      <a:pt x="3108" y="316"/>
                      <a:pt x="3195" y="311"/>
                      <a:pt x="3282" y="311"/>
                    </a:cubicBezTo>
                    <a:cubicBezTo>
                      <a:pt x="3733" y="311"/>
                      <a:pt x="4178" y="431"/>
                      <a:pt x="4598" y="618"/>
                    </a:cubicBezTo>
                    <a:cubicBezTo>
                      <a:pt x="5100" y="838"/>
                      <a:pt x="5558" y="1161"/>
                      <a:pt x="5958" y="1541"/>
                    </a:cubicBezTo>
                    <a:cubicBezTo>
                      <a:pt x="6358" y="1922"/>
                      <a:pt x="6698" y="2373"/>
                      <a:pt x="6913" y="2883"/>
                    </a:cubicBezTo>
                    <a:cubicBezTo>
                      <a:pt x="7121" y="3391"/>
                      <a:pt x="7194" y="3976"/>
                      <a:pt x="7006" y="4517"/>
                    </a:cubicBezTo>
                    <a:cubicBezTo>
                      <a:pt x="7128" y="4261"/>
                      <a:pt x="7203" y="3975"/>
                      <a:pt x="7193" y="3685"/>
                    </a:cubicBezTo>
                    <a:cubicBezTo>
                      <a:pt x="7209" y="3394"/>
                      <a:pt x="7140" y="3108"/>
                      <a:pt x="7060" y="2827"/>
                    </a:cubicBezTo>
                    <a:cubicBezTo>
                      <a:pt x="6863" y="2279"/>
                      <a:pt x="6532" y="1787"/>
                      <a:pt x="6133" y="1365"/>
                    </a:cubicBezTo>
                    <a:cubicBezTo>
                      <a:pt x="5732" y="944"/>
                      <a:pt x="5254" y="594"/>
                      <a:pt x="4722" y="346"/>
                    </a:cubicBezTo>
                    <a:cubicBezTo>
                      <a:pt x="4279" y="144"/>
                      <a:pt x="3782" y="0"/>
                      <a:pt x="3282" y="0"/>
                    </a:cubicBezTo>
                    <a:close/>
                  </a:path>
                </a:pathLst>
              </a:custGeom>
              <a:solidFill>
                <a:srgbClr val="6107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42">
                <a:extLst>
                  <a:ext uri="{FF2B5EF4-FFF2-40B4-BE49-F238E27FC236}">
                    <a16:creationId xmlns:a16="http://schemas.microsoft.com/office/drawing/2014/main" id="{FC62ADC8-CC36-0CE8-C519-D1D2CFAFBBFB}"/>
                  </a:ext>
                </a:extLst>
              </p:cNvPr>
              <p:cNvSpPr/>
              <p:nvPr/>
            </p:nvSpPr>
            <p:spPr>
              <a:xfrm>
                <a:off x="10161596" y="2433916"/>
                <a:ext cx="64031" cy="47642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186" extrusionOk="0">
                    <a:moveTo>
                      <a:pt x="21" y="1"/>
                    </a:moveTo>
                    <a:lnTo>
                      <a:pt x="21" y="1"/>
                    </a:lnTo>
                    <a:cubicBezTo>
                      <a:pt x="1" y="188"/>
                      <a:pt x="49" y="376"/>
                      <a:pt x="135" y="543"/>
                    </a:cubicBezTo>
                    <a:cubicBezTo>
                      <a:pt x="220" y="713"/>
                      <a:pt x="352" y="863"/>
                      <a:pt x="512" y="974"/>
                    </a:cubicBezTo>
                    <a:cubicBezTo>
                      <a:pt x="674" y="1078"/>
                      <a:pt x="855" y="1161"/>
                      <a:pt x="1045" y="1175"/>
                    </a:cubicBezTo>
                    <a:cubicBezTo>
                      <a:pt x="1096" y="1182"/>
                      <a:pt x="1146" y="1186"/>
                      <a:pt x="1196" y="1186"/>
                    </a:cubicBezTo>
                    <a:cubicBezTo>
                      <a:pt x="1333" y="1186"/>
                      <a:pt x="1467" y="1160"/>
                      <a:pt x="1594" y="1114"/>
                    </a:cubicBezTo>
                    <a:cubicBezTo>
                      <a:pt x="1417" y="1050"/>
                      <a:pt x="1254" y="1007"/>
                      <a:pt x="1104" y="944"/>
                    </a:cubicBezTo>
                    <a:cubicBezTo>
                      <a:pt x="951" y="887"/>
                      <a:pt x="814" y="808"/>
                      <a:pt x="686" y="721"/>
                    </a:cubicBezTo>
                    <a:cubicBezTo>
                      <a:pt x="428" y="548"/>
                      <a:pt x="225" y="304"/>
                      <a:pt x="21" y="1"/>
                    </a:cubicBezTo>
                    <a:close/>
                  </a:path>
                </a:pathLst>
              </a:custGeom>
              <a:solidFill>
                <a:srgbClr val="6107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42">
                <a:extLst>
                  <a:ext uri="{FF2B5EF4-FFF2-40B4-BE49-F238E27FC236}">
                    <a16:creationId xmlns:a16="http://schemas.microsoft.com/office/drawing/2014/main" id="{7F96E76B-F875-75A8-EEF4-CF5AA3B1EA63}"/>
                  </a:ext>
                </a:extLst>
              </p:cNvPr>
              <p:cNvSpPr/>
              <p:nvPr/>
            </p:nvSpPr>
            <p:spPr>
              <a:xfrm>
                <a:off x="10151594" y="2485856"/>
                <a:ext cx="51418" cy="3382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84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" y="147"/>
                      <a:pt x="61" y="284"/>
                      <a:pt x="142" y="400"/>
                    </a:cubicBezTo>
                    <a:cubicBezTo>
                      <a:pt x="222" y="520"/>
                      <a:pt x="331" y="619"/>
                      <a:pt x="454" y="695"/>
                    </a:cubicBezTo>
                    <a:cubicBezTo>
                      <a:pt x="610" y="787"/>
                      <a:pt x="789" y="841"/>
                      <a:pt x="968" y="841"/>
                    </a:cubicBezTo>
                    <a:cubicBezTo>
                      <a:pt x="1074" y="841"/>
                      <a:pt x="1180" y="822"/>
                      <a:pt x="1280" y="780"/>
                    </a:cubicBezTo>
                    <a:cubicBezTo>
                      <a:pt x="1152" y="708"/>
                      <a:pt x="1035" y="660"/>
                      <a:pt x="926" y="603"/>
                    </a:cubicBezTo>
                    <a:cubicBezTo>
                      <a:pt x="816" y="550"/>
                      <a:pt x="713" y="494"/>
                      <a:pt x="613" y="432"/>
                    </a:cubicBezTo>
                    <a:cubicBezTo>
                      <a:pt x="409" y="313"/>
                      <a:pt x="227" y="173"/>
                      <a:pt x="1" y="1"/>
                    </a:cubicBezTo>
                    <a:close/>
                  </a:path>
                </a:pathLst>
              </a:custGeom>
              <a:solidFill>
                <a:srgbClr val="6107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p42">
                <a:extLst>
                  <a:ext uri="{FF2B5EF4-FFF2-40B4-BE49-F238E27FC236}">
                    <a16:creationId xmlns:a16="http://schemas.microsoft.com/office/drawing/2014/main" id="{79748C83-E164-A61D-A1E1-FA6FDCFAE2CD}"/>
                  </a:ext>
                </a:extLst>
              </p:cNvPr>
              <p:cNvSpPr/>
              <p:nvPr/>
            </p:nvSpPr>
            <p:spPr>
              <a:xfrm>
                <a:off x="10846456" y="2309108"/>
                <a:ext cx="126696" cy="104080"/>
              </a:xfrm>
              <a:custGeom>
                <a:avLst/>
                <a:gdLst/>
                <a:ahLst/>
                <a:cxnLst/>
                <a:rect l="l" t="t" r="r" b="b"/>
                <a:pathLst>
                  <a:path w="3154" h="2591" extrusionOk="0">
                    <a:moveTo>
                      <a:pt x="1115" y="1"/>
                    </a:moveTo>
                    <a:cubicBezTo>
                      <a:pt x="446" y="1"/>
                      <a:pt x="1" y="567"/>
                      <a:pt x="316" y="1295"/>
                    </a:cubicBezTo>
                    <a:lnTo>
                      <a:pt x="317" y="1295"/>
                    </a:lnTo>
                    <a:cubicBezTo>
                      <a:pt x="471" y="1651"/>
                      <a:pt x="792" y="1905"/>
                      <a:pt x="1109" y="2127"/>
                    </a:cubicBezTo>
                    <a:cubicBezTo>
                      <a:pt x="1386" y="2319"/>
                      <a:pt x="1679" y="2504"/>
                      <a:pt x="2010" y="2569"/>
                    </a:cubicBezTo>
                    <a:cubicBezTo>
                      <a:pt x="2083" y="2583"/>
                      <a:pt x="2158" y="2591"/>
                      <a:pt x="2233" y="2591"/>
                    </a:cubicBezTo>
                    <a:cubicBezTo>
                      <a:pt x="2499" y="2591"/>
                      <a:pt x="2765" y="2499"/>
                      <a:pt x="2933" y="2297"/>
                    </a:cubicBezTo>
                    <a:cubicBezTo>
                      <a:pt x="3154" y="2030"/>
                      <a:pt x="3153" y="1631"/>
                      <a:pt x="3009" y="1317"/>
                    </a:cubicBezTo>
                    <a:cubicBezTo>
                      <a:pt x="2867" y="1001"/>
                      <a:pt x="2607" y="757"/>
                      <a:pt x="2337" y="541"/>
                    </a:cubicBezTo>
                    <a:cubicBezTo>
                      <a:pt x="2070" y="328"/>
                      <a:pt x="1779" y="131"/>
                      <a:pt x="1449" y="45"/>
                    </a:cubicBezTo>
                    <a:cubicBezTo>
                      <a:pt x="1333" y="15"/>
                      <a:pt x="1222" y="1"/>
                      <a:pt x="1115" y="1"/>
                    </a:cubicBezTo>
                    <a:close/>
                  </a:path>
                </a:pathLst>
              </a:custGeom>
              <a:solidFill>
                <a:srgbClr val="FFE3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758;p42">
                <a:extLst>
                  <a:ext uri="{FF2B5EF4-FFF2-40B4-BE49-F238E27FC236}">
                    <a16:creationId xmlns:a16="http://schemas.microsoft.com/office/drawing/2014/main" id="{35F4C6D2-DCB4-D50B-1A21-C6AC3C39E186}"/>
                  </a:ext>
                </a:extLst>
              </p:cNvPr>
              <p:cNvSpPr/>
              <p:nvPr/>
            </p:nvSpPr>
            <p:spPr>
              <a:xfrm>
                <a:off x="10206185" y="2282997"/>
                <a:ext cx="132119" cy="100144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493" extrusionOk="0">
                    <a:moveTo>
                      <a:pt x="2101" y="0"/>
                    </a:moveTo>
                    <a:cubicBezTo>
                      <a:pt x="2027" y="0"/>
                      <a:pt x="1951" y="7"/>
                      <a:pt x="1872" y="20"/>
                    </a:cubicBezTo>
                    <a:cubicBezTo>
                      <a:pt x="1534" y="77"/>
                      <a:pt x="1228" y="249"/>
                      <a:pt x="944" y="437"/>
                    </a:cubicBezTo>
                    <a:cubicBezTo>
                      <a:pt x="656" y="629"/>
                      <a:pt x="375" y="850"/>
                      <a:pt x="205" y="1151"/>
                    </a:cubicBezTo>
                    <a:cubicBezTo>
                      <a:pt x="36" y="1452"/>
                      <a:pt x="1" y="1850"/>
                      <a:pt x="197" y="2134"/>
                    </a:cubicBezTo>
                    <a:cubicBezTo>
                      <a:pt x="365" y="2378"/>
                      <a:pt x="672" y="2492"/>
                      <a:pt x="971" y="2492"/>
                    </a:cubicBezTo>
                    <a:cubicBezTo>
                      <a:pt x="1012" y="2492"/>
                      <a:pt x="1053" y="2490"/>
                      <a:pt x="1093" y="2486"/>
                    </a:cubicBezTo>
                    <a:cubicBezTo>
                      <a:pt x="1428" y="2450"/>
                      <a:pt x="1737" y="2291"/>
                      <a:pt x="2029" y="2123"/>
                    </a:cubicBezTo>
                    <a:cubicBezTo>
                      <a:pt x="2365" y="1929"/>
                      <a:pt x="2706" y="1705"/>
                      <a:pt x="2890" y="1364"/>
                    </a:cubicBezTo>
                    <a:cubicBezTo>
                      <a:pt x="3288" y="629"/>
                      <a:pt x="2831" y="0"/>
                      <a:pt x="2101" y="0"/>
                    </a:cubicBezTo>
                    <a:close/>
                  </a:path>
                </a:pathLst>
              </a:custGeom>
              <a:solidFill>
                <a:srgbClr val="FFE3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p42">
                <a:extLst>
                  <a:ext uri="{FF2B5EF4-FFF2-40B4-BE49-F238E27FC236}">
                    <a16:creationId xmlns:a16="http://schemas.microsoft.com/office/drawing/2014/main" id="{B5777E41-477E-7B60-83A9-D9534E21F8E5}"/>
                  </a:ext>
                </a:extLst>
              </p:cNvPr>
              <p:cNvSpPr/>
              <p:nvPr/>
            </p:nvSpPr>
            <p:spPr>
              <a:xfrm>
                <a:off x="10509550" y="2642158"/>
                <a:ext cx="134610" cy="68128"/>
              </a:xfrm>
              <a:custGeom>
                <a:avLst/>
                <a:gdLst/>
                <a:ahLst/>
                <a:cxnLst/>
                <a:rect l="l" t="t" r="r" b="b"/>
                <a:pathLst>
                  <a:path w="3351" h="1696" extrusionOk="0">
                    <a:moveTo>
                      <a:pt x="636" y="1670"/>
                    </a:moveTo>
                    <a:cubicBezTo>
                      <a:pt x="637" y="1670"/>
                      <a:pt x="637" y="1671"/>
                      <a:pt x="638" y="1672"/>
                    </a:cubicBezTo>
                    <a:lnTo>
                      <a:pt x="639" y="1672"/>
                    </a:lnTo>
                    <a:cubicBezTo>
                      <a:pt x="638" y="1671"/>
                      <a:pt x="637" y="1670"/>
                      <a:pt x="636" y="1670"/>
                    </a:cubicBezTo>
                    <a:close/>
                    <a:moveTo>
                      <a:pt x="1758" y="0"/>
                    </a:moveTo>
                    <a:cubicBezTo>
                      <a:pt x="1741" y="0"/>
                      <a:pt x="1724" y="0"/>
                      <a:pt x="1707" y="1"/>
                    </a:cubicBezTo>
                    <a:lnTo>
                      <a:pt x="1332" y="10"/>
                    </a:lnTo>
                    <a:lnTo>
                      <a:pt x="952" y="48"/>
                    </a:lnTo>
                    <a:cubicBezTo>
                      <a:pt x="702" y="105"/>
                      <a:pt x="435" y="139"/>
                      <a:pt x="207" y="334"/>
                    </a:cubicBezTo>
                    <a:cubicBezTo>
                      <a:pt x="154" y="383"/>
                      <a:pt x="104" y="446"/>
                      <a:pt x="65" y="509"/>
                    </a:cubicBezTo>
                    <a:cubicBezTo>
                      <a:pt x="39" y="581"/>
                      <a:pt x="1" y="654"/>
                      <a:pt x="10" y="730"/>
                    </a:cubicBezTo>
                    <a:cubicBezTo>
                      <a:pt x="0" y="883"/>
                      <a:pt x="63" y="1010"/>
                      <a:pt x="121" y="1127"/>
                    </a:cubicBezTo>
                    <a:cubicBezTo>
                      <a:pt x="261" y="1345"/>
                      <a:pt x="434" y="1527"/>
                      <a:pt x="636" y="1670"/>
                    </a:cubicBezTo>
                    <a:lnTo>
                      <a:pt x="636" y="1670"/>
                    </a:lnTo>
                    <a:cubicBezTo>
                      <a:pt x="482" y="1479"/>
                      <a:pt x="337" y="1279"/>
                      <a:pt x="255" y="1061"/>
                    </a:cubicBezTo>
                    <a:cubicBezTo>
                      <a:pt x="169" y="843"/>
                      <a:pt x="184" y="625"/>
                      <a:pt x="355" y="520"/>
                    </a:cubicBezTo>
                    <a:cubicBezTo>
                      <a:pt x="521" y="404"/>
                      <a:pt x="764" y="369"/>
                      <a:pt x="990" y="334"/>
                    </a:cubicBezTo>
                    <a:lnTo>
                      <a:pt x="1345" y="309"/>
                    </a:lnTo>
                    <a:lnTo>
                      <a:pt x="1706" y="308"/>
                    </a:lnTo>
                    <a:cubicBezTo>
                      <a:pt x="1734" y="307"/>
                      <a:pt x="1762" y="306"/>
                      <a:pt x="1790" y="306"/>
                    </a:cubicBezTo>
                    <a:cubicBezTo>
                      <a:pt x="1882" y="306"/>
                      <a:pt x="1972" y="313"/>
                      <a:pt x="2063" y="318"/>
                    </a:cubicBezTo>
                    <a:cubicBezTo>
                      <a:pt x="2184" y="320"/>
                      <a:pt x="2300" y="334"/>
                      <a:pt x="2414" y="353"/>
                    </a:cubicBezTo>
                    <a:cubicBezTo>
                      <a:pt x="2645" y="380"/>
                      <a:pt x="2873" y="449"/>
                      <a:pt x="3020" y="574"/>
                    </a:cubicBezTo>
                    <a:cubicBezTo>
                      <a:pt x="3176" y="693"/>
                      <a:pt x="3150" y="926"/>
                      <a:pt x="3052" y="1133"/>
                    </a:cubicBezTo>
                    <a:cubicBezTo>
                      <a:pt x="2957" y="1347"/>
                      <a:pt x="2794" y="1535"/>
                      <a:pt x="2609" y="1696"/>
                    </a:cubicBezTo>
                    <a:cubicBezTo>
                      <a:pt x="2835" y="1590"/>
                      <a:pt x="3030" y="1419"/>
                      <a:pt x="3183" y="1209"/>
                    </a:cubicBezTo>
                    <a:cubicBezTo>
                      <a:pt x="3251" y="1098"/>
                      <a:pt x="3321" y="978"/>
                      <a:pt x="3332" y="830"/>
                    </a:cubicBezTo>
                    <a:cubicBezTo>
                      <a:pt x="3351" y="759"/>
                      <a:pt x="3324" y="679"/>
                      <a:pt x="3312" y="605"/>
                    </a:cubicBezTo>
                    <a:cubicBezTo>
                      <a:pt x="3276" y="541"/>
                      <a:pt x="3252" y="456"/>
                      <a:pt x="3195" y="410"/>
                    </a:cubicBezTo>
                    <a:cubicBezTo>
                      <a:pt x="2987" y="188"/>
                      <a:pt x="2713" y="117"/>
                      <a:pt x="2466" y="67"/>
                    </a:cubicBezTo>
                    <a:cubicBezTo>
                      <a:pt x="2338" y="39"/>
                      <a:pt x="2212" y="24"/>
                      <a:pt x="2086" y="19"/>
                    </a:cubicBezTo>
                    <a:cubicBezTo>
                      <a:pt x="1977" y="11"/>
                      <a:pt x="1867" y="0"/>
                      <a:pt x="1758" y="0"/>
                    </a:cubicBezTo>
                    <a:close/>
                  </a:path>
                </a:pathLst>
              </a:custGeom>
              <a:solidFill>
                <a:srgbClr val="6107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42">
                <a:extLst>
                  <a:ext uri="{FF2B5EF4-FFF2-40B4-BE49-F238E27FC236}">
                    <a16:creationId xmlns:a16="http://schemas.microsoft.com/office/drawing/2014/main" id="{FA83519D-FA57-541C-5C3B-D19CE243103F}"/>
                  </a:ext>
                </a:extLst>
              </p:cNvPr>
              <p:cNvSpPr/>
              <p:nvPr/>
            </p:nvSpPr>
            <p:spPr>
              <a:xfrm>
                <a:off x="11145965" y="2548963"/>
                <a:ext cx="172490" cy="204666"/>
              </a:xfrm>
              <a:custGeom>
                <a:avLst/>
                <a:gdLst/>
                <a:ahLst/>
                <a:cxnLst/>
                <a:rect l="l" t="t" r="r" b="b"/>
                <a:pathLst>
                  <a:path w="4294" h="5095" extrusionOk="0">
                    <a:moveTo>
                      <a:pt x="2864" y="0"/>
                    </a:moveTo>
                    <a:cubicBezTo>
                      <a:pt x="2764" y="0"/>
                      <a:pt x="2665" y="9"/>
                      <a:pt x="2568" y="27"/>
                    </a:cubicBezTo>
                    <a:cubicBezTo>
                      <a:pt x="2141" y="107"/>
                      <a:pt x="1753" y="311"/>
                      <a:pt x="1431" y="580"/>
                    </a:cubicBezTo>
                    <a:cubicBezTo>
                      <a:pt x="781" y="1118"/>
                      <a:pt x="352" y="1879"/>
                      <a:pt x="153" y="2674"/>
                    </a:cubicBezTo>
                    <a:cubicBezTo>
                      <a:pt x="118" y="2877"/>
                      <a:pt x="67" y="3076"/>
                      <a:pt x="45" y="3279"/>
                    </a:cubicBezTo>
                    <a:cubicBezTo>
                      <a:pt x="34" y="3484"/>
                      <a:pt x="0" y="3686"/>
                      <a:pt x="6" y="3890"/>
                    </a:cubicBezTo>
                    <a:cubicBezTo>
                      <a:pt x="18" y="4093"/>
                      <a:pt x="16" y="4296"/>
                      <a:pt x="40" y="4496"/>
                    </a:cubicBezTo>
                    <a:cubicBezTo>
                      <a:pt x="68" y="4698"/>
                      <a:pt x="99" y="4897"/>
                      <a:pt x="133" y="5094"/>
                    </a:cubicBezTo>
                    <a:cubicBezTo>
                      <a:pt x="94" y="4292"/>
                      <a:pt x="148" y="3488"/>
                      <a:pt x="380" y="2738"/>
                    </a:cubicBezTo>
                    <a:cubicBezTo>
                      <a:pt x="450" y="2556"/>
                      <a:pt x="514" y="2371"/>
                      <a:pt x="592" y="2193"/>
                    </a:cubicBezTo>
                    <a:cubicBezTo>
                      <a:pt x="684" y="2021"/>
                      <a:pt x="756" y="1839"/>
                      <a:pt x="871" y="1684"/>
                    </a:cubicBezTo>
                    <a:cubicBezTo>
                      <a:pt x="1068" y="1349"/>
                      <a:pt x="1334" y="1063"/>
                      <a:pt x="1624" y="818"/>
                    </a:cubicBezTo>
                    <a:cubicBezTo>
                      <a:pt x="1913" y="568"/>
                      <a:pt x="2261" y="389"/>
                      <a:pt x="2621" y="312"/>
                    </a:cubicBezTo>
                    <a:cubicBezTo>
                      <a:pt x="2721" y="290"/>
                      <a:pt x="2822" y="278"/>
                      <a:pt x="2922" y="278"/>
                    </a:cubicBezTo>
                    <a:cubicBezTo>
                      <a:pt x="3182" y="278"/>
                      <a:pt x="3432" y="358"/>
                      <a:pt x="3637" y="540"/>
                    </a:cubicBezTo>
                    <a:cubicBezTo>
                      <a:pt x="3785" y="651"/>
                      <a:pt x="3890" y="808"/>
                      <a:pt x="3980" y="972"/>
                    </a:cubicBezTo>
                    <a:cubicBezTo>
                      <a:pt x="4056" y="1145"/>
                      <a:pt x="4111" y="1331"/>
                      <a:pt x="4136" y="1524"/>
                    </a:cubicBezTo>
                    <a:cubicBezTo>
                      <a:pt x="4193" y="1910"/>
                      <a:pt x="4161" y="2313"/>
                      <a:pt x="4078" y="2705"/>
                    </a:cubicBezTo>
                    <a:cubicBezTo>
                      <a:pt x="4227" y="2330"/>
                      <a:pt x="4294" y="1922"/>
                      <a:pt x="4285" y="1509"/>
                    </a:cubicBezTo>
                    <a:cubicBezTo>
                      <a:pt x="4275" y="1301"/>
                      <a:pt x="4229" y="1096"/>
                      <a:pt x="4157" y="894"/>
                    </a:cubicBezTo>
                    <a:cubicBezTo>
                      <a:pt x="4069" y="701"/>
                      <a:pt x="3958" y="509"/>
                      <a:pt x="3793" y="364"/>
                    </a:cubicBezTo>
                    <a:cubicBezTo>
                      <a:pt x="3719" y="283"/>
                      <a:pt x="3622" y="231"/>
                      <a:pt x="3535" y="165"/>
                    </a:cubicBezTo>
                    <a:cubicBezTo>
                      <a:pt x="3434" y="120"/>
                      <a:pt x="3330" y="67"/>
                      <a:pt x="3222" y="40"/>
                    </a:cubicBezTo>
                    <a:cubicBezTo>
                      <a:pt x="3103" y="13"/>
                      <a:pt x="2983" y="0"/>
                      <a:pt x="2864" y="0"/>
                    </a:cubicBezTo>
                    <a:close/>
                  </a:path>
                </a:pathLst>
              </a:custGeom>
              <a:solidFill>
                <a:srgbClr val="361E10">
                  <a:alpha val="29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42">
                <a:extLst>
                  <a:ext uri="{FF2B5EF4-FFF2-40B4-BE49-F238E27FC236}">
                    <a16:creationId xmlns:a16="http://schemas.microsoft.com/office/drawing/2014/main" id="{CFB8F59B-53DE-EBA0-7AE5-E0CDF50F9069}"/>
                  </a:ext>
                </a:extLst>
              </p:cNvPr>
              <p:cNvSpPr/>
              <p:nvPr/>
            </p:nvSpPr>
            <p:spPr>
              <a:xfrm>
                <a:off x="11169143" y="2621712"/>
                <a:ext cx="72065" cy="138185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3440" extrusionOk="0">
                    <a:moveTo>
                      <a:pt x="718" y="0"/>
                    </a:moveTo>
                    <a:cubicBezTo>
                      <a:pt x="469" y="0"/>
                      <a:pt x="227" y="59"/>
                      <a:pt x="1" y="128"/>
                    </a:cubicBezTo>
                    <a:cubicBezTo>
                      <a:pt x="26" y="128"/>
                      <a:pt x="52" y="128"/>
                      <a:pt x="78" y="128"/>
                    </a:cubicBezTo>
                    <a:cubicBezTo>
                      <a:pt x="451" y="128"/>
                      <a:pt x="833" y="152"/>
                      <a:pt x="1121" y="312"/>
                    </a:cubicBezTo>
                    <a:cubicBezTo>
                      <a:pt x="1430" y="479"/>
                      <a:pt x="1512" y="842"/>
                      <a:pt x="1473" y="1211"/>
                    </a:cubicBezTo>
                    <a:cubicBezTo>
                      <a:pt x="1441" y="1582"/>
                      <a:pt x="1329" y="1957"/>
                      <a:pt x="1203" y="2327"/>
                    </a:cubicBezTo>
                    <a:cubicBezTo>
                      <a:pt x="1072" y="2697"/>
                      <a:pt x="931" y="3067"/>
                      <a:pt x="778" y="3439"/>
                    </a:cubicBezTo>
                    <a:cubicBezTo>
                      <a:pt x="1034" y="3126"/>
                      <a:pt x="1251" y="2784"/>
                      <a:pt x="1424" y="2417"/>
                    </a:cubicBezTo>
                    <a:cubicBezTo>
                      <a:pt x="1600" y="2052"/>
                      <a:pt x="1736" y="1660"/>
                      <a:pt x="1778" y="1237"/>
                    </a:cubicBezTo>
                    <a:cubicBezTo>
                      <a:pt x="1794" y="1025"/>
                      <a:pt x="1785" y="801"/>
                      <a:pt x="1700" y="584"/>
                    </a:cubicBezTo>
                    <a:cubicBezTo>
                      <a:pt x="1616" y="369"/>
                      <a:pt x="1438" y="180"/>
                      <a:pt x="1228" y="97"/>
                    </a:cubicBezTo>
                    <a:cubicBezTo>
                      <a:pt x="1057" y="27"/>
                      <a:pt x="886" y="0"/>
                      <a:pt x="718" y="0"/>
                    </a:cubicBezTo>
                    <a:close/>
                  </a:path>
                </a:pathLst>
              </a:custGeom>
              <a:solidFill>
                <a:srgbClr val="361E10">
                  <a:alpha val="29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42">
                <a:extLst>
                  <a:ext uri="{FF2B5EF4-FFF2-40B4-BE49-F238E27FC236}">
                    <a16:creationId xmlns:a16="http://schemas.microsoft.com/office/drawing/2014/main" id="{C742AE65-56DE-0491-823D-5D6F7AEAB4AD}"/>
                  </a:ext>
                </a:extLst>
              </p:cNvPr>
              <p:cNvSpPr/>
              <p:nvPr/>
            </p:nvSpPr>
            <p:spPr>
              <a:xfrm>
                <a:off x="10368593" y="2706229"/>
                <a:ext cx="11971" cy="931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32" extrusionOk="0">
                    <a:moveTo>
                      <a:pt x="149" y="1"/>
                    </a:moveTo>
                    <a:cubicBezTo>
                      <a:pt x="1" y="1"/>
                      <a:pt x="1" y="231"/>
                      <a:pt x="149" y="231"/>
                    </a:cubicBezTo>
                    <a:cubicBezTo>
                      <a:pt x="298" y="231"/>
                      <a:pt x="298" y="1"/>
                      <a:pt x="149" y="1"/>
                    </a:cubicBezTo>
                    <a:close/>
                  </a:path>
                </a:pathLst>
              </a:custGeom>
              <a:solidFill>
                <a:srgbClr val="FF8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42">
                <a:extLst>
                  <a:ext uri="{FF2B5EF4-FFF2-40B4-BE49-F238E27FC236}">
                    <a16:creationId xmlns:a16="http://schemas.microsoft.com/office/drawing/2014/main" id="{127B0CD6-6D84-B631-FC8F-7243EA8B9F54}"/>
                  </a:ext>
                </a:extLst>
              </p:cNvPr>
              <p:cNvSpPr/>
              <p:nvPr/>
            </p:nvSpPr>
            <p:spPr>
              <a:xfrm>
                <a:off x="10427000" y="2683132"/>
                <a:ext cx="1567" cy="1607"/>
              </a:xfrm>
              <a:custGeom>
                <a:avLst/>
                <a:gdLst/>
                <a:ahLst/>
                <a:cxnLst/>
                <a:rect l="l" t="t" r="r" b="b"/>
                <a:pathLst>
                  <a:path w="39" h="4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" y="11"/>
                      <a:pt x="5" y="21"/>
                      <a:pt x="8" y="32"/>
                    </a:cubicBezTo>
                    <a:lnTo>
                      <a:pt x="39" y="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65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42">
                <a:extLst>
                  <a:ext uri="{FF2B5EF4-FFF2-40B4-BE49-F238E27FC236}">
                    <a16:creationId xmlns:a16="http://schemas.microsoft.com/office/drawing/2014/main" id="{953CE3C5-6F1C-64B1-F872-A13B43B32D65}"/>
                  </a:ext>
                </a:extLst>
              </p:cNvPr>
              <p:cNvSpPr/>
              <p:nvPr/>
            </p:nvSpPr>
            <p:spPr>
              <a:xfrm>
                <a:off x="10421698" y="2678592"/>
                <a:ext cx="13136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67" extrusionOk="0">
                    <a:moveTo>
                      <a:pt x="141" y="1"/>
                    </a:moveTo>
                    <a:cubicBezTo>
                      <a:pt x="73" y="1"/>
                      <a:pt x="1" y="57"/>
                      <a:pt x="21" y="144"/>
                    </a:cubicBezTo>
                    <a:cubicBezTo>
                      <a:pt x="23" y="154"/>
                      <a:pt x="27" y="164"/>
                      <a:pt x="29" y="175"/>
                    </a:cubicBezTo>
                    <a:cubicBezTo>
                      <a:pt x="37" y="213"/>
                      <a:pt x="71" y="247"/>
                      <a:pt x="109" y="256"/>
                    </a:cubicBezTo>
                    <a:cubicBezTo>
                      <a:pt x="119" y="258"/>
                      <a:pt x="129" y="260"/>
                      <a:pt x="140" y="263"/>
                    </a:cubicBezTo>
                    <a:cubicBezTo>
                      <a:pt x="150" y="265"/>
                      <a:pt x="159" y="267"/>
                      <a:pt x="169" y="267"/>
                    </a:cubicBezTo>
                    <a:cubicBezTo>
                      <a:pt x="281" y="267"/>
                      <a:pt x="327" y="106"/>
                      <a:pt x="233" y="53"/>
                    </a:cubicBezTo>
                    <a:lnTo>
                      <a:pt x="233" y="53"/>
                    </a:lnTo>
                    <a:cubicBezTo>
                      <a:pt x="213" y="17"/>
                      <a:pt x="178" y="1"/>
                      <a:pt x="141" y="1"/>
                    </a:cubicBezTo>
                    <a:close/>
                  </a:path>
                </a:pathLst>
              </a:custGeom>
              <a:solidFill>
                <a:srgbClr val="FF8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42">
                <a:extLst>
                  <a:ext uri="{FF2B5EF4-FFF2-40B4-BE49-F238E27FC236}">
                    <a16:creationId xmlns:a16="http://schemas.microsoft.com/office/drawing/2014/main" id="{D7D83F51-8420-DC4A-3880-56DA9F477419}"/>
                  </a:ext>
                </a:extLst>
              </p:cNvPr>
              <p:cNvSpPr/>
              <p:nvPr/>
            </p:nvSpPr>
            <p:spPr>
              <a:xfrm>
                <a:off x="10461105" y="2695464"/>
                <a:ext cx="11930" cy="9279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31" extrusionOk="0">
                    <a:moveTo>
                      <a:pt x="149" y="1"/>
                    </a:moveTo>
                    <a:cubicBezTo>
                      <a:pt x="1" y="1"/>
                      <a:pt x="1" y="230"/>
                      <a:pt x="149" y="230"/>
                    </a:cubicBezTo>
                    <a:cubicBezTo>
                      <a:pt x="297" y="230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FF8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42">
                <a:extLst>
                  <a:ext uri="{FF2B5EF4-FFF2-40B4-BE49-F238E27FC236}">
                    <a16:creationId xmlns:a16="http://schemas.microsoft.com/office/drawing/2014/main" id="{3B95AAC9-E9E2-61BD-0EEB-8B61E939ED10}"/>
                  </a:ext>
                </a:extLst>
              </p:cNvPr>
              <p:cNvSpPr/>
              <p:nvPr/>
            </p:nvSpPr>
            <p:spPr>
              <a:xfrm>
                <a:off x="10491955" y="2623037"/>
                <a:ext cx="11971" cy="923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30" extrusionOk="0">
                    <a:moveTo>
                      <a:pt x="149" y="0"/>
                    </a:moveTo>
                    <a:cubicBezTo>
                      <a:pt x="0" y="0"/>
                      <a:pt x="0" y="230"/>
                      <a:pt x="149" y="230"/>
                    </a:cubicBezTo>
                    <a:cubicBezTo>
                      <a:pt x="296" y="230"/>
                      <a:pt x="297" y="0"/>
                      <a:pt x="149" y="0"/>
                    </a:cubicBezTo>
                    <a:close/>
                  </a:path>
                </a:pathLst>
              </a:custGeom>
              <a:solidFill>
                <a:srgbClr val="FF8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42">
                <a:extLst>
                  <a:ext uri="{FF2B5EF4-FFF2-40B4-BE49-F238E27FC236}">
                    <a16:creationId xmlns:a16="http://schemas.microsoft.com/office/drawing/2014/main" id="{289BF1AC-9E66-F270-DEB9-E09A90ED0F96}"/>
                  </a:ext>
                </a:extLst>
              </p:cNvPr>
              <p:cNvSpPr/>
              <p:nvPr/>
            </p:nvSpPr>
            <p:spPr>
              <a:xfrm>
                <a:off x="10544337" y="2590660"/>
                <a:ext cx="11971" cy="927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31" extrusionOk="0">
                    <a:moveTo>
                      <a:pt x="149" y="1"/>
                    </a:moveTo>
                    <a:cubicBezTo>
                      <a:pt x="0" y="1"/>
                      <a:pt x="0" y="230"/>
                      <a:pt x="149" y="230"/>
                    </a:cubicBezTo>
                    <a:cubicBezTo>
                      <a:pt x="297" y="230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FF8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42">
                <a:extLst>
                  <a:ext uri="{FF2B5EF4-FFF2-40B4-BE49-F238E27FC236}">
                    <a16:creationId xmlns:a16="http://schemas.microsoft.com/office/drawing/2014/main" id="{EFBA02FD-1FAC-F622-0492-3108BD9FE7F1}"/>
                  </a:ext>
                </a:extLst>
              </p:cNvPr>
              <p:cNvSpPr/>
              <p:nvPr/>
            </p:nvSpPr>
            <p:spPr>
              <a:xfrm>
                <a:off x="10650466" y="2621631"/>
                <a:ext cx="9319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232" h="262" extrusionOk="0">
                    <a:moveTo>
                      <a:pt x="116" y="1"/>
                    </a:moveTo>
                    <a:cubicBezTo>
                      <a:pt x="58" y="1"/>
                      <a:pt x="1" y="38"/>
                      <a:pt x="1" y="112"/>
                    </a:cubicBezTo>
                    <a:lnTo>
                      <a:pt x="1" y="151"/>
                    </a:lnTo>
                    <a:cubicBezTo>
                      <a:pt x="1" y="225"/>
                      <a:pt x="58" y="262"/>
                      <a:pt x="116" y="262"/>
                    </a:cubicBezTo>
                    <a:cubicBezTo>
                      <a:pt x="174" y="262"/>
                      <a:pt x="231" y="225"/>
                      <a:pt x="231" y="151"/>
                    </a:cubicBezTo>
                    <a:lnTo>
                      <a:pt x="231" y="112"/>
                    </a:lnTo>
                    <a:cubicBezTo>
                      <a:pt x="231" y="38"/>
                      <a:pt x="173" y="1"/>
                      <a:pt x="116" y="1"/>
                    </a:cubicBezTo>
                    <a:close/>
                  </a:path>
                </a:pathLst>
              </a:custGeom>
              <a:solidFill>
                <a:srgbClr val="FF8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42">
                <a:extLst>
                  <a:ext uri="{FF2B5EF4-FFF2-40B4-BE49-F238E27FC236}">
                    <a16:creationId xmlns:a16="http://schemas.microsoft.com/office/drawing/2014/main" id="{33E7B70C-738C-018D-C0A3-9D6D2CFC4DF3}"/>
                  </a:ext>
                </a:extLst>
              </p:cNvPr>
              <p:cNvSpPr/>
              <p:nvPr/>
            </p:nvSpPr>
            <p:spPr>
              <a:xfrm>
                <a:off x="10679951" y="2683132"/>
                <a:ext cx="11971" cy="931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32" extrusionOk="0">
                    <a:moveTo>
                      <a:pt x="149" y="1"/>
                    </a:moveTo>
                    <a:cubicBezTo>
                      <a:pt x="2" y="1"/>
                      <a:pt x="1" y="231"/>
                      <a:pt x="149" y="231"/>
                    </a:cubicBezTo>
                    <a:cubicBezTo>
                      <a:pt x="298" y="231"/>
                      <a:pt x="298" y="1"/>
                      <a:pt x="149" y="1"/>
                    </a:cubicBezTo>
                    <a:close/>
                  </a:path>
                </a:pathLst>
              </a:custGeom>
              <a:solidFill>
                <a:srgbClr val="FF8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42">
                <a:extLst>
                  <a:ext uri="{FF2B5EF4-FFF2-40B4-BE49-F238E27FC236}">
                    <a16:creationId xmlns:a16="http://schemas.microsoft.com/office/drawing/2014/main" id="{AD614922-C6A1-2889-2CE3-0124E86589A0}"/>
                  </a:ext>
                </a:extLst>
              </p:cNvPr>
              <p:cNvSpPr/>
              <p:nvPr/>
            </p:nvSpPr>
            <p:spPr>
              <a:xfrm>
                <a:off x="10753945" y="2717035"/>
                <a:ext cx="13497" cy="9319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32" extrusionOk="0">
                    <a:moveTo>
                      <a:pt x="149" y="1"/>
                    </a:moveTo>
                    <a:cubicBezTo>
                      <a:pt x="2" y="1"/>
                      <a:pt x="1" y="231"/>
                      <a:pt x="149" y="231"/>
                    </a:cubicBezTo>
                    <a:lnTo>
                      <a:pt x="187" y="231"/>
                    </a:lnTo>
                    <a:cubicBezTo>
                      <a:pt x="336" y="231"/>
                      <a:pt x="336" y="1"/>
                      <a:pt x="187" y="1"/>
                    </a:cubicBezTo>
                    <a:close/>
                  </a:path>
                </a:pathLst>
              </a:custGeom>
              <a:solidFill>
                <a:srgbClr val="FF8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42">
                <a:extLst>
                  <a:ext uri="{FF2B5EF4-FFF2-40B4-BE49-F238E27FC236}">
                    <a16:creationId xmlns:a16="http://schemas.microsoft.com/office/drawing/2014/main" id="{DF1F5D84-5D57-1A9C-EDC8-453F8345EA9B}"/>
                  </a:ext>
                </a:extLst>
              </p:cNvPr>
              <p:cNvSpPr/>
              <p:nvPr/>
            </p:nvSpPr>
            <p:spPr>
              <a:xfrm>
                <a:off x="10709075" y="2732621"/>
                <a:ext cx="9239" cy="10484"/>
              </a:xfrm>
              <a:custGeom>
                <a:avLst/>
                <a:gdLst/>
                <a:ahLst/>
                <a:cxnLst/>
                <a:rect l="l" t="t" r="r" b="b"/>
                <a:pathLst>
                  <a:path w="230" h="261" extrusionOk="0">
                    <a:moveTo>
                      <a:pt x="115" y="1"/>
                    </a:moveTo>
                    <a:cubicBezTo>
                      <a:pt x="58" y="1"/>
                      <a:pt x="0" y="37"/>
                      <a:pt x="0" y="111"/>
                    </a:cubicBezTo>
                    <a:lnTo>
                      <a:pt x="0" y="150"/>
                    </a:lnTo>
                    <a:cubicBezTo>
                      <a:pt x="0" y="224"/>
                      <a:pt x="58" y="261"/>
                      <a:pt x="115" y="261"/>
                    </a:cubicBezTo>
                    <a:cubicBezTo>
                      <a:pt x="172" y="261"/>
                      <a:pt x="230" y="224"/>
                      <a:pt x="230" y="150"/>
                    </a:cubicBezTo>
                    <a:lnTo>
                      <a:pt x="230" y="111"/>
                    </a:lnTo>
                    <a:cubicBezTo>
                      <a:pt x="230" y="37"/>
                      <a:pt x="172" y="1"/>
                      <a:pt x="115" y="1"/>
                    </a:cubicBezTo>
                    <a:close/>
                  </a:path>
                </a:pathLst>
              </a:custGeom>
              <a:solidFill>
                <a:srgbClr val="FF8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42">
                <a:extLst>
                  <a:ext uri="{FF2B5EF4-FFF2-40B4-BE49-F238E27FC236}">
                    <a16:creationId xmlns:a16="http://schemas.microsoft.com/office/drawing/2014/main" id="{B09E929C-D133-5944-CC0A-1FA03196F239}"/>
                  </a:ext>
                </a:extLst>
              </p:cNvPr>
              <p:cNvSpPr/>
              <p:nvPr/>
            </p:nvSpPr>
            <p:spPr>
              <a:xfrm>
                <a:off x="10804840" y="2726315"/>
                <a:ext cx="13497" cy="9279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31" extrusionOk="0">
                    <a:moveTo>
                      <a:pt x="149" y="0"/>
                    </a:moveTo>
                    <a:cubicBezTo>
                      <a:pt x="0" y="0"/>
                      <a:pt x="0" y="231"/>
                      <a:pt x="149" y="231"/>
                    </a:cubicBezTo>
                    <a:lnTo>
                      <a:pt x="187" y="231"/>
                    </a:lnTo>
                    <a:cubicBezTo>
                      <a:pt x="335" y="231"/>
                      <a:pt x="336" y="0"/>
                      <a:pt x="187" y="0"/>
                    </a:cubicBezTo>
                    <a:close/>
                  </a:path>
                </a:pathLst>
              </a:custGeom>
              <a:solidFill>
                <a:srgbClr val="FF8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42">
                <a:extLst>
                  <a:ext uri="{FF2B5EF4-FFF2-40B4-BE49-F238E27FC236}">
                    <a16:creationId xmlns:a16="http://schemas.microsoft.com/office/drawing/2014/main" id="{B7E1B64A-A2A6-279E-251B-07B0B8991EFF}"/>
                  </a:ext>
                </a:extLst>
              </p:cNvPr>
              <p:cNvSpPr/>
              <p:nvPr/>
            </p:nvSpPr>
            <p:spPr>
              <a:xfrm>
                <a:off x="10320871" y="2703136"/>
                <a:ext cx="13497" cy="9319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32" extrusionOk="0">
                    <a:moveTo>
                      <a:pt x="149" y="1"/>
                    </a:moveTo>
                    <a:cubicBezTo>
                      <a:pt x="0" y="1"/>
                      <a:pt x="0" y="231"/>
                      <a:pt x="149" y="231"/>
                    </a:cubicBezTo>
                    <a:lnTo>
                      <a:pt x="187" y="231"/>
                    </a:lnTo>
                    <a:cubicBezTo>
                      <a:pt x="334" y="231"/>
                      <a:pt x="335" y="1"/>
                      <a:pt x="187" y="1"/>
                    </a:cubicBezTo>
                    <a:close/>
                  </a:path>
                </a:pathLst>
              </a:custGeom>
              <a:solidFill>
                <a:srgbClr val="FF8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42">
                <a:extLst>
                  <a:ext uri="{FF2B5EF4-FFF2-40B4-BE49-F238E27FC236}">
                    <a16:creationId xmlns:a16="http://schemas.microsoft.com/office/drawing/2014/main" id="{2D3A843D-74D4-EE40-9B45-FC820A326498}"/>
                  </a:ext>
                </a:extLst>
              </p:cNvPr>
              <p:cNvSpPr/>
              <p:nvPr/>
            </p:nvSpPr>
            <p:spPr>
              <a:xfrm>
                <a:off x="10951983" y="2789181"/>
                <a:ext cx="799062" cy="365386"/>
              </a:xfrm>
              <a:custGeom>
                <a:avLst/>
                <a:gdLst/>
                <a:ahLst/>
                <a:cxnLst/>
                <a:rect l="l" t="t" r="r" b="b"/>
                <a:pathLst>
                  <a:path w="19892" h="9096" extrusionOk="0">
                    <a:moveTo>
                      <a:pt x="8233" y="1"/>
                    </a:moveTo>
                    <a:cubicBezTo>
                      <a:pt x="7905" y="286"/>
                      <a:pt x="7517" y="525"/>
                      <a:pt x="7078" y="707"/>
                    </a:cubicBezTo>
                    <a:cubicBezTo>
                      <a:pt x="7060" y="707"/>
                      <a:pt x="7042" y="707"/>
                      <a:pt x="7024" y="707"/>
                    </a:cubicBezTo>
                    <a:cubicBezTo>
                      <a:pt x="6655" y="707"/>
                      <a:pt x="6274" y="767"/>
                      <a:pt x="5876" y="872"/>
                    </a:cubicBezTo>
                    <a:cubicBezTo>
                      <a:pt x="5839" y="936"/>
                      <a:pt x="5807" y="993"/>
                      <a:pt x="5777" y="1044"/>
                    </a:cubicBezTo>
                    <a:cubicBezTo>
                      <a:pt x="5548" y="1072"/>
                      <a:pt x="5308" y="1087"/>
                      <a:pt x="5057" y="1087"/>
                    </a:cubicBezTo>
                    <a:cubicBezTo>
                      <a:pt x="4925" y="1087"/>
                      <a:pt x="4789" y="1083"/>
                      <a:pt x="4651" y="1075"/>
                    </a:cubicBezTo>
                    <a:cubicBezTo>
                      <a:pt x="3846" y="2475"/>
                      <a:pt x="2851" y="3757"/>
                      <a:pt x="1651" y="4845"/>
                    </a:cubicBezTo>
                    <a:cubicBezTo>
                      <a:pt x="1149" y="5305"/>
                      <a:pt x="605" y="5728"/>
                      <a:pt x="27" y="6109"/>
                    </a:cubicBezTo>
                    <a:cubicBezTo>
                      <a:pt x="13" y="6434"/>
                      <a:pt x="0" y="6867"/>
                      <a:pt x="0" y="7358"/>
                    </a:cubicBezTo>
                    <a:cubicBezTo>
                      <a:pt x="1852" y="6588"/>
                      <a:pt x="3343" y="5658"/>
                      <a:pt x="4558" y="4645"/>
                    </a:cubicBezTo>
                    <a:cubicBezTo>
                      <a:pt x="4651" y="4826"/>
                      <a:pt x="4751" y="4998"/>
                      <a:pt x="4866" y="5160"/>
                    </a:cubicBezTo>
                    <a:cubicBezTo>
                      <a:pt x="5197" y="5640"/>
                      <a:pt x="5624" y="6039"/>
                      <a:pt x="6176" y="6340"/>
                    </a:cubicBezTo>
                    <a:cubicBezTo>
                      <a:pt x="6782" y="6669"/>
                      <a:pt x="7396" y="6837"/>
                      <a:pt x="8026" y="6837"/>
                    </a:cubicBezTo>
                    <a:cubicBezTo>
                      <a:pt x="8427" y="6837"/>
                      <a:pt x="8835" y="6769"/>
                      <a:pt x="9249" y="6631"/>
                    </a:cubicBezTo>
                    <a:cubicBezTo>
                      <a:pt x="9915" y="7687"/>
                      <a:pt x="10723" y="8436"/>
                      <a:pt x="11904" y="8853"/>
                    </a:cubicBezTo>
                    <a:cubicBezTo>
                      <a:pt x="12386" y="9021"/>
                      <a:pt x="12853" y="9096"/>
                      <a:pt x="13314" y="9096"/>
                    </a:cubicBezTo>
                    <a:cubicBezTo>
                      <a:pt x="13629" y="9096"/>
                      <a:pt x="13940" y="9061"/>
                      <a:pt x="14253" y="8998"/>
                    </a:cubicBezTo>
                    <a:cubicBezTo>
                      <a:pt x="14320" y="8985"/>
                      <a:pt x="14388" y="8970"/>
                      <a:pt x="14455" y="8952"/>
                    </a:cubicBezTo>
                    <a:cubicBezTo>
                      <a:pt x="14744" y="8884"/>
                      <a:pt x="15033" y="8792"/>
                      <a:pt x="15324" y="8682"/>
                    </a:cubicBezTo>
                    <a:cubicBezTo>
                      <a:pt x="15746" y="8884"/>
                      <a:pt x="16156" y="8969"/>
                      <a:pt x="16555" y="8969"/>
                    </a:cubicBezTo>
                    <a:cubicBezTo>
                      <a:pt x="16835" y="8969"/>
                      <a:pt x="17109" y="8927"/>
                      <a:pt x="17378" y="8853"/>
                    </a:cubicBezTo>
                    <a:cubicBezTo>
                      <a:pt x="17525" y="8814"/>
                      <a:pt x="17669" y="8764"/>
                      <a:pt x="17813" y="8706"/>
                    </a:cubicBezTo>
                    <a:cubicBezTo>
                      <a:pt x="18528" y="8424"/>
                      <a:pt x="19207" y="7948"/>
                      <a:pt x="19864" y="7482"/>
                    </a:cubicBezTo>
                    <a:cubicBezTo>
                      <a:pt x="19857" y="6846"/>
                      <a:pt x="19879" y="6208"/>
                      <a:pt x="19892" y="5575"/>
                    </a:cubicBezTo>
                    <a:cubicBezTo>
                      <a:pt x="19459" y="5314"/>
                      <a:pt x="19041" y="5044"/>
                      <a:pt x="18618" y="4826"/>
                    </a:cubicBezTo>
                    <a:cubicBezTo>
                      <a:pt x="18439" y="4731"/>
                      <a:pt x="18258" y="4648"/>
                      <a:pt x="18078" y="4578"/>
                    </a:cubicBezTo>
                    <a:cubicBezTo>
                      <a:pt x="17711" y="4434"/>
                      <a:pt x="17334" y="4343"/>
                      <a:pt x="16936" y="4343"/>
                    </a:cubicBezTo>
                    <a:cubicBezTo>
                      <a:pt x="16687" y="4343"/>
                      <a:pt x="16431" y="4378"/>
                      <a:pt x="16162" y="4457"/>
                    </a:cubicBezTo>
                    <a:cubicBezTo>
                      <a:pt x="16112" y="4467"/>
                      <a:pt x="16060" y="4482"/>
                      <a:pt x="16012" y="4501"/>
                    </a:cubicBezTo>
                    <a:cubicBezTo>
                      <a:pt x="15842" y="4366"/>
                      <a:pt x="15674" y="4242"/>
                      <a:pt x="15499" y="4132"/>
                    </a:cubicBezTo>
                    <a:cubicBezTo>
                      <a:pt x="14824" y="3687"/>
                      <a:pt x="14102" y="3393"/>
                      <a:pt x="13280" y="3276"/>
                    </a:cubicBezTo>
                    <a:cubicBezTo>
                      <a:pt x="12988" y="3234"/>
                      <a:pt x="12706" y="3214"/>
                      <a:pt x="12429" y="3214"/>
                    </a:cubicBezTo>
                    <a:cubicBezTo>
                      <a:pt x="11953" y="3214"/>
                      <a:pt x="11492" y="3272"/>
                      <a:pt x="11026" y="3377"/>
                    </a:cubicBezTo>
                    <a:cubicBezTo>
                      <a:pt x="10796" y="3426"/>
                      <a:pt x="10566" y="3491"/>
                      <a:pt x="10332" y="3561"/>
                    </a:cubicBezTo>
                    <a:cubicBezTo>
                      <a:pt x="10280" y="3426"/>
                      <a:pt x="10225" y="3291"/>
                      <a:pt x="10167" y="3159"/>
                    </a:cubicBezTo>
                    <a:cubicBezTo>
                      <a:pt x="9866" y="2466"/>
                      <a:pt x="9485" y="1843"/>
                      <a:pt x="8890" y="1373"/>
                    </a:cubicBezTo>
                    <a:cubicBezTo>
                      <a:pt x="8804" y="1302"/>
                      <a:pt x="8711" y="1238"/>
                      <a:pt x="8617" y="1176"/>
                    </a:cubicBezTo>
                    <a:cubicBezTo>
                      <a:pt x="8343" y="1001"/>
                      <a:pt x="8073" y="885"/>
                      <a:pt x="7800" y="811"/>
                    </a:cubicBezTo>
                    <a:cubicBezTo>
                      <a:pt x="7957" y="541"/>
                      <a:pt x="8101" y="271"/>
                      <a:pt x="8233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42">
                <a:extLst>
                  <a:ext uri="{FF2B5EF4-FFF2-40B4-BE49-F238E27FC236}">
                    <a16:creationId xmlns:a16="http://schemas.microsoft.com/office/drawing/2014/main" id="{B953DDD6-1E91-DF91-4D34-A6A5F1AE91E0}"/>
                  </a:ext>
                </a:extLst>
              </p:cNvPr>
              <p:cNvSpPr/>
              <p:nvPr/>
            </p:nvSpPr>
            <p:spPr>
              <a:xfrm>
                <a:off x="10951983" y="2821719"/>
                <a:ext cx="747885" cy="328912"/>
              </a:xfrm>
              <a:custGeom>
                <a:avLst/>
                <a:gdLst/>
                <a:ahLst/>
                <a:cxnLst/>
                <a:rect l="l" t="t" r="r" b="b"/>
                <a:pathLst>
                  <a:path w="18618" h="8188" extrusionOk="0">
                    <a:moveTo>
                      <a:pt x="7800" y="1"/>
                    </a:moveTo>
                    <a:lnTo>
                      <a:pt x="8126" y="2742"/>
                    </a:lnTo>
                    <a:lnTo>
                      <a:pt x="5081" y="2408"/>
                    </a:lnTo>
                    <a:cubicBezTo>
                      <a:pt x="4464" y="2994"/>
                      <a:pt x="2843" y="3627"/>
                      <a:pt x="1652" y="4035"/>
                    </a:cubicBezTo>
                    <a:cubicBezTo>
                      <a:pt x="1149" y="4495"/>
                      <a:pt x="605" y="4918"/>
                      <a:pt x="27" y="5299"/>
                    </a:cubicBezTo>
                    <a:cubicBezTo>
                      <a:pt x="13" y="5624"/>
                      <a:pt x="0" y="6057"/>
                      <a:pt x="0" y="6548"/>
                    </a:cubicBezTo>
                    <a:cubicBezTo>
                      <a:pt x="1852" y="5778"/>
                      <a:pt x="3344" y="4848"/>
                      <a:pt x="4558" y="3835"/>
                    </a:cubicBezTo>
                    <a:cubicBezTo>
                      <a:pt x="4651" y="4016"/>
                      <a:pt x="4751" y="4188"/>
                      <a:pt x="4866" y="4350"/>
                    </a:cubicBezTo>
                    <a:cubicBezTo>
                      <a:pt x="4955" y="4286"/>
                      <a:pt x="5004" y="4249"/>
                      <a:pt x="5004" y="4249"/>
                    </a:cubicBezTo>
                    <a:lnTo>
                      <a:pt x="8303" y="3663"/>
                    </a:lnTo>
                    <a:lnTo>
                      <a:pt x="9172" y="5017"/>
                    </a:lnTo>
                    <a:lnTo>
                      <a:pt x="11757" y="4968"/>
                    </a:lnTo>
                    <a:lnTo>
                      <a:pt x="14253" y="8188"/>
                    </a:lnTo>
                    <a:cubicBezTo>
                      <a:pt x="14320" y="8175"/>
                      <a:pt x="14388" y="8160"/>
                      <a:pt x="14455" y="8142"/>
                    </a:cubicBezTo>
                    <a:lnTo>
                      <a:pt x="13267" y="4940"/>
                    </a:lnTo>
                    <a:lnTo>
                      <a:pt x="14673" y="4737"/>
                    </a:lnTo>
                    <a:lnTo>
                      <a:pt x="17378" y="8043"/>
                    </a:lnTo>
                    <a:cubicBezTo>
                      <a:pt x="17525" y="8004"/>
                      <a:pt x="17669" y="7954"/>
                      <a:pt x="17813" y="7896"/>
                    </a:cubicBezTo>
                    <a:cubicBezTo>
                      <a:pt x="17546" y="6932"/>
                      <a:pt x="17178" y="5640"/>
                      <a:pt x="17129" y="5607"/>
                    </a:cubicBezTo>
                    <a:lnTo>
                      <a:pt x="17129" y="5605"/>
                    </a:lnTo>
                    <a:cubicBezTo>
                      <a:pt x="17083" y="5575"/>
                      <a:pt x="17924" y="4713"/>
                      <a:pt x="18618" y="4016"/>
                    </a:cubicBezTo>
                    <a:cubicBezTo>
                      <a:pt x="18439" y="3920"/>
                      <a:pt x="18258" y="3838"/>
                      <a:pt x="18078" y="3768"/>
                    </a:cubicBezTo>
                    <a:lnTo>
                      <a:pt x="16260" y="4584"/>
                    </a:lnTo>
                    <a:lnTo>
                      <a:pt x="16162" y="3647"/>
                    </a:lnTo>
                    <a:cubicBezTo>
                      <a:pt x="16112" y="3657"/>
                      <a:pt x="16060" y="3672"/>
                      <a:pt x="16012" y="3691"/>
                    </a:cubicBezTo>
                    <a:cubicBezTo>
                      <a:pt x="15842" y="3556"/>
                      <a:pt x="15674" y="3432"/>
                      <a:pt x="15499" y="3322"/>
                    </a:cubicBezTo>
                    <a:lnTo>
                      <a:pt x="15210" y="3817"/>
                    </a:lnTo>
                    <a:lnTo>
                      <a:pt x="11297" y="3712"/>
                    </a:lnTo>
                    <a:lnTo>
                      <a:pt x="11027" y="2567"/>
                    </a:lnTo>
                    <a:cubicBezTo>
                      <a:pt x="10796" y="2616"/>
                      <a:pt x="10566" y="2681"/>
                      <a:pt x="10332" y="2751"/>
                    </a:cubicBezTo>
                    <a:cubicBezTo>
                      <a:pt x="10280" y="2616"/>
                      <a:pt x="10225" y="2481"/>
                      <a:pt x="10167" y="2349"/>
                    </a:cubicBezTo>
                    <a:lnTo>
                      <a:pt x="9709" y="3970"/>
                    </a:lnTo>
                    <a:lnTo>
                      <a:pt x="8890" y="563"/>
                    </a:lnTo>
                    <a:cubicBezTo>
                      <a:pt x="8804" y="492"/>
                      <a:pt x="8713" y="428"/>
                      <a:pt x="8617" y="366"/>
                    </a:cubicBezTo>
                    <a:cubicBezTo>
                      <a:pt x="8344" y="191"/>
                      <a:pt x="8073" y="75"/>
                      <a:pt x="7800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42">
                <a:extLst>
                  <a:ext uri="{FF2B5EF4-FFF2-40B4-BE49-F238E27FC236}">
                    <a16:creationId xmlns:a16="http://schemas.microsoft.com/office/drawing/2014/main" id="{F4285B77-CDF6-65AF-5235-340F5A9123D7}"/>
                  </a:ext>
                </a:extLst>
              </p:cNvPr>
              <p:cNvSpPr/>
              <p:nvPr/>
            </p:nvSpPr>
            <p:spPr>
              <a:xfrm>
                <a:off x="11338098" y="3032451"/>
                <a:ext cx="156101" cy="107776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268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39" y="1536"/>
                      <a:pt x="2224" y="2629"/>
                      <a:pt x="3886" y="2682"/>
                    </a:cubicBezTo>
                    <a:cubicBezTo>
                      <a:pt x="3632" y="2262"/>
                      <a:pt x="3324" y="1823"/>
                      <a:pt x="3071" y="1403"/>
                    </a:cubicBezTo>
                    <a:cubicBezTo>
                      <a:pt x="2793" y="942"/>
                      <a:pt x="2479" y="450"/>
                      <a:pt x="1977" y="258"/>
                    </a:cubicBezTo>
                    <a:cubicBezTo>
                      <a:pt x="1797" y="189"/>
                      <a:pt x="1606" y="164"/>
                      <a:pt x="1416" y="139"/>
                    </a:cubicBezTo>
                    <a:cubicBezTo>
                      <a:pt x="943" y="78"/>
                      <a:pt x="473" y="61"/>
                      <a:pt x="1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42">
                <a:extLst>
                  <a:ext uri="{FF2B5EF4-FFF2-40B4-BE49-F238E27FC236}">
                    <a16:creationId xmlns:a16="http://schemas.microsoft.com/office/drawing/2014/main" id="{F1C12284-CD72-9B07-D475-7A1B0B812BC4}"/>
                  </a:ext>
                </a:extLst>
              </p:cNvPr>
              <p:cNvSpPr/>
              <p:nvPr/>
            </p:nvSpPr>
            <p:spPr>
              <a:xfrm>
                <a:off x="11502354" y="3024296"/>
                <a:ext cx="129508" cy="114123"/>
              </a:xfrm>
              <a:custGeom>
                <a:avLst/>
                <a:gdLst/>
                <a:ahLst/>
                <a:cxnLst/>
                <a:rect l="l" t="t" r="r" b="b"/>
                <a:pathLst>
                  <a:path w="3224" h="2841" extrusionOk="0">
                    <a:moveTo>
                      <a:pt x="946" y="1"/>
                    </a:moveTo>
                    <a:lnTo>
                      <a:pt x="0" y="153"/>
                    </a:lnTo>
                    <a:lnTo>
                      <a:pt x="895" y="2635"/>
                    </a:lnTo>
                    <a:lnTo>
                      <a:pt x="1458" y="2405"/>
                    </a:lnTo>
                    <a:cubicBezTo>
                      <a:pt x="1458" y="2405"/>
                      <a:pt x="2201" y="2840"/>
                      <a:pt x="2864" y="2840"/>
                    </a:cubicBezTo>
                    <a:cubicBezTo>
                      <a:pt x="2988" y="2840"/>
                      <a:pt x="3110" y="2825"/>
                      <a:pt x="3223" y="2789"/>
                    </a:cubicBezTo>
                    <a:lnTo>
                      <a:pt x="946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42">
                <a:extLst>
                  <a:ext uri="{FF2B5EF4-FFF2-40B4-BE49-F238E27FC236}">
                    <a16:creationId xmlns:a16="http://schemas.microsoft.com/office/drawing/2014/main" id="{B08DF282-07C8-0803-294D-9ECA9FAC1E6A}"/>
                  </a:ext>
                </a:extLst>
              </p:cNvPr>
              <p:cNvSpPr/>
              <p:nvPr/>
            </p:nvSpPr>
            <p:spPr>
              <a:xfrm>
                <a:off x="11409842" y="2925639"/>
                <a:ext cx="151120" cy="42138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1049" extrusionOk="0">
                    <a:moveTo>
                      <a:pt x="988" y="0"/>
                    </a:moveTo>
                    <a:cubicBezTo>
                      <a:pt x="666" y="0"/>
                      <a:pt x="333" y="30"/>
                      <a:pt x="1" y="103"/>
                    </a:cubicBezTo>
                    <a:lnTo>
                      <a:pt x="206" y="819"/>
                    </a:lnTo>
                    <a:lnTo>
                      <a:pt x="3659" y="1049"/>
                    </a:lnTo>
                    <a:lnTo>
                      <a:pt x="3761" y="640"/>
                    </a:lnTo>
                    <a:cubicBezTo>
                      <a:pt x="3761" y="640"/>
                      <a:pt x="2482" y="0"/>
                      <a:pt x="98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42">
                <a:extLst>
                  <a:ext uri="{FF2B5EF4-FFF2-40B4-BE49-F238E27FC236}">
                    <a16:creationId xmlns:a16="http://schemas.microsoft.com/office/drawing/2014/main" id="{7EE85E4E-0641-46C3-4FEF-BF6D166833FA}"/>
                  </a:ext>
                </a:extLst>
              </p:cNvPr>
              <p:cNvSpPr/>
              <p:nvPr/>
            </p:nvSpPr>
            <p:spPr>
              <a:xfrm>
                <a:off x="11169384" y="2979105"/>
                <a:ext cx="128504" cy="66602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658" extrusionOk="0">
                    <a:moveTo>
                      <a:pt x="2815" y="0"/>
                    </a:moveTo>
                    <a:lnTo>
                      <a:pt x="1" y="486"/>
                    </a:lnTo>
                    <a:cubicBezTo>
                      <a:pt x="1" y="486"/>
                      <a:pt x="1328" y="1658"/>
                      <a:pt x="2851" y="1658"/>
                    </a:cubicBezTo>
                    <a:cubicBezTo>
                      <a:pt x="2966" y="1658"/>
                      <a:pt x="3082" y="1651"/>
                      <a:pt x="3199" y="1637"/>
                    </a:cubicBezTo>
                    <a:lnTo>
                      <a:pt x="2815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42">
                <a:extLst>
                  <a:ext uri="{FF2B5EF4-FFF2-40B4-BE49-F238E27FC236}">
                    <a16:creationId xmlns:a16="http://schemas.microsoft.com/office/drawing/2014/main" id="{265D717B-C46A-0C9B-A3A8-F616739576E6}"/>
                  </a:ext>
                </a:extLst>
              </p:cNvPr>
              <p:cNvSpPr/>
              <p:nvPr/>
            </p:nvSpPr>
            <p:spPr>
              <a:xfrm>
                <a:off x="11267037" y="2821839"/>
                <a:ext cx="380731" cy="299106"/>
              </a:xfrm>
              <a:custGeom>
                <a:avLst/>
                <a:gdLst/>
                <a:ahLst/>
                <a:cxnLst/>
                <a:rect l="l" t="t" r="r" b="b"/>
                <a:pathLst>
                  <a:path w="9478" h="744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80" y="779"/>
                      <a:pt x="367" y="1555"/>
                      <a:pt x="567" y="2328"/>
                    </a:cubicBezTo>
                    <a:cubicBezTo>
                      <a:pt x="772" y="3099"/>
                      <a:pt x="959" y="3875"/>
                      <a:pt x="1176" y="4642"/>
                    </a:cubicBezTo>
                    <a:cubicBezTo>
                      <a:pt x="1192" y="4699"/>
                      <a:pt x="1245" y="4740"/>
                      <a:pt x="1306" y="4740"/>
                    </a:cubicBezTo>
                    <a:cubicBezTo>
                      <a:pt x="1308" y="4740"/>
                      <a:pt x="1309" y="4740"/>
                      <a:pt x="1311" y="4740"/>
                    </a:cubicBezTo>
                    <a:cubicBezTo>
                      <a:pt x="2347" y="4699"/>
                      <a:pt x="3384" y="4673"/>
                      <a:pt x="4419" y="4620"/>
                    </a:cubicBezTo>
                    <a:cubicBezTo>
                      <a:pt x="5433" y="4565"/>
                      <a:pt x="6447" y="4524"/>
                      <a:pt x="7460" y="4459"/>
                    </a:cubicBezTo>
                    <a:lnTo>
                      <a:pt x="7460" y="4459"/>
                    </a:lnTo>
                    <a:lnTo>
                      <a:pt x="8435" y="5931"/>
                    </a:lnTo>
                    <a:cubicBezTo>
                      <a:pt x="8783" y="6435"/>
                      <a:pt x="9123" y="6946"/>
                      <a:pt x="9478" y="7445"/>
                    </a:cubicBezTo>
                    <a:cubicBezTo>
                      <a:pt x="9181" y="6909"/>
                      <a:pt x="8867" y="6382"/>
                      <a:pt x="8563" y="5851"/>
                    </a:cubicBezTo>
                    <a:lnTo>
                      <a:pt x="7621" y="4273"/>
                    </a:lnTo>
                    <a:cubicBezTo>
                      <a:pt x="7601" y="4241"/>
                      <a:pt x="7565" y="4218"/>
                      <a:pt x="7525" y="4218"/>
                    </a:cubicBezTo>
                    <a:cubicBezTo>
                      <a:pt x="7524" y="4218"/>
                      <a:pt x="7523" y="4218"/>
                      <a:pt x="7522" y="4218"/>
                    </a:cubicBezTo>
                    <a:lnTo>
                      <a:pt x="7516" y="4218"/>
                    </a:lnTo>
                    <a:cubicBezTo>
                      <a:pt x="6479" y="4240"/>
                      <a:pt x="5443" y="4288"/>
                      <a:pt x="4407" y="4322"/>
                    </a:cubicBezTo>
                    <a:cubicBezTo>
                      <a:pt x="3405" y="4357"/>
                      <a:pt x="2405" y="4419"/>
                      <a:pt x="1405" y="4467"/>
                    </a:cubicBezTo>
                    <a:lnTo>
                      <a:pt x="1405" y="4467"/>
                    </a:lnTo>
                    <a:cubicBezTo>
                      <a:pt x="1194" y="3734"/>
                      <a:pt x="959" y="3009"/>
                      <a:pt x="738" y="2279"/>
                    </a:cubicBezTo>
                    <a:cubicBezTo>
                      <a:pt x="503" y="1517"/>
                      <a:pt x="255" y="758"/>
                      <a:pt x="0" y="1"/>
                    </a:cubicBezTo>
                    <a:close/>
                  </a:path>
                </a:pathLst>
              </a:custGeom>
              <a:solidFill>
                <a:srgbClr val="361E10">
                  <a:alpha val="29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42">
                <a:extLst>
                  <a:ext uri="{FF2B5EF4-FFF2-40B4-BE49-F238E27FC236}">
                    <a16:creationId xmlns:a16="http://schemas.microsoft.com/office/drawing/2014/main" id="{CCE8121A-F74C-B9B7-C4D3-8721B1647B3A}"/>
                  </a:ext>
                </a:extLst>
              </p:cNvPr>
              <p:cNvSpPr/>
              <p:nvPr/>
            </p:nvSpPr>
            <p:spPr>
              <a:xfrm>
                <a:off x="11149861" y="2948817"/>
                <a:ext cx="154213" cy="12774"/>
              </a:xfrm>
              <a:custGeom>
                <a:avLst/>
                <a:gdLst/>
                <a:ahLst/>
                <a:cxnLst/>
                <a:rect l="l" t="t" r="r" b="b"/>
                <a:pathLst>
                  <a:path w="3839" h="318" extrusionOk="0">
                    <a:moveTo>
                      <a:pt x="2364" y="0"/>
                    </a:moveTo>
                    <a:cubicBezTo>
                      <a:pt x="2214" y="0"/>
                      <a:pt x="2064" y="2"/>
                      <a:pt x="1915" y="6"/>
                    </a:cubicBezTo>
                    <a:cubicBezTo>
                      <a:pt x="1276" y="31"/>
                      <a:pt x="637" y="76"/>
                      <a:pt x="1" y="216"/>
                    </a:cubicBezTo>
                    <a:cubicBezTo>
                      <a:pt x="493" y="294"/>
                      <a:pt x="985" y="318"/>
                      <a:pt x="1475" y="318"/>
                    </a:cubicBezTo>
                    <a:cubicBezTo>
                      <a:pt x="1625" y="318"/>
                      <a:pt x="1774" y="315"/>
                      <a:pt x="1924" y="312"/>
                    </a:cubicBezTo>
                    <a:cubicBezTo>
                      <a:pt x="2563" y="289"/>
                      <a:pt x="3202" y="242"/>
                      <a:pt x="3838" y="101"/>
                    </a:cubicBezTo>
                    <a:cubicBezTo>
                      <a:pt x="3345" y="23"/>
                      <a:pt x="2854" y="0"/>
                      <a:pt x="2364" y="0"/>
                    </a:cubicBezTo>
                    <a:close/>
                  </a:path>
                </a:pathLst>
              </a:custGeom>
              <a:solidFill>
                <a:srgbClr val="361E10">
                  <a:alpha val="29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42">
                <a:extLst>
                  <a:ext uri="{FF2B5EF4-FFF2-40B4-BE49-F238E27FC236}">
                    <a16:creationId xmlns:a16="http://schemas.microsoft.com/office/drawing/2014/main" id="{7D97C384-9AB6-0A67-6A2A-A4F1DA99525C}"/>
                  </a:ext>
                </a:extLst>
              </p:cNvPr>
              <p:cNvSpPr/>
              <p:nvPr/>
            </p:nvSpPr>
            <p:spPr>
              <a:xfrm>
                <a:off x="11445835" y="2999110"/>
                <a:ext cx="63228" cy="138747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3454" extrusionOk="0">
                    <a:moveTo>
                      <a:pt x="1" y="1"/>
                    </a:moveTo>
                    <a:cubicBezTo>
                      <a:pt x="152" y="627"/>
                      <a:pt x="390" y="1213"/>
                      <a:pt x="647" y="1791"/>
                    </a:cubicBezTo>
                    <a:cubicBezTo>
                      <a:pt x="913" y="2365"/>
                      <a:pt x="1201" y="2929"/>
                      <a:pt x="1574" y="3454"/>
                    </a:cubicBezTo>
                    <a:cubicBezTo>
                      <a:pt x="1422" y="2828"/>
                      <a:pt x="1184" y="2241"/>
                      <a:pt x="927" y="1664"/>
                    </a:cubicBezTo>
                    <a:cubicBezTo>
                      <a:pt x="660" y="1090"/>
                      <a:pt x="372" y="526"/>
                      <a:pt x="1" y="1"/>
                    </a:cubicBezTo>
                    <a:close/>
                  </a:path>
                </a:pathLst>
              </a:custGeom>
              <a:solidFill>
                <a:srgbClr val="361E10">
                  <a:alpha val="29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42">
                <a:extLst>
                  <a:ext uri="{FF2B5EF4-FFF2-40B4-BE49-F238E27FC236}">
                    <a16:creationId xmlns:a16="http://schemas.microsoft.com/office/drawing/2014/main" id="{DE073844-CD84-29D4-6913-9765F114F370}"/>
                  </a:ext>
                </a:extLst>
              </p:cNvPr>
              <p:cNvSpPr/>
              <p:nvPr/>
            </p:nvSpPr>
            <p:spPr>
              <a:xfrm>
                <a:off x="11592214" y="2994490"/>
                <a:ext cx="94118" cy="38563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960" extrusionOk="0">
                    <a:moveTo>
                      <a:pt x="2342" y="0"/>
                    </a:moveTo>
                    <a:lnTo>
                      <a:pt x="2342" y="0"/>
                    </a:lnTo>
                    <a:cubicBezTo>
                      <a:pt x="1906" y="48"/>
                      <a:pt x="1505" y="182"/>
                      <a:pt x="1114" y="338"/>
                    </a:cubicBezTo>
                    <a:cubicBezTo>
                      <a:pt x="726" y="503"/>
                      <a:pt x="346" y="688"/>
                      <a:pt x="1" y="960"/>
                    </a:cubicBezTo>
                    <a:lnTo>
                      <a:pt x="2" y="960"/>
                    </a:lnTo>
                    <a:cubicBezTo>
                      <a:pt x="437" y="912"/>
                      <a:pt x="838" y="777"/>
                      <a:pt x="1230" y="622"/>
                    </a:cubicBezTo>
                    <a:cubicBezTo>
                      <a:pt x="1619" y="458"/>
                      <a:pt x="1999" y="273"/>
                      <a:pt x="2342" y="0"/>
                    </a:cubicBezTo>
                    <a:close/>
                  </a:path>
                </a:pathLst>
              </a:custGeom>
              <a:solidFill>
                <a:srgbClr val="361E10">
                  <a:alpha val="29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42">
                <a:extLst>
                  <a:ext uri="{FF2B5EF4-FFF2-40B4-BE49-F238E27FC236}">
                    <a16:creationId xmlns:a16="http://schemas.microsoft.com/office/drawing/2014/main" id="{59A10136-9B27-9B42-A9DE-46B1DBB62CBB}"/>
                  </a:ext>
                </a:extLst>
              </p:cNvPr>
              <p:cNvSpPr/>
              <p:nvPr/>
            </p:nvSpPr>
            <p:spPr>
              <a:xfrm>
                <a:off x="11736023" y="2978663"/>
                <a:ext cx="141037" cy="132079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3288" extrusionOk="0">
                    <a:moveTo>
                      <a:pt x="2290" y="0"/>
                    </a:moveTo>
                    <a:cubicBezTo>
                      <a:pt x="1570" y="0"/>
                      <a:pt x="517" y="726"/>
                      <a:pt x="28" y="949"/>
                    </a:cubicBezTo>
                    <a:cubicBezTo>
                      <a:pt x="1" y="1597"/>
                      <a:pt x="23" y="2187"/>
                      <a:pt x="9" y="2836"/>
                    </a:cubicBezTo>
                    <a:cubicBezTo>
                      <a:pt x="640" y="2935"/>
                      <a:pt x="1398" y="3287"/>
                      <a:pt x="2096" y="3287"/>
                    </a:cubicBezTo>
                    <a:cubicBezTo>
                      <a:pt x="2296" y="3287"/>
                      <a:pt x="2491" y="3258"/>
                      <a:pt x="2677" y="3186"/>
                    </a:cubicBezTo>
                    <a:cubicBezTo>
                      <a:pt x="3510" y="2862"/>
                      <a:pt x="3378" y="719"/>
                      <a:pt x="2759" y="160"/>
                    </a:cubicBezTo>
                    <a:cubicBezTo>
                      <a:pt x="2633" y="47"/>
                      <a:pt x="2472" y="0"/>
                      <a:pt x="229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42">
                <a:extLst>
                  <a:ext uri="{FF2B5EF4-FFF2-40B4-BE49-F238E27FC236}">
                    <a16:creationId xmlns:a16="http://schemas.microsoft.com/office/drawing/2014/main" id="{B3F5640A-8CBE-3535-7B34-0EEE97A2CCF1}"/>
                  </a:ext>
                </a:extLst>
              </p:cNvPr>
              <p:cNvSpPr/>
              <p:nvPr/>
            </p:nvSpPr>
            <p:spPr>
              <a:xfrm>
                <a:off x="11669863" y="2945965"/>
                <a:ext cx="117778" cy="209687"/>
              </a:xfrm>
              <a:custGeom>
                <a:avLst/>
                <a:gdLst/>
                <a:ahLst/>
                <a:cxnLst/>
                <a:rect l="l" t="t" r="r" b="b"/>
                <a:pathLst>
                  <a:path w="2932" h="5220" extrusionOk="0">
                    <a:moveTo>
                      <a:pt x="1716" y="1"/>
                    </a:moveTo>
                    <a:cubicBezTo>
                      <a:pt x="1475" y="1"/>
                      <a:pt x="1206" y="167"/>
                      <a:pt x="953" y="558"/>
                    </a:cubicBezTo>
                    <a:cubicBezTo>
                      <a:pt x="182" y="1756"/>
                      <a:pt x="1645" y="1845"/>
                      <a:pt x="1774" y="2563"/>
                    </a:cubicBezTo>
                    <a:cubicBezTo>
                      <a:pt x="1661" y="3260"/>
                      <a:pt x="0" y="3610"/>
                      <a:pt x="718" y="4725"/>
                    </a:cubicBezTo>
                    <a:cubicBezTo>
                      <a:pt x="940" y="5071"/>
                      <a:pt x="1209" y="5220"/>
                      <a:pt x="1469" y="5220"/>
                    </a:cubicBezTo>
                    <a:cubicBezTo>
                      <a:pt x="2242" y="5220"/>
                      <a:pt x="2932" y="3899"/>
                      <a:pt x="2046" y="2533"/>
                    </a:cubicBezTo>
                    <a:cubicBezTo>
                      <a:pt x="2817" y="1265"/>
                      <a:pt x="2379" y="1"/>
                      <a:pt x="17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42">
                <a:extLst>
                  <a:ext uri="{FF2B5EF4-FFF2-40B4-BE49-F238E27FC236}">
                    <a16:creationId xmlns:a16="http://schemas.microsoft.com/office/drawing/2014/main" id="{D2387ABF-180B-7ABA-E7D3-C8D4C536718F}"/>
                  </a:ext>
                </a:extLst>
              </p:cNvPr>
              <p:cNvSpPr/>
              <p:nvPr/>
            </p:nvSpPr>
            <p:spPr>
              <a:xfrm>
                <a:off x="10152558" y="2933914"/>
                <a:ext cx="394871" cy="342851"/>
              </a:xfrm>
              <a:custGeom>
                <a:avLst/>
                <a:gdLst/>
                <a:ahLst/>
                <a:cxnLst/>
                <a:rect l="l" t="t" r="r" b="b"/>
                <a:pathLst>
                  <a:path w="9830" h="8535" extrusionOk="0">
                    <a:moveTo>
                      <a:pt x="40" y="1"/>
                    </a:moveTo>
                    <a:lnTo>
                      <a:pt x="40" y="1"/>
                    </a:lnTo>
                    <a:cubicBezTo>
                      <a:pt x="1" y="912"/>
                      <a:pt x="341" y="1840"/>
                      <a:pt x="970" y="2503"/>
                    </a:cubicBezTo>
                    <a:cubicBezTo>
                      <a:pt x="1611" y="3178"/>
                      <a:pt x="2534" y="3570"/>
                      <a:pt x="3460" y="3570"/>
                    </a:cubicBezTo>
                    <a:cubicBezTo>
                      <a:pt x="3520" y="3570"/>
                      <a:pt x="3581" y="3569"/>
                      <a:pt x="3641" y="3565"/>
                    </a:cubicBezTo>
                    <a:lnTo>
                      <a:pt x="3641" y="3565"/>
                    </a:lnTo>
                    <a:cubicBezTo>
                      <a:pt x="3629" y="4648"/>
                      <a:pt x="3997" y="5683"/>
                      <a:pt x="4657" y="6543"/>
                    </a:cubicBezTo>
                    <a:cubicBezTo>
                      <a:pt x="5321" y="7402"/>
                      <a:pt x="6275" y="8032"/>
                      <a:pt x="7328" y="8299"/>
                    </a:cubicBezTo>
                    <a:cubicBezTo>
                      <a:pt x="7340" y="8357"/>
                      <a:pt x="7353" y="8412"/>
                      <a:pt x="7368" y="8467"/>
                    </a:cubicBezTo>
                    <a:cubicBezTo>
                      <a:pt x="7478" y="8489"/>
                      <a:pt x="7586" y="8514"/>
                      <a:pt x="7690" y="8534"/>
                    </a:cubicBezTo>
                    <a:cubicBezTo>
                      <a:pt x="8166" y="8344"/>
                      <a:pt x="8506" y="8261"/>
                      <a:pt x="8506" y="8261"/>
                    </a:cubicBezTo>
                    <a:cubicBezTo>
                      <a:pt x="8506" y="8261"/>
                      <a:pt x="8713" y="8372"/>
                      <a:pt x="9083" y="8523"/>
                    </a:cubicBezTo>
                    <a:cubicBezTo>
                      <a:pt x="9728" y="7442"/>
                      <a:pt x="9830" y="5821"/>
                      <a:pt x="9814" y="4762"/>
                    </a:cubicBezTo>
                    <a:cubicBezTo>
                      <a:pt x="4657" y="4449"/>
                      <a:pt x="1581" y="2451"/>
                      <a:pt x="40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42">
                <a:extLst>
                  <a:ext uri="{FF2B5EF4-FFF2-40B4-BE49-F238E27FC236}">
                    <a16:creationId xmlns:a16="http://schemas.microsoft.com/office/drawing/2014/main" id="{26A96471-C059-23D7-F99C-6B5E8687BBC8}"/>
                  </a:ext>
                </a:extLst>
              </p:cNvPr>
              <p:cNvSpPr/>
              <p:nvPr/>
            </p:nvSpPr>
            <p:spPr>
              <a:xfrm>
                <a:off x="10311391" y="3084913"/>
                <a:ext cx="202497" cy="162407"/>
              </a:xfrm>
              <a:custGeom>
                <a:avLst/>
                <a:gdLst/>
                <a:ahLst/>
                <a:cxnLst/>
                <a:rect l="l" t="t" r="r" b="b"/>
                <a:pathLst>
                  <a:path w="5041" h="4043" extrusionOk="0">
                    <a:moveTo>
                      <a:pt x="0" y="0"/>
                    </a:moveTo>
                    <a:cubicBezTo>
                      <a:pt x="0" y="1"/>
                      <a:pt x="1407" y="3838"/>
                      <a:pt x="3735" y="4042"/>
                    </a:cubicBezTo>
                    <a:lnTo>
                      <a:pt x="5040" y="3710"/>
                    </a:lnTo>
                    <a:lnTo>
                      <a:pt x="3172" y="845"/>
                    </a:lnTo>
                    <a:cubicBezTo>
                      <a:pt x="3172" y="845"/>
                      <a:pt x="1510" y="640"/>
                      <a:pt x="0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42">
                <a:extLst>
                  <a:ext uri="{FF2B5EF4-FFF2-40B4-BE49-F238E27FC236}">
                    <a16:creationId xmlns:a16="http://schemas.microsoft.com/office/drawing/2014/main" id="{F99999EB-6B2A-5188-DB3C-BAEB7FFAAFA1}"/>
                  </a:ext>
                </a:extLst>
              </p:cNvPr>
              <p:cNvSpPr/>
              <p:nvPr/>
            </p:nvSpPr>
            <p:spPr>
              <a:xfrm>
                <a:off x="10448572" y="3113193"/>
                <a:ext cx="75560" cy="115609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878" extrusionOk="0">
                    <a:moveTo>
                      <a:pt x="0" y="0"/>
                    </a:moveTo>
                    <a:cubicBezTo>
                      <a:pt x="212" y="545"/>
                      <a:pt x="503" y="1041"/>
                      <a:pt x="812" y="1522"/>
                    </a:cubicBezTo>
                    <a:cubicBezTo>
                      <a:pt x="1129" y="2000"/>
                      <a:pt x="1465" y="2465"/>
                      <a:pt x="1881" y="2877"/>
                    </a:cubicBezTo>
                    <a:cubicBezTo>
                      <a:pt x="1669" y="2331"/>
                      <a:pt x="1378" y="1837"/>
                      <a:pt x="1069" y="1355"/>
                    </a:cubicBezTo>
                    <a:cubicBezTo>
                      <a:pt x="751" y="879"/>
                      <a:pt x="415" y="414"/>
                      <a:pt x="0" y="0"/>
                    </a:cubicBezTo>
                    <a:close/>
                  </a:path>
                </a:pathLst>
              </a:custGeom>
              <a:solidFill>
                <a:srgbClr val="361E10">
                  <a:alpha val="29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42">
                <a:extLst>
                  <a:ext uri="{FF2B5EF4-FFF2-40B4-BE49-F238E27FC236}">
                    <a16:creationId xmlns:a16="http://schemas.microsoft.com/office/drawing/2014/main" id="{A9481BFB-5966-C1B1-3333-E195825D949B}"/>
                  </a:ext>
                </a:extLst>
              </p:cNvPr>
              <p:cNvSpPr/>
              <p:nvPr/>
            </p:nvSpPr>
            <p:spPr>
              <a:xfrm>
                <a:off x="10033333" y="1781313"/>
                <a:ext cx="1331756" cy="911136"/>
              </a:xfrm>
              <a:custGeom>
                <a:avLst/>
                <a:gdLst/>
                <a:ahLst/>
                <a:cxnLst/>
                <a:rect l="l" t="t" r="r" b="b"/>
                <a:pathLst>
                  <a:path w="33153" h="22682" extrusionOk="0">
                    <a:moveTo>
                      <a:pt x="14339" y="1"/>
                    </a:moveTo>
                    <a:cubicBezTo>
                      <a:pt x="14128" y="1"/>
                      <a:pt x="13917" y="3"/>
                      <a:pt x="13706" y="8"/>
                    </a:cubicBezTo>
                    <a:cubicBezTo>
                      <a:pt x="12119" y="41"/>
                      <a:pt x="10536" y="220"/>
                      <a:pt x="8982" y="539"/>
                    </a:cubicBezTo>
                    <a:cubicBezTo>
                      <a:pt x="7079" y="929"/>
                      <a:pt x="5118" y="1613"/>
                      <a:pt x="3626" y="2771"/>
                    </a:cubicBezTo>
                    <a:cubicBezTo>
                      <a:pt x="3475" y="2884"/>
                      <a:pt x="3331" y="3004"/>
                      <a:pt x="3193" y="3130"/>
                    </a:cubicBezTo>
                    <a:cubicBezTo>
                      <a:pt x="2659" y="3609"/>
                      <a:pt x="2198" y="4161"/>
                      <a:pt x="1845" y="4797"/>
                    </a:cubicBezTo>
                    <a:cubicBezTo>
                      <a:pt x="1305" y="5766"/>
                      <a:pt x="1059" y="6857"/>
                      <a:pt x="1041" y="7958"/>
                    </a:cubicBezTo>
                    <a:cubicBezTo>
                      <a:pt x="1038" y="8087"/>
                      <a:pt x="1038" y="8214"/>
                      <a:pt x="1044" y="8342"/>
                    </a:cubicBezTo>
                    <a:cubicBezTo>
                      <a:pt x="1044" y="8407"/>
                      <a:pt x="1044" y="8471"/>
                      <a:pt x="1050" y="8539"/>
                    </a:cubicBezTo>
                    <a:cubicBezTo>
                      <a:pt x="1072" y="8972"/>
                      <a:pt x="1127" y="9408"/>
                      <a:pt x="1207" y="9838"/>
                    </a:cubicBezTo>
                    <a:cubicBezTo>
                      <a:pt x="1117" y="10043"/>
                      <a:pt x="879" y="10619"/>
                      <a:pt x="660" y="11424"/>
                    </a:cubicBezTo>
                    <a:cubicBezTo>
                      <a:pt x="593" y="11667"/>
                      <a:pt x="529" y="11931"/>
                      <a:pt x="470" y="12213"/>
                    </a:cubicBezTo>
                    <a:cubicBezTo>
                      <a:pt x="446" y="12333"/>
                      <a:pt x="421" y="12456"/>
                      <a:pt x="400" y="12585"/>
                    </a:cubicBezTo>
                    <a:cubicBezTo>
                      <a:pt x="0" y="14829"/>
                      <a:pt x="74" y="17944"/>
                      <a:pt x="2644" y="20160"/>
                    </a:cubicBezTo>
                    <a:cubicBezTo>
                      <a:pt x="2901" y="18920"/>
                      <a:pt x="3000" y="17656"/>
                      <a:pt x="2907" y="16385"/>
                    </a:cubicBezTo>
                    <a:cubicBezTo>
                      <a:pt x="8417" y="14080"/>
                      <a:pt x="11207" y="10991"/>
                      <a:pt x="12512" y="9042"/>
                    </a:cubicBezTo>
                    <a:cubicBezTo>
                      <a:pt x="12512" y="10635"/>
                      <a:pt x="12936" y="14226"/>
                      <a:pt x="16537" y="15872"/>
                    </a:cubicBezTo>
                    <a:cubicBezTo>
                      <a:pt x="16506" y="15780"/>
                      <a:pt x="15972" y="14322"/>
                      <a:pt x="15588" y="12938"/>
                    </a:cubicBezTo>
                    <a:lnTo>
                      <a:pt x="15588" y="12938"/>
                    </a:lnTo>
                    <a:cubicBezTo>
                      <a:pt x="17264" y="14509"/>
                      <a:pt x="19720" y="16038"/>
                      <a:pt x="23174" y="16591"/>
                    </a:cubicBezTo>
                    <a:cubicBezTo>
                      <a:pt x="23655" y="18233"/>
                      <a:pt x="24471" y="19928"/>
                      <a:pt x="25877" y="20916"/>
                    </a:cubicBezTo>
                    <a:lnTo>
                      <a:pt x="26338" y="22681"/>
                    </a:lnTo>
                    <a:cubicBezTo>
                      <a:pt x="26338" y="22681"/>
                      <a:pt x="28554" y="19838"/>
                      <a:pt x="30010" y="18353"/>
                    </a:cubicBezTo>
                    <a:cubicBezTo>
                      <a:pt x="30191" y="18302"/>
                      <a:pt x="30384" y="18274"/>
                      <a:pt x="30589" y="18274"/>
                    </a:cubicBezTo>
                    <a:cubicBezTo>
                      <a:pt x="30834" y="18274"/>
                      <a:pt x="31096" y="18315"/>
                      <a:pt x="31375" y="18404"/>
                    </a:cubicBezTo>
                    <a:cubicBezTo>
                      <a:pt x="31864" y="18564"/>
                      <a:pt x="32241" y="19007"/>
                      <a:pt x="32478" y="19602"/>
                    </a:cubicBezTo>
                    <a:cubicBezTo>
                      <a:pt x="32603" y="19062"/>
                      <a:pt x="32705" y="18512"/>
                      <a:pt x="32784" y="17959"/>
                    </a:cubicBezTo>
                    <a:cubicBezTo>
                      <a:pt x="32799" y="17849"/>
                      <a:pt x="32818" y="17739"/>
                      <a:pt x="32831" y="17628"/>
                    </a:cubicBezTo>
                    <a:cubicBezTo>
                      <a:pt x="32889" y="17195"/>
                      <a:pt x="32938" y="16765"/>
                      <a:pt x="32984" y="16335"/>
                    </a:cubicBezTo>
                    <a:cubicBezTo>
                      <a:pt x="32984" y="16330"/>
                      <a:pt x="32984" y="16324"/>
                      <a:pt x="32987" y="16317"/>
                    </a:cubicBezTo>
                    <a:cubicBezTo>
                      <a:pt x="32996" y="16213"/>
                      <a:pt x="33008" y="16109"/>
                      <a:pt x="33017" y="16004"/>
                    </a:cubicBezTo>
                    <a:cubicBezTo>
                      <a:pt x="33085" y="15317"/>
                      <a:pt x="33137" y="14623"/>
                      <a:pt x="33146" y="13933"/>
                    </a:cubicBezTo>
                    <a:cubicBezTo>
                      <a:pt x="33152" y="13751"/>
                      <a:pt x="33152" y="13570"/>
                      <a:pt x="33146" y="13389"/>
                    </a:cubicBezTo>
                    <a:cubicBezTo>
                      <a:pt x="33137" y="12861"/>
                      <a:pt x="33097" y="12333"/>
                      <a:pt x="33014" y="11810"/>
                    </a:cubicBezTo>
                    <a:cubicBezTo>
                      <a:pt x="32990" y="11658"/>
                      <a:pt x="32962" y="11507"/>
                      <a:pt x="32931" y="11353"/>
                    </a:cubicBezTo>
                    <a:cubicBezTo>
                      <a:pt x="32588" y="9717"/>
                      <a:pt x="31734" y="8121"/>
                      <a:pt x="30304" y="7185"/>
                    </a:cubicBezTo>
                    <a:cubicBezTo>
                      <a:pt x="30237" y="6742"/>
                      <a:pt x="30102" y="6334"/>
                      <a:pt x="29914" y="5956"/>
                    </a:cubicBezTo>
                    <a:cubicBezTo>
                      <a:pt x="29150" y="4425"/>
                      <a:pt x="27501" y="3360"/>
                      <a:pt x="25835" y="2569"/>
                    </a:cubicBezTo>
                    <a:cubicBezTo>
                      <a:pt x="24840" y="2095"/>
                      <a:pt x="23812" y="1684"/>
                      <a:pt x="22759" y="1343"/>
                    </a:cubicBezTo>
                    <a:cubicBezTo>
                      <a:pt x="22301" y="1190"/>
                      <a:pt x="21838" y="1052"/>
                      <a:pt x="21371" y="929"/>
                    </a:cubicBezTo>
                    <a:cubicBezTo>
                      <a:pt x="19388" y="394"/>
                      <a:pt x="17344" y="88"/>
                      <a:pt x="15288" y="18"/>
                    </a:cubicBezTo>
                    <a:cubicBezTo>
                      <a:pt x="14971" y="6"/>
                      <a:pt x="14655" y="1"/>
                      <a:pt x="14339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42">
                <a:extLst>
                  <a:ext uri="{FF2B5EF4-FFF2-40B4-BE49-F238E27FC236}">
                    <a16:creationId xmlns:a16="http://schemas.microsoft.com/office/drawing/2014/main" id="{2543FAA8-569A-3CE7-489E-68C0E8C12901}"/>
                  </a:ext>
                </a:extLst>
              </p:cNvPr>
              <p:cNvSpPr/>
              <p:nvPr/>
            </p:nvSpPr>
            <p:spPr>
              <a:xfrm>
                <a:off x="10016944" y="2017714"/>
                <a:ext cx="1352122" cy="674695"/>
              </a:xfrm>
              <a:custGeom>
                <a:avLst/>
                <a:gdLst/>
                <a:ahLst/>
                <a:cxnLst/>
                <a:rect l="l" t="t" r="r" b="b"/>
                <a:pathLst>
                  <a:path w="33660" h="16796" extrusionOk="0">
                    <a:moveTo>
                      <a:pt x="12598" y="1"/>
                    </a:moveTo>
                    <a:cubicBezTo>
                      <a:pt x="11314" y="2887"/>
                      <a:pt x="8782" y="5192"/>
                      <a:pt x="5790" y="6199"/>
                    </a:cubicBezTo>
                    <a:cubicBezTo>
                      <a:pt x="5124" y="6424"/>
                      <a:pt x="4387" y="6568"/>
                      <a:pt x="3674" y="6568"/>
                    </a:cubicBezTo>
                    <a:cubicBezTo>
                      <a:pt x="2683" y="6568"/>
                      <a:pt x="1736" y="6290"/>
                      <a:pt x="1086" y="5564"/>
                    </a:cubicBezTo>
                    <a:cubicBezTo>
                      <a:pt x="1081" y="5555"/>
                      <a:pt x="1072" y="5548"/>
                      <a:pt x="1068" y="5539"/>
                    </a:cubicBezTo>
                    <a:lnTo>
                      <a:pt x="1068" y="5539"/>
                    </a:lnTo>
                    <a:cubicBezTo>
                      <a:pt x="466" y="7743"/>
                      <a:pt x="0" y="11641"/>
                      <a:pt x="3052" y="14275"/>
                    </a:cubicBezTo>
                    <a:cubicBezTo>
                      <a:pt x="3309" y="13035"/>
                      <a:pt x="3407" y="11771"/>
                      <a:pt x="3315" y="10500"/>
                    </a:cubicBezTo>
                    <a:cubicBezTo>
                      <a:pt x="8825" y="8194"/>
                      <a:pt x="11615" y="5106"/>
                      <a:pt x="12920" y="3157"/>
                    </a:cubicBezTo>
                    <a:cubicBezTo>
                      <a:pt x="12920" y="4750"/>
                      <a:pt x="13344" y="8341"/>
                      <a:pt x="16945" y="9987"/>
                    </a:cubicBezTo>
                    <a:cubicBezTo>
                      <a:pt x="16914" y="9895"/>
                      <a:pt x="16380" y="8437"/>
                      <a:pt x="15996" y="7052"/>
                    </a:cubicBezTo>
                    <a:lnTo>
                      <a:pt x="15996" y="7052"/>
                    </a:lnTo>
                    <a:cubicBezTo>
                      <a:pt x="17672" y="8624"/>
                      <a:pt x="20127" y="10152"/>
                      <a:pt x="23580" y="10706"/>
                    </a:cubicBezTo>
                    <a:cubicBezTo>
                      <a:pt x="24063" y="12347"/>
                      <a:pt x="24879" y="14042"/>
                      <a:pt x="26285" y="15030"/>
                    </a:cubicBezTo>
                    <a:lnTo>
                      <a:pt x="26746" y="16795"/>
                    </a:lnTo>
                    <a:cubicBezTo>
                      <a:pt x="26746" y="16795"/>
                      <a:pt x="28962" y="13953"/>
                      <a:pt x="30418" y="12468"/>
                    </a:cubicBezTo>
                    <a:cubicBezTo>
                      <a:pt x="30599" y="12417"/>
                      <a:pt x="30792" y="12389"/>
                      <a:pt x="30997" y="12389"/>
                    </a:cubicBezTo>
                    <a:cubicBezTo>
                      <a:pt x="31242" y="12389"/>
                      <a:pt x="31504" y="12429"/>
                      <a:pt x="31783" y="12519"/>
                    </a:cubicBezTo>
                    <a:cubicBezTo>
                      <a:pt x="32271" y="12679"/>
                      <a:pt x="32649" y="13121"/>
                      <a:pt x="32886" y="13717"/>
                    </a:cubicBezTo>
                    <a:cubicBezTo>
                      <a:pt x="33137" y="12645"/>
                      <a:pt x="33278" y="11540"/>
                      <a:pt x="33391" y="10450"/>
                    </a:cubicBezTo>
                    <a:cubicBezTo>
                      <a:pt x="33548" y="8947"/>
                      <a:pt x="33659" y="7414"/>
                      <a:pt x="33422" y="5925"/>
                    </a:cubicBezTo>
                    <a:lnTo>
                      <a:pt x="33422" y="5925"/>
                    </a:lnTo>
                    <a:lnTo>
                      <a:pt x="33422" y="5926"/>
                    </a:lnTo>
                    <a:cubicBezTo>
                      <a:pt x="33303" y="6847"/>
                      <a:pt x="33041" y="7728"/>
                      <a:pt x="32536" y="8508"/>
                    </a:cubicBezTo>
                    <a:cubicBezTo>
                      <a:pt x="31698" y="9803"/>
                      <a:pt x="30212" y="10651"/>
                      <a:pt x="28673" y="10718"/>
                    </a:cubicBezTo>
                    <a:cubicBezTo>
                      <a:pt x="28621" y="10720"/>
                      <a:pt x="28568" y="10721"/>
                      <a:pt x="28516" y="10721"/>
                    </a:cubicBezTo>
                    <a:cubicBezTo>
                      <a:pt x="27030" y="10721"/>
                      <a:pt x="25578" y="9808"/>
                      <a:pt x="24661" y="8633"/>
                    </a:cubicBezTo>
                    <a:cubicBezTo>
                      <a:pt x="24139" y="8923"/>
                      <a:pt x="23564" y="9046"/>
                      <a:pt x="22976" y="9046"/>
                    </a:cubicBezTo>
                    <a:cubicBezTo>
                      <a:pt x="21975" y="9046"/>
                      <a:pt x="20935" y="8690"/>
                      <a:pt x="20045" y="8197"/>
                    </a:cubicBezTo>
                    <a:cubicBezTo>
                      <a:pt x="18092" y="7111"/>
                      <a:pt x="16465" y="5395"/>
                      <a:pt x="15533" y="3363"/>
                    </a:cubicBezTo>
                    <a:cubicBezTo>
                      <a:pt x="15170" y="4526"/>
                      <a:pt x="15069" y="5711"/>
                      <a:pt x="15197" y="6923"/>
                    </a:cubicBezTo>
                    <a:cubicBezTo>
                      <a:pt x="14488" y="5888"/>
                      <a:pt x="13905" y="4706"/>
                      <a:pt x="13458" y="3475"/>
                    </a:cubicBezTo>
                    <a:cubicBezTo>
                      <a:pt x="14442" y="3178"/>
                      <a:pt x="20588" y="1446"/>
                      <a:pt x="30712" y="1300"/>
                    </a:cubicBezTo>
                    <a:cubicBezTo>
                      <a:pt x="30712" y="1300"/>
                      <a:pt x="28341" y="288"/>
                      <a:pt x="23966" y="288"/>
                    </a:cubicBezTo>
                    <a:cubicBezTo>
                      <a:pt x="21130" y="288"/>
                      <a:pt x="17452" y="713"/>
                      <a:pt x="13032" y="2114"/>
                    </a:cubicBezTo>
                    <a:cubicBezTo>
                      <a:pt x="12841" y="1409"/>
                      <a:pt x="12691" y="700"/>
                      <a:pt x="12598" y="1"/>
                    </a:cubicBezTo>
                    <a:close/>
                  </a:path>
                </a:pathLst>
              </a:custGeom>
              <a:solidFill>
                <a:srgbClr val="361E10">
                  <a:alpha val="10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42">
                <a:extLst>
                  <a:ext uri="{FF2B5EF4-FFF2-40B4-BE49-F238E27FC236}">
                    <a16:creationId xmlns:a16="http://schemas.microsoft.com/office/drawing/2014/main" id="{B3EA52FD-841D-8E94-87C9-DBAA8F17C8CA}"/>
                  </a:ext>
                </a:extLst>
              </p:cNvPr>
              <p:cNvSpPr/>
              <p:nvPr/>
            </p:nvSpPr>
            <p:spPr>
              <a:xfrm>
                <a:off x="10075030" y="1781313"/>
                <a:ext cx="1159989" cy="343012"/>
              </a:xfrm>
              <a:custGeom>
                <a:avLst/>
                <a:gdLst/>
                <a:ahLst/>
                <a:cxnLst/>
                <a:rect l="l" t="t" r="r" b="b"/>
                <a:pathLst>
                  <a:path w="28877" h="8539" extrusionOk="0">
                    <a:moveTo>
                      <a:pt x="13301" y="1"/>
                    </a:moveTo>
                    <a:cubicBezTo>
                      <a:pt x="13090" y="1"/>
                      <a:pt x="12879" y="3"/>
                      <a:pt x="12668" y="8"/>
                    </a:cubicBezTo>
                    <a:cubicBezTo>
                      <a:pt x="11081" y="42"/>
                      <a:pt x="9498" y="220"/>
                      <a:pt x="7944" y="540"/>
                    </a:cubicBezTo>
                    <a:cubicBezTo>
                      <a:pt x="6041" y="929"/>
                      <a:pt x="4080" y="1613"/>
                      <a:pt x="2588" y="2771"/>
                    </a:cubicBezTo>
                    <a:cubicBezTo>
                      <a:pt x="2437" y="2884"/>
                      <a:pt x="2293" y="3005"/>
                      <a:pt x="2155" y="3130"/>
                    </a:cubicBezTo>
                    <a:cubicBezTo>
                      <a:pt x="1621" y="3609"/>
                      <a:pt x="1160" y="4161"/>
                      <a:pt x="807" y="4797"/>
                    </a:cubicBezTo>
                    <a:cubicBezTo>
                      <a:pt x="267" y="5768"/>
                      <a:pt x="21" y="6857"/>
                      <a:pt x="3" y="7958"/>
                    </a:cubicBezTo>
                    <a:cubicBezTo>
                      <a:pt x="0" y="8088"/>
                      <a:pt x="0" y="8214"/>
                      <a:pt x="6" y="8342"/>
                    </a:cubicBezTo>
                    <a:cubicBezTo>
                      <a:pt x="6" y="8407"/>
                      <a:pt x="6" y="8471"/>
                      <a:pt x="12" y="8539"/>
                    </a:cubicBezTo>
                    <a:cubicBezTo>
                      <a:pt x="31" y="8459"/>
                      <a:pt x="49" y="8383"/>
                      <a:pt x="76" y="8306"/>
                    </a:cubicBezTo>
                    <a:cubicBezTo>
                      <a:pt x="139" y="8097"/>
                      <a:pt x="224" y="7889"/>
                      <a:pt x="319" y="7688"/>
                    </a:cubicBezTo>
                    <a:cubicBezTo>
                      <a:pt x="429" y="7459"/>
                      <a:pt x="556" y="7238"/>
                      <a:pt x="678" y="7026"/>
                    </a:cubicBezTo>
                    <a:cubicBezTo>
                      <a:pt x="1547" y="5540"/>
                      <a:pt x="2539" y="4048"/>
                      <a:pt x="3862" y="2983"/>
                    </a:cubicBezTo>
                    <a:cubicBezTo>
                      <a:pt x="4205" y="2704"/>
                      <a:pt x="4574" y="2455"/>
                      <a:pt x="4967" y="2240"/>
                    </a:cubicBezTo>
                    <a:cubicBezTo>
                      <a:pt x="4970" y="2237"/>
                      <a:pt x="4976" y="2237"/>
                      <a:pt x="4979" y="2234"/>
                    </a:cubicBezTo>
                    <a:cubicBezTo>
                      <a:pt x="5863" y="1755"/>
                      <a:pt x="6846" y="1481"/>
                      <a:pt x="7834" y="1288"/>
                    </a:cubicBezTo>
                    <a:cubicBezTo>
                      <a:pt x="9125" y="1036"/>
                      <a:pt x="10427" y="923"/>
                      <a:pt x="11731" y="923"/>
                    </a:cubicBezTo>
                    <a:cubicBezTo>
                      <a:pt x="12572" y="923"/>
                      <a:pt x="13413" y="970"/>
                      <a:pt x="14253" y="1058"/>
                    </a:cubicBezTo>
                    <a:cubicBezTo>
                      <a:pt x="14799" y="1116"/>
                      <a:pt x="15345" y="1193"/>
                      <a:pt x="15891" y="1282"/>
                    </a:cubicBezTo>
                    <a:cubicBezTo>
                      <a:pt x="17758" y="1593"/>
                      <a:pt x="19606" y="2087"/>
                      <a:pt x="21411" y="2691"/>
                    </a:cubicBezTo>
                    <a:cubicBezTo>
                      <a:pt x="21767" y="2810"/>
                      <a:pt x="22120" y="2934"/>
                      <a:pt x="22473" y="3060"/>
                    </a:cubicBezTo>
                    <a:cubicBezTo>
                      <a:pt x="22986" y="3243"/>
                      <a:pt x="23492" y="3438"/>
                      <a:pt x="23995" y="3637"/>
                    </a:cubicBezTo>
                    <a:cubicBezTo>
                      <a:pt x="25672" y="4299"/>
                      <a:pt x="27329" y="5040"/>
                      <a:pt x="28876" y="5958"/>
                    </a:cubicBezTo>
                    <a:cubicBezTo>
                      <a:pt x="28112" y="4426"/>
                      <a:pt x="26463" y="3361"/>
                      <a:pt x="24797" y="2569"/>
                    </a:cubicBezTo>
                    <a:cubicBezTo>
                      <a:pt x="23802" y="2096"/>
                      <a:pt x="22774" y="1684"/>
                      <a:pt x="21721" y="1343"/>
                    </a:cubicBezTo>
                    <a:cubicBezTo>
                      <a:pt x="21263" y="1190"/>
                      <a:pt x="20800" y="1052"/>
                      <a:pt x="20333" y="929"/>
                    </a:cubicBezTo>
                    <a:cubicBezTo>
                      <a:pt x="18350" y="395"/>
                      <a:pt x="16306" y="88"/>
                      <a:pt x="14250" y="18"/>
                    </a:cubicBezTo>
                    <a:cubicBezTo>
                      <a:pt x="13933" y="6"/>
                      <a:pt x="13617" y="1"/>
                      <a:pt x="13301" y="1"/>
                    </a:cubicBezTo>
                    <a:close/>
                  </a:path>
                </a:pathLst>
              </a:custGeom>
              <a:solidFill>
                <a:srgbClr val="361E10">
                  <a:alpha val="10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42">
                <a:extLst>
                  <a:ext uri="{FF2B5EF4-FFF2-40B4-BE49-F238E27FC236}">
                    <a16:creationId xmlns:a16="http://schemas.microsoft.com/office/drawing/2014/main" id="{986CCBCD-8AF9-21C1-94AE-DE16A7A2D500}"/>
                  </a:ext>
                </a:extLst>
              </p:cNvPr>
              <p:cNvSpPr/>
              <p:nvPr/>
            </p:nvSpPr>
            <p:spPr>
              <a:xfrm>
                <a:off x="10739885" y="2117536"/>
                <a:ext cx="612271" cy="388645"/>
              </a:xfrm>
              <a:custGeom>
                <a:avLst/>
                <a:gdLst/>
                <a:ahLst/>
                <a:cxnLst/>
                <a:rect l="l" t="t" r="r" b="b"/>
                <a:pathLst>
                  <a:path w="15242" h="967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84" y="1523"/>
                      <a:pt x="1821" y="2913"/>
                      <a:pt x="2982" y="4187"/>
                    </a:cubicBezTo>
                    <a:cubicBezTo>
                      <a:pt x="4144" y="5461"/>
                      <a:pt x="5477" y="6590"/>
                      <a:pt x="6944" y="7530"/>
                    </a:cubicBezTo>
                    <a:cubicBezTo>
                      <a:pt x="7687" y="7984"/>
                      <a:pt x="8461" y="8393"/>
                      <a:pt x="9267" y="8733"/>
                    </a:cubicBezTo>
                    <a:cubicBezTo>
                      <a:pt x="10078" y="9062"/>
                      <a:pt x="10919" y="9322"/>
                      <a:pt x="11779" y="9482"/>
                    </a:cubicBezTo>
                    <a:cubicBezTo>
                      <a:pt x="12474" y="9624"/>
                      <a:pt x="13181" y="9675"/>
                      <a:pt x="13884" y="9675"/>
                    </a:cubicBezTo>
                    <a:cubicBezTo>
                      <a:pt x="14050" y="9675"/>
                      <a:pt x="14216" y="9672"/>
                      <a:pt x="14382" y="9667"/>
                    </a:cubicBezTo>
                    <a:cubicBezTo>
                      <a:pt x="14655" y="9654"/>
                      <a:pt x="14925" y="9626"/>
                      <a:pt x="15195" y="9590"/>
                    </a:cubicBezTo>
                    <a:cubicBezTo>
                      <a:pt x="15210" y="9479"/>
                      <a:pt x="15229" y="9369"/>
                      <a:pt x="15242" y="9258"/>
                    </a:cubicBezTo>
                    <a:cubicBezTo>
                      <a:pt x="14956" y="9255"/>
                      <a:pt x="14674" y="9243"/>
                      <a:pt x="14391" y="9212"/>
                    </a:cubicBezTo>
                    <a:cubicBezTo>
                      <a:pt x="14183" y="9209"/>
                      <a:pt x="13974" y="9166"/>
                      <a:pt x="13768" y="9145"/>
                    </a:cubicBezTo>
                    <a:cubicBezTo>
                      <a:pt x="13562" y="9120"/>
                      <a:pt x="13356" y="9099"/>
                      <a:pt x="13150" y="9052"/>
                    </a:cubicBezTo>
                    <a:lnTo>
                      <a:pt x="12540" y="8933"/>
                    </a:lnTo>
                    <a:lnTo>
                      <a:pt x="11938" y="8782"/>
                    </a:lnTo>
                    <a:cubicBezTo>
                      <a:pt x="10345" y="8343"/>
                      <a:pt x="8834" y="7637"/>
                      <a:pt x="7432" y="6750"/>
                    </a:cubicBezTo>
                    <a:cubicBezTo>
                      <a:pt x="6726" y="6317"/>
                      <a:pt x="6054" y="5826"/>
                      <a:pt x="5397" y="5310"/>
                    </a:cubicBezTo>
                    <a:cubicBezTo>
                      <a:pt x="4737" y="4800"/>
                      <a:pt x="4108" y="4245"/>
                      <a:pt x="3487" y="3680"/>
                    </a:cubicBezTo>
                    <a:cubicBezTo>
                      <a:pt x="2263" y="2536"/>
                      <a:pt x="1099" y="1308"/>
                      <a:pt x="1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42">
                <a:extLst>
                  <a:ext uri="{FF2B5EF4-FFF2-40B4-BE49-F238E27FC236}">
                    <a16:creationId xmlns:a16="http://schemas.microsoft.com/office/drawing/2014/main" id="{81B7F327-1DC2-663E-A2A7-242C3FC7687A}"/>
                  </a:ext>
                </a:extLst>
              </p:cNvPr>
              <p:cNvSpPr/>
              <p:nvPr/>
            </p:nvSpPr>
            <p:spPr>
              <a:xfrm>
                <a:off x="10903257" y="2092832"/>
                <a:ext cx="456412" cy="343976"/>
              </a:xfrm>
              <a:custGeom>
                <a:avLst/>
                <a:gdLst/>
                <a:ahLst/>
                <a:cxnLst/>
                <a:rect l="l" t="t" r="r" b="b"/>
                <a:pathLst>
                  <a:path w="11362" h="856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20" y="1229"/>
                      <a:pt x="1259" y="2359"/>
                      <a:pt x="2103" y="3399"/>
                    </a:cubicBezTo>
                    <a:cubicBezTo>
                      <a:pt x="2521" y="3924"/>
                      <a:pt x="2988" y="4409"/>
                      <a:pt x="3463" y="4885"/>
                    </a:cubicBezTo>
                    <a:cubicBezTo>
                      <a:pt x="3951" y="5349"/>
                      <a:pt x="4474" y="5781"/>
                      <a:pt x="5010" y="6190"/>
                    </a:cubicBezTo>
                    <a:cubicBezTo>
                      <a:pt x="6097" y="6994"/>
                      <a:pt x="7309" y="7648"/>
                      <a:pt x="8602" y="8065"/>
                    </a:cubicBezTo>
                    <a:cubicBezTo>
                      <a:pt x="9486" y="8360"/>
                      <a:pt x="10406" y="8531"/>
                      <a:pt x="11330" y="8562"/>
                    </a:cubicBezTo>
                    <a:cubicBezTo>
                      <a:pt x="11340" y="8458"/>
                      <a:pt x="11352" y="8354"/>
                      <a:pt x="11361" y="8249"/>
                    </a:cubicBezTo>
                    <a:cubicBezTo>
                      <a:pt x="10496" y="8034"/>
                      <a:pt x="9658" y="7755"/>
                      <a:pt x="8859" y="7395"/>
                    </a:cubicBezTo>
                    <a:cubicBezTo>
                      <a:pt x="7684" y="6880"/>
                      <a:pt x="6592" y="6208"/>
                      <a:pt x="5556" y="5450"/>
                    </a:cubicBezTo>
                    <a:cubicBezTo>
                      <a:pt x="4519" y="4695"/>
                      <a:pt x="3556" y="3832"/>
                      <a:pt x="2635" y="2917"/>
                    </a:cubicBezTo>
                    <a:cubicBezTo>
                      <a:pt x="1717" y="2000"/>
                      <a:pt x="842" y="1030"/>
                      <a:pt x="1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42">
                <a:extLst>
                  <a:ext uri="{FF2B5EF4-FFF2-40B4-BE49-F238E27FC236}">
                    <a16:creationId xmlns:a16="http://schemas.microsoft.com/office/drawing/2014/main" id="{0730559C-6A5A-DD18-7A39-59324119BB11}"/>
                  </a:ext>
                </a:extLst>
              </p:cNvPr>
              <p:cNvSpPr/>
              <p:nvPr/>
            </p:nvSpPr>
            <p:spPr>
              <a:xfrm>
                <a:off x="11063576" y="2077326"/>
                <a:ext cx="301516" cy="263676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65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61" y="994"/>
                      <a:pt x="743" y="1918"/>
                      <a:pt x="1333" y="2766"/>
                    </a:cubicBezTo>
                    <a:cubicBezTo>
                      <a:pt x="1922" y="3619"/>
                      <a:pt x="2646" y="4386"/>
                      <a:pt x="3487" y="5015"/>
                    </a:cubicBezTo>
                    <a:cubicBezTo>
                      <a:pt x="3908" y="5329"/>
                      <a:pt x="4356" y="5611"/>
                      <a:pt x="4832" y="5839"/>
                    </a:cubicBezTo>
                    <a:cubicBezTo>
                      <a:pt x="5307" y="6069"/>
                      <a:pt x="5802" y="6259"/>
                      <a:pt x="6318" y="6376"/>
                    </a:cubicBezTo>
                    <a:cubicBezTo>
                      <a:pt x="6708" y="6477"/>
                      <a:pt x="7104" y="6539"/>
                      <a:pt x="7499" y="6564"/>
                    </a:cubicBezTo>
                    <a:cubicBezTo>
                      <a:pt x="7505" y="6382"/>
                      <a:pt x="7505" y="6201"/>
                      <a:pt x="7499" y="6020"/>
                    </a:cubicBezTo>
                    <a:cubicBezTo>
                      <a:pt x="7168" y="5928"/>
                      <a:pt x="6846" y="5820"/>
                      <a:pt x="6533" y="5691"/>
                    </a:cubicBezTo>
                    <a:cubicBezTo>
                      <a:pt x="6087" y="5513"/>
                      <a:pt x="5654" y="5304"/>
                      <a:pt x="5240" y="5065"/>
                    </a:cubicBezTo>
                    <a:cubicBezTo>
                      <a:pt x="4823" y="4832"/>
                      <a:pt x="4421" y="4568"/>
                      <a:pt x="4037" y="4279"/>
                    </a:cubicBezTo>
                    <a:cubicBezTo>
                      <a:pt x="3266" y="3705"/>
                      <a:pt x="2560" y="3037"/>
                      <a:pt x="1891" y="2321"/>
                    </a:cubicBezTo>
                    <a:cubicBezTo>
                      <a:pt x="1228" y="1596"/>
                      <a:pt x="605" y="826"/>
                      <a:pt x="1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795;p42">
                <a:extLst>
                  <a:ext uri="{FF2B5EF4-FFF2-40B4-BE49-F238E27FC236}">
                    <a16:creationId xmlns:a16="http://schemas.microsoft.com/office/drawing/2014/main" id="{BD4ABCB6-8F6D-7B86-DD2D-5092A2822329}"/>
                  </a:ext>
                </a:extLst>
              </p:cNvPr>
              <p:cNvSpPr/>
              <p:nvPr/>
            </p:nvSpPr>
            <p:spPr>
              <a:xfrm>
                <a:off x="10035422" y="2131837"/>
                <a:ext cx="6708" cy="5704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42" extrusionOk="0">
                    <a:moveTo>
                      <a:pt x="147" y="1"/>
                    </a:moveTo>
                    <a:cubicBezTo>
                      <a:pt x="99" y="46"/>
                      <a:pt x="50" y="92"/>
                      <a:pt x="0" y="142"/>
                    </a:cubicBezTo>
                    <a:cubicBezTo>
                      <a:pt x="56" y="114"/>
                      <a:pt x="111" y="86"/>
                      <a:pt x="166" y="56"/>
                    </a:cubicBezTo>
                    <a:cubicBezTo>
                      <a:pt x="157" y="37"/>
                      <a:pt x="151" y="18"/>
                      <a:pt x="147" y="1"/>
                    </a:cubicBezTo>
                    <a:close/>
                  </a:path>
                </a:pathLst>
              </a:custGeom>
              <a:solidFill>
                <a:srgbClr val="981C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42">
                <a:extLst>
                  <a:ext uri="{FF2B5EF4-FFF2-40B4-BE49-F238E27FC236}">
                    <a16:creationId xmlns:a16="http://schemas.microsoft.com/office/drawing/2014/main" id="{EC1AC5D8-A001-6976-1B8B-C1998B40A40C}"/>
                  </a:ext>
                </a:extLst>
              </p:cNvPr>
              <p:cNvSpPr/>
              <p:nvPr/>
            </p:nvSpPr>
            <p:spPr>
              <a:xfrm>
                <a:off x="10074990" y="1995821"/>
                <a:ext cx="530887" cy="120631"/>
              </a:xfrm>
              <a:custGeom>
                <a:avLst/>
                <a:gdLst/>
                <a:ahLst/>
                <a:cxnLst/>
                <a:rect l="l" t="t" r="r" b="b"/>
                <a:pathLst>
                  <a:path w="13216" h="3003" extrusionOk="0">
                    <a:moveTo>
                      <a:pt x="7048" y="0"/>
                    </a:moveTo>
                    <a:cubicBezTo>
                      <a:pt x="6647" y="0"/>
                      <a:pt x="6247" y="24"/>
                      <a:pt x="5848" y="73"/>
                    </a:cubicBezTo>
                    <a:cubicBezTo>
                      <a:pt x="5520" y="89"/>
                      <a:pt x="5200" y="181"/>
                      <a:pt x="4875" y="236"/>
                    </a:cubicBezTo>
                    <a:lnTo>
                      <a:pt x="4393" y="338"/>
                    </a:lnTo>
                    <a:cubicBezTo>
                      <a:pt x="4230" y="371"/>
                      <a:pt x="4080" y="433"/>
                      <a:pt x="3923" y="483"/>
                    </a:cubicBezTo>
                    <a:lnTo>
                      <a:pt x="2994" y="801"/>
                    </a:lnTo>
                    <a:cubicBezTo>
                      <a:pt x="2693" y="936"/>
                      <a:pt x="2401" y="1081"/>
                      <a:pt x="2109" y="1228"/>
                    </a:cubicBezTo>
                    <a:lnTo>
                      <a:pt x="1673" y="1443"/>
                    </a:lnTo>
                    <a:cubicBezTo>
                      <a:pt x="1532" y="1526"/>
                      <a:pt x="1397" y="1615"/>
                      <a:pt x="1262" y="1707"/>
                    </a:cubicBezTo>
                    <a:lnTo>
                      <a:pt x="458" y="2248"/>
                    </a:lnTo>
                    <a:cubicBezTo>
                      <a:pt x="409" y="2278"/>
                      <a:pt x="363" y="2312"/>
                      <a:pt x="320" y="2348"/>
                    </a:cubicBezTo>
                    <a:cubicBezTo>
                      <a:pt x="237" y="2413"/>
                      <a:pt x="157" y="2480"/>
                      <a:pt x="80" y="2551"/>
                    </a:cubicBezTo>
                    <a:cubicBezTo>
                      <a:pt x="55" y="2573"/>
                      <a:pt x="28" y="2598"/>
                      <a:pt x="4" y="2618"/>
                    </a:cubicBezTo>
                    <a:cubicBezTo>
                      <a:pt x="0" y="2748"/>
                      <a:pt x="0" y="2874"/>
                      <a:pt x="7" y="3002"/>
                    </a:cubicBezTo>
                    <a:cubicBezTo>
                      <a:pt x="32" y="2990"/>
                      <a:pt x="53" y="2978"/>
                      <a:pt x="77" y="2965"/>
                    </a:cubicBezTo>
                    <a:cubicBezTo>
                      <a:pt x="280" y="2846"/>
                      <a:pt x="477" y="2723"/>
                      <a:pt x="695" y="2634"/>
                    </a:cubicBezTo>
                    <a:lnTo>
                      <a:pt x="1545" y="2238"/>
                    </a:lnTo>
                    <a:cubicBezTo>
                      <a:pt x="1689" y="2177"/>
                      <a:pt x="1825" y="2103"/>
                      <a:pt x="1966" y="2042"/>
                    </a:cubicBezTo>
                    <a:lnTo>
                      <a:pt x="2404" y="1882"/>
                    </a:lnTo>
                    <a:cubicBezTo>
                      <a:pt x="2696" y="1780"/>
                      <a:pt x="2984" y="1670"/>
                      <a:pt x="3270" y="1559"/>
                    </a:cubicBezTo>
                    <a:lnTo>
                      <a:pt x="4158" y="1324"/>
                    </a:lnTo>
                    <a:cubicBezTo>
                      <a:pt x="4307" y="1289"/>
                      <a:pt x="4448" y="1231"/>
                      <a:pt x="4602" y="1206"/>
                    </a:cubicBezTo>
                    <a:lnTo>
                      <a:pt x="5054" y="1130"/>
                    </a:lnTo>
                    <a:cubicBezTo>
                      <a:pt x="5355" y="1084"/>
                      <a:pt x="5649" y="998"/>
                      <a:pt x="5953" y="989"/>
                    </a:cubicBezTo>
                    <a:lnTo>
                      <a:pt x="6864" y="903"/>
                    </a:lnTo>
                    <a:cubicBezTo>
                      <a:pt x="6941" y="902"/>
                      <a:pt x="7017" y="902"/>
                      <a:pt x="7093" y="902"/>
                    </a:cubicBezTo>
                    <a:cubicBezTo>
                      <a:pt x="7169" y="902"/>
                      <a:pt x="7245" y="902"/>
                      <a:pt x="7321" y="902"/>
                    </a:cubicBezTo>
                    <a:cubicBezTo>
                      <a:pt x="7473" y="902"/>
                      <a:pt x="7626" y="901"/>
                      <a:pt x="7779" y="897"/>
                    </a:cubicBezTo>
                    <a:cubicBezTo>
                      <a:pt x="8083" y="897"/>
                      <a:pt x="8388" y="933"/>
                      <a:pt x="8694" y="949"/>
                    </a:cubicBezTo>
                    <a:cubicBezTo>
                      <a:pt x="8848" y="952"/>
                      <a:pt x="9001" y="980"/>
                      <a:pt x="9152" y="999"/>
                    </a:cubicBezTo>
                    <a:lnTo>
                      <a:pt x="9609" y="1057"/>
                    </a:lnTo>
                    <a:cubicBezTo>
                      <a:pt x="10828" y="1244"/>
                      <a:pt x="12034" y="1575"/>
                      <a:pt x="13216" y="2069"/>
                    </a:cubicBezTo>
                    <a:cubicBezTo>
                      <a:pt x="12227" y="1244"/>
                      <a:pt x="11018" y="688"/>
                      <a:pt x="9756" y="356"/>
                    </a:cubicBezTo>
                    <a:cubicBezTo>
                      <a:pt x="8878" y="125"/>
                      <a:pt x="7964" y="0"/>
                      <a:pt x="704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42">
                <a:extLst>
                  <a:ext uri="{FF2B5EF4-FFF2-40B4-BE49-F238E27FC236}">
                    <a16:creationId xmlns:a16="http://schemas.microsoft.com/office/drawing/2014/main" id="{E99E2CFE-AD83-EB20-2132-6AD2BD3BAFCF}"/>
                  </a:ext>
                </a:extLst>
              </p:cNvPr>
              <p:cNvSpPr/>
              <p:nvPr/>
            </p:nvSpPr>
            <p:spPr>
              <a:xfrm>
                <a:off x="10161556" y="1867277"/>
                <a:ext cx="513654" cy="196271"/>
              </a:xfrm>
              <a:custGeom>
                <a:avLst/>
                <a:gdLst/>
                <a:ahLst/>
                <a:cxnLst/>
                <a:rect l="l" t="t" r="r" b="b"/>
                <a:pathLst>
                  <a:path w="12787" h="4886" extrusionOk="0">
                    <a:moveTo>
                      <a:pt x="4334" y="0"/>
                    </a:moveTo>
                    <a:cubicBezTo>
                      <a:pt x="3878" y="0"/>
                      <a:pt x="3423" y="40"/>
                      <a:pt x="2969" y="79"/>
                    </a:cubicBezTo>
                    <a:cubicBezTo>
                      <a:pt x="2921" y="82"/>
                      <a:pt x="2874" y="88"/>
                      <a:pt x="2825" y="94"/>
                    </a:cubicBezTo>
                    <a:cubicBezTo>
                      <a:pt x="2232" y="159"/>
                      <a:pt x="1659" y="308"/>
                      <a:pt x="1082" y="419"/>
                    </a:cubicBezTo>
                    <a:cubicBezTo>
                      <a:pt x="864" y="487"/>
                      <a:pt x="649" y="557"/>
                      <a:pt x="434" y="631"/>
                    </a:cubicBezTo>
                    <a:cubicBezTo>
                      <a:pt x="283" y="744"/>
                      <a:pt x="139" y="865"/>
                      <a:pt x="1" y="990"/>
                    </a:cubicBezTo>
                    <a:cubicBezTo>
                      <a:pt x="390" y="953"/>
                      <a:pt x="774" y="907"/>
                      <a:pt x="1159" y="868"/>
                    </a:cubicBezTo>
                    <a:lnTo>
                      <a:pt x="1708" y="843"/>
                    </a:lnTo>
                    <a:lnTo>
                      <a:pt x="2088" y="827"/>
                    </a:lnTo>
                    <a:cubicBezTo>
                      <a:pt x="2333" y="822"/>
                      <a:pt x="2579" y="786"/>
                      <a:pt x="2824" y="786"/>
                    </a:cubicBezTo>
                    <a:cubicBezTo>
                      <a:pt x="2886" y="786"/>
                      <a:pt x="2947" y="788"/>
                      <a:pt x="3009" y="794"/>
                    </a:cubicBezTo>
                    <a:cubicBezTo>
                      <a:pt x="3623" y="827"/>
                      <a:pt x="4234" y="788"/>
                      <a:pt x="4835" y="892"/>
                    </a:cubicBezTo>
                    <a:lnTo>
                      <a:pt x="5290" y="938"/>
                    </a:lnTo>
                    <a:cubicBezTo>
                      <a:pt x="5440" y="951"/>
                      <a:pt x="5591" y="965"/>
                      <a:pt x="5738" y="1003"/>
                    </a:cubicBezTo>
                    <a:lnTo>
                      <a:pt x="6625" y="1177"/>
                    </a:lnTo>
                    <a:cubicBezTo>
                      <a:pt x="7794" y="1456"/>
                      <a:pt x="8921" y="1905"/>
                      <a:pt x="9965" y="2519"/>
                    </a:cubicBezTo>
                    <a:cubicBezTo>
                      <a:pt x="11006" y="3142"/>
                      <a:pt x="11969" y="3918"/>
                      <a:pt x="12786" y="4886"/>
                    </a:cubicBezTo>
                    <a:cubicBezTo>
                      <a:pt x="12292" y="3706"/>
                      <a:pt x="11401" y="2706"/>
                      <a:pt x="10364" y="1927"/>
                    </a:cubicBezTo>
                    <a:lnTo>
                      <a:pt x="9974" y="1632"/>
                    </a:lnTo>
                    <a:lnTo>
                      <a:pt x="9553" y="1383"/>
                    </a:lnTo>
                    <a:lnTo>
                      <a:pt x="9129" y="1135"/>
                    </a:lnTo>
                    <a:cubicBezTo>
                      <a:pt x="8986" y="1061"/>
                      <a:pt x="8836" y="997"/>
                      <a:pt x="8685" y="926"/>
                    </a:cubicBezTo>
                    <a:cubicBezTo>
                      <a:pt x="8098" y="634"/>
                      <a:pt x="7463" y="462"/>
                      <a:pt x="6837" y="281"/>
                    </a:cubicBezTo>
                    <a:lnTo>
                      <a:pt x="5873" y="103"/>
                    </a:lnTo>
                    <a:cubicBezTo>
                      <a:pt x="5713" y="72"/>
                      <a:pt x="5554" y="57"/>
                      <a:pt x="5392" y="51"/>
                    </a:cubicBezTo>
                    <a:lnTo>
                      <a:pt x="4904" y="24"/>
                    </a:lnTo>
                    <a:cubicBezTo>
                      <a:pt x="4713" y="7"/>
                      <a:pt x="4524" y="0"/>
                      <a:pt x="4334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42">
                <a:extLst>
                  <a:ext uri="{FF2B5EF4-FFF2-40B4-BE49-F238E27FC236}">
                    <a16:creationId xmlns:a16="http://schemas.microsoft.com/office/drawing/2014/main" id="{24E5FE8D-4217-DE71-0055-9199096A164C}"/>
                  </a:ext>
                </a:extLst>
              </p:cNvPr>
              <p:cNvSpPr/>
              <p:nvPr/>
            </p:nvSpPr>
            <p:spPr>
              <a:xfrm>
                <a:off x="10583905" y="1781313"/>
                <a:ext cx="204746" cy="259056"/>
              </a:xfrm>
              <a:custGeom>
                <a:avLst/>
                <a:gdLst/>
                <a:ahLst/>
                <a:cxnLst/>
                <a:rect l="l" t="t" r="r" b="b"/>
                <a:pathLst>
                  <a:path w="5097" h="6449" extrusionOk="0">
                    <a:moveTo>
                      <a:pt x="633" y="1"/>
                    </a:moveTo>
                    <a:cubicBezTo>
                      <a:pt x="423" y="1"/>
                      <a:pt x="212" y="3"/>
                      <a:pt x="0" y="8"/>
                    </a:cubicBezTo>
                    <a:cubicBezTo>
                      <a:pt x="145" y="82"/>
                      <a:pt x="289" y="149"/>
                      <a:pt x="418" y="248"/>
                    </a:cubicBezTo>
                    <a:cubicBezTo>
                      <a:pt x="783" y="499"/>
                      <a:pt x="1171" y="711"/>
                      <a:pt x="1502" y="997"/>
                    </a:cubicBezTo>
                    <a:cubicBezTo>
                      <a:pt x="1529" y="1015"/>
                      <a:pt x="1557" y="1037"/>
                      <a:pt x="1585" y="1058"/>
                    </a:cubicBezTo>
                    <a:cubicBezTo>
                      <a:pt x="1907" y="1295"/>
                      <a:pt x="2189" y="1574"/>
                      <a:pt x="2487" y="1841"/>
                    </a:cubicBezTo>
                    <a:cubicBezTo>
                      <a:pt x="3088" y="2455"/>
                      <a:pt x="3601" y="3146"/>
                      <a:pt x="4009" y="3919"/>
                    </a:cubicBezTo>
                    <a:cubicBezTo>
                      <a:pt x="4411" y="4693"/>
                      <a:pt x="4712" y="5534"/>
                      <a:pt x="4881" y="6449"/>
                    </a:cubicBezTo>
                    <a:cubicBezTo>
                      <a:pt x="5096" y="5534"/>
                      <a:pt x="4985" y="4545"/>
                      <a:pt x="4670" y="3640"/>
                    </a:cubicBezTo>
                    <a:cubicBezTo>
                      <a:pt x="4372" y="2762"/>
                      <a:pt x="3862" y="1958"/>
                      <a:pt x="3223" y="1282"/>
                    </a:cubicBezTo>
                    <a:cubicBezTo>
                      <a:pt x="3196" y="1252"/>
                      <a:pt x="3168" y="1221"/>
                      <a:pt x="3138" y="1191"/>
                    </a:cubicBezTo>
                    <a:lnTo>
                      <a:pt x="2594" y="708"/>
                    </a:lnTo>
                    <a:cubicBezTo>
                      <a:pt x="2417" y="540"/>
                      <a:pt x="2205" y="422"/>
                      <a:pt x="2009" y="284"/>
                    </a:cubicBezTo>
                    <a:cubicBezTo>
                      <a:pt x="1870" y="187"/>
                      <a:pt x="1729" y="97"/>
                      <a:pt x="1582" y="18"/>
                    </a:cubicBezTo>
                    <a:cubicBezTo>
                      <a:pt x="1265" y="6"/>
                      <a:pt x="949" y="1"/>
                      <a:pt x="633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42">
                <a:extLst>
                  <a:ext uri="{FF2B5EF4-FFF2-40B4-BE49-F238E27FC236}">
                    <a16:creationId xmlns:a16="http://schemas.microsoft.com/office/drawing/2014/main" id="{631F1CA5-805B-3C66-C2D7-7A0113D204E7}"/>
                  </a:ext>
                </a:extLst>
              </p:cNvPr>
              <p:cNvSpPr/>
              <p:nvPr/>
            </p:nvSpPr>
            <p:spPr>
              <a:xfrm>
                <a:off x="10891808" y="1818631"/>
                <a:ext cx="90182" cy="206434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5139" extrusionOk="0">
                    <a:moveTo>
                      <a:pt x="0" y="0"/>
                    </a:moveTo>
                    <a:cubicBezTo>
                      <a:pt x="55" y="61"/>
                      <a:pt x="105" y="123"/>
                      <a:pt x="154" y="190"/>
                    </a:cubicBezTo>
                    <a:cubicBezTo>
                      <a:pt x="350" y="405"/>
                      <a:pt x="491" y="657"/>
                      <a:pt x="654" y="885"/>
                    </a:cubicBezTo>
                    <a:cubicBezTo>
                      <a:pt x="783" y="1139"/>
                      <a:pt x="933" y="1376"/>
                      <a:pt x="1032" y="1643"/>
                    </a:cubicBezTo>
                    <a:cubicBezTo>
                      <a:pt x="1047" y="1682"/>
                      <a:pt x="1065" y="1723"/>
                      <a:pt x="1078" y="1762"/>
                    </a:cubicBezTo>
                    <a:cubicBezTo>
                      <a:pt x="1274" y="2244"/>
                      <a:pt x="1412" y="2760"/>
                      <a:pt x="1508" y="3300"/>
                    </a:cubicBezTo>
                    <a:cubicBezTo>
                      <a:pt x="1608" y="3883"/>
                      <a:pt x="1668" y="4488"/>
                      <a:pt x="1704" y="5139"/>
                    </a:cubicBezTo>
                    <a:cubicBezTo>
                      <a:pt x="2038" y="4571"/>
                      <a:pt x="2189" y="3921"/>
                      <a:pt x="2226" y="3257"/>
                    </a:cubicBezTo>
                    <a:cubicBezTo>
                      <a:pt x="2245" y="2886"/>
                      <a:pt x="2217" y="2506"/>
                      <a:pt x="2140" y="2131"/>
                    </a:cubicBezTo>
                    <a:cubicBezTo>
                      <a:pt x="2082" y="1842"/>
                      <a:pt x="1996" y="1557"/>
                      <a:pt x="1879" y="1283"/>
                    </a:cubicBezTo>
                    <a:cubicBezTo>
                      <a:pt x="1759" y="973"/>
                      <a:pt x="1575" y="691"/>
                      <a:pt x="1388" y="414"/>
                    </a:cubicBezTo>
                    <a:cubicBezTo>
                      <a:pt x="930" y="261"/>
                      <a:pt x="467" y="123"/>
                      <a:pt x="0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42">
                <a:extLst>
                  <a:ext uri="{FF2B5EF4-FFF2-40B4-BE49-F238E27FC236}">
                    <a16:creationId xmlns:a16="http://schemas.microsoft.com/office/drawing/2014/main" id="{3B5A454F-E804-BBE6-2DFD-DFDD7F1FFFAE}"/>
                  </a:ext>
                </a:extLst>
              </p:cNvPr>
              <p:cNvSpPr/>
              <p:nvPr/>
            </p:nvSpPr>
            <p:spPr>
              <a:xfrm>
                <a:off x="10049321" y="2091265"/>
                <a:ext cx="514899" cy="212981"/>
              </a:xfrm>
              <a:custGeom>
                <a:avLst/>
                <a:gdLst/>
                <a:ahLst/>
                <a:cxnLst/>
                <a:rect l="l" t="t" r="r" b="b"/>
                <a:pathLst>
                  <a:path w="12818" h="5302" extrusionOk="0">
                    <a:moveTo>
                      <a:pt x="12817" y="0"/>
                    </a:moveTo>
                    <a:lnTo>
                      <a:pt x="12817" y="0"/>
                    </a:lnTo>
                    <a:cubicBezTo>
                      <a:pt x="11669" y="642"/>
                      <a:pt x="10543" y="1277"/>
                      <a:pt x="9404" y="1882"/>
                    </a:cubicBezTo>
                    <a:cubicBezTo>
                      <a:pt x="8261" y="2478"/>
                      <a:pt x="7117" y="3058"/>
                      <a:pt x="5938" y="3531"/>
                    </a:cubicBezTo>
                    <a:cubicBezTo>
                      <a:pt x="5352" y="3779"/>
                      <a:pt x="4756" y="3987"/>
                      <a:pt x="4155" y="4172"/>
                    </a:cubicBezTo>
                    <a:cubicBezTo>
                      <a:pt x="3556" y="4365"/>
                      <a:pt x="2942" y="4497"/>
                      <a:pt x="2328" y="4583"/>
                    </a:cubicBezTo>
                    <a:cubicBezTo>
                      <a:pt x="2017" y="4624"/>
                      <a:pt x="1703" y="4647"/>
                      <a:pt x="1389" y="4647"/>
                    </a:cubicBezTo>
                    <a:cubicBezTo>
                      <a:pt x="947" y="4647"/>
                      <a:pt x="505" y="4602"/>
                      <a:pt x="71" y="4497"/>
                    </a:cubicBezTo>
                    <a:cubicBezTo>
                      <a:pt x="48" y="4617"/>
                      <a:pt x="23" y="4740"/>
                      <a:pt x="1" y="4869"/>
                    </a:cubicBezTo>
                    <a:cubicBezTo>
                      <a:pt x="118" y="4924"/>
                      <a:pt x="238" y="4973"/>
                      <a:pt x="360" y="5016"/>
                    </a:cubicBezTo>
                    <a:cubicBezTo>
                      <a:pt x="949" y="5215"/>
                      <a:pt x="1574" y="5301"/>
                      <a:pt x="2195" y="5301"/>
                    </a:cubicBezTo>
                    <a:cubicBezTo>
                      <a:pt x="2257" y="5301"/>
                      <a:pt x="2319" y="5300"/>
                      <a:pt x="2381" y="5299"/>
                    </a:cubicBezTo>
                    <a:cubicBezTo>
                      <a:pt x="3065" y="5296"/>
                      <a:pt x="3731" y="5170"/>
                      <a:pt x="4384" y="5013"/>
                    </a:cubicBezTo>
                    <a:cubicBezTo>
                      <a:pt x="5039" y="4850"/>
                      <a:pt x="5674" y="4638"/>
                      <a:pt x="6288" y="4384"/>
                    </a:cubicBezTo>
                    <a:cubicBezTo>
                      <a:pt x="6899" y="4120"/>
                      <a:pt x="7500" y="3840"/>
                      <a:pt x="8081" y="3524"/>
                    </a:cubicBezTo>
                    <a:cubicBezTo>
                      <a:pt x="8658" y="3199"/>
                      <a:pt x="9229" y="2870"/>
                      <a:pt x="9772" y="2496"/>
                    </a:cubicBezTo>
                    <a:cubicBezTo>
                      <a:pt x="10865" y="1762"/>
                      <a:pt x="11900" y="945"/>
                      <a:pt x="12817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42">
                <a:extLst>
                  <a:ext uri="{FF2B5EF4-FFF2-40B4-BE49-F238E27FC236}">
                    <a16:creationId xmlns:a16="http://schemas.microsoft.com/office/drawing/2014/main" id="{FD321426-A943-D525-C708-4CA154438FA6}"/>
                  </a:ext>
                </a:extLst>
              </p:cNvPr>
              <p:cNvSpPr/>
              <p:nvPr/>
            </p:nvSpPr>
            <p:spPr>
              <a:xfrm>
                <a:off x="10551849" y="2048805"/>
                <a:ext cx="661238" cy="79496"/>
              </a:xfrm>
              <a:custGeom>
                <a:avLst/>
                <a:gdLst/>
                <a:ahLst/>
                <a:cxnLst/>
                <a:rect l="l" t="t" r="r" b="b"/>
                <a:pathLst>
                  <a:path w="16461" h="1979" extrusionOk="0">
                    <a:moveTo>
                      <a:pt x="11786" y="1"/>
                    </a:moveTo>
                    <a:cubicBezTo>
                      <a:pt x="10567" y="1"/>
                      <a:pt x="9349" y="78"/>
                      <a:pt x="8135" y="195"/>
                    </a:cubicBezTo>
                    <a:cubicBezTo>
                      <a:pt x="6751" y="345"/>
                      <a:pt x="5372" y="550"/>
                      <a:pt x="4012" y="846"/>
                    </a:cubicBezTo>
                    <a:cubicBezTo>
                      <a:pt x="3332" y="995"/>
                      <a:pt x="2656" y="1159"/>
                      <a:pt x="1985" y="1340"/>
                    </a:cubicBezTo>
                    <a:cubicBezTo>
                      <a:pt x="1318" y="1535"/>
                      <a:pt x="650" y="1730"/>
                      <a:pt x="0" y="1978"/>
                    </a:cubicBezTo>
                    <a:cubicBezTo>
                      <a:pt x="1340" y="1615"/>
                      <a:pt x="2695" y="1321"/>
                      <a:pt x="4058" y="1076"/>
                    </a:cubicBezTo>
                    <a:cubicBezTo>
                      <a:pt x="5420" y="832"/>
                      <a:pt x="6788" y="623"/>
                      <a:pt x="8166" y="500"/>
                    </a:cubicBezTo>
                    <a:cubicBezTo>
                      <a:pt x="8852" y="414"/>
                      <a:pt x="9543" y="375"/>
                      <a:pt x="10232" y="318"/>
                    </a:cubicBezTo>
                    <a:cubicBezTo>
                      <a:pt x="10923" y="290"/>
                      <a:pt x="11614" y="249"/>
                      <a:pt x="12306" y="242"/>
                    </a:cubicBezTo>
                    <a:cubicBezTo>
                      <a:pt x="12619" y="238"/>
                      <a:pt x="12932" y="225"/>
                      <a:pt x="13245" y="225"/>
                    </a:cubicBezTo>
                    <a:cubicBezTo>
                      <a:pt x="13278" y="225"/>
                      <a:pt x="13311" y="225"/>
                      <a:pt x="13344" y="226"/>
                    </a:cubicBezTo>
                    <a:lnTo>
                      <a:pt x="14382" y="246"/>
                    </a:lnTo>
                    <a:cubicBezTo>
                      <a:pt x="14406" y="246"/>
                      <a:pt x="14431" y="246"/>
                      <a:pt x="14455" y="246"/>
                    </a:cubicBezTo>
                    <a:cubicBezTo>
                      <a:pt x="15124" y="246"/>
                      <a:pt x="15790" y="313"/>
                      <a:pt x="16461" y="329"/>
                    </a:cubicBezTo>
                    <a:cubicBezTo>
                      <a:pt x="15086" y="138"/>
                      <a:pt x="13697" y="9"/>
                      <a:pt x="12305" y="6"/>
                    </a:cubicBezTo>
                    <a:cubicBezTo>
                      <a:pt x="12132" y="2"/>
                      <a:pt x="11959" y="1"/>
                      <a:pt x="11786" y="1"/>
                    </a:cubicBezTo>
                    <a:close/>
                  </a:path>
                </a:pathLst>
              </a:custGeom>
              <a:solidFill>
                <a:srgbClr val="361E10">
                  <a:alpha val="29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2" name="Google Shape;802;p42">
              <a:extLst>
                <a:ext uri="{FF2B5EF4-FFF2-40B4-BE49-F238E27FC236}">
                  <a16:creationId xmlns:a16="http://schemas.microsoft.com/office/drawing/2014/main" id="{04BC7398-F380-32C6-ABDD-61ACDD25BFDC}"/>
                </a:ext>
              </a:extLst>
            </p:cNvPr>
            <p:cNvGrpSpPr/>
            <p:nvPr/>
          </p:nvGrpSpPr>
          <p:grpSpPr>
            <a:xfrm>
              <a:off x="5784943" y="2299488"/>
              <a:ext cx="540498" cy="227398"/>
              <a:chOff x="-1353624" y="3935539"/>
              <a:chExt cx="205489" cy="86443"/>
            </a:xfrm>
          </p:grpSpPr>
          <p:sp>
            <p:nvSpPr>
              <p:cNvPr id="803" name="Google Shape;803;p42">
                <a:extLst>
                  <a:ext uri="{FF2B5EF4-FFF2-40B4-BE49-F238E27FC236}">
                    <a16:creationId xmlns:a16="http://schemas.microsoft.com/office/drawing/2014/main" id="{4F47D7BE-DC26-3901-B3B6-F13E21BD4A13}"/>
                  </a:ext>
                </a:extLst>
              </p:cNvPr>
              <p:cNvSpPr/>
              <p:nvPr/>
            </p:nvSpPr>
            <p:spPr>
              <a:xfrm>
                <a:off x="-1353624" y="3935539"/>
                <a:ext cx="205489" cy="86443"/>
              </a:xfrm>
              <a:custGeom>
                <a:avLst/>
                <a:gdLst/>
                <a:ahLst/>
                <a:cxnLst/>
                <a:rect l="l" t="t" r="r" b="b"/>
                <a:pathLst>
                  <a:path w="10923" h="4595" extrusionOk="0">
                    <a:moveTo>
                      <a:pt x="8854" y="0"/>
                    </a:moveTo>
                    <a:cubicBezTo>
                      <a:pt x="8402" y="0"/>
                      <a:pt x="7861" y="42"/>
                      <a:pt x="7343" y="98"/>
                    </a:cubicBezTo>
                    <a:cubicBezTo>
                      <a:pt x="6636" y="173"/>
                      <a:pt x="5926" y="209"/>
                      <a:pt x="5215" y="209"/>
                    </a:cubicBezTo>
                    <a:cubicBezTo>
                      <a:pt x="4566" y="209"/>
                      <a:pt x="3918" y="179"/>
                      <a:pt x="3273" y="122"/>
                    </a:cubicBezTo>
                    <a:cubicBezTo>
                      <a:pt x="2824" y="81"/>
                      <a:pt x="2360" y="53"/>
                      <a:pt x="1952" y="53"/>
                    </a:cubicBezTo>
                    <a:cubicBezTo>
                      <a:pt x="1855" y="53"/>
                      <a:pt x="1761" y="54"/>
                      <a:pt x="1672" y="58"/>
                    </a:cubicBezTo>
                    <a:lnTo>
                      <a:pt x="1655" y="58"/>
                    </a:lnTo>
                    <a:cubicBezTo>
                      <a:pt x="1287" y="71"/>
                      <a:pt x="991" y="115"/>
                      <a:pt x="824" y="204"/>
                    </a:cubicBezTo>
                    <a:cubicBezTo>
                      <a:pt x="245" y="514"/>
                      <a:pt x="0" y="2673"/>
                      <a:pt x="1849" y="3841"/>
                    </a:cubicBezTo>
                    <a:cubicBezTo>
                      <a:pt x="1911" y="3882"/>
                      <a:pt x="1975" y="3919"/>
                      <a:pt x="2044" y="3958"/>
                    </a:cubicBezTo>
                    <a:cubicBezTo>
                      <a:pt x="2738" y="4344"/>
                      <a:pt x="3694" y="4594"/>
                      <a:pt x="4985" y="4594"/>
                    </a:cubicBezTo>
                    <a:cubicBezTo>
                      <a:pt x="5011" y="4594"/>
                      <a:pt x="5037" y="4594"/>
                      <a:pt x="5064" y="4594"/>
                    </a:cubicBezTo>
                    <a:cubicBezTo>
                      <a:pt x="6590" y="4581"/>
                      <a:pt x="7704" y="4315"/>
                      <a:pt x="8497" y="3913"/>
                    </a:cubicBezTo>
                    <a:cubicBezTo>
                      <a:pt x="8575" y="3876"/>
                      <a:pt x="8650" y="3834"/>
                      <a:pt x="8722" y="3794"/>
                    </a:cubicBezTo>
                    <a:cubicBezTo>
                      <a:pt x="10923" y="2516"/>
                      <a:pt x="10327" y="160"/>
                      <a:pt x="9465" y="34"/>
                    </a:cubicBezTo>
                    <a:cubicBezTo>
                      <a:pt x="9349" y="16"/>
                      <a:pt x="9213" y="6"/>
                      <a:pt x="9063" y="3"/>
                    </a:cubicBezTo>
                    <a:lnTo>
                      <a:pt x="9035" y="3"/>
                    </a:lnTo>
                    <a:cubicBezTo>
                      <a:pt x="8977" y="1"/>
                      <a:pt x="8916" y="0"/>
                      <a:pt x="88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42">
                <a:extLst>
                  <a:ext uri="{FF2B5EF4-FFF2-40B4-BE49-F238E27FC236}">
                    <a16:creationId xmlns:a16="http://schemas.microsoft.com/office/drawing/2014/main" id="{4FCED100-9F71-5C4C-FC0E-6FC565515F14}"/>
                  </a:ext>
                </a:extLst>
              </p:cNvPr>
              <p:cNvSpPr/>
              <p:nvPr/>
            </p:nvSpPr>
            <p:spPr>
              <a:xfrm>
                <a:off x="-1322640" y="3935539"/>
                <a:ext cx="140153" cy="30044"/>
              </a:xfrm>
              <a:custGeom>
                <a:avLst/>
                <a:gdLst/>
                <a:ahLst/>
                <a:cxnLst/>
                <a:rect l="l" t="t" r="r" b="b"/>
                <a:pathLst>
                  <a:path w="7450" h="1597" extrusionOk="0">
                    <a:moveTo>
                      <a:pt x="7207" y="0"/>
                    </a:moveTo>
                    <a:cubicBezTo>
                      <a:pt x="6756" y="0"/>
                      <a:pt x="6214" y="42"/>
                      <a:pt x="5696" y="98"/>
                    </a:cubicBezTo>
                    <a:cubicBezTo>
                      <a:pt x="4989" y="173"/>
                      <a:pt x="4279" y="209"/>
                      <a:pt x="3568" y="209"/>
                    </a:cubicBezTo>
                    <a:cubicBezTo>
                      <a:pt x="2919" y="209"/>
                      <a:pt x="2271" y="179"/>
                      <a:pt x="1626" y="122"/>
                    </a:cubicBezTo>
                    <a:cubicBezTo>
                      <a:pt x="1177" y="81"/>
                      <a:pt x="713" y="53"/>
                      <a:pt x="305" y="53"/>
                    </a:cubicBezTo>
                    <a:cubicBezTo>
                      <a:pt x="208" y="53"/>
                      <a:pt x="114" y="54"/>
                      <a:pt x="25" y="58"/>
                    </a:cubicBezTo>
                    <a:lnTo>
                      <a:pt x="8" y="58"/>
                    </a:lnTo>
                    <a:cubicBezTo>
                      <a:pt x="1" y="657"/>
                      <a:pt x="185" y="1447"/>
                      <a:pt x="1173" y="1532"/>
                    </a:cubicBezTo>
                    <a:cubicBezTo>
                      <a:pt x="1651" y="1575"/>
                      <a:pt x="2320" y="1597"/>
                      <a:pt x="3039" y="1597"/>
                    </a:cubicBezTo>
                    <a:cubicBezTo>
                      <a:pt x="4754" y="1597"/>
                      <a:pt x="6754" y="1476"/>
                      <a:pt x="7133" y="1246"/>
                    </a:cubicBezTo>
                    <a:cubicBezTo>
                      <a:pt x="7419" y="1075"/>
                      <a:pt x="7450" y="507"/>
                      <a:pt x="7416" y="3"/>
                    </a:cubicBezTo>
                    <a:lnTo>
                      <a:pt x="7388" y="3"/>
                    </a:lnTo>
                    <a:cubicBezTo>
                      <a:pt x="7330" y="1"/>
                      <a:pt x="7270" y="0"/>
                      <a:pt x="72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42">
                <a:extLst>
                  <a:ext uri="{FF2B5EF4-FFF2-40B4-BE49-F238E27FC236}">
                    <a16:creationId xmlns:a16="http://schemas.microsoft.com/office/drawing/2014/main" id="{AB47ECDA-9160-4CE9-5EF5-4C4C1E47AB2F}"/>
                  </a:ext>
                </a:extLst>
              </p:cNvPr>
              <p:cNvSpPr/>
              <p:nvPr/>
            </p:nvSpPr>
            <p:spPr>
              <a:xfrm>
                <a:off x="-1315190" y="3995043"/>
                <a:ext cx="121435" cy="26939"/>
              </a:xfrm>
              <a:custGeom>
                <a:avLst/>
                <a:gdLst/>
                <a:ahLst/>
                <a:cxnLst/>
                <a:rect l="l" t="t" r="r" b="b"/>
                <a:pathLst>
                  <a:path w="6455" h="1432" extrusionOk="0">
                    <a:moveTo>
                      <a:pt x="3103" y="0"/>
                    </a:moveTo>
                    <a:cubicBezTo>
                      <a:pt x="1612" y="0"/>
                      <a:pt x="545" y="477"/>
                      <a:pt x="1" y="795"/>
                    </a:cubicBezTo>
                    <a:cubicBezTo>
                      <a:pt x="695" y="1181"/>
                      <a:pt x="1651" y="1431"/>
                      <a:pt x="2942" y="1431"/>
                    </a:cubicBezTo>
                    <a:cubicBezTo>
                      <a:pt x="2968" y="1431"/>
                      <a:pt x="2994" y="1431"/>
                      <a:pt x="3021" y="1431"/>
                    </a:cubicBezTo>
                    <a:cubicBezTo>
                      <a:pt x="4547" y="1418"/>
                      <a:pt x="5661" y="1152"/>
                      <a:pt x="6454" y="750"/>
                    </a:cubicBezTo>
                    <a:cubicBezTo>
                      <a:pt x="5182" y="195"/>
                      <a:pt x="4056" y="0"/>
                      <a:pt x="3103" y="0"/>
                    </a:cubicBezTo>
                    <a:close/>
                  </a:path>
                </a:pathLst>
              </a:custGeom>
              <a:solidFill>
                <a:srgbClr val="FF8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06" name="Google Shape;806;p42">
            <a:extLst>
              <a:ext uri="{FF2B5EF4-FFF2-40B4-BE49-F238E27FC236}">
                <a16:creationId xmlns:a16="http://schemas.microsoft.com/office/drawing/2014/main" id="{8223A5E1-5489-5BE9-A02C-57CB99EA4C7B}"/>
              </a:ext>
            </a:extLst>
          </p:cNvPr>
          <p:cNvSpPr/>
          <p:nvPr/>
        </p:nvSpPr>
        <p:spPr>
          <a:xfrm>
            <a:off x="459363" y="1900106"/>
            <a:ext cx="777000" cy="777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7" name="Google Shape;807;p42">
            <a:extLst>
              <a:ext uri="{FF2B5EF4-FFF2-40B4-BE49-F238E27FC236}">
                <a16:creationId xmlns:a16="http://schemas.microsoft.com/office/drawing/2014/main" id="{F2ED2B43-2555-FFC8-7590-4D09F72612E2}"/>
              </a:ext>
            </a:extLst>
          </p:cNvPr>
          <p:cNvSpPr/>
          <p:nvPr/>
        </p:nvSpPr>
        <p:spPr>
          <a:xfrm>
            <a:off x="2115700" y="4604003"/>
            <a:ext cx="402600" cy="402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8" name="Google Shape;808;p42">
            <a:extLst>
              <a:ext uri="{FF2B5EF4-FFF2-40B4-BE49-F238E27FC236}">
                <a16:creationId xmlns:a16="http://schemas.microsoft.com/office/drawing/2014/main" id="{6FA4ED10-4146-BF85-C0B5-4C3C3AA12041}"/>
              </a:ext>
            </a:extLst>
          </p:cNvPr>
          <p:cNvSpPr/>
          <p:nvPr/>
        </p:nvSpPr>
        <p:spPr>
          <a:xfrm rot="-1844843">
            <a:off x="4082035" y="167980"/>
            <a:ext cx="979929" cy="743044"/>
          </a:xfrm>
          <a:custGeom>
            <a:avLst/>
            <a:gdLst/>
            <a:ahLst/>
            <a:cxnLst/>
            <a:rect l="l" t="t" r="r" b="b"/>
            <a:pathLst>
              <a:path w="10643" h="8070" extrusionOk="0">
                <a:moveTo>
                  <a:pt x="1930" y="1"/>
                </a:moveTo>
                <a:lnTo>
                  <a:pt x="2180" y="951"/>
                </a:lnTo>
                <a:lnTo>
                  <a:pt x="597" y="1368"/>
                </a:lnTo>
                <a:lnTo>
                  <a:pt x="950" y="2705"/>
                </a:lnTo>
                <a:lnTo>
                  <a:pt x="0" y="2957"/>
                </a:lnTo>
                <a:lnTo>
                  <a:pt x="890" y="3475"/>
                </a:lnTo>
                <a:lnTo>
                  <a:pt x="8362" y="7825"/>
                </a:lnTo>
                <a:lnTo>
                  <a:pt x="9293" y="8069"/>
                </a:lnTo>
                <a:lnTo>
                  <a:pt x="9162" y="6862"/>
                </a:lnTo>
                <a:lnTo>
                  <a:pt x="10192" y="6627"/>
                </a:lnTo>
                <a:lnTo>
                  <a:pt x="9869" y="5546"/>
                </a:lnTo>
                <a:lnTo>
                  <a:pt x="10642" y="5342"/>
                </a:lnTo>
                <a:lnTo>
                  <a:pt x="10253" y="4578"/>
                </a:lnTo>
                <a:lnTo>
                  <a:pt x="2781" y="227"/>
                </a:lnTo>
                <a:lnTo>
                  <a:pt x="193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9" name="Google Shape;809;p42">
            <a:extLst>
              <a:ext uri="{FF2B5EF4-FFF2-40B4-BE49-F238E27FC236}">
                <a16:creationId xmlns:a16="http://schemas.microsoft.com/office/drawing/2014/main" id="{DDEF96A3-1A50-6A67-31C5-77024C505CA0}"/>
              </a:ext>
            </a:extLst>
          </p:cNvPr>
          <p:cNvSpPr/>
          <p:nvPr/>
        </p:nvSpPr>
        <p:spPr>
          <a:xfrm rot="-1844843">
            <a:off x="4056260" y="4232480"/>
            <a:ext cx="979929" cy="743044"/>
          </a:xfrm>
          <a:custGeom>
            <a:avLst/>
            <a:gdLst/>
            <a:ahLst/>
            <a:cxnLst/>
            <a:rect l="l" t="t" r="r" b="b"/>
            <a:pathLst>
              <a:path w="10643" h="8070" extrusionOk="0">
                <a:moveTo>
                  <a:pt x="1930" y="1"/>
                </a:moveTo>
                <a:lnTo>
                  <a:pt x="2180" y="951"/>
                </a:lnTo>
                <a:lnTo>
                  <a:pt x="597" y="1368"/>
                </a:lnTo>
                <a:lnTo>
                  <a:pt x="950" y="2705"/>
                </a:lnTo>
                <a:lnTo>
                  <a:pt x="0" y="2957"/>
                </a:lnTo>
                <a:lnTo>
                  <a:pt x="890" y="3475"/>
                </a:lnTo>
                <a:lnTo>
                  <a:pt x="8362" y="7825"/>
                </a:lnTo>
                <a:lnTo>
                  <a:pt x="9293" y="8069"/>
                </a:lnTo>
                <a:lnTo>
                  <a:pt x="9162" y="6862"/>
                </a:lnTo>
                <a:lnTo>
                  <a:pt x="10192" y="6627"/>
                </a:lnTo>
                <a:lnTo>
                  <a:pt x="9869" y="5546"/>
                </a:lnTo>
                <a:lnTo>
                  <a:pt x="10642" y="5342"/>
                </a:lnTo>
                <a:lnTo>
                  <a:pt x="10253" y="4578"/>
                </a:lnTo>
                <a:lnTo>
                  <a:pt x="2781" y="227"/>
                </a:lnTo>
                <a:lnTo>
                  <a:pt x="193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10" name="Google Shape;810;p42">
            <a:extLst>
              <a:ext uri="{FF2B5EF4-FFF2-40B4-BE49-F238E27FC236}">
                <a16:creationId xmlns:a16="http://schemas.microsoft.com/office/drawing/2014/main" id="{5B3D2284-E962-1064-02DC-67712037E90C}"/>
              </a:ext>
            </a:extLst>
          </p:cNvPr>
          <p:cNvGrpSpPr/>
          <p:nvPr/>
        </p:nvGrpSpPr>
        <p:grpSpPr>
          <a:xfrm>
            <a:off x="6604168" y="1590250"/>
            <a:ext cx="1661207" cy="1041900"/>
            <a:chOff x="6604168" y="1590250"/>
            <a:chExt cx="1661207" cy="1041900"/>
          </a:xfrm>
        </p:grpSpPr>
        <p:grpSp>
          <p:nvGrpSpPr>
            <p:cNvPr id="811" name="Google Shape;811;p42">
              <a:extLst>
                <a:ext uri="{FF2B5EF4-FFF2-40B4-BE49-F238E27FC236}">
                  <a16:creationId xmlns:a16="http://schemas.microsoft.com/office/drawing/2014/main" id="{1568BC8F-6625-B8FF-EF6F-AB8BCB4D07C8}"/>
                </a:ext>
              </a:extLst>
            </p:cNvPr>
            <p:cNvGrpSpPr/>
            <p:nvPr/>
          </p:nvGrpSpPr>
          <p:grpSpPr>
            <a:xfrm>
              <a:off x="6844075" y="1590250"/>
              <a:ext cx="1421300" cy="1041900"/>
              <a:chOff x="6844075" y="2623925"/>
              <a:chExt cx="1421300" cy="1041900"/>
            </a:xfrm>
          </p:grpSpPr>
          <p:sp>
            <p:nvSpPr>
              <p:cNvPr id="812" name="Google Shape;812;p42">
                <a:extLst>
                  <a:ext uri="{FF2B5EF4-FFF2-40B4-BE49-F238E27FC236}">
                    <a16:creationId xmlns:a16="http://schemas.microsoft.com/office/drawing/2014/main" id="{E7F45573-89A0-87A9-33BF-B16B2201C14B}"/>
                  </a:ext>
                </a:extLst>
              </p:cNvPr>
              <p:cNvSpPr/>
              <p:nvPr/>
            </p:nvSpPr>
            <p:spPr>
              <a:xfrm>
                <a:off x="7602188" y="3377600"/>
                <a:ext cx="248475" cy="288225"/>
              </a:xfrm>
              <a:custGeom>
                <a:avLst/>
                <a:gdLst/>
                <a:ahLst/>
                <a:cxnLst/>
                <a:rect l="l" t="t" r="r" b="b"/>
                <a:pathLst>
                  <a:path w="9939" h="11529" extrusionOk="0">
                    <a:moveTo>
                      <a:pt x="0" y="3180"/>
                    </a:moveTo>
                    <a:lnTo>
                      <a:pt x="9939" y="11529"/>
                    </a:lnTo>
                    <a:lnTo>
                      <a:pt x="31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sp>
            <p:nvSpPr>
              <p:cNvPr id="813" name="Google Shape;813;p42">
                <a:extLst>
                  <a:ext uri="{FF2B5EF4-FFF2-40B4-BE49-F238E27FC236}">
                    <a16:creationId xmlns:a16="http://schemas.microsoft.com/office/drawing/2014/main" id="{2BAF02EA-A46C-3730-5339-6D2ACF8A814B}"/>
                  </a:ext>
                </a:extLst>
              </p:cNvPr>
              <p:cNvSpPr/>
              <p:nvPr/>
            </p:nvSpPr>
            <p:spPr>
              <a:xfrm>
                <a:off x="6844075" y="2623925"/>
                <a:ext cx="1421300" cy="934300"/>
              </a:xfrm>
              <a:custGeom>
                <a:avLst/>
                <a:gdLst/>
                <a:ahLst/>
                <a:cxnLst/>
                <a:rect l="l" t="t" r="r" b="b"/>
                <a:pathLst>
                  <a:path w="56852" h="37372" extrusionOk="0">
                    <a:moveTo>
                      <a:pt x="0" y="8349"/>
                    </a:moveTo>
                    <a:lnTo>
                      <a:pt x="56852" y="0"/>
                    </a:lnTo>
                    <a:lnTo>
                      <a:pt x="52479" y="37372"/>
                    </a:lnTo>
                    <a:lnTo>
                      <a:pt x="3578" y="3140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</p:grpSp>
        <p:sp>
          <p:nvSpPr>
            <p:cNvPr id="814" name="Google Shape;814;p42">
              <a:extLst>
                <a:ext uri="{FF2B5EF4-FFF2-40B4-BE49-F238E27FC236}">
                  <a16:creationId xmlns:a16="http://schemas.microsoft.com/office/drawing/2014/main" id="{FF46B909-27B4-7C99-2FC1-35D1EFC753F5}"/>
                </a:ext>
              </a:extLst>
            </p:cNvPr>
            <p:cNvSpPr/>
            <p:nvPr/>
          </p:nvSpPr>
          <p:spPr>
            <a:xfrm rot="9900040">
              <a:off x="6873427" y="1654081"/>
              <a:ext cx="89447" cy="238518"/>
            </a:xfrm>
            <a:custGeom>
              <a:avLst/>
              <a:gdLst/>
              <a:ahLst/>
              <a:cxnLst/>
              <a:rect l="l" t="t" r="r" b="b"/>
              <a:pathLst>
                <a:path w="3578" h="9541" extrusionOk="0">
                  <a:moveTo>
                    <a:pt x="3578" y="2385"/>
                  </a:moveTo>
                  <a:lnTo>
                    <a:pt x="0" y="9541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815" name="Google Shape;815;p42">
              <a:extLst>
                <a:ext uri="{FF2B5EF4-FFF2-40B4-BE49-F238E27FC236}">
                  <a16:creationId xmlns:a16="http://schemas.microsoft.com/office/drawing/2014/main" id="{2A8ADBB2-3696-207E-9700-BA02057F0BD3}"/>
                </a:ext>
              </a:extLst>
            </p:cNvPr>
            <p:cNvSpPr/>
            <p:nvPr/>
          </p:nvSpPr>
          <p:spPr>
            <a:xfrm rot="4075033">
              <a:off x="6744415" y="1766178"/>
              <a:ext cx="151873" cy="404980"/>
            </a:xfrm>
            <a:custGeom>
              <a:avLst/>
              <a:gdLst/>
              <a:ahLst/>
              <a:cxnLst/>
              <a:rect l="l" t="t" r="r" b="b"/>
              <a:pathLst>
                <a:path w="3578" h="9541" extrusionOk="0">
                  <a:moveTo>
                    <a:pt x="3578" y="2385"/>
                  </a:moveTo>
                  <a:lnTo>
                    <a:pt x="0" y="9541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816" name="Google Shape;816;p42">
            <a:extLst>
              <a:ext uri="{FF2B5EF4-FFF2-40B4-BE49-F238E27FC236}">
                <a16:creationId xmlns:a16="http://schemas.microsoft.com/office/drawing/2014/main" id="{5EB745CE-C48A-8DA4-8754-6C244ADC2C72}"/>
              </a:ext>
            </a:extLst>
          </p:cNvPr>
          <p:cNvSpPr txBox="1"/>
          <p:nvPr/>
        </p:nvSpPr>
        <p:spPr>
          <a:xfrm rot="-2219">
            <a:off x="6844075" y="1887240"/>
            <a:ext cx="1394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79CED8"/>
                </a:solidFill>
                <a:effectLst/>
                <a:uLnTx/>
                <a:uFillTx/>
                <a:latin typeface="Titan One"/>
                <a:ea typeface="Titan One"/>
                <a:cs typeface="Titan One"/>
                <a:sym typeface="Titan One"/>
              </a:rPr>
              <a:t>GREAT!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79CED8"/>
              </a:solidFill>
              <a:effectLst/>
              <a:uLnTx/>
              <a:uFillTx/>
              <a:latin typeface="Titan One"/>
              <a:ea typeface="Titan One"/>
              <a:cs typeface="Titan One"/>
              <a:sym typeface="Titan On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9A1489-CB1C-E617-61F9-36404682E7ED}"/>
              </a:ext>
            </a:extLst>
          </p:cNvPr>
          <p:cNvSpPr txBox="1"/>
          <p:nvPr/>
        </p:nvSpPr>
        <p:spPr>
          <a:xfrm>
            <a:off x="1173063" y="2179774"/>
            <a:ext cx="5670882" cy="1391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CHIA SẺ VỀ CÁC KHOẢN CHI TIÊU TRONG GIA ĐÌNH</a:t>
            </a:r>
            <a:endParaRPr kumimoji="0" lang="en-US" sz="3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BA89E06-070B-B36C-3D06-86114EC557A0}"/>
              </a:ext>
            </a:extLst>
          </p:cNvPr>
          <p:cNvSpPr/>
          <p:nvPr/>
        </p:nvSpPr>
        <p:spPr>
          <a:xfrm>
            <a:off x="3565063" y="1200760"/>
            <a:ext cx="914400" cy="9144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5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3213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>
          <a:extLst>
            <a:ext uri="{FF2B5EF4-FFF2-40B4-BE49-F238E27FC236}">
              <a16:creationId xmlns:a16="http://schemas.microsoft.com/office/drawing/2014/main" id="{CA7C1205-8907-4258-F4D2-7757B9EE7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DC738CA-65B2-7833-7251-CDB059648DD6}"/>
              </a:ext>
            </a:extLst>
          </p:cNvPr>
          <p:cNvGrpSpPr/>
          <p:nvPr/>
        </p:nvGrpSpPr>
        <p:grpSpPr>
          <a:xfrm>
            <a:off x="333830" y="473304"/>
            <a:ext cx="8585199" cy="1139371"/>
            <a:chOff x="333830" y="473304"/>
            <a:chExt cx="8585199" cy="113937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31FFE6B-9FC7-3963-BF0B-31AF3BEF2D6D}"/>
                </a:ext>
              </a:extLst>
            </p:cNvPr>
            <p:cNvSpPr/>
            <p:nvPr/>
          </p:nvSpPr>
          <p:spPr>
            <a:xfrm>
              <a:off x="333830" y="473304"/>
              <a:ext cx="8354934" cy="1139371"/>
            </a:xfrm>
            <a:prstGeom prst="roundRect">
              <a:avLst>
                <a:gd name="adj" fmla="val 10298"/>
              </a:avLst>
            </a:prstGeom>
            <a:solidFill>
              <a:srgbClr val="FFFF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7651B22-59AC-4ED3-AFA0-04C451755B90}"/>
                </a:ext>
              </a:extLst>
            </p:cNvPr>
            <p:cNvGrpSpPr/>
            <p:nvPr/>
          </p:nvGrpSpPr>
          <p:grpSpPr>
            <a:xfrm>
              <a:off x="455237" y="711200"/>
              <a:ext cx="8463792" cy="663581"/>
              <a:chOff x="564094" y="660400"/>
              <a:chExt cx="8463792" cy="663581"/>
            </a:xfrm>
          </p:grpSpPr>
          <p:sp>
            <p:nvSpPr>
              <p:cNvPr id="2" name="Freeform 4">
                <a:extLst>
                  <a:ext uri="{FF2B5EF4-FFF2-40B4-BE49-F238E27FC236}">
                    <a16:creationId xmlns:a16="http://schemas.microsoft.com/office/drawing/2014/main" id="{1AB7C6BA-234B-AD9C-06A3-D905A167C4B5}"/>
                  </a:ext>
                </a:extLst>
              </p:cNvPr>
              <p:cNvSpPr/>
              <p:nvPr/>
            </p:nvSpPr>
            <p:spPr>
              <a:xfrm>
                <a:off x="564094" y="660400"/>
                <a:ext cx="684988" cy="663581"/>
              </a:xfrm>
              <a:custGeom>
                <a:avLst/>
                <a:gdLst/>
                <a:ahLst/>
                <a:cxnLst/>
                <a:rect l="l" t="t" r="r" b="b"/>
                <a:pathLst>
                  <a:path w="4247535" h="4114800">
                    <a:moveTo>
                      <a:pt x="0" y="0"/>
                    </a:moveTo>
                    <a:lnTo>
                      <a:pt x="4247536" y="0"/>
                    </a:lnTo>
                    <a:lnTo>
                      <a:pt x="4247536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B21983-D286-6BFE-80A6-DB6DC9F01B02}"/>
                  </a:ext>
                </a:extLst>
              </p:cNvPr>
              <p:cNvSpPr txBox="1"/>
              <p:nvPr/>
            </p:nvSpPr>
            <p:spPr>
              <a:xfrm>
                <a:off x="1371600" y="774535"/>
                <a:ext cx="7656286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100" i="1"/>
                  <a:t>Em hãy v</a:t>
                </a:r>
                <a:r>
                  <a:rPr lang="vi-VN" sz="2100" i="1"/>
                  <a:t>ẽ sơ đồ tư duy về các khoản chi tiêu trong gia đình. </a:t>
                </a:r>
                <a:endParaRPr lang="en-US" sz="2100" i="1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1B10E03-E982-ABEC-56AC-0560343736F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166"/>
          <a:stretch/>
        </p:blipFill>
        <p:spPr>
          <a:xfrm>
            <a:off x="360210" y="1726812"/>
            <a:ext cx="8423579" cy="33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>
          <a:extLst>
            <a:ext uri="{FF2B5EF4-FFF2-40B4-BE49-F238E27FC236}">
              <a16:creationId xmlns:a16="http://schemas.microsoft.com/office/drawing/2014/main" id="{CCF325DD-1DFB-28C0-3CC4-712817F1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3E9862-B082-7DCE-FBE0-F482344DFEC0}"/>
              </a:ext>
            </a:extLst>
          </p:cNvPr>
          <p:cNvSpPr txBox="1"/>
          <p:nvPr/>
        </p:nvSpPr>
        <p:spPr>
          <a:xfrm>
            <a:off x="1850571" y="290286"/>
            <a:ext cx="54428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chemeClr val="bg2"/>
                </a:solidFill>
              </a:rPr>
              <a:t>TRÌNH BÀY TRƯỚC LỚP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81E597-A6A7-3D80-67A9-CA0231FE4C0D}"/>
              </a:ext>
            </a:extLst>
          </p:cNvPr>
          <p:cNvGrpSpPr/>
          <p:nvPr/>
        </p:nvGrpSpPr>
        <p:grpSpPr>
          <a:xfrm>
            <a:off x="427271" y="1182916"/>
            <a:ext cx="3860800" cy="3670300"/>
            <a:chOff x="486229" y="1328058"/>
            <a:chExt cx="3860800" cy="36703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DABC225-5B7E-B0D2-8CE8-BFB68B37D72F}"/>
                </a:ext>
              </a:extLst>
            </p:cNvPr>
            <p:cNvSpPr/>
            <p:nvPr/>
          </p:nvSpPr>
          <p:spPr>
            <a:xfrm>
              <a:off x="486229" y="1328058"/>
              <a:ext cx="3860800" cy="3670300"/>
            </a:xfrm>
            <a:prstGeom prst="roundRect">
              <a:avLst>
                <a:gd name="adj" fmla="val 8971"/>
              </a:avLst>
            </a:prstGeom>
            <a:solidFill>
              <a:srgbClr val="FFFFFF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2666DDC-B410-99DB-5051-CF5E493607D2}"/>
                </a:ext>
              </a:extLst>
            </p:cNvPr>
            <p:cNvSpPr/>
            <p:nvPr/>
          </p:nvSpPr>
          <p:spPr>
            <a:xfrm>
              <a:off x="666755" y="3374571"/>
              <a:ext cx="3499748" cy="1478643"/>
            </a:xfrm>
            <a:custGeom>
              <a:avLst/>
              <a:gdLst/>
              <a:ahLst/>
              <a:cxnLst/>
              <a:rect l="l" t="t" r="r" b="b"/>
              <a:pathLst>
                <a:path w="7315200" h="3090672">
                  <a:moveTo>
                    <a:pt x="0" y="0"/>
                  </a:moveTo>
                  <a:lnTo>
                    <a:pt x="7315200" y="0"/>
                  </a:lnTo>
                  <a:lnTo>
                    <a:pt x="7315200" y="3090672"/>
                  </a:lnTo>
                  <a:lnTo>
                    <a:pt x="0" y="3090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7533DFF-BC67-9084-2F01-09564895F4FF}"/>
                </a:ext>
              </a:extLst>
            </p:cNvPr>
            <p:cNvSpPr txBox="1"/>
            <p:nvPr/>
          </p:nvSpPr>
          <p:spPr>
            <a:xfrm>
              <a:off x="699408" y="1434525"/>
              <a:ext cx="3434442" cy="18819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 i="1">
                  <a:solidFill>
                    <a:srgbClr val="0070C0"/>
                  </a:solidFill>
                </a:rPr>
                <a:t>NHÓM THUYẾT TRÌNH </a:t>
              </a:r>
            </a:p>
            <a:p>
              <a:pPr algn="ctr">
                <a:lnSpc>
                  <a:spcPct val="150000"/>
                </a:lnSpc>
              </a:pPr>
              <a:r>
                <a:rPr lang="vi-VN" sz="2000"/>
                <a:t>Trình bày trước lớp, chia sẻ về các khoản chi tiêu trong gia đình. </a:t>
              </a:r>
              <a:endParaRPr lang="en-US" sz="20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A0A219-68A0-A1AB-3EC0-88C7FBC674FA}"/>
              </a:ext>
            </a:extLst>
          </p:cNvPr>
          <p:cNvGrpSpPr/>
          <p:nvPr/>
        </p:nvGrpSpPr>
        <p:grpSpPr>
          <a:xfrm>
            <a:off x="4819644" y="1182916"/>
            <a:ext cx="3860800" cy="3670300"/>
            <a:chOff x="486229" y="1328058"/>
            <a:chExt cx="3860800" cy="367030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BC93477-A7CC-0181-C57E-1379EDB0453A}"/>
                </a:ext>
              </a:extLst>
            </p:cNvPr>
            <p:cNvSpPr/>
            <p:nvPr/>
          </p:nvSpPr>
          <p:spPr>
            <a:xfrm>
              <a:off x="486229" y="1328058"/>
              <a:ext cx="3860800" cy="3670300"/>
            </a:xfrm>
            <a:prstGeom prst="roundRect">
              <a:avLst>
                <a:gd name="adj" fmla="val 8971"/>
              </a:avLst>
            </a:prstGeom>
            <a:solidFill>
              <a:srgbClr val="FFFFFF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4">
              <a:extLst>
                <a:ext uri="{FF2B5EF4-FFF2-40B4-BE49-F238E27FC236}">
                  <a16:creationId xmlns:a16="http://schemas.microsoft.com/office/drawing/2014/main" id="{E2F53CAB-7C63-C049-21DE-ED471E3B5195}"/>
                </a:ext>
              </a:extLst>
            </p:cNvPr>
            <p:cNvSpPr/>
            <p:nvPr/>
          </p:nvSpPr>
          <p:spPr>
            <a:xfrm>
              <a:off x="666755" y="3374571"/>
              <a:ext cx="3499748" cy="1478643"/>
            </a:xfrm>
            <a:custGeom>
              <a:avLst/>
              <a:gdLst/>
              <a:ahLst/>
              <a:cxnLst/>
              <a:rect l="l" t="t" r="r" b="b"/>
              <a:pathLst>
                <a:path w="7315200" h="3090672">
                  <a:moveTo>
                    <a:pt x="0" y="0"/>
                  </a:moveTo>
                  <a:lnTo>
                    <a:pt x="7315200" y="0"/>
                  </a:lnTo>
                  <a:lnTo>
                    <a:pt x="7315200" y="3090672"/>
                  </a:lnTo>
                  <a:lnTo>
                    <a:pt x="0" y="3090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89E2E1-E635-439E-85AE-348060A575B8}"/>
                </a:ext>
              </a:extLst>
            </p:cNvPr>
            <p:cNvSpPr txBox="1"/>
            <p:nvPr/>
          </p:nvSpPr>
          <p:spPr>
            <a:xfrm>
              <a:off x="592818" y="1434525"/>
              <a:ext cx="3647621" cy="18819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 i="1">
                  <a:solidFill>
                    <a:srgbClr val="0070C0"/>
                  </a:solidFill>
                </a:rPr>
                <a:t>CÁC NHÓM KHÁC</a:t>
              </a:r>
            </a:p>
            <a:p>
              <a:pPr algn="ctr">
                <a:lnSpc>
                  <a:spcPct val="150000"/>
                </a:lnSpc>
              </a:pPr>
              <a:r>
                <a:rPr lang="vi-VN" sz="2000"/>
                <a:t>Lắng nghe, nhận xét, đặt câu hỏi về những điều bản thân còn băn khoăn (nếu có).</a:t>
              </a:r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305445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>
          <a:extLst>
            <a:ext uri="{FF2B5EF4-FFF2-40B4-BE49-F238E27FC236}">
              <a16:creationId xmlns:a16="http://schemas.microsoft.com/office/drawing/2014/main" id="{4D64F97D-C301-0E39-8DFE-0A5D6980D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CF195F-4E88-40AB-B937-4DBFFEC1B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28" y="221043"/>
            <a:ext cx="2895600" cy="1628775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56" name="Picture 8" descr="Học phí năm học 2024-2025 của 63 tỉnh thành (Cập nhật)">
            <a:extLst>
              <a:ext uri="{FF2B5EF4-FFF2-40B4-BE49-F238E27FC236}">
                <a16:creationId xmlns:a16="http://schemas.microsoft.com/office/drawing/2014/main" id="{B9F136E5-8C76-CE30-54B4-61C1324D9E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9"/>
          <a:stretch/>
        </p:blipFill>
        <p:spPr bwMode="auto">
          <a:xfrm>
            <a:off x="3147729" y="1609000"/>
            <a:ext cx="2848541" cy="1693271"/>
          </a:xfrm>
          <a:prstGeom prst="round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hiều đơn vị chưa áp dụng hóa đơn điện tử từ máy tính tiền, Cục Thuế TP. Hà  Nội hỗ trợ ra sao? - Nhịp sống kinh tế Việt Nam &amp; Thế">
            <a:extLst>
              <a:ext uri="{FF2B5EF4-FFF2-40B4-BE49-F238E27FC236}">
                <a16:creationId xmlns:a16="http://schemas.microsoft.com/office/drawing/2014/main" id="{95C9C0EE-03FF-7556-0B48-2D93A2426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91"/>
          <a:stretch/>
        </p:blipFill>
        <p:spPr bwMode="auto">
          <a:xfrm>
            <a:off x="6066971" y="2920241"/>
            <a:ext cx="2934268" cy="1957321"/>
          </a:xfrm>
          <a:prstGeom prst="round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2">
            <a:extLst>
              <a:ext uri="{FF2B5EF4-FFF2-40B4-BE49-F238E27FC236}">
                <a16:creationId xmlns:a16="http://schemas.microsoft.com/office/drawing/2014/main" id="{A2B1CB1D-E757-664A-CC08-A2D832BD5D3C}"/>
              </a:ext>
            </a:extLst>
          </p:cNvPr>
          <p:cNvSpPr/>
          <p:nvPr/>
        </p:nvSpPr>
        <p:spPr>
          <a:xfrm>
            <a:off x="142761" y="2763746"/>
            <a:ext cx="2598058" cy="2260311"/>
          </a:xfrm>
          <a:custGeom>
            <a:avLst/>
            <a:gdLst/>
            <a:ahLst/>
            <a:cxnLst/>
            <a:rect l="l" t="t" r="r" b="b"/>
            <a:pathLst>
              <a:path w="4729655" h="4114800">
                <a:moveTo>
                  <a:pt x="0" y="0"/>
                </a:moveTo>
                <a:lnTo>
                  <a:pt x="4729655" y="0"/>
                </a:lnTo>
                <a:lnTo>
                  <a:pt x="47296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49675A8-5B2B-1B23-280B-5836A93111E7}"/>
              </a:ext>
            </a:extLst>
          </p:cNvPr>
          <p:cNvSpPr/>
          <p:nvPr/>
        </p:nvSpPr>
        <p:spPr>
          <a:xfrm>
            <a:off x="3410857" y="645886"/>
            <a:ext cx="3643086" cy="544285"/>
          </a:xfrm>
          <a:prstGeom prst="wedgeRoundRectCallout">
            <a:avLst>
              <a:gd name="adj1" fmla="val -57065"/>
              <a:gd name="adj2" fmla="val 43833"/>
              <a:gd name="adj3" fmla="val 16667"/>
            </a:avLst>
          </a:prstGeom>
          <a:solidFill>
            <a:srgbClr val="FFFFFF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>
                <a:solidFill>
                  <a:srgbClr val="000000"/>
                </a:solidFill>
              </a:rPr>
              <a:t>Chi phí cho thực phẩm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35AB15B-60C6-B8B9-0CEE-61051F5A2670}"/>
              </a:ext>
            </a:extLst>
          </p:cNvPr>
          <p:cNvSpPr/>
          <p:nvPr/>
        </p:nvSpPr>
        <p:spPr>
          <a:xfrm>
            <a:off x="6306458" y="1951116"/>
            <a:ext cx="2576284" cy="544285"/>
          </a:xfrm>
          <a:prstGeom prst="wedgeRoundRectCallout">
            <a:avLst>
              <a:gd name="adj1" fmla="val -57065"/>
              <a:gd name="adj2" fmla="val 43833"/>
              <a:gd name="adj3" fmla="val 16667"/>
            </a:avLst>
          </a:prstGeom>
          <a:solidFill>
            <a:srgbClr val="FFFFFF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>
                <a:solidFill>
                  <a:srgbClr val="000000"/>
                </a:solidFill>
              </a:rPr>
              <a:t>Chi phí cho học phí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B650E63-5B44-A9A5-5B74-83BEC146F15E}"/>
              </a:ext>
            </a:extLst>
          </p:cNvPr>
          <p:cNvSpPr/>
          <p:nvPr/>
        </p:nvSpPr>
        <p:spPr>
          <a:xfrm>
            <a:off x="3147729" y="4006386"/>
            <a:ext cx="2598057" cy="544285"/>
          </a:xfrm>
          <a:prstGeom prst="wedgeRoundRectCallout">
            <a:avLst>
              <a:gd name="adj1" fmla="val 58019"/>
              <a:gd name="adj2" fmla="val 43833"/>
              <a:gd name="adj3" fmla="val 16667"/>
            </a:avLst>
          </a:prstGeom>
          <a:solidFill>
            <a:srgbClr val="FFFFFF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>
                <a:solidFill>
                  <a:srgbClr val="000000"/>
                </a:solidFill>
              </a:rPr>
              <a:t>Chi phí cho hóa đơn</a:t>
            </a:r>
          </a:p>
        </p:txBody>
      </p:sp>
    </p:spTree>
    <p:extLst>
      <p:ext uri="{BB962C8B-B14F-4D97-AF65-F5344CB8AC3E}">
        <p14:creationId xmlns:p14="http://schemas.microsoft.com/office/powerpoint/2010/main" val="170437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Voice Levels for Pre-K by Slidesgo">
  <a:themeElements>
    <a:clrScheme name="Simple Light">
      <a:dk1>
        <a:srgbClr val="361E10"/>
      </a:dk1>
      <a:lt1>
        <a:srgbClr val="E6F0EF"/>
      </a:lt1>
      <a:dk2>
        <a:srgbClr val="851923"/>
      </a:dk2>
      <a:lt2>
        <a:srgbClr val="FF985D"/>
      </a:lt2>
      <a:accent1>
        <a:srgbClr val="2A8C60"/>
      </a:accent1>
      <a:accent2>
        <a:srgbClr val="37B87E"/>
      </a:accent2>
      <a:accent3>
        <a:srgbClr val="388A94"/>
      </a:accent3>
      <a:accent4>
        <a:srgbClr val="79CED8"/>
      </a:accent4>
      <a:accent5>
        <a:srgbClr val="F8CC45"/>
      </a:accent5>
      <a:accent6>
        <a:srgbClr val="FFE28A"/>
      </a:accent6>
      <a:hlink>
        <a:srgbClr val="361E1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298</Words>
  <Application>Microsoft Office PowerPoint</Application>
  <PresentationFormat>On-screen Show (16:9)</PresentationFormat>
  <Paragraphs>30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Wingdings</vt:lpstr>
      <vt:lpstr>Roboto</vt:lpstr>
      <vt:lpstr>Titan One</vt:lpstr>
      <vt:lpstr>Arial</vt:lpstr>
      <vt:lpstr>Times New Roman</vt:lpstr>
      <vt:lpstr>Calibri</vt:lpstr>
      <vt:lpstr>PT Sans</vt:lpstr>
      <vt:lpstr>Voice Levels for Pre-K by Slidesgo</vt:lpstr>
      <vt:lpstr>1_Office Theme</vt:lpstr>
      <vt:lpstr>CHÀO ĐÓN CÁC EM  ĐẾN VỚI TIẾT HỌC MỚI!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Office</cp:lastModifiedBy>
  <cp:revision>11</cp:revision>
  <dcterms:modified xsi:type="dcterms:W3CDTF">2025-03-04T09:14:09Z</dcterms:modified>
</cp:coreProperties>
</file>