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2" r:id="rId4"/>
    <p:sldId id="270" r:id="rId5"/>
    <p:sldId id="271" r:id="rId6"/>
    <p:sldId id="256" r:id="rId7"/>
    <p:sldId id="258" r:id="rId8"/>
    <p:sldId id="272" r:id="rId9"/>
    <p:sldId id="259" r:id="rId10"/>
    <p:sldId id="261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69" r:id="rId20"/>
    <p:sldId id="267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10" d="100"/>
          <a:sy n="10" d="100"/>
        </p:scale>
        <p:origin x="2548" y="10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82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2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43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98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2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3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40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56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38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3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25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28.svg"/><Relationship Id="rId4" Type="http://schemas.openxmlformats.org/officeDocument/2006/relationships/image" Target="../media/image4.sv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55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12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10" Type="http://schemas.openxmlformats.org/officeDocument/2006/relationships/image" Target="../media/image26.svg"/><Relationship Id="rId4" Type="http://schemas.openxmlformats.org/officeDocument/2006/relationships/image" Target="../media/image24.svg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82422" y="1274865"/>
            <a:ext cx="15323155" cy="781346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537083" y="1726251"/>
            <a:ext cx="10675301" cy="823276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5233677" y="1922327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5233677" y="2114076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5233677" y="2305825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2401210" y="1857447"/>
            <a:ext cx="456119" cy="516849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795144" y="1736861"/>
            <a:ext cx="758021" cy="75802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73652" y="1857447"/>
            <a:ext cx="538384" cy="516849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674416" y="1857447"/>
            <a:ext cx="394685" cy="516849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4553165" y="3409145"/>
            <a:ext cx="2149699" cy="3671846"/>
          </a:xfrm>
          <a:custGeom>
            <a:avLst/>
            <a:gdLst/>
            <a:ahLst/>
            <a:cxnLst/>
            <a:rect l="l" t="t" r="r" b="b"/>
            <a:pathLst>
              <a:path w="2149699" h="3671846">
                <a:moveTo>
                  <a:pt x="2149699" y="0"/>
                </a:moveTo>
                <a:lnTo>
                  <a:pt x="0" y="0"/>
                </a:lnTo>
                <a:lnTo>
                  <a:pt x="0" y="3671846"/>
                </a:lnTo>
                <a:lnTo>
                  <a:pt x="2149699" y="3671846"/>
                </a:lnTo>
                <a:lnTo>
                  <a:pt x="21496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105788" y="5820878"/>
            <a:ext cx="2624940" cy="3437422"/>
          </a:xfrm>
          <a:custGeom>
            <a:avLst/>
            <a:gdLst/>
            <a:ahLst/>
            <a:cxnLst/>
            <a:rect l="l" t="t" r="r" b="b"/>
            <a:pathLst>
              <a:path w="2624940" h="3437422">
                <a:moveTo>
                  <a:pt x="0" y="0"/>
                </a:moveTo>
                <a:lnTo>
                  <a:pt x="2624940" y="0"/>
                </a:lnTo>
                <a:lnTo>
                  <a:pt x="2624940" y="3437422"/>
                </a:lnTo>
                <a:lnTo>
                  <a:pt x="0" y="34374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04178" y="3843936"/>
            <a:ext cx="4061032" cy="6474110"/>
          </a:xfrm>
          <a:custGeom>
            <a:avLst/>
            <a:gdLst/>
            <a:ahLst/>
            <a:cxnLst/>
            <a:rect l="l" t="t" r="r" b="b"/>
            <a:pathLst>
              <a:path w="4061032" h="6474110">
                <a:moveTo>
                  <a:pt x="0" y="0"/>
                </a:moveTo>
                <a:lnTo>
                  <a:pt x="4061032" y="0"/>
                </a:lnTo>
                <a:lnTo>
                  <a:pt x="4061032" y="6474110"/>
                </a:lnTo>
                <a:lnTo>
                  <a:pt x="0" y="64741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DCE3B6-BE3E-4B00-B025-5178D74EA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238500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82422" y="1274865"/>
            <a:ext cx="15323155" cy="781346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537083" y="1726251"/>
            <a:ext cx="10675301" cy="823276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5233677" y="1922327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5233677" y="2114076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5233677" y="2305825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2401210" y="1857447"/>
            <a:ext cx="456119" cy="516849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795144" y="1736861"/>
            <a:ext cx="758021" cy="75802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73652" y="1857447"/>
            <a:ext cx="538384" cy="516849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674416" y="1857447"/>
            <a:ext cx="394685" cy="516849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4553165" y="3409145"/>
            <a:ext cx="2149699" cy="3671846"/>
          </a:xfrm>
          <a:custGeom>
            <a:avLst/>
            <a:gdLst/>
            <a:ahLst/>
            <a:cxnLst/>
            <a:rect l="l" t="t" r="r" b="b"/>
            <a:pathLst>
              <a:path w="2149699" h="3671846">
                <a:moveTo>
                  <a:pt x="2149699" y="0"/>
                </a:moveTo>
                <a:lnTo>
                  <a:pt x="0" y="0"/>
                </a:lnTo>
                <a:lnTo>
                  <a:pt x="0" y="3671846"/>
                </a:lnTo>
                <a:lnTo>
                  <a:pt x="2149699" y="3671846"/>
                </a:lnTo>
                <a:lnTo>
                  <a:pt x="214969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105788" y="5820878"/>
            <a:ext cx="2624940" cy="3437422"/>
          </a:xfrm>
          <a:custGeom>
            <a:avLst/>
            <a:gdLst/>
            <a:ahLst/>
            <a:cxnLst/>
            <a:rect l="l" t="t" r="r" b="b"/>
            <a:pathLst>
              <a:path w="2624940" h="3437422">
                <a:moveTo>
                  <a:pt x="0" y="0"/>
                </a:moveTo>
                <a:lnTo>
                  <a:pt x="2624940" y="0"/>
                </a:lnTo>
                <a:lnTo>
                  <a:pt x="2624940" y="3437422"/>
                </a:lnTo>
                <a:lnTo>
                  <a:pt x="0" y="34374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04178" y="3843936"/>
            <a:ext cx="4061032" cy="6474110"/>
          </a:xfrm>
          <a:custGeom>
            <a:avLst/>
            <a:gdLst/>
            <a:ahLst/>
            <a:cxnLst/>
            <a:rect l="l" t="t" r="r" b="b"/>
            <a:pathLst>
              <a:path w="4061032" h="6474110">
                <a:moveTo>
                  <a:pt x="0" y="0"/>
                </a:moveTo>
                <a:lnTo>
                  <a:pt x="4061032" y="0"/>
                </a:lnTo>
                <a:lnTo>
                  <a:pt x="4061032" y="6474110"/>
                </a:lnTo>
                <a:lnTo>
                  <a:pt x="0" y="64741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15A3C0-52BA-0B58-6A82-2E09FA29C3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3162300"/>
            <a:ext cx="19495707" cy="47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7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FCA3181-E9F7-9BDE-D8F7-839AC0D6CE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732" b="-75732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2A5B1C6-E9E7-1DE3-5B29-23B175CDCF68}"/>
              </a:ext>
            </a:extLst>
          </p:cNvPr>
          <p:cNvGrpSpPr/>
          <p:nvPr/>
        </p:nvGrpSpPr>
        <p:grpSpPr>
          <a:xfrm>
            <a:off x="304800" y="571500"/>
            <a:ext cx="17830800" cy="9067800"/>
            <a:chOff x="0" y="0"/>
            <a:chExt cx="4426901" cy="2257332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E23D69B-EA2E-9B1D-982F-A8FA88CD9AEA}"/>
                </a:ext>
              </a:extLst>
            </p:cNvPr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7C155C-54F3-FADA-7B0E-3E148E1ADEB2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75B3093-93E8-95A1-6BBA-BC11540E6073}"/>
                </a:ext>
              </a:extLst>
            </p:cNvPr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B776B9-BCB7-0EBF-337E-57E82E153FFB}"/>
              </a:ext>
            </a:extLst>
          </p:cNvPr>
          <p:cNvSpPr txBox="1"/>
          <p:nvPr/>
        </p:nvSpPr>
        <p:spPr>
          <a:xfrm>
            <a:off x="1828800" y="800100"/>
            <a:ext cx="1524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a) Dùng máy tính cầm tay, tính bằng cách thực hiện ấn các phím theo thứ tự như bảng sau rồi nêu kết quả: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809B75-0F7E-4D0A-4665-9D2BE6AD3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800100"/>
            <a:ext cx="1023083" cy="1123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649990-0B0D-8931-F0F7-FCD30DC35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162300"/>
            <a:ext cx="16645440" cy="5410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99C5A2-8F22-8C98-958E-01926CC55814}"/>
              </a:ext>
            </a:extLst>
          </p:cNvPr>
          <p:cNvSpPr/>
          <p:nvPr/>
        </p:nvSpPr>
        <p:spPr>
          <a:xfrm>
            <a:off x="15240000" y="4457700"/>
            <a:ext cx="2133600" cy="685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10 052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EE42F2-7565-BBC7-9CE9-6F2E5A881EFE}"/>
              </a:ext>
            </a:extLst>
          </p:cNvPr>
          <p:cNvSpPr/>
          <p:nvPr/>
        </p:nvSpPr>
        <p:spPr>
          <a:xfrm>
            <a:off x="15240000" y="5448300"/>
            <a:ext cx="2133600" cy="685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56 273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6E871B-1DB8-5BBB-BCB0-80E7B5153505}"/>
              </a:ext>
            </a:extLst>
          </p:cNvPr>
          <p:cNvSpPr/>
          <p:nvPr/>
        </p:nvSpPr>
        <p:spPr>
          <a:xfrm>
            <a:off x="15240000" y="6438900"/>
            <a:ext cx="2133600" cy="685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19 346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D4A15F-608C-E99E-303E-6DBD43A222A8}"/>
              </a:ext>
            </a:extLst>
          </p:cNvPr>
          <p:cNvSpPr/>
          <p:nvPr/>
        </p:nvSpPr>
        <p:spPr>
          <a:xfrm>
            <a:off x="15163800" y="7429500"/>
            <a:ext cx="2133600" cy="685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569</a:t>
            </a:r>
          </a:p>
        </p:txBody>
      </p:sp>
    </p:spTree>
    <p:extLst>
      <p:ext uri="{BB962C8B-B14F-4D97-AF65-F5344CB8AC3E}">
        <p14:creationId xmlns:p14="http://schemas.microsoft.com/office/powerpoint/2010/main" val="161748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FCA3181-E9F7-9BDE-D8F7-839AC0D6CE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732" b="-75732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2A5B1C6-E9E7-1DE3-5B29-23B175CDCF68}"/>
              </a:ext>
            </a:extLst>
          </p:cNvPr>
          <p:cNvGrpSpPr/>
          <p:nvPr/>
        </p:nvGrpSpPr>
        <p:grpSpPr>
          <a:xfrm>
            <a:off x="304800" y="571500"/>
            <a:ext cx="17830800" cy="9067800"/>
            <a:chOff x="0" y="0"/>
            <a:chExt cx="4426901" cy="2257332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E23D69B-EA2E-9B1D-982F-A8FA88CD9AEA}"/>
                </a:ext>
              </a:extLst>
            </p:cNvPr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7C155C-54F3-FADA-7B0E-3E148E1ADEB2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75B3093-93E8-95A1-6BBA-BC11540E6073}"/>
                </a:ext>
              </a:extLst>
            </p:cNvPr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B776B9-BCB7-0EBF-337E-57E82E153FFB}"/>
              </a:ext>
            </a:extLst>
          </p:cNvPr>
          <p:cNvSpPr txBox="1"/>
          <p:nvPr/>
        </p:nvSpPr>
        <p:spPr>
          <a:xfrm>
            <a:off x="1828800" y="800100"/>
            <a:ext cx="1524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Dùng máy tính cầm tay để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(nếu phần thập phân của kết quả có nhiều chữ số thì chỉ lấy đến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chữ số):</a:t>
            </a:r>
            <a:endParaRPr lang="en-US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809B75-0F7E-4D0A-4665-9D2BE6AD3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800100"/>
            <a:ext cx="1023083" cy="1123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CB106-8213-2111-22CC-790E79E2F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695700"/>
            <a:ext cx="7760175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61BFB5-D9EF-DD60-F511-D14C366A3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800" y="3619500"/>
            <a:ext cx="787249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FCA3181-E9F7-9BDE-D8F7-839AC0D6CE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732" b="-75732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2A5B1C6-E9E7-1DE3-5B29-23B175CDCF68}"/>
              </a:ext>
            </a:extLst>
          </p:cNvPr>
          <p:cNvGrpSpPr/>
          <p:nvPr/>
        </p:nvGrpSpPr>
        <p:grpSpPr>
          <a:xfrm>
            <a:off x="304800" y="571500"/>
            <a:ext cx="17830800" cy="9067800"/>
            <a:chOff x="0" y="0"/>
            <a:chExt cx="4426901" cy="2257332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E23D69B-EA2E-9B1D-982F-A8FA88CD9AEA}"/>
                </a:ext>
              </a:extLst>
            </p:cNvPr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7C155C-54F3-FADA-7B0E-3E148E1ADEB2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75B3093-93E8-95A1-6BBA-BC11540E6073}"/>
                </a:ext>
              </a:extLst>
            </p:cNvPr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B776B9-BCB7-0EBF-337E-57E82E153FFB}"/>
              </a:ext>
            </a:extLst>
          </p:cNvPr>
          <p:cNvSpPr txBox="1"/>
          <p:nvPr/>
        </p:nvSpPr>
        <p:spPr>
          <a:xfrm>
            <a:off x="1981200" y="2171700"/>
            <a:ext cx="15849600" cy="487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: 30 = 0,8666666… = 0,8666</a:t>
            </a:r>
          </a:p>
          <a:p>
            <a:pPr lvl="0" algn="just">
              <a:lnSpc>
                <a:spcPct val="150000"/>
              </a:lnSpc>
            </a:pPr>
            <a:r>
              <a:rPr lang="vi-VN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538 : 74 = 7,270270270… = 0,2702</a:t>
            </a:r>
          </a:p>
          <a:p>
            <a:pPr lvl="0" algn="just">
              <a:lnSpc>
                <a:spcPct val="150000"/>
              </a:lnSpc>
            </a:pPr>
            <a:r>
              <a:rPr lang="vi-VN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338 : 60 = 5,633333… = 5,6333</a:t>
            </a:r>
          </a:p>
        </p:txBody>
      </p:sp>
    </p:spTree>
    <p:extLst>
      <p:ext uri="{BB962C8B-B14F-4D97-AF65-F5344CB8AC3E}">
        <p14:creationId xmlns:p14="http://schemas.microsoft.com/office/powerpoint/2010/main" val="324848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FCA3181-E9F7-9BDE-D8F7-839AC0D6CE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732" b="-75732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2A5B1C6-E9E7-1DE3-5B29-23B175CDCF68}"/>
              </a:ext>
            </a:extLst>
          </p:cNvPr>
          <p:cNvGrpSpPr/>
          <p:nvPr/>
        </p:nvGrpSpPr>
        <p:grpSpPr>
          <a:xfrm>
            <a:off x="304800" y="571500"/>
            <a:ext cx="17830800" cy="9067800"/>
            <a:chOff x="0" y="0"/>
            <a:chExt cx="4426901" cy="2257332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E23D69B-EA2E-9B1D-982F-A8FA88CD9AEA}"/>
                </a:ext>
              </a:extLst>
            </p:cNvPr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7C155C-54F3-FADA-7B0E-3E148E1ADEB2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75B3093-93E8-95A1-6BBA-BC11540E6073}"/>
                </a:ext>
              </a:extLst>
            </p:cNvPr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B776B9-BCB7-0EBF-337E-57E82E153FFB}"/>
              </a:ext>
            </a:extLst>
          </p:cNvPr>
          <p:cNvSpPr txBox="1"/>
          <p:nvPr/>
        </p:nvSpPr>
        <p:spPr>
          <a:xfrm>
            <a:off x="1828800" y="800100"/>
            <a:ext cx="1524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Dùng máy tính cầm tay, tính bằng cách thực hiện ấn các phím theo thứ tự như bảng sau rồi nêu kết quả: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C6C928-5E63-286E-5B07-A761E3F1F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876300"/>
            <a:ext cx="1085850" cy="11018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4D7560-B334-CF3B-D0E1-E4ABA0887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2781300"/>
            <a:ext cx="15316200" cy="61658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8D34C9-011B-7D00-B094-1A0DF24B7617}"/>
              </a:ext>
            </a:extLst>
          </p:cNvPr>
          <p:cNvSpPr/>
          <p:nvPr/>
        </p:nvSpPr>
        <p:spPr>
          <a:xfrm>
            <a:off x="13335000" y="4076700"/>
            <a:ext cx="2133600" cy="685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40 %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258688-C426-3D03-6D27-4D2352849244}"/>
              </a:ext>
            </a:extLst>
          </p:cNvPr>
          <p:cNvSpPr/>
          <p:nvPr/>
        </p:nvSpPr>
        <p:spPr>
          <a:xfrm>
            <a:off x="13335000" y="5524500"/>
            <a:ext cx="2133600" cy="685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25 %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E3FFD4-FD77-EBB1-860C-DFAA67506871}"/>
              </a:ext>
            </a:extLst>
          </p:cNvPr>
          <p:cNvSpPr/>
          <p:nvPr/>
        </p:nvSpPr>
        <p:spPr>
          <a:xfrm>
            <a:off x="13106400" y="6743700"/>
            <a:ext cx="2667000" cy="685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24,14 %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723B8F-6B0D-2A3D-FD81-F50E812369E5}"/>
              </a:ext>
            </a:extLst>
          </p:cNvPr>
          <p:cNvSpPr/>
          <p:nvPr/>
        </p:nvSpPr>
        <p:spPr>
          <a:xfrm>
            <a:off x="13030200" y="7886700"/>
            <a:ext cx="2667000" cy="685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11,76 %</a:t>
            </a:r>
          </a:p>
        </p:txBody>
      </p:sp>
    </p:spTree>
    <p:extLst>
      <p:ext uri="{BB962C8B-B14F-4D97-AF65-F5344CB8AC3E}">
        <p14:creationId xmlns:p14="http://schemas.microsoft.com/office/powerpoint/2010/main" val="49929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  <p:bldP spid="1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FCA3181-E9F7-9BDE-D8F7-839AC0D6CE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732" b="-75732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2A5B1C6-E9E7-1DE3-5B29-23B175CDCF68}"/>
              </a:ext>
            </a:extLst>
          </p:cNvPr>
          <p:cNvGrpSpPr/>
          <p:nvPr/>
        </p:nvGrpSpPr>
        <p:grpSpPr>
          <a:xfrm>
            <a:off x="304800" y="342900"/>
            <a:ext cx="17830800" cy="9753600"/>
            <a:chOff x="0" y="0"/>
            <a:chExt cx="4426901" cy="2257332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E23D69B-EA2E-9B1D-982F-A8FA88CD9AEA}"/>
                </a:ext>
              </a:extLst>
            </p:cNvPr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7C155C-54F3-FADA-7B0E-3E148E1ADEB2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75B3093-93E8-95A1-6BBA-BC11540E6073}"/>
                </a:ext>
              </a:extLst>
            </p:cNvPr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B776B9-BCB7-0EBF-337E-57E82E153FFB}"/>
              </a:ext>
            </a:extLst>
          </p:cNvPr>
          <p:cNvSpPr txBox="1"/>
          <p:nvPr/>
        </p:nvSpPr>
        <p:spPr>
          <a:xfrm>
            <a:off x="1828800" y="495300"/>
            <a:ext cx="1524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Dùng máy tính cầm tay để tìm tỉ số phần trăm của hai số sau (nếu phần thập phân của kết quả có nhiều chữ số thì lấy đến 2 chữ số):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C6C928-5E63-286E-5B07-A761E3F1F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85850" cy="1101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8ECD59-53D7-78DE-A3E5-7F857140D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705100"/>
            <a:ext cx="16705385" cy="1219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8D9CD8-B45C-2296-6E0C-BA7B89D6B4AF}"/>
              </a:ext>
            </a:extLst>
          </p:cNvPr>
          <p:cNvSpPr txBox="1"/>
          <p:nvPr/>
        </p:nvSpPr>
        <p:spPr>
          <a:xfrm>
            <a:off x="990600" y="4381500"/>
            <a:ext cx="17068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: 9% = 77,777777… = 77,77%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368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368 : 12% = 30,66666… = 30,66%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126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314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126 : 314% = 40,1273… = 40,12%</a:t>
            </a:r>
          </a:p>
        </p:txBody>
      </p:sp>
    </p:spTree>
    <p:extLst>
      <p:ext uri="{BB962C8B-B14F-4D97-AF65-F5344CB8AC3E}">
        <p14:creationId xmlns:p14="http://schemas.microsoft.com/office/powerpoint/2010/main" val="353413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FCA3181-E9F7-9BDE-D8F7-839AC0D6CE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732" b="-75732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2A5B1C6-E9E7-1DE3-5B29-23B175CDCF68}"/>
              </a:ext>
            </a:extLst>
          </p:cNvPr>
          <p:cNvGrpSpPr/>
          <p:nvPr/>
        </p:nvGrpSpPr>
        <p:grpSpPr>
          <a:xfrm>
            <a:off x="304800" y="342900"/>
            <a:ext cx="17830800" cy="9753600"/>
            <a:chOff x="0" y="0"/>
            <a:chExt cx="4426901" cy="2257332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E23D69B-EA2E-9B1D-982F-A8FA88CD9AEA}"/>
                </a:ext>
              </a:extLst>
            </p:cNvPr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7C155C-54F3-FADA-7B0E-3E148E1ADEB2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75B3093-93E8-95A1-6BBA-BC11540E6073}"/>
                </a:ext>
              </a:extLst>
            </p:cNvPr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B776B9-BCB7-0EBF-337E-57E82E153FFB}"/>
              </a:ext>
            </a:extLst>
          </p:cNvPr>
          <p:cNvSpPr txBox="1"/>
          <p:nvPr/>
        </p:nvSpPr>
        <p:spPr>
          <a:xfrm>
            <a:off x="1828800" y="495300"/>
            <a:ext cx="1524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Dùng máy tính cầm tay để tìm giá trị phần trăm của một số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C6C928-5E63-286E-5B07-A761E3F1F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85850" cy="11018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E0B685-A3BA-B384-EC7B-9C5F3B8A7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705100"/>
            <a:ext cx="17167459" cy="1295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3E56E6-DCF4-DD72-E228-6ABCFA1643C7}"/>
              </a:ext>
            </a:extLst>
          </p:cNvPr>
          <p:cNvSpPr txBox="1"/>
          <p:nvPr/>
        </p:nvSpPr>
        <p:spPr>
          <a:xfrm>
            <a:off x="1219200" y="4533900"/>
            <a:ext cx="1524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25% </a:t>
            </a:r>
            <a:r>
              <a:rPr lang="fr-FR" sz="72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của</a:t>
            </a:r>
            <a:r>
              <a:rPr lang="fr-FR" sz="72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165 là:</a:t>
            </a:r>
          </a:p>
          <a:p>
            <a:pPr algn="ctr"/>
            <a:r>
              <a:rPr lang="fr-FR" sz="72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165 x 25% = 41,25</a:t>
            </a:r>
          </a:p>
          <a:p>
            <a:pPr algn="ctr"/>
            <a:r>
              <a:rPr lang="fr-FR" sz="72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115% </a:t>
            </a:r>
            <a:r>
              <a:rPr lang="fr-FR" sz="72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của</a:t>
            </a:r>
            <a:r>
              <a:rPr lang="fr-FR" sz="72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80 là:</a:t>
            </a:r>
          </a:p>
          <a:p>
            <a:pPr algn="ctr"/>
            <a:r>
              <a:rPr lang="fr-FR" sz="72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80 x 115% = 92</a:t>
            </a:r>
          </a:p>
        </p:txBody>
      </p:sp>
    </p:spTree>
    <p:extLst>
      <p:ext uri="{BB962C8B-B14F-4D97-AF65-F5344CB8AC3E}">
        <p14:creationId xmlns:p14="http://schemas.microsoft.com/office/powerpoint/2010/main" val="307594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FCA3181-E9F7-9BDE-D8F7-839AC0D6CE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732" b="-75732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C2A5B1C6-E9E7-1DE3-5B29-23B175CDCF68}"/>
              </a:ext>
            </a:extLst>
          </p:cNvPr>
          <p:cNvGrpSpPr/>
          <p:nvPr/>
        </p:nvGrpSpPr>
        <p:grpSpPr>
          <a:xfrm>
            <a:off x="304800" y="190500"/>
            <a:ext cx="17830800" cy="9753600"/>
            <a:chOff x="0" y="0"/>
            <a:chExt cx="4426901" cy="2257332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E23D69B-EA2E-9B1D-982F-A8FA88CD9AEA}"/>
                </a:ext>
              </a:extLst>
            </p:cNvPr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7C155C-54F3-FADA-7B0E-3E148E1ADEB2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75B3093-93E8-95A1-6BBA-BC11540E6073}"/>
                </a:ext>
              </a:extLst>
            </p:cNvPr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B776B9-BCB7-0EBF-337E-57E82E153FFB}"/>
              </a:ext>
            </a:extLst>
          </p:cNvPr>
          <p:cNvSpPr txBox="1"/>
          <p:nvPr/>
        </p:nvSpPr>
        <p:spPr>
          <a:xfrm>
            <a:off x="1828800" y="495300"/>
            <a:ext cx="1524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Dùng máy tính cầm tay để tìm giá trị của mỗi biểu thức sau: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C6C928-5E63-286E-5B07-A761E3F1F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85850" cy="1101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B7CB5E-403D-E2DA-9AD6-4E309BB6F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628900"/>
            <a:ext cx="16231159" cy="502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415F3A-6059-C277-8FD5-51C7BF61D077}"/>
              </a:ext>
            </a:extLst>
          </p:cNvPr>
          <p:cNvSpPr txBox="1"/>
          <p:nvPr/>
        </p:nvSpPr>
        <p:spPr>
          <a:xfrm>
            <a:off x="3733800" y="7277100"/>
            <a:ext cx="1051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– 4 x 5 = 15</a:t>
            </a:r>
          </a:p>
          <a:p>
            <a:pPr lvl="0" algn="ctr"/>
            <a:r>
              <a:rPr lang="vi-VN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125 – 25 : 5 = 120</a:t>
            </a:r>
          </a:p>
        </p:txBody>
      </p:sp>
    </p:spTree>
    <p:extLst>
      <p:ext uri="{BB962C8B-B14F-4D97-AF65-F5344CB8AC3E}">
        <p14:creationId xmlns:p14="http://schemas.microsoft.com/office/powerpoint/2010/main" val="378516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77429" y="811033"/>
            <a:ext cx="4826989" cy="1870844"/>
            <a:chOff x="0" y="0"/>
            <a:chExt cx="1394530" cy="54049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290390" cy="421112"/>
            </a:xfrm>
            <a:custGeom>
              <a:avLst/>
              <a:gdLst/>
              <a:ahLst/>
              <a:cxnLst/>
              <a:rect l="l" t="t" r="r" b="b"/>
              <a:pathLst>
                <a:path w="1290390" h="421112">
                  <a:moveTo>
                    <a:pt x="1263720" y="231882"/>
                  </a:moveTo>
                  <a:cubicBezTo>
                    <a:pt x="1263720" y="319512"/>
                    <a:pt x="1187520" y="390632"/>
                    <a:pt x="1106240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102351" y="421112"/>
                  </a:cubicBezTo>
                  <a:lnTo>
                    <a:pt x="1144340" y="421112"/>
                  </a:lnTo>
                  <a:cubicBezTo>
                    <a:pt x="1224350" y="421112"/>
                    <a:pt x="1290390" y="355072"/>
                    <a:pt x="1290390" y="275062"/>
                  </a:cubicBezTo>
                  <a:lnTo>
                    <a:pt x="1290390" y="95250"/>
                  </a:lnTo>
                  <a:cubicBezTo>
                    <a:pt x="1290390" y="58420"/>
                    <a:pt x="1276420" y="25400"/>
                    <a:pt x="1254830" y="0"/>
                  </a:cubicBezTo>
                  <a:cubicBezTo>
                    <a:pt x="1261180" y="16510"/>
                    <a:pt x="1263720" y="34290"/>
                    <a:pt x="1263720" y="52070"/>
                  </a:cubicBezTo>
                  <a:lnTo>
                    <a:pt x="1263720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329760" cy="471912"/>
            </a:xfrm>
            <a:custGeom>
              <a:avLst/>
              <a:gdLst/>
              <a:ahLst/>
              <a:cxnLst/>
              <a:rect l="l" t="t" r="r" b="b"/>
              <a:pathLst>
                <a:path w="1329760" h="471912">
                  <a:moveTo>
                    <a:pt x="146050" y="471912"/>
                  </a:moveTo>
                  <a:lnTo>
                    <a:pt x="1183710" y="471912"/>
                  </a:lnTo>
                  <a:cubicBezTo>
                    <a:pt x="1263720" y="471912"/>
                    <a:pt x="1329760" y="405872"/>
                    <a:pt x="1329760" y="325862"/>
                  </a:cubicBezTo>
                  <a:lnTo>
                    <a:pt x="1329760" y="146050"/>
                  </a:lnTo>
                  <a:cubicBezTo>
                    <a:pt x="1329760" y="66040"/>
                    <a:pt x="1263720" y="0"/>
                    <a:pt x="118371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394530" cy="540492"/>
            </a:xfrm>
            <a:custGeom>
              <a:avLst/>
              <a:gdLst/>
              <a:ahLst/>
              <a:cxnLst/>
              <a:rect l="l" t="t" r="r" b="b"/>
              <a:pathLst>
                <a:path w="1394530" h="540492">
                  <a:moveTo>
                    <a:pt x="1331030" y="74930"/>
                  </a:moveTo>
                  <a:cubicBezTo>
                    <a:pt x="1303090" y="30480"/>
                    <a:pt x="1253560" y="0"/>
                    <a:pt x="119641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96052" y="540492"/>
                  </a:cubicBezTo>
                  <a:lnTo>
                    <a:pt x="1235780" y="540492"/>
                  </a:lnTo>
                  <a:cubicBezTo>
                    <a:pt x="1323410" y="540492"/>
                    <a:pt x="1394530" y="469372"/>
                    <a:pt x="1394530" y="381742"/>
                  </a:cubicBezTo>
                  <a:lnTo>
                    <a:pt x="1394530" y="201930"/>
                  </a:lnTo>
                  <a:cubicBezTo>
                    <a:pt x="1394530" y="149860"/>
                    <a:pt x="1369130" y="104140"/>
                    <a:pt x="1331030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196410" y="12700"/>
                  </a:lnTo>
                  <a:cubicBezTo>
                    <a:pt x="1276420" y="12700"/>
                    <a:pt x="1342460" y="78740"/>
                    <a:pt x="1342460" y="158750"/>
                  </a:cubicBezTo>
                  <a:lnTo>
                    <a:pt x="1342460" y="338562"/>
                  </a:lnTo>
                  <a:cubicBezTo>
                    <a:pt x="1342460" y="418572"/>
                    <a:pt x="1276420" y="484612"/>
                    <a:pt x="1196410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1383100" y="381742"/>
                  </a:moveTo>
                  <a:cubicBezTo>
                    <a:pt x="1383100" y="461752"/>
                    <a:pt x="1315790" y="527792"/>
                    <a:pt x="1235780" y="527792"/>
                  </a:cubicBezTo>
                  <a:lnTo>
                    <a:pt x="196052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1197680" y="497312"/>
                  </a:lnTo>
                  <a:cubicBezTo>
                    <a:pt x="1285310" y="497312"/>
                    <a:pt x="1356430" y="426192"/>
                    <a:pt x="1356430" y="338562"/>
                  </a:cubicBezTo>
                  <a:lnTo>
                    <a:pt x="1356430" y="158750"/>
                  </a:lnTo>
                  <a:cubicBezTo>
                    <a:pt x="1356430" y="140970"/>
                    <a:pt x="1352620" y="123190"/>
                    <a:pt x="1347540" y="106680"/>
                  </a:cubicBezTo>
                  <a:cubicBezTo>
                    <a:pt x="1369130" y="132080"/>
                    <a:pt x="1383100" y="165100"/>
                    <a:pt x="1383100" y="201930"/>
                  </a:cubicBezTo>
                  <a:lnTo>
                    <a:pt x="1383100" y="38174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094893" y="811033"/>
            <a:ext cx="1377979" cy="1870844"/>
            <a:chOff x="0" y="0"/>
            <a:chExt cx="398102" cy="540492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421112"/>
            </a:xfrm>
            <a:custGeom>
              <a:avLst/>
              <a:gdLst/>
              <a:ahLst/>
              <a:cxnLst/>
              <a:rect l="l" t="t" r="r" b="b"/>
              <a:pathLst>
                <a:path w="293962" h="421112">
                  <a:moveTo>
                    <a:pt x="267292" y="231882"/>
                  </a:moveTo>
                  <a:cubicBezTo>
                    <a:pt x="267292" y="319512"/>
                    <a:pt x="191092" y="390632"/>
                    <a:pt x="109812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96001" y="421112"/>
                  </a:cubicBezTo>
                  <a:lnTo>
                    <a:pt x="147912" y="421112"/>
                  </a:lnTo>
                  <a:cubicBezTo>
                    <a:pt x="227922" y="421112"/>
                    <a:pt x="293962" y="355072"/>
                    <a:pt x="293962" y="275062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71912"/>
            </a:xfrm>
            <a:custGeom>
              <a:avLst/>
              <a:gdLst/>
              <a:ahLst/>
              <a:cxnLst/>
              <a:rect l="l" t="t" r="r" b="b"/>
              <a:pathLst>
                <a:path w="333332" h="471912">
                  <a:moveTo>
                    <a:pt x="146050" y="471912"/>
                  </a:moveTo>
                  <a:lnTo>
                    <a:pt x="187282" y="471912"/>
                  </a:lnTo>
                  <a:cubicBezTo>
                    <a:pt x="267292" y="471912"/>
                    <a:pt x="333332" y="405872"/>
                    <a:pt x="333332" y="325862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540492"/>
            </a:xfrm>
            <a:custGeom>
              <a:avLst/>
              <a:gdLst/>
              <a:ahLst/>
              <a:cxnLst/>
              <a:rect l="l" t="t" r="r" b="b"/>
              <a:pathLst>
                <a:path w="398102" h="540492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88711" y="540492"/>
                  </a:cubicBezTo>
                  <a:lnTo>
                    <a:pt x="239352" y="540492"/>
                  </a:lnTo>
                  <a:cubicBezTo>
                    <a:pt x="326982" y="540492"/>
                    <a:pt x="398102" y="469372"/>
                    <a:pt x="398102" y="381742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338562"/>
                  </a:lnTo>
                  <a:cubicBezTo>
                    <a:pt x="346032" y="418572"/>
                    <a:pt x="279992" y="484612"/>
                    <a:pt x="199982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386672" y="381742"/>
                  </a:moveTo>
                  <a:cubicBezTo>
                    <a:pt x="386672" y="461752"/>
                    <a:pt x="319362" y="527792"/>
                    <a:pt x="239352" y="527792"/>
                  </a:cubicBezTo>
                  <a:lnTo>
                    <a:pt x="188711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201252" y="497312"/>
                  </a:lnTo>
                  <a:cubicBezTo>
                    <a:pt x="288882" y="497312"/>
                    <a:pt x="360002" y="426192"/>
                    <a:pt x="360002" y="338562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8174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0522" y="1795041"/>
            <a:ext cx="15323155" cy="7657113"/>
            <a:chOff x="0" y="0"/>
            <a:chExt cx="4426901" cy="2212161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4322761" cy="2092781"/>
            </a:xfrm>
            <a:custGeom>
              <a:avLst/>
              <a:gdLst/>
              <a:ahLst/>
              <a:cxnLst/>
              <a:rect l="l" t="t" r="r" b="b"/>
              <a:pathLst>
                <a:path w="4322761" h="2092781">
                  <a:moveTo>
                    <a:pt x="4296091" y="1903551"/>
                  </a:moveTo>
                  <a:cubicBezTo>
                    <a:pt x="4296091" y="1991181"/>
                    <a:pt x="4219891" y="2062301"/>
                    <a:pt x="4138611" y="2062301"/>
                  </a:cubicBezTo>
                  <a:lnTo>
                    <a:pt x="66040" y="2062301"/>
                  </a:lnTo>
                  <a:cubicBezTo>
                    <a:pt x="43180" y="2062301"/>
                    <a:pt x="20320" y="2057221"/>
                    <a:pt x="0" y="2048331"/>
                  </a:cubicBezTo>
                  <a:cubicBezTo>
                    <a:pt x="26670" y="2076271"/>
                    <a:pt x="63500" y="2092781"/>
                    <a:pt x="121679" y="2092781"/>
                  </a:cubicBezTo>
                  <a:lnTo>
                    <a:pt x="4176711" y="2092781"/>
                  </a:lnTo>
                  <a:cubicBezTo>
                    <a:pt x="4256721" y="2092781"/>
                    <a:pt x="4322761" y="2026741"/>
                    <a:pt x="4322761" y="1946731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0355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4362131" cy="2143581"/>
            </a:xfrm>
            <a:custGeom>
              <a:avLst/>
              <a:gdLst/>
              <a:ahLst/>
              <a:cxnLst/>
              <a:rect l="l" t="t" r="r" b="b"/>
              <a:pathLst>
                <a:path w="4362131" h="2143581">
                  <a:moveTo>
                    <a:pt x="146050" y="2143581"/>
                  </a:moveTo>
                  <a:lnTo>
                    <a:pt x="4216081" y="2143581"/>
                  </a:lnTo>
                  <a:cubicBezTo>
                    <a:pt x="4296091" y="2143581"/>
                    <a:pt x="4362131" y="2077541"/>
                    <a:pt x="4362131" y="1997531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997531"/>
                  </a:lnTo>
                  <a:cubicBezTo>
                    <a:pt x="0" y="2078811"/>
                    <a:pt x="66040" y="2143581"/>
                    <a:pt x="146050" y="214358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426901" cy="2212161"/>
            </a:xfrm>
            <a:custGeom>
              <a:avLst/>
              <a:gdLst/>
              <a:ahLst/>
              <a:cxnLst/>
              <a:rect l="l" t="t" r="r" b="b"/>
              <a:pathLst>
                <a:path w="4426901" h="2212161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10231"/>
                  </a:lnTo>
                  <a:cubicBezTo>
                    <a:pt x="0" y="2062301"/>
                    <a:pt x="25400" y="2108021"/>
                    <a:pt x="63500" y="2137231"/>
                  </a:cubicBezTo>
                  <a:cubicBezTo>
                    <a:pt x="91440" y="2181681"/>
                    <a:pt x="140970" y="2212161"/>
                    <a:pt x="218396" y="2212161"/>
                  </a:cubicBezTo>
                  <a:lnTo>
                    <a:pt x="4268151" y="2212161"/>
                  </a:lnTo>
                  <a:cubicBezTo>
                    <a:pt x="4355781" y="2212161"/>
                    <a:pt x="4426901" y="2141041"/>
                    <a:pt x="4426901" y="2053411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102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10231"/>
                  </a:lnTo>
                  <a:cubicBezTo>
                    <a:pt x="4374831" y="2090241"/>
                    <a:pt x="4308791" y="2156281"/>
                    <a:pt x="4228781" y="2156281"/>
                  </a:cubicBezTo>
                  <a:lnTo>
                    <a:pt x="158750" y="2156281"/>
                  </a:lnTo>
                  <a:cubicBezTo>
                    <a:pt x="78740" y="2156281"/>
                    <a:pt x="12700" y="2091511"/>
                    <a:pt x="12700" y="2010231"/>
                  </a:cubicBezTo>
                  <a:close/>
                  <a:moveTo>
                    <a:pt x="4415471" y="2053411"/>
                  </a:moveTo>
                  <a:cubicBezTo>
                    <a:pt x="4415471" y="2133421"/>
                    <a:pt x="4348161" y="2199461"/>
                    <a:pt x="4268151" y="2199461"/>
                  </a:cubicBezTo>
                  <a:lnTo>
                    <a:pt x="218396" y="2199461"/>
                  </a:lnTo>
                  <a:cubicBezTo>
                    <a:pt x="157480" y="2199461"/>
                    <a:pt x="120650" y="2182951"/>
                    <a:pt x="93980" y="2155011"/>
                  </a:cubicBezTo>
                  <a:cubicBezTo>
                    <a:pt x="114300" y="2163901"/>
                    <a:pt x="135890" y="2168981"/>
                    <a:pt x="160020" y="2168981"/>
                  </a:cubicBezTo>
                  <a:lnTo>
                    <a:pt x="4230051" y="2168981"/>
                  </a:lnTo>
                  <a:cubicBezTo>
                    <a:pt x="4317681" y="2168981"/>
                    <a:pt x="4388801" y="2097861"/>
                    <a:pt x="4388801" y="2010231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53411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2575183" y="2246427"/>
            <a:ext cx="10675301" cy="823276"/>
            <a:chOff x="0" y="0"/>
            <a:chExt cx="24817148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17" name="AutoShape 17"/>
          <p:cNvSpPr/>
          <p:nvPr/>
        </p:nvSpPr>
        <p:spPr>
          <a:xfrm rot="5400000"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5271777" y="2442503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5271777" y="2634252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5271777" y="2826001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12439310" y="2377623"/>
            <a:ext cx="456119" cy="516849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833244" y="2257037"/>
            <a:ext cx="758021" cy="75802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911752" y="2377623"/>
            <a:ext cx="538384" cy="516849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712516" y="2377623"/>
            <a:ext cx="394685" cy="516849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4350757" y="1070721"/>
            <a:ext cx="406363" cy="406363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5040638" y="1070721"/>
            <a:ext cx="406363" cy="406363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5730518" y="1070721"/>
            <a:ext cx="406363" cy="406363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2266122" y="4686299"/>
            <a:ext cx="5887278" cy="3593879"/>
          </a:xfrm>
          <a:custGeom>
            <a:avLst/>
            <a:gdLst/>
            <a:ahLst/>
            <a:cxnLst/>
            <a:rect l="l" t="t" r="r" b="b"/>
            <a:pathLst>
              <a:path w="6206750" h="3747326">
                <a:moveTo>
                  <a:pt x="0" y="0"/>
                </a:moveTo>
                <a:lnTo>
                  <a:pt x="6206750" y="0"/>
                </a:lnTo>
                <a:lnTo>
                  <a:pt x="6206750" y="3747325"/>
                </a:lnTo>
                <a:lnTo>
                  <a:pt x="0" y="37473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8563340" y="4742278"/>
            <a:ext cx="7573542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Về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nhà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: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thực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hành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sử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dụng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máy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tính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cầm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tay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để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tính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các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tình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huống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trong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thực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 </a:t>
            </a:r>
            <a:r>
              <a:rPr lang="en-US" sz="5400" b="1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tiễn</a:t>
            </a:r>
            <a:r>
              <a:rPr lang="en-US" sz="54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Marykate"/>
                <a:sym typeface="Marykate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0C1CAE-2540-E393-85CF-4133184D4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1EC1E8-C421-9FBB-224A-B71DF5E0CC42}"/>
              </a:ext>
            </a:extLst>
          </p:cNvPr>
          <p:cNvSpPr/>
          <p:nvPr/>
        </p:nvSpPr>
        <p:spPr>
          <a:xfrm>
            <a:off x="-2483286" y="-5533337"/>
            <a:ext cx="10980714" cy="10980714"/>
          </a:xfrm>
          <a:custGeom>
            <a:avLst/>
            <a:gdLst/>
            <a:ahLst/>
            <a:cxnLst/>
            <a:rect l="l" t="t" r="r" b="b"/>
            <a:pathLst>
              <a:path w="10980714" h="10980714">
                <a:moveTo>
                  <a:pt x="0" y="0"/>
                </a:moveTo>
                <a:lnTo>
                  <a:pt x="10980714" y="0"/>
                </a:lnTo>
                <a:lnTo>
                  <a:pt x="10980714" y="10980715"/>
                </a:lnTo>
                <a:lnTo>
                  <a:pt x="0" y="10980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F32621F-775B-1D29-70C7-3E86CCA97B00}"/>
              </a:ext>
            </a:extLst>
          </p:cNvPr>
          <p:cNvSpPr/>
          <p:nvPr/>
        </p:nvSpPr>
        <p:spPr>
          <a:xfrm>
            <a:off x="10381572" y="6791394"/>
            <a:ext cx="10980714" cy="10980714"/>
          </a:xfrm>
          <a:custGeom>
            <a:avLst/>
            <a:gdLst/>
            <a:ahLst/>
            <a:cxnLst/>
            <a:rect l="l" t="t" r="r" b="b"/>
            <a:pathLst>
              <a:path w="10980714" h="10980714">
                <a:moveTo>
                  <a:pt x="0" y="0"/>
                </a:moveTo>
                <a:lnTo>
                  <a:pt x="10980714" y="0"/>
                </a:lnTo>
                <a:lnTo>
                  <a:pt x="10980714" y="10980714"/>
                </a:lnTo>
                <a:lnTo>
                  <a:pt x="0" y="10980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510928F7-5322-196A-510F-F3D6BC158F5C}"/>
              </a:ext>
            </a:extLst>
          </p:cNvPr>
          <p:cNvSpPr/>
          <p:nvPr/>
        </p:nvSpPr>
        <p:spPr>
          <a:xfrm rot="-1204398">
            <a:off x="14957421" y="1037595"/>
            <a:ext cx="4937348" cy="5840922"/>
          </a:xfrm>
          <a:custGeom>
            <a:avLst/>
            <a:gdLst/>
            <a:ahLst/>
            <a:cxnLst/>
            <a:rect l="l" t="t" r="r" b="b"/>
            <a:pathLst>
              <a:path w="3718538" h="4154791">
                <a:moveTo>
                  <a:pt x="0" y="0"/>
                </a:moveTo>
                <a:lnTo>
                  <a:pt x="3718537" y="0"/>
                </a:lnTo>
                <a:lnTo>
                  <a:pt x="3718537" y="4154790"/>
                </a:lnTo>
                <a:lnTo>
                  <a:pt x="0" y="4154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027D2A1A-8BBC-2E3D-362A-865F2AD6F75D}"/>
              </a:ext>
            </a:extLst>
          </p:cNvPr>
          <p:cNvSpPr/>
          <p:nvPr/>
        </p:nvSpPr>
        <p:spPr>
          <a:xfrm rot="921173" flipH="1">
            <a:off x="-1169303" y="4195339"/>
            <a:ext cx="5135593" cy="5192110"/>
          </a:xfrm>
          <a:custGeom>
            <a:avLst/>
            <a:gdLst/>
            <a:ahLst/>
            <a:cxnLst/>
            <a:rect l="l" t="t" r="r" b="b"/>
            <a:pathLst>
              <a:path w="3718538" h="4154791">
                <a:moveTo>
                  <a:pt x="3718538" y="0"/>
                </a:moveTo>
                <a:lnTo>
                  <a:pt x="0" y="0"/>
                </a:lnTo>
                <a:lnTo>
                  <a:pt x="0" y="4154790"/>
                </a:lnTo>
                <a:lnTo>
                  <a:pt x="3718538" y="4154790"/>
                </a:lnTo>
                <a:lnTo>
                  <a:pt x="37185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32130EF2-03EC-1C79-CA17-F762554A3BBE}"/>
              </a:ext>
            </a:extLst>
          </p:cNvPr>
          <p:cNvSpPr/>
          <p:nvPr/>
        </p:nvSpPr>
        <p:spPr>
          <a:xfrm flipH="1">
            <a:off x="2372859" y="3086100"/>
            <a:ext cx="1527320" cy="1491047"/>
          </a:xfrm>
          <a:custGeom>
            <a:avLst/>
            <a:gdLst/>
            <a:ahLst/>
            <a:cxnLst/>
            <a:rect l="l" t="t" r="r" b="b"/>
            <a:pathLst>
              <a:path w="1527320" h="1491047">
                <a:moveTo>
                  <a:pt x="1527320" y="0"/>
                </a:moveTo>
                <a:lnTo>
                  <a:pt x="0" y="0"/>
                </a:lnTo>
                <a:lnTo>
                  <a:pt x="0" y="1491047"/>
                </a:lnTo>
                <a:lnTo>
                  <a:pt x="1527320" y="1491047"/>
                </a:lnTo>
                <a:lnTo>
                  <a:pt x="15273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56BC9D4-D7F4-EFA6-B071-97AF4E63A93B}"/>
              </a:ext>
            </a:extLst>
          </p:cNvPr>
          <p:cNvSpPr/>
          <p:nvPr/>
        </p:nvSpPr>
        <p:spPr>
          <a:xfrm>
            <a:off x="16175660" y="6599691"/>
            <a:ext cx="948724" cy="948724"/>
          </a:xfrm>
          <a:custGeom>
            <a:avLst/>
            <a:gdLst/>
            <a:ahLst/>
            <a:cxnLst/>
            <a:rect l="l" t="t" r="r" b="b"/>
            <a:pathLst>
              <a:path w="948724" h="948724">
                <a:moveTo>
                  <a:pt x="0" y="0"/>
                </a:moveTo>
                <a:lnTo>
                  <a:pt x="948723" y="0"/>
                </a:lnTo>
                <a:lnTo>
                  <a:pt x="948723" y="948723"/>
                </a:lnTo>
                <a:lnTo>
                  <a:pt x="0" y="948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29294-C056-BFCD-39D1-253BA23CE9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7712" y="2927412"/>
            <a:ext cx="1235766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BDE913AF-5987-8B9F-0ABD-DDC1C130B816}"/>
              </a:ext>
            </a:extLst>
          </p:cNvPr>
          <p:cNvSpPr/>
          <p:nvPr/>
        </p:nvSpPr>
        <p:spPr>
          <a:xfrm>
            <a:off x="-27214" y="4371395"/>
            <a:ext cx="7266214" cy="5915605"/>
          </a:xfrm>
          <a:custGeom>
            <a:avLst/>
            <a:gdLst/>
            <a:ahLst/>
            <a:cxnLst/>
            <a:rect l="l" t="t" r="r" b="b"/>
            <a:pathLst>
              <a:path w="8281372" h="6490525">
                <a:moveTo>
                  <a:pt x="0" y="0"/>
                </a:moveTo>
                <a:lnTo>
                  <a:pt x="8281372" y="0"/>
                </a:lnTo>
                <a:lnTo>
                  <a:pt x="8281372" y="6490525"/>
                </a:lnTo>
                <a:lnTo>
                  <a:pt x="0" y="649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20E2A7E-6600-0E59-B322-2F7750A21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-495300"/>
            <a:ext cx="13613548" cy="3846909"/>
          </a:xfrm>
          <a:prstGeom prst="rect">
            <a:avLst/>
          </a:prstGeom>
        </p:spPr>
      </p:pic>
      <p:grpSp>
        <p:nvGrpSpPr>
          <p:cNvPr id="33" name="Group 5">
            <a:extLst>
              <a:ext uri="{FF2B5EF4-FFF2-40B4-BE49-F238E27FC236}">
                <a16:creationId xmlns:a16="http://schemas.microsoft.com/office/drawing/2014/main" id="{C01F95E9-C3C6-77E8-F024-17B374CCF94C}"/>
              </a:ext>
            </a:extLst>
          </p:cNvPr>
          <p:cNvGrpSpPr/>
          <p:nvPr/>
        </p:nvGrpSpPr>
        <p:grpSpPr>
          <a:xfrm>
            <a:off x="7620000" y="2781300"/>
            <a:ext cx="10287000" cy="3886200"/>
            <a:chOff x="0" y="0"/>
            <a:chExt cx="1783295" cy="1868155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6EEA6D04-A9D2-B0FD-0C85-3787C4B43F44}"/>
                </a:ext>
              </a:extLst>
            </p:cNvPr>
            <p:cNvSpPr/>
            <p:nvPr/>
          </p:nvSpPr>
          <p:spPr>
            <a:xfrm>
              <a:off x="92710" y="106680"/>
              <a:ext cx="1679155" cy="1748775"/>
            </a:xfrm>
            <a:custGeom>
              <a:avLst/>
              <a:gdLst/>
              <a:ahLst/>
              <a:cxnLst/>
              <a:rect l="l" t="t" r="r" b="b"/>
              <a:pathLst>
                <a:path w="1679155" h="1748775">
                  <a:moveTo>
                    <a:pt x="1652485" y="1559545"/>
                  </a:moveTo>
                  <a:cubicBezTo>
                    <a:pt x="1652485" y="1647175"/>
                    <a:pt x="1576285" y="1718295"/>
                    <a:pt x="1495005" y="1718295"/>
                  </a:cubicBezTo>
                  <a:lnTo>
                    <a:pt x="66040" y="1718295"/>
                  </a:lnTo>
                  <a:cubicBezTo>
                    <a:pt x="43180" y="1718295"/>
                    <a:pt x="20320" y="1713215"/>
                    <a:pt x="0" y="1704325"/>
                  </a:cubicBezTo>
                  <a:cubicBezTo>
                    <a:pt x="26670" y="1732265"/>
                    <a:pt x="63500" y="1748775"/>
                    <a:pt x="104829" y="1748775"/>
                  </a:cubicBezTo>
                  <a:lnTo>
                    <a:pt x="1533105" y="1748775"/>
                  </a:lnTo>
                  <a:cubicBezTo>
                    <a:pt x="1613115" y="1748775"/>
                    <a:pt x="1679155" y="1682735"/>
                    <a:pt x="1679155" y="1602725"/>
                  </a:cubicBezTo>
                  <a:lnTo>
                    <a:pt x="1679155" y="95250"/>
                  </a:lnTo>
                  <a:cubicBezTo>
                    <a:pt x="1679155" y="58420"/>
                    <a:pt x="1665185" y="25400"/>
                    <a:pt x="1643595" y="0"/>
                  </a:cubicBezTo>
                  <a:cubicBezTo>
                    <a:pt x="1649945" y="16510"/>
                    <a:pt x="1652485" y="34290"/>
                    <a:pt x="1652485" y="52070"/>
                  </a:cubicBezTo>
                  <a:lnTo>
                    <a:pt x="1652485" y="1559545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31105DEE-0A7C-D1C1-9EE6-2C6BC56340D1}"/>
                </a:ext>
              </a:extLst>
            </p:cNvPr>
            <p:cNvSpPr/>
            <p:nvPr/>
          </p:nvSpPr>
          <p:spPr>
            <a:xfrm>
              <a:off x="12700" y="12700"/>
              <a:ext cx="1718525" cy="1799575"/>
            </a:xfrm>
            <a:custGeom>
              <a:avLst/>
              <a:gdLst/>
              <a:ahLst/>
              <a:cxnLst/>
              <a:rect l="l" t="t" r="r" b="b"/>
              <a:pathLst>
                <a:path w="1718525" h="1799575">
                  <a:moveTo>
                    <a:pt x="146050" y="1799575"/>
                  </a:moveTo>
                  <a:lnTo>
                    <a:pt x="1572475" y="1799575"/>
                  </a:lnTo>
                  <a:cubicBezTo>
                    <a:pt x="1652485" y="1799575"/>
                    <a:pt x="1718525" y="1733535"/>
                    <a:pt x="1718525" y="1653525"/>
                  </a:cubicBezTo>
                  <a:lnTo>
                    <a:pt x="1718525" y="146050"/>
                  </a:lnTo>
                  <a:cubicBezTo>
                    <a:pt x="1718525" y="66040"/>
                    <a:pt x="1652485" y="0"/>
                    <a:pt x="15724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53525"/>
                  </a:lnTo>
                  <a:cubicBezTo>
                    <a:pt x="0" y="1734805"/>
                    <a:pt x="66040" y="1799575"/>
                    <a:pt x="146050" y="179957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DEEC0A05-2C3A-45F9-27F3-E1AFA5B7450B}"/>
                </a:ext>
              </a:extLst>
            </p:cNvPr>
            <p:cNvSpPr/>
            <p:nvPr/>
          </p:nvSpPr>
          <p:spPr>
            <a:xfrm>
              <a:off x="0" y="0"/>
              <a:ext cx="1783295" cy="1868155"/>
            </a:xfrm>
            <a:custGeom>
              <a:avLst/>
              <a:gdLst/>
              <a:ahLst/>
              <a:cxnLst/>
              <a:rect l="l" t="t" r="r" b="b"/>
              <a:pathLst>
                <a:path w="1783295" h="1868155">
                  <a:moveTo>
                    <a:pt x="1719795" y="74930"/>
                  </a:moveTo>
                  <a:cubicBezTo>
                    <a:pt x="1691855" y="30480"/>
                    <a:pt x="1642325" y="0"/>
                    <a:pt x="15851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66225"/>
                  </a:lnTo>
                  <a:cubicBezTo>
                    <a:pt x="0" y="1718295"/>
                    <a:pt x="25400" y="1764015"/>
                    <a:pt x="63500" y="1793225"/>
                  </a:cubicBezTo>
                  <a:cubicBezTo>
                    <a:pt x="91440" y="1837675"/>
                    <a:pt x="140970" y="1868155"/>
                    <a:pt x="198917" y="1868155"/>
                  </a:cubicBezTo>
                  <a:lnTo>
                    <a:pt x="1624545" y="1868155"/>
                  </a:lnTo>
                  <a:cubicBezTo>
                    <a:pt x="1712175" y="1868155"/>
                    <a:pt x="1783295" y="1797035"/>
                    <a:pt x="1783295" y="1709405"/>
                  </a:cubicBezTo>
                  <a:lnTo>
                    <a:pt x="1783295" y="201930"/>
                  </a:lnTo>
                  <a:cubicBezTo>
                    <a:pt x="1783295" y="149860"/>
                    <a:pt x="1757895" y="104140"/>
                    <a:pt x="1719795" y="74930"/>
                  </a:cubicBezTo>
                  <a:close/>
                  <a:moveTo>
                    <a:pt x="12700" y="166622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585175" y="12700"/>
                  </a:lnTo>
                  <a:cubicBezTo>
                    <a:pt x="1665185" y="12700"/>
                    <a:pt x="1731225" y="78740"/>
                    <a:pt x="1731225" y="158750"/>
                  </a:cubicBezTo>
                  <a:lnTo>
                    <a:pt x="1731225" y="1666225"/>
                  </a:lnTo>
                  <a:cubicBezTo>
                    <a:pt x="1731225" y="1746235"/>
                    <a:pt x="1665185" y="1812275"/>
                    <a:pt x="1585175" y="1812275"/>
                  </a:cubicBezTo>
                  <a:lnTo>
                    <a:pt x="158750" y="1812275"/>
                  </a:lnTo>
                  <a:cubicBezTo>
                    <a:pt x="78740" y="1812275"/>
                    <a:pt x="12700" y="1747505"/>
                    <a:pt x="12700" y="1666225"/>
                  </a:cubicBezTo>
                  <a:close/>
                  <a:moveTo>
                    <a:pt x="1771865" y="1709405"/>
                  </a:moveTo>
                  <a:cubicBezTo>
                    <a:pt x="1771865" y="1789415"/>
                    <a:pt x="1704555" y="1855455"/>
                    <a:pt x="1624545" y="1855455"/>
                  </a:cubicBezTo>
                  <a:lnTo>
                    <a:pt x="198917" y="1855455"/>
                  </a:lnTo>
                  <a:cubicBezTo>
                    <a:pt x="157480" y="1855455"/>
                    <a:pt x="120650" y="1838945"/>
                    <a:pt x="93980" y="1811005"/>
                  </a:cubicBezTo>
                  <a:cubicBezTo>
                    <a:pt x="114300" y="1819895"/>
                    <a:pt x="135890" y="1824975"/>
                    <a:pt x="160020" y="1824975"/>
                  </a:cubicBezTo>
                  <a:lnTo>
                    <a:pt x="1586445" y="1824975"/>
                  </a:lnTo>
                  <a:cubicBezTo>
                    <a:pt x="1674075" y="1824975"/>
                    <a:pt x="1745195" y="1753855"/>
                    <a:pt x="1745195" y="1666225"/>
                  </a:cubicBezTo>
                  <a:lnTo>
                    <a:pt x="1745195" y="158750"/>
                  </a:lnTo>
                  <a:cubicBezTo>
                    <a:pt x="1745195" y="140970"/>
                    <a:pt x="1741385" y="123190"/>
                    <a:pt x="1736305" y="106680"/>
                  </a:cubicBezTo>
                  <a:cubicBezTo>
                    <a:pt x="1757895" y="132080"/>
                    <a:pt x="1771865" y="165100"/>
                    <a:pt x="1771865" y="201930"/>
                  </a:cubicBezTo>
                  <a:lnTo>
                    <a:pt x="1771865" y="1709405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A3B4BB1-768F-D352-5EDA-B4252F85657C}"/>
              </a:ext>
            </a:extLst>
          </p:cNvPr>
          <p:cNvSpPr txBox="1"/>
          <p:nvPr/>
        </p:nvSpPr>
        <p:spPr>
          <a:xfrm>
            <a:off x="8077200" y="3162300"/>
            <a:ext cx="9067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Đố</a:t>
            </a:r>
            <a:r>
              <a:rPr lang="en-US" sz="8000" dirty="0"/>
              <a:t> </a:t>
            </a:r>
            <a:r>
              <a:rPr lang="en-US" sz="8000" dirty="0" err="1"/>
              <a:t>các</a:t>
            </a:r>
            <a:r>
              <a:rPr lang="en-US" sz="8000" dirty="0"/>
              <a:t> </a:t>
            </a:r>
            <a:r>
              <a:rPr lang="en-US" sz="8000" dirty="0" err="1"/>
              <a:t>bạn</a:t>
            </a:r>
            <a:r>
              <a:rPr lang="en-US" sz="8000" dirty="0"/>
              <a:t> </a:t>
            </a:r>
            <a:r>
              <a:rPr lang="en-US" sz="8000" dirty="0" err="1"/>
              <a:t>biết</a:t>
            </a:r>
            <a:r>
              <a:rPr lang="en-US" sz="8000" dirty="0"/>
              <a:t> </a:t>
            </a:r>
            <a:r>
              <a:rPr lang="en-US" sz="8000" dirty="0" err="1"/>
              <a:t>đây</a:t>
            </a:r>
            <a:r>
              <a:rPr lang="en-US" sz="8000" dirty="0"/>
              <a:t> </a:t>
            </a:r>
            <a:r>
              <a:rPr lang="en-US" sz="8000" dirty="0" err="1"/>
              <a:t>là</a:t>
            </a:r>
            <a:r>
              <a:rPr lang="en-US" sz="8000" dirty="0"/>
              <a:t> </a:t>
            </a:r>
            <a:r>
              <a:rPr lang="en-US" sz="8000" dirty="0" err="1"/>
              <a:t>đồ</a:t>
            </a:r>
            <a:r>
              <a:rPr lang="en-US" sz="8000" dirty="0"/>
              <a:t> </a:t>
            </a:r>
            <a:r>
              <a:rPr lang="en-US" sz="8000" dirty="0" err="1"/>
              <a:t>vật</a:t>
            </a:r>
            <a:r>
              <a:rPr lang="en-US" sz="8000" dirty="0"/>
              <a:t> </a:t>
            </a:r>
            <a:r>
              <a:rPr lang="en-US" sz="8000" dirty="0" err="1"/>
              <a:t>gì</a:t>
            </a:r>
            <a:r>
              <a:rPr lang="en-US" sz="8000" dirty="0"/>
              <a:t> ? </a:t>
            </a:r>
          </a:p>
        </p:txBody>
      </p:sp>
      <p:pic>
        <p:nvPicPr>
          <p:cNvPr id="38" name="Picture 2" descr="Máy tính cá nhân của FX FXES PSD Ico Icns, máy tính khoa học Casio FX-82ES  màu đen đã tắt, png | PNGEgg">
            <a:extLst>
              <a:ext uri="{FF2B5EF4-FFF2-40B4-BE49-F238E27FC236}">
                <a16:creationId xmlns:a16="http://schemas.microsoft.com/office/drawing/2014/main" id="{50C15B66-0650-7ABB-C5F4-AE22E9DC7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6" b="93889" l="10000" r="90000">
                        <a14:foregroundMark x1="31111" y1="6556" x2="67556" y2="7111"/>
                        <a14:foregroundMark x1="34000" y1="93222" x2="47889" y2="93889"/>
                        <a14:foregroundMark x1="47889" y1="93889" x2="66556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65913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BDE913AF-5987-8B9F-0ABD-DDC1C130B816}"/>
              </a:ext>
            </a:extLst>
          </p:cNvPr>
          <p:cNvSpPr/>
          <p:nvPr/>
        </p:nvSpPr>
        <p:spPr>
          <a:xfrm>
            <a:off x="-27214" y="4371395"/>
            <a:ext cx="7266214" cy="5915605"/>
          </a:xfrm>
          <a:custGeom>
            <a:avLst/>
            <a:gdLst/>
            <a:ahLst/>
            <a:cxnLst/>
            <a:rect l="l" t="t" r="r" b="b"/>
            <a:pathLst>
              <a:path w="8281372" h="6490525">
                <a:moveTo>
                  <a:pt x="0" y="0"/>
                </a:moveTo>
                <a:lnTo>
                  <a:pt x="8281372" y="0"/>
                </a:lnTo>
                <a:lnTo>
                  <a:pt x="8281372" y="6490525"/>
                </a:lnTo>
                <a:lnTo>
                  <a:pt x="0" y="649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20E2A7E-6600-0E59-B322-2F7750A21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-495300"/>
            <a:ext cx="13613548" cy="3846909"/>
          </a:xfrm>
          <a:prstGeom prst="rect">
            <a:avLst/>
          </a:prstGeom>
        </p:spPr>
      </p:pic>
      <p:grpSp>
        <p:nvGrpSpPr>
          <p:cNvPr id="33" name="Group 5">
            <a:extLst>
              <a:ext uri="{FF2B5EF4-FFF2-40B4-BE49-F238E27FC236}">
                <a16:creationId xmlns:a16="http://schemas.microsoft.com/office/drawing/2014/main" id="{C01F95E9-C3C6-77E8-F024-17B374CCF94C}"/>
              </a:ext>
            </a:extLst>
          </p:cNvPr>
          <p:cNvGrpSpPr/>
          <p:nvPr/>
        </p:nvGrpSpPr>
        <p:grpSpPr>
          <a:xfrm>
            <a:off x="7620000" y="2781300"/>
            <a:ext cx="10287000" cy="4419600"/>
            <a:chOff x="0" y="0"/>
            <a:chExt cx="1783295" cy="1868155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6EEA6D04-A9D2-B0FD-0C85-3787C4B43F44}"/>
                </a:ext>
              </a:extLst>
            </p:cNvPr>
            <p:cNvSpPr/>
            <p:nvPr/>
          </p:nvSpPr>
          <p:spPr>
            <a:xfrm>
              <a:off x="92710" y="106680"/>
              <a:ext cx="1679155" cy="1748775"/>
            </a:xfrm>
            <a:custGeom>
              <a:avLst/>
              <a:gdLst/>
              <a:ahLst/>
              <a:cxnLst/>
              <a:rect l="l" t="t" r="r" b="b"/>
              <a:pathLst>
                <a:path w="1679155" h="1748775">
                  <a:moveTo>
                    <a:pt x="1652485" y="1559545"/>
                  </a:moveTo>
                  <a:cubicBezTo>
                    <a:pt x="1652485" y="1647175"/>
                    <a:pt x="1576285" y="1718295"/>
                    <a:pt x="1495005" y="1718295"/>
                  </a:cubicBezTo>
                  <a:lnTo>
                    <a:pt x="66040" y="1718295"/>
                  </a:lnTo>
                  <a:cubicBezTo>
                    <a:pt x="43180" y="1718295"/>
                    <a:pt x="20320" y="1713215"/>
                    <a:pt x="0" y="1704325"/>
                  </a:cubicBezTo>
                  <a:cubicBezTo>
                    <a:pt x="26670" y="1732265"/>
                    <a:pt x="63500" y="1748775"/>
                    <a:pt x="104829" y="1748775"/>
                  </a:cubicBezTo>
                  <a:lnTo>
                    <a:pt x="1533105" y="1748775"/>
                  </a:lnTo>
                  <a:cubicBezTo>
                    <a:pt x="1613115" y="1748775"/>
                    <a:pt x="1679155" y="1682735"/>
                    <a:pt x="1679155" y="1602725"/>
                  </a:cubicBezTo>
                  <a:lnTo>
                    <a:pt x="1679155" y="95250"/>
                  </a:lnTo>
                  <a:cubicBezTo>
                    <a:pt x="1679155" y="58420"/>
                    <a:pt x="1665185" y="25400"/>
                    <a:pt x="1643595" y="0"/>
                  </a:cubicBezTo>
                  <a:cubicBezTo>
                    <a:pt x="1649945" y="16510"/>
                    <a:pt x="1652485" y="34290"/>
                    <a:pt x="1652485" y="52070"/>
                  </a:cubicBezTo>
                  <a:lnTo>
                    <a:pt x="1652485" y="1559545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31105DEE-0A7C-D1C1-9EE6-2C6BC56340D1}"/>
                </a:ext>
              </a:extLst>
            </p:cNvPr>
            <p:cNvSpPr/>
            <p:nvPr/>
          </p:nvSpPr>
          <p:spPr>
            <a:xfrm>
              <a:off x="12700" y="12700"/>
              <a:ext cx="1718525" cy="1799575"/>
            </a:xfrm>
            <a:custGeom>
              <a:avLst/>
              <a:gdLst/>
              <a:ahLst/>
              <a:cxnLst/>
              <a:rect l="l" t="t" r="r" b="b"/>
              <a:pathLst>
                <a:path w="1718525" h="1799575">
                  <a:moveTo>
                    <a:pt x="146050" y="1799575"/>
                  </a:moveTo>
                  <a:lnTo>
                    <a:pt x="1572475" y="1799575"/>
                  </a:lnTo>
                  <a:cubicBezTo>
                    <a:pt x="1652485" y="1799575"/>
                    <a:pt x="1718525" y="1733535"/>
                    <a:pt x="1718525" y="1653525"/>
                  </a:cubicBezTo>
                  <a:lnTo>
                    <a:pt x="1718525" y="146050"/>
                  </a:lnTo>
                  <a:cubicBezTo>
                    <a:pt x="1718525" y="66040"/>
                    <a:pt x="1652485" y="0"/>
                    <a:pt x="15724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53525"/>
                  </a:lnTo>
                  <a:cubicBezTo>
                    <a:pt x="0" y="1734805"/>
                    <a:pt x="66040" y="1799575"/>
                    <a:pt x="146050" y="179957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DEEC0A05-2C3A-45F9-27F3-E1AFA5B7450B}"/>
                </a:ext>
              </a:extLst>
            </p:cNvPr>
            <p:cNvSpPr/>
            <p:nvPr/>
          </p:nvSpPr>
          <p:spPr>
            <a:xfrm>
              <a:off x="0" y="0"/>
              <a:ext cx="1783295" cy="1868155"/>
            </a:xfrm>
            <a:custGeom>
              <a:avLst/>
              <a:gdLst/>
              <a:ahLst/>
              <a:cxnLst/>
              <a:rect l="l" t="t" r="r" b="b"/>
              <a:pathLst>
                <a:path w="1783295" h="1868155">
                  <a:moveTo>
                    <a:pt x="1719795" y="74930"/>
                  </a:moveTo>
                  <a:cubicBezTo>
                    <a:pt x="1691855" y="30480"/>
                    <a:pt x="1642325" y="0"/>
                    <a:pt x="15851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66225"/>
                  </a:lnTo>
                  <a:cubicBezTo>
                    <a:pt x="0" y="1718295"/>
                    <a:pt x="25400" y="1764015"/>
                    <a:pt x="63500" y="1793225"/>
                  </a:cubicBezTo>
                  <a:cubicBezTo>
                    <a:pt x="91440" y="1837675"/>
                    <a:pt x="140970" y="1868155"/>
                    <a:pt x="198917" y="1868155"/>
                  </a:cubicBezTo>
                  <a:lnTo>
                    <a:pt x="1624545" y="1868155"/>
                  </a:lnTo>
                  <a:cubicBezTo>
                    <a:pt x="1712175" y="1868155"/>
                    <a:pt x="1783295" y="1797035"/>
                    <a:pt x="1783295" y="1709405"/>
                  </a:cubicBezTo>
                  <a:lnTo>
                    <a:pt x="1783295" y="201930"/>
                  </a:lnTo>
                  <a:cubicBezTo>
                    <a:pt x="1783295" y="149860"/>
                    <a:pt x="1757895" y="104140"/>
                    <a:pt x="1719795" y="74930"/>
                  </a:cubicBezTo>
                  <a:close/>
                  <a:moveTo>
                    <a:pt x="12700" y="166622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585175" y="12700"/>
                  </a:lnTo>
                  <a:cubicBezTo>
                    <a:pt x="1665185" y="12700"/>
                    <a:pt x="1731225" y="78740"/>
                    <a:pt x="1731225" y="158750"/>
                  </a:cubicBezTo>
                  <a:lnTo>
                    <a:pt x="1731225" y="1666225"/>
                  </a:lnTo>
                  <a:cubicBezTo>
                    <a:pt x="1731225" y="1746235"/>
                    <a:pt x="1665185" y="1812275"/>
                    <a:pt x="1585175" y="1812275"/>
                  </a:cubicBezTo>
                  <a:lnTo>
                    <a:pt x="158750" y="1812275"/>
                  </a:lnTo>
                  <a:cubicBezTo>
                    <a:pt x="78740" y="1812275"/>
                    <a:pt x="12700" y="1747505"/>
                    <a:pt x="12700" y="1666225"/>
                  </a:cubicBezTo>
                  <a:close/>
                  <a:moveTo>
                    <a:pt x="1771865" y="1709405"/>
                  </a:moveTo>
                  <a:cubicBezTo>
                    <a:pt x="1771865" y="1789415"/>
                    <a:pt x="1704555" y="1855455"/>
                    <a:pt x="1624545" y="1855455"/>
                  </a:cubicBezTo>
                  <a:lnTo>
                    <a:pt x="198917" y="1855455"/>
                  </a:lnTo>
                  <a:cubicBezTo>
                    <a:pt x="157480" y="1855455"/>
                    <a:pt x="120650" y="1838945"/>
                    <a:pt x="93980" y="1811005"/>
                  </a:cubicBezTo>
                  <a:cubicBezTo>
                    <a:pt x="114300" y="1819895"/>
                    <a:pt x="135890" y="1824975"/>
                    <a:pt x="160020" y="1824975"/>
                  </a:cubicBezTo>
                  <a:lnTo>
                    <a:pt x="1586445" y="1824975"/>
                  </a:lnTo>
                  <a:cubicBezTo>
                    <a:pt x="1674075" y="1824975"/>
                    <a:pt x="1745195" y="1753855"/>
                    <a:pt x="1745195" y="1666225"/>
                  </a:cubicBezTo>
                  <a:lnTo>
                    <a:pt x="1745195" y="158750"/>
                  </a:lnTo>
                  <a:cubicBezTo>
                    <a:pt x="1745195" y="140970"/>
                    <a:pt x="1741385" y="123190"/>
                    <a:pt x="1736305" y="106680"/>
                  </a:cubicBezTo>
                  <a:cubicBezTo>
                    <a:pt x="1757895" y="132080"/>
                    <a:pt x="1771865" y="165100"/>
                    <a:pt x="1771865" y="201930"/>
                  </a:cubicBezTo>
                  <a:lnTo>
                    <a:pt x="1771865" y="1709405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A3B4BB1-768F-D352-5EDA-B4252F85657C}"/>
              </a:ext>
            </a:extLst>
          </p:cNvPr>
          <p:cNvSpPr txBox="1"/>
          <p:nvPr/>
        </p:nvSpPr>
        <p:spPr>
          <a:xfrm>
            <a:off x="8077200" y="3162300"/>
            <a:ext cx="9067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dirty="0">
                <a:solidFill>
                  <a:prstClr val="black"/>
                </a:solidFill>
                <a:latin typeface="Calibri"/>
              </a:rPr>
              <a:t>Bạn có thể chia sẻ những tình huống trong cuộc sống có sử dụng máy tính cầm tay mà bạn đã được chứng kiến.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3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BDE913AF-5987-8B9F-0ABD-DDC1C130B816}"/>
              </a:ext>
            </a:extLst>
          </p:cNvPr>
          <p:cNvSpPr/>
          <p:nvPr/>
        </p:nvSpPr>
        <p:spPr>
          <a:xfrm>
            <a:off x="-27214" y="4371395"/>
            <a:ext cx="7266214" cy="5915605"/>
          </a:xfrm>
          <a:custGeom>
            <a:avLst/>
            <a:gdLst/>
            <a:ahLst/>
            <a:cxnLst/>
            <a:rect l="l" t="t" r="r" b="b"/>
            <a:pathLst>
              <a:path w="8281372" h="6490525">
                <a:moveTo>
                  <a:pt x="0" y="0"/>
                </a:moveTo>
                <a:lnTo>
                  <a:pt x="8281372" y="0"/>
                </a:lnTo>
                <a:lnTo>
                  <a:pt x="8281372" y="6490525"/>
                </a:lnTo>
                <a:lnTo>
                  <a:pt x="0" y="649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20E2A7E-6600-0E59-B322-2F7750A21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-495300"/>
            <a:ext cx="13613548" cy="3846909"/>
          </a:xfrm>
          <a:prstGeom prst="rect">
            <a:avLst/>
          </a:prstGeom>
        </p:spPr>
      </p:pic>
      <p:grpSp>
        <p:nvGrpSpPr>
          <p:cNvPr id="33" name="Group 5">
            <a:extLst>
              <a:ext uri="{FF2B5EF4-FFF2-40B4-BE49-F238E27FC236}">
                <a16:creationId xmlns:a16="http://schemas.microsoft.com/office/drawing/2014/main" id="{C01F95E9-C3C6-77E8-F024-17B374CCF94C}"/>
              </a:ext>
            </a:extLst>
          </p:cNvPr>
          <p:cNvGrpSpPr/>
          <p:nvPr/>
        </p:nvGrpSpPr>
        <p:grpSpPr>
          <a:xfrm>
            <a:off x="7620000" y="2781300"/>
            <a:ext cx="10287000" cy="4419600"/>
            <a:chOff x="0" y="0"/>
            <a:chExt cx="1783295" cy="1868155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6EEA6D04-A9D2-B0FD-0C85-3787C4B43F44}"/>
                </a:ext>
              </a:extLst>
            </p:cNvPr>
            <p:cNvSpPr/>
            <p:nvPr/>
          </p:nvSpPr>
          <p:spPr>
            <a:xfrm>
              <a:off x="92710" y="106680"/>
              <a:ext cx="1679155" cy="1748775"/>
            </a:xfrm>
            <a:custGeom>
              <a:avLst/>
              <a:gdLst/>
              <a:ahLst/>
              <a:cxnLst/>
              <a:rect l="l" t="t" r="r" b="b"/>
              <a:pathLst>
                <a:path w="1679155" h="1748775">
                  <a:moveTo>
                    <a:pt x="1652485" y="1559545"/>
                  </a:moveTo>
                  <a:cubicBezTo>
                    <a:pt x="1652485" y="1647175"/>
                    <a:pt x="1576285" y="1718295"/>
                    <a:pt x="1495005" y="1718295"/>
                  </a:cubicBezTo>
                  <a:lnTo>
                    <a:pt x="66040" y="1718295"/>
                  </a:lnTo>
                  <a:cubicBezTo>
                    <a:pt x="43180" y="1718295"/>
                    <a:pt x="20320" y="1713215"/>
                    <a:pt x="0" y="1704325"/>
                  </a:cubicBezTo>
                  <a:cubicBezTo>
                    <a:pt x="26670" y="1732265"/>
                    <a:pt x="63500" y="1748775"/>
                    <a:pt x="104829" y="1748775"/>
                  </a:cubicBezTo>
                  <a:lnTo>
                    <a:pt x="1533105" y="1748775"/>
                  </a:lnTo>
                  <a:cubicBezTo>
                    <a:pt x="1613115" y="1748775"/>
                    <a:pt x="1679155" y="1682735"/>
                    <a:pt x="1679155" y="1602725"/>
                  </a:cubicBezTo>
                  <a:lnTo>
                    <a:pt x="1679155" y="95250"/>
                  </a:lnTo>
                  <a:cubicBezTo>
                    <a:pt x="1679155" y="58420"/>
                    <a:pt x="1665185" y="25400"/>
                    <a:pt x="1643595" y="0"/>
                  </a:cubicBezTo>
                  <a:cubicBezTo>
                    <a:pt x="1649945" y="16510"/>
                    <a:pt x="1652485" y="34290"/>
                    <a:pt x="1652485" y="52070"/>
                  </a:cubicBezTo>
                  <a:lnTo>
                    <a:pt x="1652485" y="1559545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31105DEE-0A7C-D1C1-9EE6-2C6BC56340D1}"/>
                </a:ext>
              </a:extLst>
            </p:cNvPr>
            <p:cNvSpPr/>
            <p:nvPr/>
          </p:nvSpPr>
          <p:spPr>
            <a:xfrm>
              <a:off x="12700" y="12700"/>
              <a:ext cx="1718525" cy="1799575"/>
            </a:xfrm>
            <a:custGeom>
              <a:avLst/>
              <a:gdLst/>
              <a:ahLst/>
              <a:cxnLst/>
              <a:rect l="l" t="t" r="r" b="b"/>
              <a:pathLst>
                <a:path w="1718525" h="1799575">
                  <a:moveTo>
                    <a:pt x="146050" y="1799575"/>
                  </a:moveTo>
                  <a:lnTo>
                    <a:pt x="1572475" y="1799575"/>
                  </a:lnTo>
                  <a:cubicBezTo>
                    <a:pt x="1652485" y="1799575"/>
                    <a:pt x="1718525" y="1733535"/>
                    <a:pt x="1718525" y="1653525"/>
                  </a:cubicBezTo>
                  <a:lnTo>
                    <a:pt x="1718525" y="146050"/>
                  </a:lnTo>
                  <a:cubicBezTo>
                    <a:pt x="1718525" y="66040"/>
                    <a:pt x="1652485" y="0"/>
                    <a:pt x="15724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53525"/>
                  </a:lnTo>
                  <a:cubicBezTo>
                    <a:pt x="0" y="1734805"/>
                    <a:pt x="66040" y="1799575"/>
                    <a:pt x="146050" y="179957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DEEC0A05-2C3A-45F9-27F3-E1AFA5B7450B}"/>
                </a:ext>
              </a:extLst>
            </p:cNvPr>
            <p:cNvSpPr/>
            <p:nvPr/>
          </p:nvSpPr>
          <p:spPr>
            <a:xfrm>
              <a:off x="0" y="0"/>
              <a:ext cx="1783295" cy="1868155"/>
            </a:xfrm>
            <a:custGeom>
              <a:avLst/>
              <a:gdLst/>
              <a:ahLst/>
              <a:cxnLst/>
              <a:rect l="l" t="t" r="r" b="b"/>
              <a:pathLst>
                <a:path w="1783295" h="1868155">
                  <a:moveTo>
                    <a:pt x="1719795" y="74930"/>
                  </a:moveTo>
                  <a:cubicBezTo>
                    <a:pt x="1691855" y="30480"/>
                    <a:pt x="1642325" y="0"/>
                    <a:pt x="15851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66225"/>
                  </a:lnTo>
                  <a:cubicBezTo>
                    <a:pt x="0" y="1718295"/>
                    <a:pt x="25400" y="1764015"/>
                    <a:pt x="63500" y="1793225"/>
                  </a:cubicBezTo>
                  <a:cubicBezTo>
                    <a:pt x="91440" y="1837675"/>
                    <a:pt x="140970" y="1868155"/>
                    <a:pt x="198917" y="1868155"/>
                  </a:cubicBezTo>
                  <a:lnTo>
                    <a:pt x="1624545" y="1868155"/>
                  </a:lnTo>
                  <a:cubicBezTo>
                    <a:pt x="1712175" y="1868155"/>
                    <a:pt x="1783295" y="1797035"/>
                    <a:pt x="1783295" y="1709405"/>
                  </a:cubicBezTo>
                  <a:lnTo>
                    <a:pt x="1783295" y="201930"/>
                  </a:lnTo>
                  <a:cubicBezTo>
                    <a:pt x="1783295" y="149860"/>
                    <a:pt x="1757895" y="104140"/>
                    <a:pt x="1719795" y="74930"/>
                  </a:cubicBezTo>
                  <a:close/>
                  <a:moveTo>
                    <a:pt x="12700" y="166622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585175" y="12700"/>
                  </a:lnTo>
                  <a:cubicBezTo>
                    <a:pt x="1665185" y="12700"/>
                    <a:pt x="1731225" y="78740"/>
                    <a:pt x="1731225" y="158750"/>
                  </a:cubicBezTo>
                  <a:lnTo>
                    <a:pt x="1731225" y="1666225"/>
                  </a:lnTo>
                  <a:cubicBezTo>
                    <a:pt x="1731225" y="1746235"/>
                    <a:pt x="1665185" y="1812275"/>
                    <a:pt x="1585175" y="1812275"/>
                  </a:cubicBezTo>
                  <a:lnTo>
                    <a:pt x="158750" y="1812275"/>
                  </a:lnTo>
                  <a:cubicBezTo>
                    <a:pt x="78740" y="1812275"/>
                    <a:pt x="12700" y="1747505"/>
                    <a:pt x="12700" y="1666225"/>
                  </a:cubicBezTo>
                  <a:close/>
                  <a:moveTo>
                    <a:pt x="1771865" y="1709405"/>
                  </a:moveTo>
                  <a:cubicBezTo>
                    <a:pt x="1771865" y="1789415"/>
                    <a:pt x="1704555" y="1855455"/>
                    <a:pt x="1624545" y="1855455"/>
                  </a:cubicBezTo>
                  <a:lnTo>
                    <a:pt x="198917" y="1855455"/>
                  </a:lnTo>
                  <a:cubicBezTo>
                    <a:pt x="157480" y="1855455"/>
                    <a:pt x="120650" y="1838945"/>
                    <a:pt x="93980" y="1811005"/>
                  </a:cubicBezTo>
                  <a:cubicBezTo>
                    <a:pt x="114300" y="1819895"/>
                    <a:pt x="135890" y="1824975"/>
                    <a:pt x="160020" y="1824975"/>
                  </a:cubicBezTo>
                  <a:lnTo>
                    <a:pt x="1586445" y="1824975"/>
                  </a:lnTo>
                  <a:cubicBezTo>
                    <a:pt x="1674075" y="1824975"/>
                    <a:pt x="1745195" y="1753855"/>
                    <a:pt x="1745195" y="1666225"/>
                  </a:cubicBezTo>
                  <a:lnTo>
                    <a:pt x="1745195" y="158750"/>
                  </a:lnTo>
                  <a:cubicBezTo>
                    <a:pt x="1745195" y="140970"/>
                    <a:pt x="1741385" y="123190"/>
                    <a:pt x="1736305" y="106680"/>
                  </a:cubicBezTo>
                  <a:cubicBezTo>
                    <a:pt x="1757895" y="132080"/>
                    <a:pt x="1771865" y="165100"/>
                    <a:pt x="1771865" y="201930"/>
                  </a:cubicBezTo>
                  <a:lnTo>
                    <a:pt x="1771865" y="1709405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A3B4BB1-768F-D352-5EDA-B4252F85657C}"/>
              </a:ext>
            </a:extLst>
          </p:cNvPr>
          <p:cNvSpPr txBox="1"/>
          <p:nvPr/>
        </p:nvSpPr>
        <p:spPr>
          <a:xfrm>
            <a:off x="8077200" y="3467100"/>
            <a:ext cx="9372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dirty="0">
                <a:solidFill>
                  <a:prstClr val="black"/>
                </a:solidFill>
                <a:latin typeface="Calibri"/>
              </a:rPr>
              <a:t>Theo bạn, máy tính cầm tay giúp ích gì cho cuộc sống của con người?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77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77429" y="811033"/>
            <a:ext cx="4826989" cy="1870844"/>
            <a:chOff x="0" y="0"/>
            <a:chExt cx="1394530" cy="54049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290390" cy="421112"/>
            </a:xfrm>
            <a:custGeom>
              <a:avLst/>
              <a:gdLst/>
              <a:ahLst/>
              <a:cxnLst/>
              <a:rect l="l" t="t" r="r" b="b"/>
              <a:pathLst>
                <a:path w="1290390" h="421112">
                  <a:moveTo>
                    <a:pt x="1263720" y="231882"/>
                  </a:moveTo>
                  <a:cubicBezTo>
                    <a:pt x="1263720" y="319512"/>
                    <a:pt x="1187520" y="390632"/>
                    <a:pt x="1106240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102351" y="421112"/>
                  </a:cubicBezTo>
                  <a:lnTo>
                    <a:pt x="1144340" y="421112"/>
                  </a:lnTo>
                  <a:cubicBezTo>
                    <a:pt x="1224350" y="421112"/>
                    <a:pt x="1290390" y="355072"/>
                    <a:pt x="1290390" y="275062"/>
                  </a:cubicBezTo>
                  <a:lnTo>
                    <a:pt x="1290390" y="95250"/>
                  </a:lnTo>
                  <a:cubicBezTo>
                    <a:pt x="1290390" y="58420"/>
                    <a:pt x="1276420" y="25400"/>
                    <a:pt x="1254830" y="0"/>
                  </a:cubicBezTo>
                  <a:cubicBezTo>
                    <a:pt x="1261180" y="16510"/>
                    <a:pt x="1263720" y="34290"/>
                    <a:pt x="1263720" y="52070"/>
                  </a:cubicBezTo>
                  <a:lnTo>
                    <a:pt x="1263720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329760" cy="471912"/>
            </a:xfrm>
            <a:custGeom>
              <a:avLst/>
              <a:gdLst/>
              <a:ahLst/>
              <a:cxnLst/>
              <a:rect l="l" t="t" r="r" b="b"/>
              <a:pathLst>
                <a:path w="1329760" h="471912">
                  <a:moveTo>
                    <a:pt x="146050" y="471912"/>
                  </a:moveTo>
                  <a:lnTo>
                    <a:pt x="1183710" y="471912"/>
                  </a:lnTo>
                  <a:cubicBezTo>
                    <a:pt x="1263720" y="471912"/>
                    <a:pt x="1329760" y="405872"/>
                    <a:pt x="1329760" y="325862"/>
                  </a:cubicBezTo>
                  <a:lnTo>
                    <a:pt x="1329760" y="146050"/>
                  </a:lnTo>
                  <a:cubicBezTo>
                    <a:pt x="1329760" y="66040"/>
                    <a:pt x="1263720" y="0"/>
                    <a:pt x="118371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394530" cy="540492"/>
            </a:xfrm>
            <a:custGeom>
              <a:avLst/>
              <a:gdLst/>
              <a:ahLst/>
              <a:cxnLst/>
              <a:rect l="l" t="t" r="r" b="b"/>
              <a:pathLst>
                <a:path w="1394530" h="540492">
                  <a:moveTo>
                    <a:pt x="1331030" y="74930"/>
                  </a:moveTo>
                  <a:cubicBezTo>
                    <a:pt x="1303090" y="30480"/>
                    <a:pt x="1253560" y="0"/>
                    <a:pt x="119641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96052" y="540492"/>
                  </a:cubicBezTo>
                  <a:lnTo>
                    <a:pt x="1235780" y="540492"/>
                  </a:lnTo>
                  <a:cubicBezTo>
                    <a:pt x="1323410" y="540492"/>
                    <a:pt x="1394530" y="469372"/>
                    <a:pt x="1394530" y="381742"/>
                  </a:cubicBezTo>
                  <a:lnTo>
                    <a:pt x="1394530" y="201930"/>
                  </a:lnTo>
                  <a:cubicBezTo>
                    <a:pt x="1394530" y="149860"/>
                    <a:pt x="1369130" y="104140"/>
                    <a:pt x="1331030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196410" y="12700"/>
                  </a:lnTo>
                  <a:cubicBezTo>
                    <a:pt x="1276420" y="12700"/>
                    <a:pt x="1342460" y="78740"/>
                    <a:pt x="1342460" y="158750"/>
                  </a:cubicBezTo>
                  <a:lnTo>
                    <a:pt x="1342460" y="338562"/>
                  </a:lnTo>
                  <a:cubicBezTo>
                    <a:pt x="1342460" y="418572"/>
                    <a:pt x="1276420" y="484612"/>
                    <a:pt x="1196410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1383100" y="381742"/>
                  </a:moveTo>
                  <a:cubicBezTo>
                    <a:pt x="1383100" y="461752"/>
                    <a:pt x="1315790" y="527792"/>
                    <a:pt x="1235780" y="527792"/>
                  </a:cubicBezTo>
                  <a:lnTo>
                    <a:pt x="196052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1197680" y="497312"/>
                  </a:lnTo>
                  <a:cubicBezTo>
                    <a:pt x="1285310" y="497312"/>
                    <a:pt x="1356430" y="426192"/>
                    <a:pt x="1356430" y="338562"/>
                  </a:cubicBezTo>
                  <a:lnTo>
                    <a:pt x="1356430" y="158750"/>
                  </a:lnTo>
                  <a:cubicBezTo>
                    <a:pt x="1356430" y="140970"/>
                    <a:pt x="1352620" y="123190"/>
                    <a:pt x="1347540" y="106680"/>
                  </a:cubicBezTo>
                  <a:cubicBezTo>
                    <a:pt x="1369130" y="132080"/>
                    <a:pt x="1383100" y="165100"/>
                    <a:pt x="1383100" y="201930"/>
                  </a:cubicBezTo>
                  <a:lnTo>
                    <a:pt x="1383100" y="38174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094893" y="811033"/>
            <a:ext cx="1377979" cy="1870844"/>
            <a:chOff x="0" y="0"/>
            <a:chExt cx="398102" cy="540492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421112"/>
            </a:xfrm>
            <a:custGeom>
              <a:avLst/>
              <a:gdLst/>
              <a:ahLst/>
              <a:cxnLst/>
              <a:rect l="l" t="t" r="r" b="b"/>
              <a:pathLst>
                <a:path w="293962" h="421112">
                  <a:moveTo>
                    <a:pt x="267292" y="231882"/>
                  </a:moveTo>
                  <a:cubicBezTo>
                    <a:pt x="267292" y="319512"/>
                    <a:pt x="191092" y="390632"/>
                    <a:pt x="109812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96001" y="421112"/>
                  </a:cubicBezTo>
                  <a:lnTo>
                    <a:pt x="147912" y="421112"/>
                  </a:lnTo>
                  <a:cubicBezTo>
                    <a:pt x="227922" y="421112"/>
                    <a:pt x="293962" y="355072"/>
                    <a:pt x="293962" y="275062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71912"/>
            </a:xfrm>
            <a:custGeom>
              <a:avLst/>
              <a:gdLst/>
              <a:ahLst/>
              <a:cxnLst/>
              <a:rect l="l" t="t" r="r" b="b"/>
              <a:pathLst>
                <a:path w="333332" h="471912">
                  <a:moveTo>
                    <a:pt x="146050" y="471912"/>
                  </a:moveTo>
                  <a:lnTo>
                    <a:pt x="187282" y="471912"/>
                  </a:lnTo>
                  <a:cubicBezTo>
                    <a:pt x="267292" y="471912"/>
                    <a:pt x="333332" y="405872"/>
                    <a:pt x="333332" y="325862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540492"/>
            </a:xfrm>
            <a:custGeom>
              <a:avLst/>
              <a:gdLst/>
              <a:ahLst/>
              <a:cxnLst/>
              <a:rect l="l" t="t" r="r" b="b"/>
              <a:pathLst>
                <a:path w="398102" h="540492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88711" y="540492"/>
                  </a:cubicBezTo>
                  <a:lnTo>
                    <a:pt x="239352" y="540492"/>
                  </a:lnTo>
                  <a:cubicBezTo>
                    <a:pt x="326982" y="540492"/>
                    <a:pt x="398102" y="469372"/>
                    <a:pt x="398102" y="381742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338562"/>
                  </a:lnTo>
                  <a:cubicBezTo>
                    <a:pt x="346032" y="418572"/>
                    <a:pt x="279992" y="484612"/>
                    <a:pt x="199982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386672" y="381742"/>
                  </a:moveTo>
                  <a:cubicBezTo>
                    <a:pt x="386672" y="461752"/>
                    <a:pt x="319362" y="527792"/>
                    <a:pt x="239352" y="527792"/>
                  </a:cubicBezTo>
                  <a:lnTo>
                    <a:pt x="188711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201252" y="497312"/>
                  </a:lnTo>
                  <a:cubicBezTo>
                    <a:pt x="288882" y="497312"/>
                    <a:pt x="360002" y="426192"/>
                    <a:pt x="360002" y="338562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8174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47800" y="1790700"/>
            <a:ext cx="15323155" cy="7657113"/>
            <a:chOff x="0" y="0"/>
            <a:chExt cx="4426901" cy="2212161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4322761" cy="2092781"/>
            </a:xfrm>
            <a:custGeom>
              <a:avLst/>
              <a:gdLst/>
              <a:ahLst/>
              <a:cxnLst/>
              <a:rect l="l" t="t" r="r" b="b"/>
              <a:pathLst>
                <a:path w="4322761" h="2092781">
                  <a:moveTo>
                    <a:pt x="4296091" y="1903551"/>
                  </a:moveTo>
                  <a:cubicBezTo>
                    <a:pt x="4296091" y="1991181"/>
                    <a:pt x="4219891" y="2062301"/>
                    <a:pt x="4138611" y="2062301"/>
                  </a:cubicBezTo>
                  <a:lnTo>
                    <a:pt x="66040" y="2062301"/>
                  </a:lnTo>
                  <a:cubicBezTo>
                    <a:pt x="43180" y="2062301"/>
                    <a:pt x="20320" y="2057221"/>
                    <a:pt x="0" y="2048331"/>
                  </a:cubicBezTo>
                  <a:cubicBezTo>
                    <a:pt x="26670" y="2076271"/>
                    <a:pt x="63500" y="2092781"/>
                    <a:pt x="121679" y="2092781"/>
                  </a:cubicBezTo>
                  <a:lnTo>
                    <a:pt x="4176711" y="2092781"/>
                  </a:lnTo>
                  <a:cubicBezTo>
                    <a:pt x="4256721" y="2092781"/>
                    <a:pt x="4322761" y="2026741"/>
                    <a:pt x="4322761" y="1946731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0355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4362131" cy="2143581"/>
            </a:xfrm>
            <a:custGeom>
              <a:avLst/>
              <a:gdLst/>
              <a:ahLst/>
              <a:cxnLst/>
              <a:rect l="l" t="t" r="r" b="b"/>
              <a:pathLst>
                <a:path w="4362131" h="2143581">
                  <a:moveTo>
                    <a:pt x="146050" y="2143581"/>
                  </a:moveTo>
                  <a:lnTo>
                    <a:pt x="4216081" y="2143581"/>
                  </a:lnTo>
                  <a:cubicBezTo>
                    <a:pt x="4296091" y="2143581"/>
                    <a:pt x="4362131" y="2077541"/>
                    <a:pt x="4362131" y="1997531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997531"/>
                  </a:lnTo>
                  <a:cubicBezTo>
                    <a:pt x="0" y="2078811"/>
                    <a:pt x="66040" y="2143581"/>
                    <a:pt x="146050" y="214358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426901" cy="2212161"/>
            </a:xfrm>
            <a:custGeom>
              <a:avLst/>
              <a:gdLst/>
              <a:ahLst/>
              <a:cxnLst/>
              <a:rect l="l" t="t" r="r" b="b"/>
              <a:pathLst>
                <a:path w="4426901" h="2212161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10231"/>
                  </a:lnTo>
                  <a:cubicBezTo>
                    <a:pt x="0" y="2062301"/>
                    <a:pt x="25400" y="2108021"/>
                    <a:pt x="63500" y="2137231"/>
                  </a:cubicBezTo>
                  <a:cubicBezTo>
                    <a:pt x="91440" y="2181681"/>
                    <a:pt x="140970" y="2212161"/>
                    <a:pt x="218396" y="2212161"/>
                  </a:cubicBezTo>
                  <a:lnTo>
                    <a:pt x="4268151" y="2212161"/>
                  </a:lnTo>
                  <a:cubicBezTo>
                    <a:pt x="4355781" y="2212161"/>
                    <a:pt x="4426901" y="2141041"/>
                    <a:pt x="4426901" y="2053411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102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10231"/>
                  </a:lnTo>
                  <a:cubicBezTo>
                    <a:pt x="4374831" y="2090241"/>
                    <a:pt x="4308791" y="2156281"/>
                    <a:pt x="4228781" y="2156281"/>
                  </a:cubicBezTo>
                  <a:lnTo>
                    <a:pt x="158750" y="2156281"/>
                  </a:lnTo>
                  <a:cubicBezTo>
                    <a:pt x="78740" y="2156281"/>
                    <a:pt x="12700" y="2091511"/>
                    <a:pt x="12700" y="2010231"/>
                  </a:cubicBezTo>
                  <a:close/>
                  <a:moveTo>
                    <a:pt x="4415471" y="2053411"/>
                  </a:moveTo>
                  <a:cubicBezTo>
                    <a:pt x="4415471" y="2133421"/>
                    <a:pt x="4348161" y="2199461"/>
                    <a:pt x="4268151" y="2199461"/>
                  </a:cubicBezTo>
                  <a:lnTo>
                    <a:pt x="218396" y="2199461"/>
                  </a:lnTo>
                  <a:cubicBezTo>
                    <a:pt x="157480" y="2199461"/>
                    <a:pt x="120650" y="2182951"/>
                    <a:pt x="93980" y="2155011"/>
                  </a:cubicBezTo>
                  <a:cubicBezTo>
                    <a:pt x="114300" y="2163901"/>
                    <a:pt x="135890" y="2168981"/>
                    <a:pt x="160020" y="2168981"/>
                  </a:cubicBezTo>
                  <a:lnTo>
                    <a:pt x="4230051" y="2168981"/>
                  </a:lnTo>
                  <a:cubicBezTo>
                    <a:pt x="4317681" y="2168981"/>
                    <a:pt x="4388801" y="2097861"/>
                    <a:pt x="4388801" y="2010231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53411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3792200" y="6362700"/>
            <a:ext cx="4630183" cy="3924300"/>
          </a:xfrm>
          <a:custGeom>
            <a:avLst/>
            <a:gdLst/>
            <a:ahLst/>
            <a:cxnLst/>
            <a:rect l="l" t="t" r="r" b="b"/>
            <a:pathLst>
              <a:path w="5315983" h="4552415">
                <a:moveTo>
                  <a:pt x="0" y="0"/>
                </a:moveTo>
                <a:lnTo>
                  <a:pt x="5315984" y="0"/>
                </a:lnTo>
                <a:lnTo>
                  <a:pt x="5315984" y="4552415"/>
                </a:lnTo>
                <a:lnTo>
                  <a:pt x="0" y="4552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575183" y="2246427"/>
            <a:ext cx="10675301" cy="823276"/>
            <a:chOff x="0" y="0"/>
            <a:chExt cx="24817148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18" name="AutoShape 18"/>
          <p:cNvSpPr/>
          <p:nvPr/>
        </p:nvSpPr>
        <p:spPr>
          <a:xfrm rot="5400000"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5271777" y="2442503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5271777" y="2634252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5271777" y="2826001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>
            <a:off x="12439310" y="2377623"/>
            <a:ext cx="456119" cy="516849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833244" y="2257037"/>
            <a:ext cx="758021" cy="75802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911752" y="2377623"/>
            <a:ext cx="538384" cy="516849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712516" y="2377623"/>
            <a:ext cx="394685" cy="516849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4350757" y="1070721"/>
            <a:ext cx="406363" cy="406363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5040638" y="1070721"/>
            <a:ext cx="406363" cy="40636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730518" y="1070721"/>
            <a:ext cx="406363" cy="40636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2895600" y="1257300"/>
            <a:ext cx="3389965" cy="458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5400" dirty="0" err="1">
                <a:solidFill>
                  <a:srgbClr val="704430"/>
                </a:solidFill>
                <a:latin typeface="#9Slide03 Neutra" panose="02040603050506020204" pitchFamily="18" charset="0"/>
                <a:ea typeface="Nunito"/>
                <a:cs typeface="Nunito"/>
                <a:sym typeface="Nunito"/>
              </a:rPr>
              <a:t>Toán</a:t>
            </a:r>
            <a:endParaRPr lang="en-US" sz="5400" dirty="0">
              <a:solidFill>
                <a:srgbClr val="704430"/>
              </a:solidFill>
              <a:latin typeface="#9Slide03 Neutra" panose="02040603050506020204" pitchFamily="18" charset="0"/>
              <a:ea typeface="Nunito"/>
              <a:cs typeface="Nunito"/>
              <a:sym typeface="Nunito"/>
            </a:endParaRPr>
          </a:p>
        </p:txBody>
      </p:sp>
      <p:pic>
        <p:nvPicPr>
          <p:cNvPr id="1026" name="Picture 2" descr="Máy tính cá nhân của FX FXES PSD Ico Icns, máy tính khoa học Casio FX-82ES  màu đen đã tắt, png | PNGEgg">
            <a:extLst>
              <a:ext uri="{FF2B5EF4-FFF2-40B4-BE49-F238E27FC236}">
                <a16:creationId xmlns:a16="http://schemas.microsoft.com/office/drawing/2014/main" id="{C943C4FD-FF94-59CD-44F3-9C321BC47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56" b="93889" l="10000" r="90000">
                        <a14:foregroundMark x1="31111" y1="6556" x2="67556" y2="7111"/>
                        <a14:foregroundMark x1="34000" y1="93222" x2="47889" y2="93889"/>
                        <a14:foregroundMark x1="47889" y1="93889" x2="66556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4405993"/>
            <a:ext cx="588645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AB78D8F-7681-61B9-E0FA-E18E9C33A8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24200" y="3086100"/>
            <a:ext cx="12503980" cy="6712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939DACD-8898-D1D5-8D8E-E2B514A0A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76300"/>
            <a:ext cx="17355895" cy="7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5732" b="-7573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35BCC2-F4C8-1170-6E60-BBAF0F5BEB71}"/>
              </a:ext>
            </a:extLst>
          </p:cNvPr>
          <p:cNvSpPr txBox="1"/>
          <p:nvPr/>
        </p:nvSpPr>
        <p:spPr>
          <a:xfrm>
            <a:off x="1219200" y="2667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C9E283-F3BA-A51C-785D-7903E901A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476500"/>
            <a:ext cx="10668925" cy="6724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553A64-AD49-E96D-0B41-177834743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4579211"/>
            <a:ext cx="5698800" cy="5707789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6E8023A-731F-6490-A274-9164CA145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0" y="723900"/>
            <a:ext cx="406400" cy="406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B65F891-B57D-D063-D2C6-2504D58B9AB5}"/>
              </a:ext>
            </a:extLst>
          </p:cNvPr>
          <p:cNvSpPr/>
          <p:nvPr/>
        </p:nvSpPr>
        <p:spPr>
          <a:xfrm>
            <a:off x="12496800" y="1638300"/>
            <a:ext cx="4800600" cy="266700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78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sp>
        <p:nvSpPr>
          <p:cNvPr id="3" name="Freeform 3"/>
          <p:cNvSpPr/>
          <p:nvPr/>
        </p:nvSpPr>
        <p:spPr>
          <a:xfrm rot="-291006" flipH="1">
            <a:off x="521961" y="3014136"/>
            <a:ext cx="5798938" cy="6876888"/>
          </a:xfrm>
          <a:custGeom>
            <a:avLst/>
            <a:gdLst/>
            <a:ahLst/>
            <a:cxnLst/>
            <a:rect l="l" t="t" r="r" b="b"/>
            <a:pathLst>
              <a:path w="4303586" h="4327189">
                <a:moveTo>
                  <a:pt x="4303586" y="0"/>
                </a:moveTo>
                <a:lnTo>
                  <a:pt x="0" y="0"/>
                </a:lnTo>
                <a:lnTo>
                  <a:pt x="0" y="4327189"/>
                </a:lnTo>
                <a:lnTo>
                  <a:pt x="4303586" y="4327189"/>
                </a:lnTo>
                <a:lnTo>
                  <a:pt x="430358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096000" y="1638300"/>
            <a:ext cx="10820400" cy="4876800"/>
            <a:chOff x="0" y="0"/>
            <a:chExt cx="1783295" cy="1868155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1679155" cy="1748775"/>
            </a:xfrm>
            <a:custGeom>
              <a:avLst/>
              <a:gdLst/>
              <a:ahLst/>
              <a:cxnLst/>
              <a:rect l="l" t="t" r="r" b="b"/>
              <a:pathLst>
                <a:path w="1679155" h="1748775">
                  <a:moveTo>
                    <a:pt x="1652485" y="1559545"/>
                  </a:moveTo>
                  <a:cubicBezTo>
                    <a:pt x="1652485" y="1647175"/>
                    <a:pt x="1576285" y="1718295"/>
                    <a:pt x="1495005" y="1718295"/>
                  </a:cubicBezTo>
                  <a:lnTo>
                    <a:pt x="66040" y="1718295"/>
                  </a:lnTo>
                  <a:cubicBezTo>
                    <a:pt x="43180" y="1718295"/>
                    <a:pt x="20320" y="1713215"/>
                    <a:pt x="0" y="1704325"/>
                  </a:cubicBezTo>
                  <a:cubicBezTo>
                    <a:pt x="26670" y="1732265"/>
                    <a:pt x="63500" y="1748775"/>
                    <a:pt x="104829" y="1748775"/>
                  </a:cubicBezTo>
                  <a:lnTo>
                    <a:pt x="1533105" y="1748775"/>
                  </a:lnTo>
                  <a:cubicBezTo>
                    <a:pt x="1613115" y="1748775"/>
                    <a:pt x="1679155" y="1682735"/>
                    <a:pt x="1679155" y="1602725"/>
                  </a:cubicBezTo>
                  <a:lnTo>
                    <a:pt x="1679155" y="95250"/>
                  </a:lnTo>
                  <a:cubicBezTo>
                    <a:pt x="1679155" y="58420"/>
                    <a:pt x="1665185" y="25400"/>
                    <a:pt x="1643595" y="0"/>
                  </a:cubicBezTo>
                  <a:cubicBezTo>
                    <a:pt x="1649945" y="16510"/>
                    <a:pt x="1652485" y="34290"/>
                    <a:pt x="1652485" y="52070"/>
                  </a:cubicBezTo>
                  <a:lnTo>
                    <a:pt x="1652485" y="1559545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1718525" cy="1799575"/>
            </a:xfrm>
            <a:custGeom>
              <a:avLst/>
              <a:gdLst/>
              <a:ahLst/>
              <a:cxnLst/>
              <a:rect l="l" t="t" r="r" b="b"/>
              <a:pathLst>
                <a:path w="1718525" h="1799575">
                  <a:moveTo>
                    <a:pt x="146050" y="1799575"/>
                  </a:moveTo>
                  <a:lnTo>
                    <a:pt x="1572475" y="1799575"/>
                  </a:lnTo>
                  <a:cubicBezTo>
                    <a:pt x="1652485" y="1799575"/>
                    <a:pt x="1718525" y="1733535"/>
                    <a:pt x="1718525" y="1653525"/>
                  </a:cubicBezTo>
                  <a:lnTo>
                    <a:pt x="1718525" y="146050"/>
                  </a:lnTo>
                  <a:cubicBezTo>
                    <a:pt x="1718525" y="66040"/>
                    <a:pt x="1652485" y="0"/>
                    <a:pt x="15724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53525"/>
                  </a:lnTo>
                  <a:cubicBezTo>
                    <a:pt x="0" y="1734805"/>
                    <a:pt x="66040" y="1799575"/>
                    <a:pt x="146050" y="179957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83295" cy="1868155"/>
            </a:xfrm>
            <a:custGeom>
              <a:avLst/>
              <a:gdLst/>
              <a:ahLst/>
              <a:cxnLst/>
              <a:rect l="l" t="t" r="r" b="b"/>
              <a:pathLst>
                <a:path w="1783295" h="1868155">
                  <a:moveTo>
                    <a:pt x="1719795" y="74930"/>
                  </a:moveTo>
                  <a:cubicBezTo>
                    <a:pt x="1691855" y="30480"/>
                    <a:pt x="1642325" y="0"/>
                    <a:pt x="15851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66225"/>
                  </a:lnTo>
                  <a:cubicBezTo>
                    <a:pt x="0" y="1718295"/>
                    <a:pt x="25400" y="1764015"/>
                    <a:pt x="63500" y="1793225"/>
                  </a:cubicBezTo>
                  <a:cubicBezTo>
                    <a:pt x="91440" y="1837675"/>
                    <a:pt x="140970" y="1868155"/>
                    <a:pt x="198917" y="1868155"/>
                  </a:cubicBezTo>
                  <a:lnTo>
                    <a:pt x="1624545" y="1868155"/>
                  </a:lnTo>
                  <a:cubicBezTo>
                    <a:pt x="1712175" y="1868155"/>
                    <a:pt x="1783295" y="1797035"/>
                    <a:pt x="1783295" y="1709405"/>
                  </a:cubicBezTo>
                  <a:lnTo>
                    <a:pt x="1783295" y="201930"/>
                  </a:lnTo>
                  <a:cubicBezTo>
                    <a:pt x="1783295" y="149860"/>
                    <a:pt x="1757895" y="104140"/>
                    <a:pt x="1719795" y="74930"/>
                  </a:cubicBezTo>
                  <a:close/>
                  <a:moveTo>
                    <a:pt x="12700" y="166622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585175" y="12700"/>
                  </a:lnTo>
                  <a:cubicBezTo>
                    <a:pt x="1665185" y="12700"/>
                    <a:pt x="1731225" y="78740"/>
                    <a:pt x="1731225" y="158750"/>
                  </a:cubicBezTo>
                  <a:lnTo>
                    <a:pt x="1731225" y="1666225"/>
                  </a:lnTo>
                  <a:cubicBezTo>
                    <a:pt x="1731225" y="1746235"/>
                    <a:pt x="1665185" y="1812275"/>
                    <a:pt x="1585175" y="1812275"/>
                  </a:cubicBezTo>
                  <a:lnTo>
                    <a:pt x="158750" y="1812275"/>
                  </a:lnTo>
                  <a:cubicBezTo>
                    <a:pt x="78740" y="1812275"/>
                    <a:pt x="12700" y="1747505"/>
                    <a:pt x="12700" y="1666225"/>
                  </a:cubicBezTo>
                  <a:close/>
                  <a:moveTo>
                    <a:pt x="1771865" y="1709405"/>
                  </a:moveTo>
                  <a:cubicBezTo>
                    <a:pt x="1771865" y="1789415"/>
                    <a:pt x="1704555" y="1855455"/>
                    <a:pt x="1624545" y="1855455"/>
                  </a:cubicBezTo>
                  <a:lnTo>
                    <a:pt x="198917" y="1855455"/>
                  </a:lnTo>
                  <a:cubicBezTo>
                    <a:pt x="157480" y="1855455"/>
                    <a:pt x="120650" y="1838945"/>
                    <a:pt x="93980" y="1811005"/>
                  </a:cubicBezTo>
                  <a:cubicBezTo>
                    <a:pt x="114300" y="1819895"/>
                    <a:pt x="135890" y="1824975"/>
                    <a:pt x="160020" y="1824975"/>
                  </a:cubicBezTo>
                  <a:lnTo>
                    <a:pt x="1586445" y="1824975"/>
                  </a:lnTo>
                  <a:cubicBezTo>
                    <a:pt x="1674075" y="1824975"/>
                    <a:pt x="1745195" y="1753855"/>
                    <a:pt x="1745195" y="1666225"/>
                  </a:cubicBezTo>
                  <a:lnTo>
                    <a:pt x="1745195" y="158750"/>
                  </a:lnTo>
                  <a:cubicBezTo>
                    <a:pt x="1745195" y="140970"/>
                    <a:pt x="1741385" y="123190"/>
                    <a:pt x="1736305" y="106680"/>
                  </a:cubicBezTo>
                  <a:cubicBezTo>
                    <a:pt x="1757895" y="132080"/>
                    <a:pt x="1771865" y="165100"/>
                    <a:pt x="1771865" y="201930"/>
                  </a:cubicBezTo>
                  <a:lnTo>
                    <a:pt x="1771865" y="1709405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6477000" y="2400300"/>
            <a:ext cx="97536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Em </a:t>
            </a:r>
            <a:r>
              <a:rPr lang="en-US" sz="66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hãy</a:t>
            </a:r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66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dùng</a:t>
            </a:r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66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máy</a:t>
            </a:r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66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tính</a:t>
            </a:r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66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cầm</a:t>
            </a:r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66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tay</a:t>
            </a:r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66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để</a:t>
            </a:r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66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tìm</a:t>
            </a:r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66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kết</a:t>
            </a:r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66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quả</a:t>
            </a:r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66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của</a:t>
            </a:r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66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phép</a:t>
            </a:r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6600" dirty="0" err="1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tính</a:t>
            </a:r>
            <a:r>
              <a:rPr lang="en-US" sz="66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26,8 + 5,09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67400" y="1257300"/>
            <a:ext cx="2946248" cy="1652766"/>
            <a:chOff x="0" y="0"/>
            <a:chExt cx="851179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747039" cy="358109"/>
            </a:xfrm>
            <a:custGeom>
              <a:avLst/>
              <a:gdLst/>
              <a:ahLst/>
              <a:cxnLst/>
              <a:rect l="l" t="t" r="r" b="b"/>
              <a:pathLst>
                <a:path w="747039" h="358109">
                  <a:moveTo>
                    <a:pt x="720369" y="168879"/>
                  </a:moveTo>
                  <a:cubicBezTo>
                    <a:pt x="720369" y="256509"/>
                    <a:pt x="644169" y="327629"/>
                    <a:pt x="562889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8888" y="358109"/>
                  </a:cubicBezTo>
                  <a:lnTo>
                    <a:pt x="600989" y="358109"/>
                  </a:lnTo>
                  <a:cubicBezTo>
                    <a:pt x="680999" y="358109"/>
                    <a:pt x="747039" y="292069"/>
                    <a:pt x="747039" y="212059"/>
                  </a:cubicBezTo>
                  <a:lnTo>
                    <a:pt x="747039" y="95250"/>
                  </a:lnTo>
                  <a:cubicBezTo>
                    <a:pt x="747039" y="58420"/>
                    <a:pt x="733069" y="25400"/>
                    <a:pt x="711479" y="0"/>
                  </a:cubicBezTo>
                  <a:cubicBezTo>
                    <a:pt x="717829" y="16510"/>
                    <a:pt x="720369" y="34290"/>
                    <a:pt x="720369" y="52070"/>
                  </a:cubicBezTo>
                  <a:lnTo>
                    <a:pt x="720369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786409" cy="408909"/>
            </a:xfrm>
            <a:custGeom>
              <a:avLst/>
              <a:gdLst/>
              <a:ahLst/>
              <a:cxnLst/>
              <a:rect l="l" t="t" r="r" b="b"/>
              <a:pathLst>
                <a:path w="786409" h="408909">
                  <a:moveTo>
                    <a:pt x="146050" y="408909"/>
                  </a:moveTo>
                  <a:lnTo>
                    <a:pt x="640359" y="408909"/>
                  </a:lnTo>
                  <a:cubicBezTo>
                    <a:pt x="720369" y="408909"/>
                    <a:pt x="786409" y="342869"/>
                    <a:pt x="786409" y="262859"/>
                  </a:cubicBezTo>
                  <a:lnTo>
                    <a:pt x="786409" y="146050"/>
                  </a:lnTo>
                  <a:cubicBezTo>
                    <a:pt x="786409" y="66040"/>
                    <a:pt x="720369" y="0"/>
                    <a:pt x="640359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51179" cy="477489"/>
            </a:xfrm>
            <a:custGeom>
              <a:avLst/>
              <a:gdLst/>
              <a:ahLst/>
              <a:cxnLst/>
              <a:rect l="l" t="t" r="r" b="b"/>
              <a:pathLst>
                <a:path w="851179" h="477489">
                  <a:moveTo>
                    <a:pt x="787679" y="74930"/>
                  </a:moveTo>
                  <a:cubicBezTo>
                    <a:pt x="759739" y="30480"/>
                    <a:pt x="710209" y="0"/>
                    <a:pt x="653059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2049" y="477489"/>
                  </a:cubicBezTo>
                  <a:lnTo>
                    <a:pt x="692429" y="477489"/>
                  </a:lnTo>
                  <a:cubicBezTo>
                    <a:pt x="780059" y="477489"/>
                    <a:pt x="851179" y="406369"/>
                    <a:pt x="851179" y="318739"/>
                  </a:cubicBezTo>
                  <a:lnTo>
                    <a:pt x="851179" y="201930"/>
                  </a:lnTo>
                  <a:cubicBezTo>
                    <a:pt x="851179" y="149860"/>
                    <a:pt x="825779" y="104140"/>
                    <a:pt x="787679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53059" y="12700"/>
                  </a:lnTo>
                  <a:cubicBezTo>
                    <a:pt x="733069" y="12700"/>
                    <a:pt x="799109" y="78740"/>
                    <a:pt x="799109" y="158750"/>
                  </a:cubicBezTo>
                  <a:lnTo>
                    <a:pt x="799109" y="275559"/>
                  </a:lnTo>
                  <a:cubicBezTo>
                    <a:pt x="799109" y="355569"/>
                    <a:pt x="733069" y="421609"/>
                    <a:pt x="653059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839749" y="318739"/>
                  </a:moveTo>
                  <a:cubicBezTo>
                    <a:pt x="839749" y="398749"/>
                    <a:pt x="772439" y="464789"/>
                    <a:pt x="692429" y="464789"/>
                  </a:cubicBezTo>
                  <a:lnTo>
                    <a:pt x="192049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654329" y="434309"/>
                  </a:lnTo>
                  <a:cubicBezTo>
                    <a:pt x="741959" y="434309"/>
                    <a:pt x="813079" y="363189"/>
                    <a:pt x="813079" y="275559"/>
                  </a:cubicBezTo>
                  <a:lnTo>
                    <a:pt x="813079" y="158750"/>
                  </a:lnTo>
                  <a:cubicBezTo>
                    <a:pt x="813079" y="140970"/>
                    <a:pt x="809269" y="123190"/>
                    <a:pt x="804189" y="106680"/>
                  </a:cubicBezTo>
                  <a:cubicBezTo>
                    <a:pt x="825779" y="132080"/>
                    <a:pt x="839749" y="165100"/>
                    <a:pt x="839749" y="201930"/>
                  </a:cubicBezTo>
                  <a:lnTo>
                    <a:pt x="839749" y="318739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686800" y="1104900"/>
            <a:ext cx="1377979" cy="1652766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9220200" y="1638300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9249390" y="1615076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6096000" y="1930042"/>
            <a:ext cx="11353799" cy="7162613"/>
            <a:chOff x="0" y="0"/>
            <a:chExt cx="2000700" cy="1895283"/>
          </a:xfrm>
        </p:grpSpPr>
        <p:sp>
          <p:nvSpPr>
            <p:cNvPr id="14" name="Freeform 14"/>
            <p:cNvSpPr/>
            <p:nvPr/>
          </p:nvSpPr>
          <p:spPr>
            <a:xfrm>
              <a:off x="92710" y="106680"/>
              <a:ext cx="1896561" cy="1775903"/>
            </a:xfrm>
            <a:custGeom>
              <a:avLst/>
              <a:gdLst/>
              <a:ahLst/>
              <a:cxnLst/>
              <a:rect l="l" t="t" r="r" b="b"/>
              <a:pathLst>
                <a:path w="1896561" h="1775903">
                  <a:moveTo>
                    <a:pt x="1869890" y="1586673"/>
                  </a:moveTo>
                  <a:cubicBezTo>
                    <a:pt x="1869890" y="1674303"/>
                    <a:pt x="1793690" y="1745423"/>
                    <a:pt x="1712410" y="1745423"/>
                  </a:cubicBezTo>
                  <a:lnTo>
                    <a:pt x="66040" y="1745423"/>
                  </a:lnTo>
                  <a:cubicBezTo>
                    <a:pt x="43180" y="1745423"/>
                    <a:pt x="20320" y="1740343"/>
                    <a:pt x="0" y="1731453"/>
                  </a:cubicBezTo>
                  <a:cubicBezTo>
                    <a:pt x="26670" y="1759393"/>
                    <a:pt x="63500" y="1775903"/>
                    <a:pt x="106215" y="1775903"/>
                  </a:cubicBezTo>
                  <a:lnTo>
                    <a:pt x="1750510" y="1775903"/>
                  </a:lnTo>
                  <a:cubicBezTo>
                    <a:pt x="1830520" y="1775903"/>
                    <a:pt x="1896560" y="1709863"/>
                    <a:pt x="1896560" y="1629853"/>
                  </a:cubicBezTo>
                  <a:lnTo>
                    <a:pt x="1896560" y="95250"/>
                  </a:lnTo>
                  <a:cubicBezTo>
                    <a:pt x="1896560" y="58420"/>
                    <a:pt x="1882590" y="25400"/>
                    <a:pt x="1861000" y="0"/>
                  </a:cubicBezTo>
                  <a:cubicBezTo>
                    <a:pt x="1867350" y="16510"/>
                    <a:pt x="1869890" y="34290"/>
                    <a:pt x="1869890" y="52070"/>
                  </a:cubicBezTo>
                  <a:lnTo>
                    <a:pt x="1869890" y="1586673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2700" y="12700"/>
              <a:ext cx="1935930" cy="1826703"/>
            </a:xfrm>
            <a:custGeom>
              <a:avLst/>
              <a:gdLst/>
              <a:ahLst/>
              <a:cxnLst/>
              <a:rect l="l" t="t" r="r" b="b"/>
              <a:pathLst>
                <a:path w="1935930" h="1826703">
                  <a:moveTo>
                    <a:pt x="146050" y="1826703"/>
                  </a:moveTo>
                  <a:lnTo>
                    <a:pt x="1789880" y="1826703"/>
                  </a:lnTo>
                  <a:cubicBezTo>
                    <a:pt x="1869891" y="1826703"/>
                    <a:pt x="1935930" y="1760663"/>
                    <a:pt x="1935930" y="1680653"/>
                  </a:cubicBezTo>
                  <a:lnTo>
                    <a:pt x="1935930" y="146050"/>
                  </a:lnTo>
                  <a:cubicBezTo>
                    <a:pt x="1935930" y="66040"/>
                    <a:pt x="1869891" y="0"/>
                    <a:pt x="17898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80653"/>
                  </a:lnTo>
                  <a:cubicBezTo>
                    <a:pt x="0" y="1761933"/>
                    <a:pt x="66040" y="1826703"/>
                    <a:pt x="146050" y="1826703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000701" cy="1895283"/>
            </a:xfrm>
            <a:custGeom>
              <a:avLst/>
              <a:gdLst/>
              <a:ahLst/>
              <a:cxnLst/>
              <a:rect l="l" t="t" r="r" b="b"/>
              <a:pathLst>
                <a:path w="2000701" h="1895283">
                  <a:moveTo>
                    <a:pt x="1937200" y="74930"/>
                  </a:moveTo>
                  <a:cubicBezTo>
                    <a:pt x="1909260" y="30480"/>
                    <a:pt x="1859730" y="0"/>
                    <a:pt x="18025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93353"/>
                  </a:lnTo>
                  <a:cubicBezTo>
                    <a:pt x="0" y="1745423"/>
                    <a:pt x="25400" y="1791143"/>
                    <a:pt x="63500" y="1820353"/>
                  </a:cubicBezTo>
                  <a:cubicBezTo>
                    <a:pt x="91440" y="1864803"/>
                    <a:pt x="140970" y="1895283"/>
                    <a:pt x="200519" y="1895283"/>
                  </a:cubicBezTo>
                  <a:lnTo>
                    <a:pt x="1841950" y="1895283"/>
                  </a:lnTo>
                  <a:cubicBezTo>
                    <a:pt x="1929580" y="1895283"/>
                    <a:pt x="2000701" y="1824163"/>
                    <a:pt x="2000701" y="1736533"/>
                  </a:cubicBezTo>
                  <a:lnTo>
                    <a:pt x="2000701" y="201930"/>
                  </a:lnTo>
                  <a:cubicBezTo>
                    <a:pt x="2000700" y="149860"/>
                    <a:pt x="1975300" y="104140"/>
                    <a:pt x="1937200" y="74930"/>
                  </a:cubicBezTo>
                  <a:close/>
                  <a:moveTo>
                    <a:pt x="12700" y="169335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02580" y="12700"/>
                  </a:lnTo>
                  <a:cubicBezTo>
                    <a:pt x="1882591" y="12700"/>
                    <a:pt x="1948630" y="78740"/>
                    <a:pt x="1948630" y="158750"/>
                  </a:cubicBezTo>
                  <a:lnTo>
                    <a:pt x="1948630" y="1693353"/>
                  </a:lnTo>
                  <a:cubicBezTo>
                    <a:pt x="1948630" y="1773363"/>
                    <a:pt x="1882591" y="1839403"/>
                    <a:pt x="1802580" y="1839403"/>
                  </a:cubicBezTo>
                  <a:lnTo>
                    <a:pt x="158750" y="1839403"/>
                  </a:lnTo>
                  <a:cubicBezTo>
                    <a:pt x="78740" y="1839403"/>
                    <a:pt x="12700" y="1774633"/>
                    <a:pt x="12700" y="1693353"/>
                  </a:cubicBezTo>
                  <a:close/>
                  <a:moveTo>
                    <a:pt x="1989270" y="1736533"/>
                  </a:moveTo>
                  <a:cubicBezTo>
                    <a:pt x="1989270" y="1816543"/>
                    <a:pt x="1921960" y="1882583"/>
                    <a:pt x="1841950" y="1882583"/>
                  </a:cubicBezTo>
                  <a:lnTo>
                    <a:pt x="200519" y="1882583"/>
                  </a:lnTo>
                  <a:cubicBezTo>
                    <a:pt x="157480" y="1882583"/>
                    <a:pt x="120650" y="1866073"/>
                    <a:pt x="93980" y="1838133"/>
                  </a:cubicBezTo>
                  <a:cubicBezTo>
                    <a:pt x="114300" y="1847023"/>
                    <a:pt x="135890" y="1852103"/>
                    <a:pt x="160020" y="1852103"/>
                  </a:cubicBezTo>
                  <a:lnTo>
                    <a:pt x="1803850" y="1852103"/>
                  </a:lnTo>
                  <a:cubicBezTo>
                    <a:pt x="1891480" y="1852103"/>
                    <a:pt x="1962601" y="1780983"/>
                    <a:pt x="1962601" y="1693353"/>
                  </a:cubicBezTo>
                  <a:lnTo>
                    <a:pt x="1962601" y="158750"/>
                  </a:lnTo>
                  <a:cubicBezTo>
                    <a:pt x="1962601" y="140970"/>
                    <a:pt x="1958791" y="123190"/>
                    <a:pt x="1953710" y="106680"/>
                  </a:cubicBezTo>
                  <a:cubicBezTo>
                    <a:pt x="1975301" y="132080"/>
                    <a:pt x="1989270" y="165100"/>
                    <a:pt x="1989270" y="201930"/>
                  </a:cubicBezTo>
                  <a:lnTo>
                    <a:pt x="1989270" y="1736533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548186" y="1467245"/>
            <a:ext cx="245953" cy="24595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029648" y="1467245"/>
            <a:ext cx="245953" cy="24595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5511109" y="1467245"/>
            <a:ext cx="245953" cy="24595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685800" y="5273391"/>
            <a:ext cx="3325463" cy="4997280"/>
          </a:xfrm>
          <a:custGeom>
            <a:avLst/>
            <a:gdLst/>
            <a:ahLst/>
            <a:cxnLst/>
            <a:rect l="l" t="t" r="r" b="b"/>
            <a:pathLst>
              <a:path w="3325463" h="4997280">
                <a:moveTo>
                  <a:pt x="0" y="0"/>
                </a:moveTo>
                <a:lnTo>
                  <a:pt x="3325462" y="0"/>
                </a:lnTo>
                <a:lnTo>
                  <a:pt x="3325462" y="4997280"/>
                </a:lnTo>
                <a:lnTo>
                  <a:pt x="0" y="4997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6324600" y="2697971"/>
            <a:ext cx="105156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vi-VN" sz="4800" b="1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Để thực hiện các phép tính với máy tính cầm tay, ta bấm các phím lần lượt như sau: </a:t>
            </a:r>
          </a:p>
          <a:p>
            <a:pPr algn="just">
              <a:lnSpc>
                <a:spcPts val="4800"/>
              </a:lnSpc>
            </a:pPr>
            <a:r>
              <a:rPr lang="vi-VN" sz="48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+ Bấm số thứ nhất</a:t>
            </a:r>
          </a:p>
          <a:p>
            <a:pPr algn="just">
              <a:lnSpc>
                <a:spcPts val="4800"/>
              </a:lnSpc>
            </a:pPr>
            <a:r>
              <a:rPr lang="vi-VN" sz="48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+ Bấm dấu phép tính (+, -, x, :)</a:t>
            </a:r>
          </a:p>
          <a:p>
            <a:pPr algn="just">
              <a:lnSpc>
                <a:spcPts val="4800"/>
              </a:lnSpc>
            </a:pPr>
            <a:r>
              <a:rPr lang="vi-VN" sz="48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+ Bấm số thứ hai</a:t>
            </a:r>
          </a:p>
          <a:p>
            <a:pPr algn="just">
              <a:lnSpc>
                <a:spcPts val="4800"/>
              </a:lnSpc>
            </a:pPr>
            <a:r>
              <a:rPr lang="vi-VN" sz="48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+ Bấm dấu =</a:t>
            </a:r>
          </a:p>
          <a:p>
            <a:pPr algn="just">
              <a:lnSpc>
                <a:spcPts val="4800"/>
              </a:lnSpc>
            </a:pPr>
            <a:r>
              <a:rPr lang="vi-VN" sz="4800" dirty="0">
                <a:solidFill>
                  <a:srgbClr val="70443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Sau đó đọc kết quả xuất hiện trên màn hình.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9F8418-693E-ABEB-537F-FBDD31B99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5800" y="3162300"/>
            <a:ext cx="6431837" cy="2420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477</Words>
  <Application>Microsoft Office PowerPoint</Application>
  <PresentationFormat>Custom</PresentationFormat>
  <Paragraphs>43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#9Slide03 Neutra</vt:lpstr>
      <vt:lpstr>Arial</vt:lpstr>
      <vt:lpstr>Calibri</vt:lpstr>
      <vt:lpstr>Cambria</vt:lpstr>
      <vt:lpstr>Marykate</vt:lpstr>
      <vt:lpstr>Nunito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</cp:revision>
  <dcterms:created xsi:type="dcterms:W3CDTF">2006-08-16T00:00:00Z</dcterms:created>
  <dcterms:modified xsi:type="dcterms:W3CDTF">2024-12-14T06:35:46Z</dcterms:modified>
  <dc:identifier>DAGXpVHRm8M</dc:identifier>
</cp:coreProperties>
</file>