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0" r:id="rId3"/>
    <p:sldId id="264" r:id="rId4"/>
    <p:sldId id="259" r:id="rId5"/>
    <p:sldId id="269" r:id="rId6"/>
    <p:sldId id="263" r:id="rId7"/>
    <p:sldId id="278" r:id="rId8"/>
    <p:sldId id="280" r:id="rId9"/>
    <p:sldId id="296" r:id="rId10"/>
    <p:sldId id="291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95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iCiel Cadena" panose="02000503000000020004" pitchFamily="2" charset="-93"/>
      <p:bold r:id="rId23"/>
    </p:embeddedFont>
    <p:embeddedFont>
      <p:font typeface="iCiel Pony" panose="02000000000000000000" pitchFamily="2" charset="-93"/>
      <p:regular r:id="rId24"/>
    </p:embeddedFont>
    <p:embeddedFont>
      <p:font typeface="SVN-Poky's" panose="020B0606040200020203" pitchFamily="34" charset="0"/>
      <p:regular r:id="rId25"/>
    </p:embeddedFont>
    <p:embeddedFont>
      <p:font typeface="UTM A&amp;S Graceland" panose="02040603050506020204" pitchFamily="18" charset="0"/>
      <p:regular r:id="rId26"/>
    </p:embeddedFont>
    <p:embeddedFont>
      <p:font typeface="UVN Banh Mi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AF2"/>
    <a:srgbClr val="2DC055"/>
    <a:srgbClr val="FF9933"/>
    <a:srgbClr val="FF7C80"/>
    <a:srgbClr val="CCFFFF"/>
    <a:srgbClr val="FFFFCC"/>
    <a:srgbClr val="FFCC99"/>
    <a:srgbClr val="66FF66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09E3F-0FF9-41B1-A194-C11279E0C224}" v="1905" dt="2022-12-15T16:28:23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6C82-93FD-551E-02D3-6C577EB1B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CC656-718F-E8D6-9AF9-DFD414223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6475-DD14-05F4-40F8-8B7E06D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A3C0-2ED2-B3EF-7299-6E82C527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0826-ABAC-19DF-0D33-38402B3F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each with palm trees and a sunset&#10;&#10;Description automatically generated">
            <a:extLst>
              <a:ext uri="{FF2B5EF4-FFF2-40B4-BE49-F238E27FC236}">
                <a16:creationId xmlns:a16="http://schemas.microsoft.com/office/drawing/2014/main" id="{37F62F02-8C18-C2B4-7BE3-32873A55F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63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56C5-A4EE-16D3-FCFA-9E109FCB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1094F-144C-2ECF-AA5F-C0264E18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2654-80F0-2B72-093D-A96A1471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22E71-3E21-9DC1-581F-5AF31A2E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FB49-862B-97C9-6940-76379A6D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036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0F66E-D3E1-BB7E-6F37-D36CE2525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B7FE1-95FA-15A0-BAF0-1A892A645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05C4-7BD6-9A51-2824-51F44CA4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61FB-36D9-A65E-59FC-2B4155EA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6D7B-A330-E2A1-EFDA-9659E2E2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846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D9AB-D91D-778F-E467-EF02921F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23A3A-E4E4-1D81-DF84-7A6063D22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AC0DD-680B-1EE7-AF2C-C2AEB676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78A76-A0C6-354D-35CD-1E267C28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E27A-08A1-29BA-686D-C7FB9D21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48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80F1-20EF-BE2F-0F68-28697D4C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99634-F3EB-D5C4-BA1C-3985AD81A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33F1A-2997-F401-C4DB-1B1E879A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2C0CF-0830-C0B5-631F-EFBFD143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8FD2D-1266-8CBB-0650-8A1F7763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92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A554-F732-549A-AA50-E727CFCB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CA9B-BE30-9903-0D10-E4B5EA825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F5F67-B6DF-0DCA-D5CE-FBC7600B7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136E6-4FA5-8717-69EB-740840B7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08D03-E756-C7E1-79A6-4FD61CE8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1E75-DE43-5323-0CCE-0D8E731C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00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B8A6-2B25-C90D-D618-0F3B292A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15C1-B008-BC27-7978-531FC380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6740-99F4-70DB-7732-E33D87BA2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5CC07-6A93-5E09-017A-64065DEF3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1E263-08FA-EA5B-31F7-F85C62AB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B9A31-E8BF-C1EE-A259-B5390B94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97E6B-52EA-EE25-A025-26B52C1E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6F04B-8863-E94D-EB28-9FC4B11F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66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227F-0BDD-32BE-2F0B-549E2C57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B3F49-DD3A-5889-5B2D-A985B268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CEB3E-54B0-4781-77B2-FA32F1CC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7BA40-38FE-508A-F402-E1F3E249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04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BD69D-779C-6E4B-1ED0-1DAE1FEF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B27F6-429C-E2D8-C964-0C760346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DA906-482A-876D-839F-1FF0A38E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278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4496-CEDA-D7E0-64B0-A097B070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CAAD-78BE-A871-34B0-43CB53C8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36905-5A00-932B-ED32-50F2284C8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2A7F-D02B-3F43-8B1E-7E4985BD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3AEE-FB7F-E2AB-0703-F0994B75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140C6-80B6-90ED-DFA9-7409B15D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22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0DF7-3070-13CB-8C7B-09C4DA57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C3D5C-BDA2-B4F6-16D6-C4CF5CEE6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D21DF-9E71-06C4-A5E1-8D5C636A9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BE002-C004-D801-7BCD-EA69AE66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23438-6BD5-191C-7301-73962035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93841-1DCC-196B-8252-1282755B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256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969C7-078F-073C-E320-7E2CAB95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E73CC-37E2-F83E-BBEB-2138D379B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F08F0-DD8A-0FB4-5DC0-8752D0112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93DD-3E31-47E0-8523-05481C535A2A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5D143-5C20-E566-631E-E42C4DF93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A1D4-2DB8-C3C5-1C7C-DB7513129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9110-130C-45B3-B9E8-466C211F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each with a chair and palm tree&#10;&#10;Description automatically generated">
            <a:extLst>
              <a:ext uri="{FF2B5EF4-FFF2-40B4-BE49-F238E27FC236}">
                <a16:creationId xmlns:a16="http://schemas.microsoft.com/office/drawing/2014/main" id="{ADDCE362-E822-DE0D-6992-33335F481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155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Freeform 15">
            <a:extLst>
              <a:ext uri="{FF2B5EF4-FFF2-40B4-BE49-F238E27FC236}">
                <a16:creationId xmlns:a16="http://schemas.microsoft.com/office/drawing/2014/main" id="{6CE6A974-50B7-9CE0-36CE-41A611673FC0}"/>
              </a:ext>
            </a:extLst>
          </p:cNvPr>
          <p:cNvSpPr/>
          <p:nvPr/>
        </p:nvSpPr>
        <p:spPr>
          <a:xfrm>
            <a:off x="3338423" y="3585140"/>
            <a:ext cx="4375235" cy="3272860"/>
          </a:xfrm>
          <a:custGeom>
            <a:avLst/>
            <a:gdLst/>
            <a:ahLst/>
            <a:cxnLst/>
            <a:rect l="l" t="t" r="r" b="b"/>
            <a:pathLst>
              <a:path w="2878547" h="2106137">
                <a:moveTo>
                  <a:pt x="0" y="0"/>
                </a:moveTo>
                <a:lnTo>
                  <a:pt x="2878548" y="0"/>
                </a:lnTo>
                <a:lnTo>
                  <a:pt x="2878548" y="2106137"/>
                </a:lnTo>
                <a:lnTo>
                  <a:pt x="0" y="210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2244AB-0E7C-0010-47C6-8A440B176E90}"/>
              </a:ext>
            </a:extLst>
          </p:cNvPr>
          <p:cNvGrpSpPr/>
          <p:nvPr/>
        </p:nvGrpSpPr>
        <p:grpSpPr>
          <a:xfrm>
            <a:off x="1137163" y="207033"/>
            <a:ext cx="1922243" cy="930398"/>
            <a:chOff x="1137163" y="207033"/>
            <a:chExt cx="1922243" cy="9303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557070-B431-6A34-3833-2468C012CAA3}"/>
                </a:ext>
              </a:extLst>
            </p:cNvPr>
            <p:cNvSpPr txBox="1"/>
            <p:nvPr/>
          </p:nvSpPr>
          <p:spPr>
            <a:xfrm>
              <a:off x="1138687" y="207033"/>
              <a:ext cx="19207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>
                  <a:ln w="269875">
                    <a:solidFill>
                      <a:schemeClr val="bg1"/>
                    </a:solidFill>
                  </a:ln>
                  <a:effectLst>
                    <a:outerShdw dist="63500" dir="2700000" algn="tl" rotWithShape="0">
                      <a:schemeClr val="accent4"/>
                    </a:outerShdw>
                  </a:effectLst>
                  <a:latin typeface="iCiel Pony" panose="02000000000000000000" pitchFamily="2" charset="-93"/>
                </a:rPr>
                <a:t>TOÁN</a:t>
              </a:r>
              <a:endParaRPr lang="vi-VN" sz="5400" dirty="0">
                <a:ln w="269875">
                  <a:solidFill>
                    <a:schemeClr val="bg1"/>
                  </a:solidFill>
                </a:ln>
                <a:effectLst>
                  <a:outerShdw dist="63500" dir="2700000" algn="tl" rotWithShape="0">
                    <a:schemeClr val="accent4"/>
                  </a:outerShdw>
                </a:effectLst>
                <a:latin typeface="iCiel Pony" panose="02000000000000000000" pitchFamily="2" charset="-93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B884A2-FEFD-C1ED-72CD-398ED399189F}"/>
                </a:ext>
              </a:extLst>
            </p:cNvPr>
            <p:cNvSpPr txBox="1"/>
            <p:nvPr/>
          </p:nvSpPr>
          <p:spPr>
            <a:xfrm>
              <a:off x="1137163" y="214101"/>
              <a:ext cx="19207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>
                  <a:gradFill>
                    <a:gsLst>
                      <a:gs pos="0">
                        <a:srgbClr val="00B050"/>
                      </a:gs>
                      <a:gs pos="100000">
                        <a:srgbClr val="FFC000"/>
                      </a:gs>
                    </a:gsLst>
                    <a:lin ang="5400000" scaled="1"/>
                  </a:gradFill>
                  <a:latin typeface="iCiel Pony" panose="02000000000000000000" pitchFamily="2" charset="-93"/>
                </a:rPr>
                <a:t>TOÁN</a:t>
              </a:r>
              <a:endParaRPr lang="vi-VN" sz="5400" dirty="0">
                <a:gradFill>
                  <a:gsLst>
                    <a:gs pos="0">
                      <a:srgbClr val="00B05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iCiel Pony" panose="02000000000000000000" pitchFamily="2" charset="-93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725905-5323-DD3A-FBB6-8FF19DE56C05}"/>
              </a:ext>
            </a:extLst>
          </p:cNvPr>
          <p:cNvSpPr/>
          <p:nvPr/>
        </p:nvSpPr>
        <p:spPr>
          <a:xfrm>
            <a:off x="263403" y="1350250"/>
            <a:ext cx="1920719" cy="629920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accent6">
                    <a:lumMod val="50000"/>
                  </a:schemeClr>
                </a:solidFill>
                <a:latin typeface="iCiel Pony" panose="02000000000000000000" pitchFamily="2" charset="-93"/>
              </a:rPr>
              <a:t>Bài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  <a:latin typeface="iCiel Pony" panose="02000000000000000000" pitchFamily="2" charset="-93"/>
              </a:rPr>
              <a:t> 5</a:t>
            </a:r>
            <a:endParaRPr lang="vi-VN" sz="4400" dirty="0">
              <a:solidFill>
                <a:schemeClr val="accent6">
                  <a:lumMod val="50000"/>
                </a:schemeClr>
              </a:solidFill>
              <a:latin typeface="iCiel Pony" panose="02000000000000000000" pitchFamily="2" charset="-93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8888C-5B03-EEF1-B4C9-344D1B9C5BFD}"/>
              </a:ext>
            </a:extLst>
          </p:cNvPr>
          <p:cNvGrpSpPr/>
          <p:nvPr/>
        </p:nvGrpSpPr>
        <p:grpSpPr>
          <a:xfrm>
            <a:off x="2369849" y="1279118"/>
            <a:ext cx="9634900" cy="1772719"/>
            <a:chOff x="2369849" y="1279118"/>
            <a:chExt cx="9634900" cy="17727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1347BC-C688-5212-3619-51B4A809F8DE}"/>
                </a:ext>
              </a:extLst>
            </p:cNvPr>
            <p:cNvSpPr txBox="1"/>
            <p:nvPr/>
          </p:nvSpPr>
          <p:spPr>
            <a:xfrm>
              <a:off x="2369849" y="1297511"/>
              <a:ext cx="96349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dirty="0">
                  <a:ln w="317500">
                    <a:solidFill>
                      <a:schemeClr val="bg1"/>
                    </a:solidFill>
                  </a:ln>
                  <a:effectLst>
                    <a:outerShdw dist="38100" algn="l" rotWithShape="0">
                      <a:prstClr val="black"/>
                    </a:outerShdw>
                  </a:effectLst>
                  <a:latin typeface="iCiel Pony" panose="02000000000000000000" pitchFamily="2" charset="-93"/>
                </a:rPr>
                <a:t>ÔN TẬP VÀ BỔ SUNG VÀ CÁC PHÉP TÍNH VỚI PHÂN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2E941D-EFC5-1762-F2C0-E7C735837AD3}"/>
                </a:ext>
              </a:extLst>
            </p:cNvPr>
            <p:cNvSpPr txBox="1"/>
            <p:nvPr/>
          </p:nvSpPr>
          <p:spPr>
            <a:xfrm>
              <a:off x="2369849" y="1279118"/>
              <a:ext cx="96349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dirty="0"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ysDot"/>
                  </a:ln>
                  <a:solidFill>
                    <a:srgbClr val="FF7C80"/>
                  </a:solidFill>
                  <a:latin typeface="iCiel Pony" panose="02000000000000000000" pitchFamily="2" charset="-93"/>
                </a:rPr>
                <a:t>ÔN TẬP VÀ BỔ SUNG VÀ CÁC PHÉP TÍNH VỚI PHÂN SỐ</a:t>
              </a:r>
            </a:p>
          </p:txBody>
        </p:sp>
      </p:grpSp>
      <p:sp>
        <p:nvSpPr>
          <p:cNvPr id="23" name="Subtitle 22">
            <a:extLst>
              <a:ext uri="{FF2B5EF4-FFF2-40B4-BE49-F238E27FC236}">
                <a16:creationId xmlns:a16="http://schemas.microsoft.com/office/drawing/2014/main" id="{08F716C3-7148-5B70-AF27-CB8B98BF5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3182199"/>
            <a:ext cx="9144000" cy="629920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iCiel Pony" panose="02000000000000000000" pitchFamily="2" charset="-93"/>
              </a:rPr>
              <a:t>Tiết</a:t>
            </a:r>
            <a:r>
              <a:rPr lang="en-GB" sz="3600" dirty="0">
                <a:latin typeface="iCiel Pony" panose="02000000000000000000" pitchFamily="2" charset="-93"/>
              </a:rPr>
              <a:t> 1</a:t>
            </a:r>
            <a:endParaRPr lang="vi-VN" sz="3600" dirty="0">
              <a:latin typeface="iCiel Pony" panose="020000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75975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4C50A2-94B3-C96A-E5C5-084EE7687DAA}"/>
              </a:ext>
            </a:extLst>
          </p:cNvPr>
          <p:cNvGrpSpPr/>
          <p:nvPr/>
        </p:nvGrpSpPr>
        <p:grpSpPr>
          <a:xfrm>
            <a:off x="2471939" y="131280"/>
            <a:ext cx="4696178" cy="830998"/>
            <a:chOff x="6378222" y="650825"/>
            <a:chExt cx="4696178" cy="8309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25DC72-1267-5869-EBEB-284578F1765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Trạm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8B6210-AEB7-F3A0-F40E-1FE2137AF89E}"/>
                </a:ext>
              </a:extLst>
            </p:cNvPr>
            <p:cNvSpPr txBox="1"/>
            <p:nvPr/>
          </p:nvSpPr>
          <p:spPr>
            <a:xfrm>
              <a:off x="6378222" y="65082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Trạm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515AE2-38B9-F17B-7D31-546F160D1E73}"/>
              </a:ext>
            </a:extLst>
          </p:cNvPr>
          <p:cNvGrpSpPr/>
          <p:nvPr/>
        </p:nvGrpSpPr>
        <p:grpSpPr>
          <a:xfrm>
            <a:off x="3874395" y="827360"/>
            <a:ext cx="6474950" cy="2123658"/>
            <a:chOff x="7913783" y="1457742"/>
            <a:chExt cx="6474950" cy="21236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FBAF11-A665-A8F8-FD38-9DC9595DEE4C}"/>
                </a:ext>
              </a:extLst>
            </p:cNvPr>
            <p:cNvSpPr txBox="1"/>
            <p:nvPr/>
          </p:nvSpPr>
          <p:spPr>
            <a:xfrm>
              <a:off x="7913783" y="1457742"/>
              <a:ext cx="647495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ĐƯỜNG VỀ NHÀ NE - MO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6866E7-41BB-DA77-0FC6-B96568F4275E}"/>
                </a:ext>
              </a:extLst>
            </p:cNvPr>
            <p:cNvSpPr txBox="1"/>
            <p:nvPr/>
          </p:nvSpPr>
          <p:spPr>
            <a:xfrm>
              <a:off x="7955346" y="1457742"/>
              <a:ext cx="639182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9933"/>
                  </a:solidFill>
                  <a:latin typeface="UVN Banh Mi" pitchFamily="2" charset="0"/>
                </a:rPr>
                <a:t>ĐƯỜNG VỀ NHÀ NE - MO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832EDB8-0C70-4CE7-FC50-D3AEFCDB3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0335" y="1789637"/>
            <a:ext cx="3550102" cy="27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1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3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/>
              <a:t>Tính</a:t>
            </a:r>
            <a:r>
              <a:rPr lang="en-GB" sz="4800" b="1" dirty="0"/>
              <a:t> (</a:t>
            </a:r>
            <a:r>
              <a:rPr lang="en-GB" sz="4800" b="1" dirty="0" err="1"/>
              <a:t>theo</a:t>
            </a:r>
            <a:r>
              <a:rPr lang="en-GB" sz="4800" b="1" dirty="0"/>
              <a:t> </a:t>
            </a:r>
            <a:r>
              <a:rPr lang="en-GB" sz="4800" b="1" dirty="0" err="1"/>
              <a:t>mẫu</a:t>
            </a:r>
            <a:r>
              <a:rPr lang="en-GB" sz="4800" b="1" dirty="0"/>
              <a:t>):</a:t>
            </a:r>
            <a:endParaRPr lang="vi-VN" sz="4800" b="1" dirty="0"/>
          </a:p>
        </p:txBody>
      </p:sp>
      <p:pic>
        <p:nvPicPr>
          <p:cNvPr id="11" name="Picture 10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1F2638F0-7C5D-154D-03B7-E6EDC5ED9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23248" r="10046" b="28542"/>
          <a:stretch/>
        </p:blipFill>
        <p:spPr>
          <a:xfrm>
            <a:off x="388782" y="1624574"/>
            <a:ext cx="11520894" cy="3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8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3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/>
              <a:t>Tính</a:t>
            </a:r>
            <a:r>
              <a:rPr lang="en-GB" sz="4800" b="1" dirty="0"/>
              <a:t> (</a:t>
            </a:r>
            <a:r>
              <a:rPr lang="en-GB" sz="4800" b="1" dirty="0" err="1"/>
              <a:t>theo</a:t>
            </a:r>
            <a:r>
              <a:rPr lang="en-GB" sz="4800" b="1" dirty="0"/>
              <a:t> </a:t>
            </a:r>
            <a:r>
              <a:rPr lang="en-GB" sz="4800" b="1" dirty="0" err="1"/>
              <a:t>mẫu</a:t>
            </a:r>
            <a:r>
              <a:rPr lang="en-GB" sz="4800" b="1" dirty="0"/>
              <a:t>):</a:t>
            </a:r>
            <a:endParaRPr lang="vi-VN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320AE21-2CC9-975C-BD08-58458893D8FE}"/>
                  </a:ext>
                </a:extLst>
              </p:cNvPr>
              <p:cNvSpPr/>
              <p:nvPr/>
            </p:nvSpPr>
            <p:spPr>
              <a:xfrm>
                <a:off x="603849" y="1798999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320AE21-2CC9-975C-BD08-58458893D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9" y="1798999"/>
                <a:ext cx="3200400" cy="14535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3CB6A36-5E60-B363-A991-B432ECEE99FF}"/>
                  </a:ext>
                </a:extLst>
              </p:cNvPr>
              <p:cNvSpPr/>
              <p:nvPr/>
            </p:nvSpPr>
            <p:spPr>
              <a:xfrm>
                <a:off x="7326702" y="1798999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3CB6A36-5E60-B363-A991-B432ECEE9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02" y="1798999"/>
                <a:ext cx="3200400" cy="145355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4A6EFBC-A1FB-B5D0-D7B6-288304F6DE8B}"/>
                  </a:ext>
                </a:extLst>
              </p:cNvPr>
              <p:cNvSpPr/>
              <p:nvPr/>
            </p:nvSpPr>
            <p:spPr>
              <a:xfrm>
                <a:off x="603849" y="3860712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4A6EFBC-A1FB-B5D0-D7B6-288304F6D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9" y="3860712"/>
                <a:ext cx="3200400" cy="145355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582E5CA-BAEB-75C2-7853-57AE52086DB8}"/>
                  </a:ext>
                </a:extLst>
              </p:cNvPr>
              <p:cNvSpPr/>
              <p:nvPr/>
            </p:nvSpPr>
            <p:spPr>
              <a:xfrm>
                <a:off x="7326702" y="3860711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582E5CA-BAEB-75C2-7853-57AE52086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02" y="3860711"/>
                <a:ext cx="3200400" cy="145355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621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 animBg="1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3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/>
              <a:t>Đáp</a:t>
            </a:r>
            <a:r>
              <a:rPr lang="en-GB" sz="4800" b="1" dirty="0"/>
              <a:t> </a:t>
            </a:r>
            <a:r>
              <a:rPr lang="en-GB" sz="4800" b="1" dirty="0" err="1"/>
              <a:t>án</a:t>
            </a:r>
            <a:r>
              <a:rPr lang="en-GB" sz="4800" b="1" dirty="0"/>
              <a:t>:</a:t>
            </a:r>
            <a:endParaRPr lang="vi-VN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320AE21-2CC9-975C-BD08-58458893D8FE}"/>
                  </a:ext>
                </a:extLst>
              </p:cNvPr>
              <p:cNvSpPr/>
              <p:nvPr/>
            </p:nvSpPr>
            <p:spPr>
              <a:xfrm>
                <a:off x="500332" y="1549893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320AE21-2CC9-975C-BD08-58458893D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2" y="1549893"/>
                <a:ext cx="3200400" cy="14535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/>
              <p:nvPr/>
            </p:nvSpPr>
            <p:spPr>
              <a:xfrm>
                <a:off x="3783761" y="1769474"/>
                <a:ext cx="7658100" cy="1692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Quy đồng mẫu số hai phân số</a:t>
                </a: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/>
                  <a:t> ta </a:t>
                </a:r>
                <a:r>
                  <a:rPr lang="en-GB" sz="3600" dirty="0" err="1"/>
                  <a:t>được</a:t>
                </a:r>
                <a:r>
                  <a:rPr lang="en-GB" sz="3600" dirty="0"/>
                  <a:t> </a:t>
                </a:r>
                <a:endParaRPr lang="vi-VN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61" y="1769474"/>
                <a:ext cx="7658100" cy="1692323"/>
              </a:xfrm>
              <a:prstGeom prst="rect">
                <a:avLst/>
              </a:prstGeom>
              <a:blipFill>
                <a:blip r:embed="rId5"/>
                <a:stretch>
                  <a:fillRect l="-2468" b="-12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/>
              <p:nvPr/>
            </p:nvSpPr>
            <p:spPr>
              <a:xfrm>
                <a:off x="5455129" y="2672059"/>
                <a:ext cx="6094562" cy="114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vi-VN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9" y="2672059"/>
                <a:ext cx="6094562" cy="1147430"/>
              </a:xfrm>
              <a:prstGeom prst="rect">
                <a:avLst/>
              </a:prstGeom>
              <a:blipFill>
                <a:blip r:embed="rId6"/>
                <a:stretch>
                  <a:fillRect b="-26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/>
              <p:nvPr/>
            </p:nvSpPr>
            <p:spPr>
              <a:xfrm>
                <a:off x="736480" y="4439115"/>
                <a:ext cx="9192524" cy="1284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Vậy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0" y="4439115"/>
                <a:ext cx="9192524" cy="1284519"/>
              </a:xfrm>
              <a:prstGeom prst="rect">
                <a:avLst/>
              </a:prstGeom>
              <a:blipFill>
                <a:blip r:embed="rId7"/>
                <a:stretch>
                  <a:fillRect l="-20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57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3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/>
              <a:t>Đáp</a:t>
            </a:r>
            <a:r>
              <a:rPr lang="en-GB" sz="4800" b="1" dirty="0"/>
              <a:t> </a:t>
            </a:r>
            <a:r>
              <a:rPr lang="en-GB" sz="4800" b="1" dirty="0" err="1"/>
              <a:t>án</a:t>
            </a:r>
            <a:r>
              <a:rPr lang="en-GB" sz="4800" b="1" dirty="0"/>
              <a:t>:</a:t>
            </a:r>
            <a:endParaRPr lang="vi-VN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/>
              <p:nvPr/>
            </p:nvSpPr>
            <p:spPr>
              <a:xfrm>
                <a:off x="3783761" y="1769474"/>
                <a:ext cx="7658100" cy="169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Quy đồng mẫu số hai phân số</a:t>
                </a: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600" dirty="0"/>
                  <a:t> ta </a:t>
                </a:r>
                <a:r>
                  <a:rPr lang="en-GB" sz="3600" dirty="0" err="1"/>
                  <a:t>được</a:t>
                </a:r>
                <a:r>
                  <a:rPr lang="en-GB" sz="3600" dirty="0"/>
                  <a:t> </a:t>
                </a:r>
                <a:endParaRPr lang="vi-VN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61" y="1769474"/>
                <a:ext cx="7658100" cy="1695401"/>
              </a:xfrm>
              <a:prstGeom prst="rect">
                <a:avLst/>
              </a:prstGeom>
              <a:blipFill>
                <a:blip r:embed="rId4"/>
                <a:stretch>
                  <a:fillRect l="-2468" b="-12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/>
              <p:nvPr/>
            </p:nvSpPr>
            <p:spPr>
              <a:xfrm>
                <a:off x="5455129" y="2672059"/>
                <a:ext cx="6094562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vi-VN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9" y="2672059"/>
                <a:ext cx="6094562" cy="1141403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/>
              <p:nvPr/>
            </p:nvSpPr>
            <p:spPr>
              <a:xfrm>
                <a:off x="736480" y="4439115"/>
                <a:ext cx="9192524" cy="12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Vậy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GB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0" y="4439115"/>
                <a:ext cx="9192524" cy="1272656"/>
              </a:xfrm>
              <a:prstGeom prst="rect">
                <a:avLst/>
              </a:prstGeom>
              <a:blipFill>
                <a:blip r:embed="rId6"/>
                <a:stretch>
                  <a:fillRect l="-20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5F14224-8A22-CBB1-1385-25AE6754FFE2}"/>
                  </a:ext>
                </a:extLst>
              </p:cNvPr>
              <p:cNvSpPr/>
              <p:nvPr/>
            </p:nvSpPr>
            <p:spPr>
              <a:xfrm>
                <a:off x="530132" y="1888859"/>
                <a:ext cx="282698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5F14224-8A22-CBB1-1385-25AE6754F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2" y="1888859"/>
                <a:ext cx="2826980" cy="145355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09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3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/>
              <a:t>Đáp</a:t>
            </a:r>
            <a:r>
              <a:rPr lang="en-GB" sz="4800" b="1" dirty="0"/>
              <a:t> </a:t>
            </a:r>
            <a:r>
              <a:rPr lang="en-GB" sz="4800" b="1" dirty="0" err="1"/>
              <a:t>án</a:t>
            </a:r>
            <a:r>
              <a:rPr lang="en-GB" sz="4800" b="1" dirty="0"/>
              <a:t>:</a:t>
            </a:r>
            <a:endParaRPr lang="vi-VN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/>
              <p:nvPr/>
            </p:nvSpPr>
            <p:spPr>
              <a:xfrm>
                <a:off x="3783761" y="1769474"/>
                <a:ext cx="7658100" cy="1691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Quy đồng mẫu số hai phân số</a:t>
                </a: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600" dirty="0"/>
                  <a:t> ta </a:t>
                </a:r>
                <a:r>
                  <a:rPr lang="en-GB" sz="3600" dirty="0" err="1"/>
                  <a:t>được</a:t>
                </a:r>
                <a:r>
                  <a:rPr lang="en-GB" sz="3600" dirty="0"/>
                  <a:t> </a:t>
                </a:r>
                <a:endParaRPr lang="vi-VN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61" y="1769474"/>
                <a:ext cx="7658100" cy="1691745"/>
              </a:xfrm>
              <a:prstGeom prst="rect">
                <a:avLst/>
              </a:prstGeom>
              <a:blipFill>
                <a:blip r:embed="rId4"/>
                <a:stretch>
                  <a:fillRect l="-2468" b="-12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/>
              <p:nvPr/>
            </p:nvSpPr>
            <p:spPr>
              <a:xfrm>
                <a:off x="5455129" y="2672059"/>
                <a:ext cx="6094562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vi-VN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9" y="2672059"/>
                <a:ext cx="6094562" cy="1141466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/>
              <p:nvPr/>
            </p:nvSpPr>
            <p:spPr>
              <a:xfrm>
                <a:off x="736480" y="4439115"/>
                <a:ext cx="9192524" cy="12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Vậy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vi-VN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0" y="4439115"/>
                <a:ext cx="9192524" cy="1272656"/>
              </a:xfrm>
              <a:prstGeom prst="rect">
                <a:avLst/>
              </a:prstGeom>
              <a:blipFill>
                <a:blip r:embed="rId6"/>
                <a:stretch>
                  <a:fillRect l="-20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1E4A0C4-95DD-D94A-79D0-E2112EA455F3}"/>
                  </a:ext>
                </a:extLst>
              </p:cNvPr>
              <p:cNvSpPr/>
              <p:nvPr/>
            </p:nvSpPr>
            <p:spPr>
              <a:xfrm>
                <a:off x="422302" y="1890398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1E4A0C4-95DD-D94A-79D0-E2112EA45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02" y="1890398"/>
                <a:ext cx="3200400" cy="145355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1057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3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/>
              <a:t>Đáp</a:t>
            </a:r>
            <a:r>
              <a:rPr lang="en-GB" sz="4800" b="1" dirty="0"/>
              <a:t> </a:t>
            </a:r>
            <a:r>
              <a:rPr lang="en-GB" sz="4800" b="1" dirty="0" err="1"/>
              <a:t>án</a:t>
            </a:r>
            <a:r>
              <a:rPr lang="en-GB" sz="4800" b="1" dirty="0"/>
              <a:t>:</a:t>
            </a:r>
            <a:endParaRPr lang="vi-VN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/>
              <p:nvPr/>
            </p:nvSpPr>
            <p:spPr>
              <a:xfrm>
                <a:off x="3783761" y="1769474"/>
                <a:ext cx="7658100" cy="1694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Quy đồng mẫu số hai phân số</a:t>
                </a:r>
                <a:r>
                  <a:rPr kumimoji="0" lang="vi-V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/>
                  <a:t> ta </a:t>
                </a:r>
                <a:r>
                  <a:rPr lang="en-GB" sz="3600" dirty="0" err="1"/>
                  <a:t>được</a:t>
                </a:r>
                <a:r>
                  <a:rPr lang="en-GB" sz="3600" dirty="0"/>
                  <a:t> </a:t>
                </a:r>
                <a:endParaRPr lang="vi-VN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85CD7F-EA97-424E-D3A0-B36981D8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61" y="1769474"/>
                <a:ext cx="7658100" cy="1694823"/>
              </a:xfrm>
              <a:prstGeom prst="rect">
                <a:avLst/>
              </a:prstGeom>
              <a:blipFill>
                <a:blip r:embed="rId4"/>
                <a:stretch>
                  <a:fillRect l="-2468" b="-12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/>
              <p:nvPr/>
            </p:nvSpPr>
            <p:spPr>
              <a:xfrm>
                <a:off x="5455129" y="2672059"/>
                <a:ext cx="6094562" cy="1139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63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vi-VN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BBED9-3CAE-59B2-5046-1370805B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29" y="2672059"/>
                <a:ext cx="6094562" cy="1139927"/>
              </a:xfrm>
              <a:prstGeom prst="rect">
                <a:avLst/>
              </a:prstGeom>
              <a:blipFill>
                <a:blip r:embed="rId5"/>
                <a:stretch>
                  <a:fillRect b="-26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/>
              <p:nvPr/>
            </p:nvSpPr>
            <p:spPr>
              <a:xfrm>
                <a:off x="736480" y="4439115"/>
                <a:ext cx="9192524" cy="1273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Vậy</a:t>
                </a:r>
                <a:r>
                  <a:rPr kumimoji="0" lang="vi-V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vi-VN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CD9D7F-1713-E6E9-DD79-C4059084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0" y="4439115"/>
                <a:ext cx="9192524" cy="1273169"/>
              </a:xfrm>
              <a:prstGeom prst="rect">
                <a:avLst/>
              </a:prstGeom>
              <a:blipFill>
                <a:blip r:embed="rId6"/>
                <a:stretch>
                  <a:fillRect l="-20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48118F4-FBCC-073B-BCE6-2F8B52D18832}"/>
                  </a:ext>
                </a:extLst>
              </p:cNvPr>
              <p:cNvSpPr/>
              <p:nvPr/>
            </p:nvSpPr>
            <p:spPr>
              <a:xfrm>
                <a:off x="597935" y="1893568"/>
                <a:ext cx="2910009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48118F4-FBCC-073B-BCE6-2F8B52D18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5" y="1893568"/>
                <a:ext cx="2910009" cy="145355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101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4C50A2-94B3-C96A-E5C5-084EE7687DAA}"/>
              </a:ext>
            </a:extLst>
          </p:cNvPr>
          <p:cNvGrpSpPr/>
          <p:nvPr/>
        </p:nvGrpSpPr>
        <p:grpSpPr>
          <a:xfrm>
            <a:off x="2471939" y="129462"/>
            <a:ext cx="4716960" cy="832816"/>
            <a:chOff x="6378222" y="649007"/>
            <a:chExt cx="4716960" cy="8328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25DC72-1267-5869-EBEB-284578F1765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76200">
                    <a:solidFill>
                      <a:prstClr val="white"/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UTM A&amp;S Graceland" panose="02040603050506020204" pitchFamily="18" charset="0"/>
                  <a:ea typeface="+mn-ea"/>
                  <a:cs typeface="+mn-cs"/>
                </a:rPr>
                <a:t>Trạm</a:t>
              </a:r>
              <a:r>
                <a:rPr kumimoji="0" lang="en-US" sz="4800" b="0" i="0" u="none" strike="noStrike" kern="1200" cap="none" spc="0" normalizeH="0" baseline="0" noProof="0" dirty="0">
                  <a:ln w="76200">
                    <a:solidFill>
                      <a:prstClr val="white"/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UTM A&amp;S Graceland" panose="02040603050506020204" pitchFamily="18" charset="0"/>
                  <a:ea typeface="+mn-ea"/>
                  <a:cs typeface="+mn-cs"/>
                </a:rPr>
                <a:t> 4: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8B6210-AEB7-F3A0-F40E-1FE2137AF89E}"/>
                </a:ext>
              </a:extLst>
            </p:cNvPr>
            <p:cNvSpPr txBox="1"/>
            <p:nvPr/>
          </p:nvSpPr>
          <p:spPr>
            <a:xfrm>
              <a:off x="6399004" y="649007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7620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&amp;S Graceland" panose="02040603050506020204" pitchFamily="18" charset="0"/>
                  <a:ea typeface="+mn-ea"/>
                  <a:cs typeface="+mn-cs"/>
                </a:rPr>
                <a:t>Trạm</a:t>
              </a:r>
              <a:r>
                <a:rPr kumimoji="0" lang="en-US" sz="4800" b="0" i="0" u="none" strike="noStrike" kern="1200" cap="none" spc="0" normalizeH="0" baseline="0" noProof="0" dirty="0">
                  <a:ln w="7620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&amp;S Graceland" panose="02040603050506020204" pitchFamily="18" charset="0"/>
                  <a:ea typeface="+mn-ea"/>
                  <a:cs typeface="+mn-cs"/>
                </a:rPr>
                <a:t> 4: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515AE2-38B9-F17B-7D31-546F160D1E73}"/>
              </a:ext>
            </a:extLst>
          </p:cNvPr>
          <p:cNvGrpSpPr/>
          <p:nvPr/>
        </p:nvGrpSpPr>
        <p:grpSpPr>
          <a:xfrm>
            <a:off x="3874395" y="827359"/>
            <a:ext cx="6474950" cy="2800768"/>
            <a:chOff x="7913783" y="1457741"/>
            <a:chExt cx="6474950" cy="28007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FBAF11-A665-A8F8-FD38-9DC9595DEE4C}"/>
                </a:ext>
              </a:extLst>
            </p:cNvPr>
            <p:cNvSpPr txBox="1"/>
            <p:nvPr/>
          </p:nvSpPr>
          <p:spPr>
            <a:xfrm>
              <a:off x="7913783" y="1457742"/>
              <a:ext cx="64749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2857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SỬA BIỂN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2857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CHỈ ĐƯỜNG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6866E7-41BB-DA77-0FC6-B96568F4275E}"/>
                </a:ext>
              </a:extLst>
            </p:cNvPr>
            <p:cNvSpPr txBox="1"/>
            <p:nvPr/>
          </p:nvSpPr>
          <p:spPr>
            <a:xfrm>
              <a:off x="7996364" y="1457741"/>
              <a:ext cx="639182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SỨA BIỂN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dirty="0">
                  <a:solidFill>
                    <a:srgbClr val="FF9933"/>
                  </a:solidFill>
                  <a:latin typeface="UVN Banh Mi" pitchFamily="2" charset="0"/>
                </a:rPr>
                <a:t>CHỈ ĐƯỜNG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4CEBA285-98FC-149C-4A9E-4F03118A96F0}"/>
              </a:ext>
            </a:extLst>
          </p:cNvPr>
          <p:cNvSpPr/>
          <p:nvPr/>
        </p:nvSpPr>
        <p:spPr>
          <a:xfrm>
            <a:off x="594251" y="1656538"/>
            <a:ext cx="4978413" cy="5315625"/>
          </a:xfrm>
          <a:custGeom>
            <a:avLst/>
            <a:gdLst/>
            <a:ahLst/>
            <a:cxnLst/>
            <a:rect l="l" t="t" r="r" b="b"/>
            <a:pathLst>
              <a:path w="7920990" h="8229600">
                <a:moveTo>
                  <a:pt x="0" y="0"/>
                </a:moveTo>
                <a:lnTo>
                  <a:pt x="7920990" y="0"/>
                </a:lnTo>
                <a:lnTo>
                  <a:pt x="79209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414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4</a:t>
            </a:r>
            <a:endParaRPr lang="vi-VN" sz="6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F192-EF6C-4ABA-1262-29C05FA6E623}"/>
                  </a:ext>
                </a:extLst>
              </p:cNvPr>
              <p:cNvSpPr txBox="1"/>
              <p:nvPr/>
            </p:nvSpPr>
            <p:spPr>
              <a:xfrm>
                <a:off x="2107000" y="552090"/>
                <a:ext cx="9762881" cy="3140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600" dirty="0"/>
                  <a:t>Lan Anh làm một hỗn hợp từ gừng, tỏi, ớt để pha chế thành thuốc phun cho rau tránh sâu bệnh. Biết rằng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vi-VN" sz="3600" dirty="0"/>
                  <a:t>hỗn hợp là gừng,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vi-VN" sz="3600" dirty="0"/>
                  <a:t>hỗn hợp là tỏi. Hỏi phân số nào chỉ số phần hỗn hợp là gừng và tỏi?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F192-EF6C-4ABA-1262-29C05FA6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00" y="552090"/>
                <a:ext cx="9762881" cy="3140796"/>
              </a:xfrm>
              <a:prstGeom prst="rect">
                <a:avLst/>
              </a:prstGeom>
              <a:blipFill>
                <a:blip r:embed="rId4"/>
                <a:stretch>
                  <a:fillRect l="-1936" t="-3107" r="-500" b="-5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418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4</a:t>
            </a:r>
            <a:endParaRPr lang="vi-VN" sz="6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F192-EF6C-4ABA-1262-29C05FA6E623}"/>
                  </a:ext>
                </a:extLst>
              </p:cNvPr>
              <p:cNvSpPr txBox="1"/>
              <p:nvPr/>
            </p:nvSpPr>
            <p:spPr>
              <a:xfrm>
                <a:off x="467981" y="1155063"/>
                <a:ext cx="9762881" cy="412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40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fr-FR" sz="4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vi-VN" sz="3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hỗn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gừng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tỏi</a:t>
                </a:r>
                <a:r>
                  <a:rPr lang="fr-FR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 :</a:t>
                </a:r>
                <a:endPara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40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</a:t>
                </a:r>
                <a:r>
                  <a:rPr lang="en-US" sz="4000" kern="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Đáp</a:t>
                </a:r>
                <a:r>
                  <a:rPr lang="en-US" sz="40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0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endParaRPr lang="vi-VN" sz="4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F192-EF6C-4ABA-1262-29C05FA6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1" y="1155063"/>
                <a:ext cx="9762881" cy="4123565"/>
              </a:xfrm>
              <a:prstGeom prst="rect">
                <a:avLst/>
              </a:prstGeom>
              <a:blipFill>
                <a:blip r:embed="rId4"/>
                <a:stretch>
                  <a:fillRect b="-19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59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B4D4557-94C8-3148-BE0A-0A4BCB8EB558}"/>
              </a:ext>
            </a:extLst>
          </p:cNvPr>
          <p:cNvGrpSpPr/>
          <p:nvPr/>
        </p:nvGrpSpPr>
        <p:grpSpPr>
          <a:xfrm>
            <a:off x="1700680" y="1702386"/>
            <a:ext cx="8323118" cy="1862048"/>
            <a:chOff x="1148197" y="3797429"/>
            <a:chExt cx="8323118" cy="18620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777FC-6EEB-C9B4-B890-AD217C53F46C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254000">
                    <a:solidFill>
                      <a:schemeClr val="bg1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C44F01-56CF-214B-4626-D12F5C230154}"/>
                </a:ext>
              </a:extLst>
            </p:cNvPr>
            <p:cNvSpPr txBox="1"/>
            <p:nvPr/>
          </p:nvSpPr>
          <p:spPr>
            <a:xfrm>
              <a:off x="1148197" y="3797429"/>
              <a:ext cx="8323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38100">
                    <a:solidFill>
                      <a:srgbClr val="002060"/>
                    </a:solidFill>
                  </a:ln>
                  <a:solidFill>
                    <a:srgbClr val="CCFFCC"/>
                  </a:solidFill>
                  <a:latin typeface="SVN-Poky's" panose="020B0606040200020203" pitchFamily="34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018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38B33-CBF3-5F66-61B3-0373990B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1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51A86-C778-2C22-630C-5452002C8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47" y="2378671"/>
            <a:ext cx="7680788" cy="4320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E921E-0871-705A-6A74-44F88D016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07" y="2811585"/>
            <a:ext cx="6911163" cy="38875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56661E3-3BEA-54FD-B505-6B6382E97FD9}"/>
              </a:ext>
            </a:extLst>
          </p:cNvPr>
          <p:cNvGrpSpPr/>
          <p:nvPr/>
        </p:nvGrpSpPr>
        <p:grpSpPr>
          <a:xfrm>
            <a:off x="-1896051" y="1111119"/>
            <a:ext cx="10747413" cy="3125490"/>
            <a:chOff x="1794414" y="1542631"/>
            <a:chExt cx="10747413" cy="31254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60A4DD-03C4-3A83-A23A-AB97953FACBC}"/>
                </a:ext>
              </a:extLst>
            </p:cNvPr>
            <p:cNvSpPr txBox="1"/>
            <p:nvPr/>
          </p:nvSpPr>
          <p:spPr>
            <a:xfrm>
              <a:off x="1794414" y="1553101"/>
              <a:ext cx="10747413" cy="31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</a:t>
              </a:r>
            </a:p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E1D7F2-45B0-BEF8-A0B3-F29D59A33D19}"/>
                </a:ext>
              </a:extLst>
            </p:cNvPr>
            <p:cNvSpPr txBox="1"/>
            <p:nvPr/>
          </p:nvSpPr>
          <p:spPr>
            <a:xfrm>
              <a:off x="2881994" y="1542631"/>
              <a:ext cx="8572251" cy="31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6118360-0F6D-CE6B-0679-674C624DF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BD45A9-2399-F788-D00D-27D13C092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699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8331E0-5522-DD25-04E3-C2FAC24A1723}"/>
              </a:ext>
            </a:extLst>
          </p:cNvPr>
          <p:cNvSpPr/>
          <p:nvPr/>
        </p:nvSpPr>
        <p:spPr>
          <a:xfrm>
            <a:off x="322118" y="332509"/>
            <a:ext cx="11481955" cy="6078682"/>
          </a:xfrm>
          <a:custGeom>
            <a:avLst/>
            <a:gdLst>
              <a:gd name="connsiteX0" fmla="*/ 0 w 11481955"/>
              <a:gd name="connsiteY0" fmla="*/ 524773 h 6078682"/>
              <a:gd name="connsiteX1" fmla="*/ 524773 w 11481955"/>
              <a:gd name="connsiteY1" fmla="*/ 0 h 6078682"/>
              <a:gd name="connsiteX2" fmla="*/ 1428915 w 11481955"/>
              <a:gd name="connsiteY2" fmla="*/ 0 h 6078682"/>
              <a:gd name="connsiteX3" fmla="*/ 1915761 w 11481955"/>
              <a:gd name="connsiteY3" fmla="*/ 0 h 6078682"/>
              <a:gd name="connsiteX4" fmla="*/ 2402607 w 11481955"/>
              <a:gd name="connsiteY4" fmla="*/ 0 h 6078682"/>
              <a:gd name="connsiteX5" fmla="*/ 2785128 w 11481955"/>
              <a:gd name="connsiteY5" fmla="*/ 0 h 6078682"/>
              <a:gd name="connsiteX6" fmla="*/ 3271974 w 11481955"/>
              <a:gd name="connsiteY6" fmla="*/ 0 h 6078682"/>
              <a:gd name="connsiteX7" fmla="*/ 3967468 w 11481955"/>
              <a:gd name="connsiteY7" fmla="*/ 0 h 6078682"/>
              <a:gd name="connsiteX8" fmla="*/ 4662962 w 11481955"/>
              <a:gd name="connsiteY8" fmla="*/ 0 h 6078682"/>
              <a:gd name="connsiteX9" fmla="*/ 5358456 w 11481955"/>
              <a:gd name="connsiteY9" fmla="*/ 0 h 6078682"/>
              <a:gd name="connsiteX10" fmla="*/ 5845302 w 11481955"/>
              <a:gd name="connsiteY10" fmla="*/ 0 h 6078682"/>
              <a:gd name="connsiteX11" fmla="*/ 6645120 w 11481955"/>
              <a:gd name="connsiteY11" fmla="*/ 0 h 6078682"/>
              <a:gd name="connsiteX12" fmla="*/ 7131965 w 11481955"/>
              <a:gd name="connsiteY12" fmla="*/ 0 h 6078682"/>
              <a:gd name="connsiteX13" fmla="*/ 7931783 w 11481955"/>
              <a:gd name="connsiteY13" fmla="*/ 0 h 6078682"/>
              <a:gd name="connsiteX14" fmla="*/ 8835926 w 11481955"/>
              <a:gd name="connsiteY14" fmla="*/ 0 h 6078682"/>
              <a:gd name="connsiteX15" fmla="*/ 9740068 w 11481955"/>
              <a:gd name="connsiteY15" fmla="*/ 0 h 6078682"/>
              <a:gd name="connsiteX16" fmla="*/ 10331237 w 11481955"/>
              <a:gd name="connsiteY16" fmla="*/ 0 h 6078682"/>
              <a:gd name="connsiteX17" fmla="*/ 10957182 w 11481955"/>
              <a:gd name="connsiteY17" fmla="*/ 0 h 6078682"/>
              <a:gd name="connsiteX18" fmla="*/ 11481955 w 11481955"/>
              <a:gd name="connsiteY18" fmla="*/ 524773 h 6078682"/>
              <a:gd name="connsiteX19" fmla="*/ 11481955 w 11481955"/>
              <a:gd name="connsiteY19" fmla="*/ 1103124 h 6078682"/>
              <a:gd name="connsiteX20" fmla="*/ 11481955 w 11481955"/>
              <a:gd name="connsiteY20" fmla="*/ 1631183 h 6078682"/>
              <a:gd name="connsiteX21" fmla="*/ 11481955 w 11481955"/>
              <a:gd name="connsiteY21" fmla="*/ 2310116 h 6078682"/>
              <a:gd name="connsiteX22" fmla="*/ 11481955 w 11481955"/>
              <a:gd name="connsiteY22" fmla="*/ 2888467 h 6078682"/>
              <a:gd name="connsiteX23" fmla="*/ 11481955 w 11481955"/>
              <a:gd name="connsiteY23" fmla="*/ 3517109 h 6078682"/>
              <a:gd name="connsiteX24" fmla="*/ 11481955 w 11481955"/>
              <a:gd name="connsiteY24" fmla="*/ 4095460 h 6078682"/>
              <a:gd name="connsiteX25" fmla="*/ 11481955 w 11481955"/>
              <a:gd name="connsiteY25" fmla="*/ 4824684 h 6078682"/>
              <a:gd name="connsiteX26" fmla="*/ 11481955 w 11481955"/>
              <a:gd name="connsiteY26" fmla="*/ 5553909 h 6078682"/>
              <a:gd name="connsiteX27" fmla="*/ 10957182 w 11481955"/>
              <a:gd name="connsiteY27" fmla="*/ 6078682 h 6078682"/>
              <a:gd name="connsiteX28" fmla="*/ 10366012 w 11481955"/>
              <a:gd name="connsiteY28" fmla="*/ 6078682 h 6078682"/>
              <a:gd name="connsiteX29" fmla="*/ 9670518 w 11481955"/>
              <a:gd name="connsiteY29" fmla="*/ 6078682 h 6078682"/>
              <a:gd name="connsiteX30" fmla="*/ 8975024 w 11481955"/>
              <a:gd name="connsiteY30" fmla="*/ 6078682 h 6078682"/>
              <a:gd name="connsiteX31" fmla="*/ 8383854 w 11481955"/>
              <a:gd name="connsiteY31" fmla="*/ 6078682 h 6078682"/>
              <a:gd name="connsiteX32" fmla="*/ 7479712 w 11481955"/>
              <a:gd name="connsiteY32" fmla="*/ 6078682 h 6078682"/>
              <a:gd name="connsiteX33" fmla="*/ 6992867 w 11481955"/>
              <a:gd name="connsiteY33" fmla="*/ 6078682 h 6078682"/>
              <a:gd name="connsiteX34" fmla="*/ 6610345 w 11481955"/>
              <a:gd name="connsiteY34" fmla="*/ 6078682 h 6078682"/>
              <a:gd name="connsiteX35" fmla="*/ 5810527 w 11481955"/>
              <a:gd name="connsiteY35" fmla="*/ 6078682 h 6078682"/>
              <a:gd name="connsiteX36" fmla="*/ 5323681 w 11481955"/>
              <a:gd name="connsiteY36" fmla="*/ 6078682 h 6078682"/>
              <a:gd name="connsiteX37" fmla="*/ 4628187 w 11481955"/>
              <a:gd name="connsiteY37" fmla="*/ 6078682 h 6078682"/>
              <a:gd name="connsiteX38" fmla="*/ 4245666 w 11481955"/>
              <a:gd name="connsiteY38" fmla="*/ 6078682 h 6078682"/>
              <a:gd name="connsiteX39" fmla="*/ 3445848 w 11481955"/>
              <a:gd name="connsiteY39" fmla="*/ 6078682 h 6078682"/>
              <a:gd name="connsiteX40" fmla="*/ 2854678 w 11481955"/>
              <a:gd name="connsiteY40" fmla="*/ 6078682 h 6078682"/>
              <a:gd name="connsiteX41" fmla="*/ 2263508 w 11481955"/>
              <a:gd name="connsiteY41" fmla="*/ 6078682 h 6078682"/>
              <a:gd name="connsiteX42" fmla="*/ 1672338 w 11481955"/>
              <a:gd name="connsiteY42" fmla="*/ 6078682 h 6078682"/>
              <a:gd name="connsiteX43" fmla="*/ 524773 w 11481955"/>
              <a:gd name="connsiteY43" fmla="*/ 6078682 h 6078682"/>
              <a:gd name="connsiteX44" fmla="*/ 0 w 11481955"/>
              <a:gd name="connsiteY44" fmla="*/ 5553909 h 6078682"/>
              <a:gd name="connsiteX45" fmla="*/ 0 w 11481955"/>
              <a:gd name="connsiteY45" fmla="*/ 4925267 h 6078682"/>
              <a:gd name="connsiteX46" fmla="*/ 0 w 11481955"/>
              <a:gd name="connsiteY46" fmla="*/ 4246334 h 6078682"/>
              <a:gd name="connsiteX47" fmla="*/ 0 w 11481955"/>
              <a:gd name="connsiteY47" fmla="*/ 3718274 h 6078682"/>
              <a:gd name="connsiteX48" fmla="*/ 0 w 11481955"/>
              <a:gd name="connsiteY48" fmla="*/ 3190215 h 6078682"/>
              <a:gd name="connsiteX49" fmla="*/ 0 w 11481955"/>
              <a:gd name="connsiteY49" fmla="*/ 2611864 h 6078682"/>
              <a:gd name="connsiteX50" fmla="*/ 0 w 11481955"/>
              <a:gd name="connsiteY50" fmla="*/ 1882640 h 6078682"/>
              <a:gd name="connsiteX51" fmla="*/ 0 w 11481955"/>
              <a:gd name="connsiteY51" fmla="*/ 1304289 h 6078682"/>
              <a:gd name="connsiteX52" fmla="*/ 0 w 11481955"/>
              <a:gd name="connsiteY52" fmla="*/ 524773 h 607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078682" fill="none" extrusionOk="0">
                <a:moveTo>
                  <a:pt x="0" y="524773"/>
                </a:moveTo>
                <a:cubicBezTo>
                  <a:pt x="-16707" y="192645"/>
                  <a:pt x="269447" y="-1896"/>
                  <a:pt x="524773" y="0"/>
                </a:cubicBezTo>
                <a:cubicBezTo>
                  <a:pt x="791210" y="-2313"/>
                  <a:pt x="1148510" y="37699"/>
                  <a:pt x="1428915" y="0"/>
                </a:cubicBezTo>
                <a:cubicBezTo>
                  <a:pt x="1709320" y="-37699"/>
                  <a:pt x="1760191" y="-11727"/>
                  <a:pt x="1915761" y="0"/>
                </a:cubicBezTo>
                <a:cubicBezTo>
                  <a:pt x="2071331" y="11727"/>
                  <a:pt x="2191795" y="-296"/>
                  <a:pt x="2402607" y="0"/>
                </a:cubicBezTo>
                <a:cubicBezTo>
                  <a:pt x="2613419" y="296"/>
                  <a:pt x="2612093" y="-6304"/>
                  <a:pt x="2785128" y="0"/>
                </a:cubicBezTo>
                <a:cubicBezTo>
                  <a:pt x="2958163" y="6304"/>
                  <a:pt x="3170176" y="17877"/>
                  <a:pt x="3271974" y="0"/>
                </a:cubicBezTo>
                <a:cubicBezTo>
                  <a:pt x="3373772" y="-17877"/>
                  <a:pt x="3677170" y="-11183"/>
                  <a:pt x="3967468" y="0"/>
                </a:cubicBezTo>
                <a:cubicBezTo>
                  <a:pt x="4257766" y="11183"/>
                  <a:pt x="4366500" y="-34453"/>
                  <a:pt x="4662962" y="0"/>
                </a:cubicBezTo>
                <a:cubicBezTo>
                  <a:pt x="4959424" y="34453"/>
                  <a:pt x="5191631" y="-4303"/>
                  <a:pt x="5358456" y="0"/>
                </a:cubicBezTo>
                <a:cubicBezTo>
                  <a:pt x="5525281" y="4303"/>
                  <a:pt x="5617604" y="-11415"/>
                  <a:pt x="5845302" y="0"/>
                </a:cubicBezTo>
                <a:cubicBezTo>
                  <a:pt x="6073000" y="11415"/>
                  <a:pt x="6285223" y="-28925"/>
                  <a:pt x="6645120" y="0"/>
                </a:cubicBezTo>
                <a:cubicBezTo>
                  <a:pt x="7005017" y="28925"/>
                  <a:pt x="6936849" y="-11891"/>
                  <a:pt x="7131965" y="0"/>
                </a:cubicBezTo>
                <a:cubicBezTo>
                  <a:pt x="7327082" y="11891"/>
                  <a:pt x="7753734" y="-18560"/>
                  <a:pt x="7931783" y="0"/>
                </a:cubicBezTo>
                <a:cubicBezTo>
                  <a:pt x="8109832" y="18560"/>
                  <a:pt x="8390056" y="-18696"/>
                  <a:pt x="8835926" y="0"/>
                </a:cubicBezTo>
                <a:cubicBezTo>
                  <a:pt x="9281796" y="18696"/>
                  <a:pt x="9304254" y="44559"/>
                  <a:pt x="9740068" y="0"/>
                </a:cubicBezTo>
                <a:cubicBezTo>
                  <a:pt x="10175882" y="-44559"/>
                  <a:pt x="10155533" y="-1839"/>
                  <a:pt x="10331237" y="0"/>
                </a:cubicBezTo>
                <a:cubicBezTo>
                  <a:pt x="10506941" y="1839"/>
                  <a:pt x="10757895" y="-20947"/>
                  <a:pt x="10957182" y="0"/>
                </a:cubicBezTo>
                <a:cubicBezTo>
                  <a:pt x="11246211" y="23963"/>
                  <a:pt x="11496553" y="254715"/>
                  <a:pt x="11481955" y="524773"/>
                </a:cubicBezTo>
                <a:cubicBezTo>
                  <a:pt x="11463710" y="794905"/>
                  <a:pt x="11471661" y="903304"/>
                  <a:pt x="11481955" y="1103124"/>
                </a:cubicBezTo>
                <a:cubicBezTo>
                  <a:pt x="11492249" y="1302944"/>
                  <a:pt x="11477678" y="1398608"/>
                  <a:pt x="11481955" y="1631183"/>
                </a:cubicBezTo>
                <a:cubicBezTo>
                  <a:pt x="11486232" y="1863758"/>
                  <a:pt x="11495985" y="2171452"/>
                  <a:pt x="11481955" y="2310116"/>
                </a:cubicBezTo>
                <a:cubicBezTo>
                  <a:pt x="11467925" y="2448780"/>
                  <a:pt x="11466484" y="2631862"/>
                  <a:pt x="11481955" y="2888467"/>
                </a:cubicBezTo>
                <a:cubicBezTo>
                  <a:pt x="11497426" y="3145072"/>
                  <a:pt x="11452283" y="3344087"/>
                  <a:pt x="11481955" y="3517109"/>
                </a:cubicBezTo>
                <a:cubicBezTo>
                  <a:pt x="11511627" y="3690131"/>
                  <a:pt x="11509378" y="3915424"/>
                  <a:pt x="11481955" y="4095460"/>
                </a:cubicBezTo>
                <a:cubicBezTo>
                  <a:pt x="11454532" y="4275496"/>
                  <a:pt x="11479825" y="4519055"/>
                  <a:pt x="11481955" y="4824684"/>
                </a:cubicBezTo>
                <a:cubicBezTo>
                  <a:pt x="11484085" y="5130313"/>
                  <a:pt x="11448433" y="5280115"/>
                  <a:pt x="11481955" y="5553909"/>
                </a:cubicBezTo>
                <a:cubicBezTo>
                  <a:pt x="11434614" y="5870660"/>
                  <a:pt x="11238252" y="6065617"/>
                  <a:pt x="10957182" y="6078682"/>
                </a:cubicBezTo>
                <a:cubicBezTo>
                  <a:pt x="10812921" y="6071289"/>
                  <a:pt x="10518084" y="6080207"/>
                  <a:pt x="10366012" y="6078682"/>
                </a:cubicBezTo>
                <a:cubicBezTo>
                  <a:pt x="10213940" y="6077158"/>
                  <a:pt x="9890241" y="6076260"/>
                  <a:pt x="9670518" y="6078682"/>
                </a:cubicBezTo>
                <a:cubicBezTo>
                  <a:pt x="9450795" y="6081104"/>
                  <a:pt x="9127291" y="6104081"/>
                  <a:pt x="8975024" y="6078682"/>
                </a:cubicBezTo>
                <a:cubicBezTo>
                  <a:pt x="8822757" y="6053283"/>
                  <a:pt x="8516809" y="6086750"/>
                  <a:pt x="8383854" y="6078682"/>
                </a:cubicBezTo>
                <a:cubicBezTo>
                  <a:pt x="8250899" y="6070615"/>
                  <a:pt x="7916410" y="6061625"/>
                  <a:pt x="7479712" y="6078682"/>
                </a:cubicBezTo>
                <a:cubicBezTo>
                  <a:pt x="7043014" y="6095739"/>
                  <a:pt x="7108378" y="6092518"/>
                  <a:pt x="6992867" y="6078682"/>
                </a:cubicBezTo>
                <a:cubicBezTo>
                  <a:pt x="6877357" y="6064846"/>
                  <a:pt x="6703789" y="6080708"/>
                  <a:pt x="6610345" y="6078682"/>
                </a:cubicBezTo>
                <a:cubicBezTo>
                  <a:pt x="6516901" y="6076656"/>
                  <a:pt x="6144152" y="6058954"/>
                  <a:pt x="5810527" y="6078682"/>
                </a:cubicBezTo>
                <a:cubicBezTo>
                  <a:pt x="5476902" y="6098410"/>
                  <a:pt x="5500033" y="6085425"/>
                  <a:pt x="5323681" y="6078682"/>
                </a:cubicBezTo>
                <a:cubicBezTo>
                  <a:pt x="5147329" y="6071939"/>
                  <a:pt x="4917807" y="6104093"/>
                  <a:pt x="4628187" y="6078682"/>
                </a:cubicBezTo>
                <a:cubicBezTo>
                  <a:pt x="4338567" y="6053271"/>
                  <a:pt x="4390670" y="6079433"/>
                  <a:pt x="4245666" y="6078682"/>
                </a:cubicBezTo>
                <a:cubicBezTo>
                  <a:pt x="4100662" y="6077931"/>
                  <a:pt x="3626564" y="6082640"/>
                  <a:pt x="3445848" y="6078682"/>
                </a:cubicBezTo>
                <a:cubicBezTo>
                  <a:pt x="3265132" y="6074724"/>
                  <a:pt x="3037993" y="6071125"/>
                  <a:pt x="2854678" y="6078682"/>
                </a:cubicBezTo>
                <a:cubicBezTo>
                  <a:pt x="2671363" y="6086240"/>
                  <a:pt x="2487510" y="6074231"/>
                  <a:pt x="2263508" y="6078682"/>
                </a:cubicBezTo>
                <a:cubicBezTo>
                  <a:pt x="2039506" y="6083134"/>
                  <a:pt x="1807319" y="6062198"/>
                  <a:pt x="1672338" y="6078682"/>
                </a:cubicBezTo>
                <a:cubicBezTo>
                  <a:pt x="1537357" y="6095167"/>
                  <a:pt x="878214" y="6057239"/>
                  <a:pt x="524773" y="6078682"/>
                </a:cubicBezTo>
                <a:cubicBezTo>
                  <a:pt x="239540" y="6091309"/>
                  <a:pt x="24869" y="5879706"/>
                  <a:pt x="0" y="5553909"/>
                </a:cubicBezTo>
                <a:cubicBezTo>
                  <a:pt x="26364" y="5382275"/>
                  <a:pt x="1212" y="5151343"/>
                  <a:pt x="0" y="4925267"/>
                </a:cubicBezTo>
                <a:cubicBezTo>
                  <a:pt x="-1212" y="4699191"/>
                  <a:pt x="-6067" y="4455476"/>
                  <a:pt x="0" y="4246334"/>
                </a:cubicBezTo>
                <a:cubicBezTo>
                  <a:pt x="6067" y="4037192"/>
                  <a:pt x="14341" y="3883884"/>
                  <a:pt x="0" y="3718274"/>
                </a:cubicBezTo>
                <a:cubicBezTo>
                  <a:pt x="-14341" y="3552664"/>
                  <a:pt x="-23595" y="3424574"/>
                  <a:pt x="0" y="3190215"/>
                </a:cubicBezTo>
                <a:cubicBezTo>
                  <a:pt x="23595" y="2955856"/>
                  <a:pt x="26596" y="2891201"/>
                  <a:pt x="0" y="2611864"/>
                </a:cubicBezTo>
                <a:cubicBezTo>
                  <a:pt x="-26596" y="2332527"/>
                  <a:pt x="28923" y="2116315"/>
                  <a:pt x="0" y="1882640"/>
                </a:cubicBezTo>
                <a:cubicBezTo>
                  <a:pt x="-28923" y="1648965"/>
                  <a:pt x="-11398" y="1590561"/>
                  <a:pt x="0" y="1304289"/>
                </a:cubicBezTo>
                <a:cubicBezTo>
                  <a:pt x="11398" y="1018017"/>
                  <a:pt x="-341" y="863552"/>
                  <a:pt x="0" y="524773"/>
                </a:cubicBezTo>
                <a:close/>
              </a:path>
              <a:path w="11481955" h="6078682" stroke="0" extrusionOk="0">
                <a:moveTo>
                  <a:pt x="0" y="524773"/>
                </a:moveTo>
                <a:cubicBezTo>
                  <a:pt x="-6825" y="236607"/>
                  <a:pt x="263494" y="-28232"/>
                  <a:pt x="524773" y="0"/>
                </a:cubicBezTo>
                <a:cubicBezTo>
                  <a:pt x="714253" y="38241"/>
                  <a:pt x="1159018" y="-26777"/>
                  <a:pt x="1428915" y="0"/>
                </a:cubicBezTo>
                <a:cubicBezTo>
                  <a:pt x="1698812" y="26777"/>
                  <a:pt x="1753353" y="-1373"/>
                  <a:pt x="1915761" y="0"/>
                </a:cubicBezTo>
                <a:cubicBezTo>
                  <a:pt x="2078169" y="1373"/>
                  <a:pt x="2306319" y="26656"/>
                  <a:pt x="2506931" y="0"/>
                </a:cubicBezTo>
                <a:cubicBezTo>
                  <a:pt x="2707543" y="-26656"/>
                  <a:pt x="3097371" y="-39654"/>
                  <a:pt x="3306749" y="0"/>
                </a:cubicBezTo>
                <a:cubicBezTo>
                  <a:pt x="3516127" y="39654"/>
                  <a:pt x="3631469" y="18517"/>
                  <a:pt x="3793594" y="0"/>
                </a:cubicBezTo>
                <a:cubicBezTo>
                  <a:pt x="3955720" y="-18517"/>
                  <a:pt x="4456093" y="-13942"/>
                  <a:pt x="4697737" y="0"/>
                </a:cubicBezTo>
                <a:cubicBezTo>
                  <a:pt x="4939381" y="13942"/>
                  <a:pt x="5275548" y="-15442"/>
                  <a:pt x="5497555" y="0"/>
                </a:cubicBezTo>
                <a:cubicBezTo>
                  <a:pt x="5719562" y="15442"/>
                  <a:pt x="5878826" y="-24922"/>
                  <a:pt x="6193049" y="0"/>
                </a:cubicBezTo>
                <a:cubicBezTo>
                  <a:pt x="6507272" y="24922"/>
                  <a:pt x="6478787" y="6536"/>
                  <a:pt x="6575570" y="0"/>
                </a:cubicBezTo>
                <a:cubicBezTo>
                  <a:pt x="6672353" y="-6536"/>
                  <a:pt x="7233172" y="-5877"/>
                  <a:pt x="7479712" y="0"/>
                </a:cubicBezTo>
                <a:cubicBezTo>
                  <a:pt x="7726252" y="5877"/>
                  <a:pt x="7925253" y="-1841"/>
                  <a:pt x="8070882" y="0"/>
                </a:cubicBezTo>
                <a:cubicBezTo>
                  <a:pt x="8216511" y="1841"/>
                  <a:pt x="8374039" y="-2982"/>
                  <a:pt x="8557728" y="0"/>
                </a:cubicBezTo>
                <a:cubicBezTo>
                  <a:pt x="8741417" y="2982"/>
                  <a:pt x="8836948" y="-13502"/>
                  <a:pt x="8940250" y="0"/>
                </a:cubicBezTo>
                <a:cubicBezTo>
                  <a:pt x="9043552" y="13502"/>
                  <a:pt x="9367332" y="-23553"/>
                  <a:pt x="9635744" y="0"/>
                </a:cubicBezTo>
                <a:cubicBezTo>
                  <a:pt x="9904156" y="23553"/>
                  <a:pt x="9862084" y="8935"/>
                  <a:pt x="10018265" y="0"/>
                </a:cubicBezTo>
                <a:cubicBezTo>
                  <a:pt x="10174446" y="-8935"/>
                  <a:pt x="10676216" y="-18099"/>
                  <a:pt x="10957182" y="0"/>
                </a:cubicBezTo>
                <a:cubicBezTo>
                  <a:pt x="11249863" y="32335"/>
                  <a:pt x="11515283" y="180016"/>
                  <a:pt x="11481955" y="524773"/>
                </a:cubicBezTo>
                <a:cubicBezTo>
                  <a:pt x="11488203" y="880300"/>
                  <a:pt x="11478161" y="1104303"/>
                  <a:pt x="11481955" y="1253998"/>
                </a:cubicBezTo>
                <a:cubicBezTo>
                  <a:pt x="11485749" y="1403694"/>
                  <a:pt x="11486782" y="1657750"/>
                  <a:pt x="11481955" y="1983222"/>
                </a:cubicBezTo>
                <a:cubicBezTo>
                  <a:pt x="11477128" y="2308694"/>
                  <a:pt x="11460878" y="2327336"/>
                  <a:pt x="11481955" y="2460990"/>
                </a:cubicBezTo>
                <a:cubicBezTo>
                  <a:pt x="11503032" y="2594644"/>
                  <a:pt x="11467870" y="2866927"/>
                  <a:pt x="11481955" y="3089632"/>
                </a:cubicBezTo>
                <a:cubicBezTo>
                  <a:pt x="11496040" y="3312337"/>
                  <a:pt x="11461384" y="3509868"/>
                  <a:pt x="11481955" y="3768566"/>
                </a:cubicBezTo>
                <a:cubicBezTo>
                  <a:pt x="11502526" y="4027264"/>
                  <a:pt x="11490501" y="4142923"/>
                  <a:pt x="11481955" y="4296625"/>
                </a:cubicBezTo>
                <a:cubicBezTo>
                  <a:pt x="11473409" y="4450327"/>
                  <a:pt x="11508892" y="4693812"/>
                  <a:pt x="11481955" y="4874976"/>
                </a:cubicBezTo>
                <a:cubicBezTo>
                  <a:pt x="11455018" y="5056140"/>
                  <a:pt x="11448725" y="5217807"/>
                  <a:pt x="11481955" y="5553909"/>
                </a:cubicBezTo>
                <a:cubicBezTo>
                  <a:pt x="11543381" y="5828230"/>
                  <a:pt x="11242788" y="6142120"/>
                  <a:pt x="10957182" y="6078682"/>
                </a:cubicBezTo>
                <a:cubicBezTo>
                  <a:pt x="10830007" y="6091467"/>
                  <a:pt x="10582011" y="6065264"/>
                  <a:pt x="10470336" y="6078682"/>
                </a:cubicBezTo>
                <a:cubicBezTo>
                  <a:pt x="10358661" y="6092100"/>
                  <a:pt x="9948283" y="6043019"/>
                  <a:pt x="9670518" y="6078682"/>
                </a:cubicBezTo>
                <a:cubicBezTo>
                  <a:pt x="9392753" y="6114345"/>
                  <a:pt x="9281632" y="6074208"/>
                  <a:pt x="9183672" y="6078682"/>
                </a:cubicBezTo>
                <a:cubicBezTo>
                  <a:pt x="9085712" y="6083156"/>
                  <a:pt x="8880288" y="6049233"/>
                  <a:pt x="8592503" y="6078682"/>
                </a:cubicBezTo>
                <a:cubicBezTo>
                  <a:pt x="8304718" y="6108131"/>
                  <a:pt x="7980040" y="6036402"/>
                  <a:pt x="7688361" y="6078682"/>
                </a:cubicBezTo>
                <a:cubicBezTo>
                  <a:pt x="7396682" y="6120962"/>
                  <a:pt x="7345023" y="6083098"/>
                  <a:pt x="7097191" y="6078682"/>
                </a:cubicBezTo>
                <a:cubicBezTo>
                  <a:pt x="6849359" y="6074267"/>
                  <a:pt x="6655459" y="6102081"/>
                  <a:pt x="6506021" y="6078682"/>
                </a:cubicBezTo>
                <a:cubicBezTo>
                  <a:pt x="6356583" y="6055284"/>
                  <a:pt x="5977428" y="6101150"/>
                  <a:pt x="5601879" y="6078682"/>
                </a:cubicBezTo>
                <a:cubicBezTo>
                  <a:pt x="5226330" y="6056214"/>
                  <a:pt x="5111523" y="6106340"/>
                  <a:pt x="4802061" y="6078682"/>
                </a:cubicBezTo>
                <a:cubicBezTo>
                  <a:pt x="4492599" y="6051024"/>
                  <a:pt x="4436529" y="6091172"/>
                  <a:pt x="4106567" y="6078682"/>
                </a:cubicBezTo>
                <a:cubicBezTo>
                  <a:pt x="3776605" y="6066192"/>
                  <a:pt x="3608399" y="6046918"/>
                  <a:pt x="3411073" y="6078682"/>
                </a:cubicBezTo>
                <a:cubicBezTo>
                  <a:pt x="3213747" y="6110446"/>
                  <a:pt x="2918536" y="6110601"/>
                  <a:pt x="2715579" y="6078682"/>
                </a:cubicBezTo>
                <a:cubicBezTo>
                  <a:pt x="2512622" y="6046763"/>
                  <a:pt x="2287012" y="6082680"/>
                  <a:pt x="2124409" y="6078682"/>
                </a:cubicBezTo>
                <a:cubicBezTo>
                  <a:pt x="1961806" y="6074685"/>
                  <a:pt x="1410649" y="6081086"/>
                  <a:pt x="1220267" y="6078682"/>
                </a:cubicBezTo>
                <a:cubicBezTo>
                  <a:pt x="1029885" y="6076278"/>
                  <a:pt x="773380" y="6060901"/>
                  <a:pt x="524773" y="6078682"/>
                </a:cubicBezTo>
                <a:cubicBezTo>
                  <a:pt x="256575" y="6050569"/>
                  <a:pt x="-46435" y="5797192"/>
                  <a:pt x="0" y="5553909"/>
                </a:cubicBezTo>
                <a:cubicBezTo>
                  <a:pt x="-2392" y="5399511"/>
                  <a:pt x="16764" y="5083120"/>
                  <a:pt x="0" y="4874976"/>
                </a:cubicBezTo>
                <a:cubicBezTo>
                  <a:pt x="-16764" y="4666832"/>
                  <a:pt x="22301" y="4466466"/>
                  <a:pt x="0" y="4196042"/>
                </a:cubicBezTo>
                <a:cubicBezTo>
                  <a:pt x="-22301" y="3925618"/>
                  <a:pt x="-4161" y="3837223"/>
                  <a:pt x="0" y="3517109"/>
                </a:cubicBezTo>
                <a:cubicBezTo>
                  <a:pt x="4161" y="3196995"/>
                  <a:pt x="-24302" y="3060957"/>
                  <a:pt x="0" y="2888467"/>
                </a:cubicBezTo>
                <a:cubicBezTo>
                  <a:pt x="24302" y="2715977"/>
                  <a:pt x="-16499" y="2539696"/>
                  <a:pt x="0" y="2310116"/>
                </a:cubicBezTo>
                <a:cubicBezTo>
                  <a:pt x="16499" y="2080536"/>
                  <a:pt x="34249" y="1754386"/>
                  <a:pt x="0" y="1580892"/>
                </a:cubicBezTo>
                <a:cubicBezTo>
                  <a:pt x="-34249" y="1407398"/>
                  <a:pt x="-24947" y="818393"/>
                  <a:pt x="0" y="52477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F8491E-02B8-A2F3-5C53-BD16628C3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6" y="3418608"/>
            <a:ext cx="3291505" cy="33250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1DEC7C-4A27-FD80-4A06-D564256CC491}"/>
              </a:ext>
            </a:extLst>
          </p:cNvPr>
          <p:cNvSpPr txBox="1"/>
          <p:nvPr/>
        </p:nvSpPr>
        <p:spPr>
          <a:xfrm>
            <a:off x="3795623" y="629729"/>
            <a:ext cx="6340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  <a:latin typeface="iCiel Pony" panose="02000000000000000000" pitchFamily="2" charset="-93"/>
              </a:rPr>
              <a:t>TRÒ CHƠI</a:t>
            </a:r>
            <a:endParaRPr lang="vi-VN" sz="8000" dirty="0">
              <a:solidFill>
                <a:srgbClr val="FF0000"/>
              </a:solidFill>
              <a:latin typeface="iCiel Pony" panose="02000000000000000000" pitchFamily="2" charset="-93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3A5BD-2160-5ADD-D699-2B23D771602A}"/>
              </a:ext>
            </a:extLst>
          </p:cNvPr>
          <p:cNvSpPr txBox="1"/>
          <p:nvPr/>
        </p:nvSpPr>
        <p:spPr>
          <a:xfrm>
            <a:off x="2974558" y="2205648"/>
            <a:ext cx="9031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9933"/>
                </a:solidFill>
                <a:latin typeface="iCiel Pony" panose="02000000000000000000" pitchFamily="2" charset="-93"/>
              </a:rPr>
              <a:t>TRUYỀN ĐIỆN</a:t>
            </a:r>
            <a:endParaRPr lang="vi-VN" sz="8000" dirty="0">
              <a:solidFill>
                <a:srgbClr val="FF9933"/>
              </a:solidFill>
              <a:latin typeface="iCiel Pony" panose="02000000000000000000" pitchFamily="2" charset="-9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A2F4893D-CD64-8743-4BB1-05525CB2AC7D}"/>
                  </a:ext>
                </a:extLst>
              </p:cNvPr>
              <p:cNvSpPr/>
              <p:nvPr/>
            </p:nvSpPr>
            <p:spPr>
              <a:xfrm>
                <a:off x="3907237" y="3916392"/>
                <a:ext cx="6806241" cy="2010127"/>
              </a:xfrm>
              <a:prstGeom prst="wedgeRoundRectCallout">
                <a:avLst>
                  <a:gd name="adj1" fmla="val -63926"/>
                  <a:gd name="adj2" fmla="val 19585"/>
                  <a:gd name="adj3" fmla="val 16667"/>
                </a:avLst>
              </a:prstGeom>
              <a:solidFill>
                <a:schemeClr val="bg1"/>
              </a:solidFill>
              <a:ln w="76200">
                <a:solidFill>
                  <a:srgbClr val="01BA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>
                    <a:solidFill>
                      <a:schemeClr val="accent1"/>
                    </a:solidFill>
                  </a:rPr>
                  <a:t>Nêu </a:t>
                </a:r>
                <a:r>
                  <a:rPr lang="en-GB" sz="3600" dirty="0" err="1">
                    <a:solidFill>
                      <a:schemeClr val="accent1"/>
                    </a:solidFill>
                  </a:rPr>
                  <a:t>cách</a:t>
                </a:r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3600" dirty="0" err="1">
                    <a:solidFill>
                      <a:schemeClr val="accent1"/>
                    </a:solidFill>
                  </a:rPr>
                  <a:t>cộng</a:t>
                </a:r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3600" dirty="0" err="1">
                    <a:solidFill>
                      <a:schemeClr val="accent1"/>
                    </a:solidFill>
                  </a:rPr>
                  <a:t>hai</a:t>
                </a:r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3600" dirty="0" err="1">
                    <a:solidFill>
                      <a:schemeClr val="accent1"/>
                    </a:solidFill>
                  </a:rPr>
                  <a:t>phân</a:t>
                </a:r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3600" dirty="0" err="1">
                    <a:solidFill>
                      <a:schemeClr val="accent1"/>
                    </a:solidFill>
                  </a:rPr>
                  <a:t>số</a:t>
                </a:r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3600" dirty="0" err="1">
                    <a:solidFill>
                      <a:schemeClr val="accent1"/>
                    </a:solidFill>
                  </a:rPr>
                  <a:t>sau</a:t>
                </a:r>
                <a:r>
                  <a:rPr lang="en-GB" sz="3600" dirty="0">
                    <a:solidFill>
                      <a:schemeClr val="accent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Speech Bubble: Rectangle with Corners Rounded 16">
                <a:extLst>
                  <a:ext uri="{FF2B5EF4-FFF2-40B4-BE49-F238E27FC236}">
                    <a16:creationId xmlns:a16="http://schemas.microsoft.com/office/drawing/2014/main" id="{A2F4893D-CD64-8743-4BB1-05525CB2A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37" y="3916392"/>
                <a:ext cx="6806241" cy="2010127"/>
              </a:xfrm>
              <a:prstGeom prst="wedgeRoundRectCallout">
                <a:avLst>
                  <a:gd name="adj1" fmla="val -63926"/>
                  <a:gd name="adj2" fmla="val 1958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01BAF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34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8F318E-5824-286B-5FEF-3164C4B05578}"/>
              </a:ext>
            </a:extLst>
          </p:cNvPr>
          <p:cNvSpPr/>
          <p:nvPr/>
        </p:nvSpPr>
        <p:spPr>
          <a:xfrm>
            <a:off x="475861" y="199931"/>
            <a:ext cx="115606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Chào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mừng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các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em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đã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đến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với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đại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dương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rộng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lớn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. </a:t>
            </a:r>
          </a:p>
          <a:p>
            <a:pPr algn="ctr"/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Anh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chị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là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những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thợ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lặn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chuyên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nghiệp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.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Các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em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hãy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cùng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anh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chị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khám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phá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những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điều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thú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vị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tại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nơi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đây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nhé</a:t>
            </a:r>
            <a:r>
              <a:rPr lang="en-US" sz="36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CBC06-C8AC-8B01-06EA-2E69E0A0F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44" y="2508255"/>
            <a:ext cx="3388924" cy="362247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4BCA0DD-0C0E-4093-1A4E-CB5988771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832" y="2023285"/>
            <a:ext cx="2549005" cy="3923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81047-50F3-F92B-3AEF-A68F5D580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3E2A129-8BDA-DEE5-0BB7-53F4FA0A5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01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4C50A2-94B3-C96A-E5C5-084EE7687DAA}"/>
              </a:ext>
            </a:extLst>
          </p:cNvPr>
          <p:cNvGrpSpPr/>
          <p:nvPr/>
        </p:nvGrpSpPr>
        <p:grpSpPr>
          <a:xfrm>
            <a:off x="2699840" y="172843"/>
            <a:ext cx="4696178" cy="830998"/>
            <a:chOff x="6378222" y="650825"/>
            <a:chExt cx="4696178" cy="8309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25DC72-1267-5869-EBEB-284578F1765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Trạm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8B6210-AEB7-F3A0-F40E-1FE2137AF89E}"/>
                </a:ext>
              </a:extLst>
            </p:cNvPr>
            <p:cNvSpPr txBox="1"/>
            <p:nvPr/>
          </p:nvSpPr>
          <p:spPr>
            <a:xfrm>
              <a:off x="6378222" y="65082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Trạm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515AE2-38B9-F17B-7D31-546F160D1E73}"/>
              </a:ext>
            </a:extLst>
          </p:cNvPr>
          <p:cNvGrpSpPr/>
          <p:nvPr/>
        </p:nvGrpSpPr>
        <p:grpSpPr>
          <a:xfrm>
            <a:off x="3754899" y="827360"/>
            <a:ext cx="7191924" cy="2123658"/>
            <a:chOff x="7794287" y="1457742"/>
            <a:chExt cx="7191924" cy="21236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FBAF11-A665-A8F8-FD38-9DC9595DEE4C}"/>
                </a:ext>
              </a:extLst>
            </p:cNvPr>
            <p:cNvSpPr txBox="1"/>
            <p:nvPr/>
          </p:nvSpPr>
          <p:spPr>
            <a:xfrm>
              <a:off x="7913783" y="1457742"/>
              <a:ext cx="6952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ĐÀI PHUN NƯỚC CỦA CÁ VOI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6866E7-41BB-DA77-0FC6-B96568F4275E}"/>
                </a:ext>
              </a:extLst>
            </p:cNvPr>
            <p:cNvSpPr txBox="1"/>
            <p:nvPr/>
          </p:nvSpPr>
          <p:spPr>
            <a:xfrm>
              <a:off x="7794287" y="1457742"/>
              <a:ext cx="71919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7C80"/>
                  </a:solidFill>
                  <a:latin typeface="UVN Banh Mi" pitchFamily="2" charset="0"/>
                </a:rPr>
                <a:t>ĐÀI PHUN NƯỚC CỦA CÁ VOI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B927617-6A71-F410-5AB9-FEA8B061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723" y="3201822"/>
            <a:ext cx="3645362" cy="308651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050BDD7-0E27-3948-8799-30D5D49A7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210BB5-8B3E-CA65-AEAC-4B169BBD1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128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760708-F847-600C-E0F5-003989BE4752}"/>
              </a:ext>
            </a:extLst>
          </p:cNvPr>
          <p:cNvSpPr/>
          <p:nvPr/>
        </p:nvSpPr>
        <p:spPr>
          <a:xfrm>
            <a:off x="322118" y="332509"/>
            <a:ext cx="11481955" cy="6078682"/>
          </a:xfrm>
          <a:custGeom>
            <a:avLst/>
            <a:gdLst>
              <a:gd name="connsiteX0" fmla="*/ 0 w 11481955"/>
              <a:gd name="connsiteY0" fmla="*/ 524773 h 6078682"/>
              <a:gd name="connsiteX1" fmla="*/ 524773 w 11481955"/>
              <a:gd name="connsiteY1" fmla="*/ 0 h 6078682"/>
              <a:gd name="connsiteX2" fmla="*/ 1428915 w 11481955"/>
              <a:gd name="connsiteY2" fmla="*/ 0 h 6078682"/>
              <a:gd name="connsiteX3" fmla="*/ 1915761 w 11481955"/>
              <a:gd name="connsiteY3" fmla="*/ 0 h 6078682"/>
              <a:gd name="connsiteX4" fmla="*/ 2402607 w 11481955"/>
              <a:gd name="connsiteY4" fmla="*/ 0 h 6078682"/>
              <a:gd name="connsiteX5" fmla="*/ 2785128 w 11481955"/>
              <a:gd name="connsiteY5" fmla="*/ 0 h 6078682"/>
              <a:gd name="connsiteX6" fmla="*/ 3271974 w 11481955"/>
              <a:gd name="connsiteY6" fmla="*/ 0 h 6078682"/>
              <a:gd name="connsiteX7" fmla="*/ 3967468 w 11481955"/>
              <a:gd name="connsiteY7" fmla="*/ 0 h 6078682"/>
              <a:gd name="connsiteX8" fmla="*/ 4662962 w 11481955"/>
              <a:gd name="connsiteY8" fmla="*/ 0 h 6078682"/>
              <a:gd name="connsiteX9" fmla="*/ 5358456 w 11481955"/>
              <a:gd name="connsiteY9" fmla="*/ 0 h 6078682"/>
              <a:gd name="connsiteX10" fmla="*/ 5845302 w 11481955"/>
              <a:gd name="connsiteY10" fmla="*/ 0 h 6078682"/>
              <a:gd name="connsiteX11" fmla="*/ 6645120 w 11481955"/>
              <a:gd name="connsiteY11" fmla="*/ 0 h 6078682"/>
              <a:gd name="connsiteX12" fmla="*/ 7131965 w 11481955"/>
              <a:gd name="connsiteY12" fmla="*/ 0 h 6078682"/>
              <a:gd name="connsiteX13" fmla="*/ 7931783 w 11481955"/>
              <a:gd name="connsiteY13" fmla="*/ 0 h 6078682"/>
              <a:gd name="connsiteX14" fmla="*/ 8835926 w 11481955"/>
              <a:gd name="connsiteY14" fmla="*/ 0 h 6078682"/>
              <a:gd name="connsiteX15" fmla="*/ 9740068 w 11481955"/>
              <a:gd name="connsiteY15" fmla="*/ 0 h 6078682"/>
              <a:gd name="connsiteX16" fmla="*/ 10331237 w 11481955"/>
              <a:gd name="connsiteY16" fmla="*/ 0 h 6078682"/>
              <a:gd name="connsiteX17" fmla="*/ 10957182 w 11481955"/>
              <a:gd name="connsiteY17" fmla="*/ 0 h 6078682"/>
              <a:gd name="connsiteX18" fmla="*/ 11481955 w 11481955"/>
              <a:gd name="connsiteY18" fmla="*/ 524773 h 6078682"/>
              <a:gd name="connsiteX19" fmla="*/ 11481955 w 11481955"/>
              <a:gd name="connsiteY19" fmla="*/ 1103124 h 6078682"/>
              <a:gd name="connsiteX20" fmla="*/ 11481955 w 11481955"/>
              <a:gd name="connsiteY20" fmla="*/ 1631183 h 6078682"/>
              <a:gd name="connsiteX21" fmla="*/ 11481955 w 11481955"/>
              <a:gd name="connsiteY21" fmla="*/ 2310116 h 6078682"/>
              <a:gd name="connsiteX22" fmla="*/ 11481955 w 11481955"/>
              <a:gd name="connsiteY22" fmla="*/ 2888467 h 6078682"/>
              <a:gd name="connsiteX23" fmla="*/ 11481955 w 11481955"/>
              <a:gd name="connsiteY23" fmla="*/ 3517109 h 6078682"/>
              <a:gd name="connsiteX24" fmla="*/ 11481955 w 11481955"/>
              <a:gd name="connsiteY24" fmla="*/ 4095460 h 6078682"/>
              <a:gd name="connsiteX25" fmla="*/ 11481955 w 11481955"/>
              <a:gd name="connsiteY25" fmla="*/ 4824684 h 6078682"/>
              <a:gd name="connsiteX26" fmla="*/ 11481955 w 11481955"/>
              <a:gd name="connsiteY26" fmla="*/ 5553909 h 6078682"/>
              <a:gd name="connsiteX27" fmla="*/ 10957182 w 11481955"/>
              <a:gd name="connsiteY27" fmla="*/ 6078682 h 6078682"/>
              <a:gd name="connsiteX28" fmla="*/ 10366012 w 11481955"/>
              <a:gd name="connsiteY28" fmla="*/ 6078682 h 6078682"/>
              <a:gd name="connsiteX29" fmla="*/ 9670518 w 11481955"/>
              <a:gd name="connsiteY29" fmla="*/ 6078682 h 6078682"/>
              <a:gd name="connsiteX30" fmla="*/ 8975024 w 11481955"/>
              <a:gd name="connsiteY30" fmla="*/ 6078682 h 6078682"/>
              <a:gd name="connsiteX31" fmla="*/ 8383854 w 11481955"/>
              <a:gd name="connsiteY31" fmla="*/ 6078682 h 6078682"/>
              <a:gd name="connsiteX32" fmla="*/ 7479712 w 11481955"/>
              <a:gd name="connsiteY32" fmla="*/ 6078682 h 6078682"/>
              <a:gd name="connsiteX33" fmla="*/ 6992867 w 11481955"/>
              <a:gd name="connsiteY33" fmla="*/ 6078682 h 6078682"/>
              <a:gd name="connsiteX34" fmla="*/ 6610345 w 11481955"/>
              <a:gd name="connsiteY34" fmla="*/ 6078682 h 6078682"/>
              <a:gd name="connsiteX35" fmla="*/ 5810527 w 11481955"/>
              <a:gd name="connsiteY35" fmla="*/ 6078682 h 6078682"/>
              <a:gd name="connsiteX36" fmla="*/ 5323681 w 11481955"/>
              <a:gd name="connsiteY36" fmla="*/ 6078682 h 6078682"/>
              <a:gd name="connsiteX37" fmla="*/ 4628187 w 11481955"/>
              <a:gd name="connsiteY37" fmla="*/ 6078682 h 6078682"/>
              <a:gd name="connsiteX38" fmla="*/ 4245666 w 11481955"/>
              <a:gd name="connsiteY38" fmla="*/ 6078682 h 6078682"/>
              <a:gd name="connsiteX39" fmla="*/ 3445848 w 11481955"/>
              <a:gd name="connsiteY39" fmla="*/ 6078682 h 6078682"/>
              <a:gd name="connsiteX40" fmla="*/ 2854678 w 11481955"/>
              <a:gd name="connsiteY40" fmla="*/ 6078682 h 6078682"/>
              <a:gd name="connsiteX41" fmla="*/ 2263508 w 11481955"/>
              <a:gd name="connsiteY41" fmla="*/ 6078682 h 6078682"/>
              <a:gd name="connsiteX42" fmla="*/ 1672338 w 11481955"/>
              <a:gd name="connsiteY42" fmla="*/ 6078682 h 6078682"/>
              <a:gd name="connsiteX43" fmla="*/ 524773 w 11481955"/>
              <a:gd name="connsiteY43" fmla="*/ 6078682 h 6078682"/>
              <a:gd name="connsiteX44" fmla="*/ 0 w 11481955"/>
              <a:gd name="connsiteY44" fmla="*/ 5553909 h 6078682"/>
              <a:gd name="connsiteX45" fmla="*/ 0 w 11481955"/>
              <a:gd name="connsiteY45" fmla="*/ 4925267 h 6078682"/>
              <a:gd name="connsiteX46" fmla="*/ 0 w 11481955"/>
              <a:gd name="connsiteY46" fmla="*/ 4246334 h 6078682"/>
              <a:gd name="connsiteX47" fmla="*/ 0 w 11481955"/>
              <a:gd name="connsiteY47" fmla="*/ 3718274 h 6078682"/>
              <a:gd name="connsiteX48" fmla="*/ 0 w 11481955"/>
              <a:gd name="connsiteY48" fmla="*/ 3190215 h 6078682"/>
              <a:gd name="connsiteX49" fmla="*/ 0 w 11481955"/>
              <a:gd name="connsiteY49" fmla="*/ 2611864 h 6078682"/>
              <a:gd name="connsiteX50" fmla="*/ 0 w 11481955"/>
              <a:gd name="connsiteY50" fmla="*/ 1882640 h 6078682"/>
              <a:gd name="connsiteX51" fmla="*/ 0 w 11481955"/>
              <a:gd name="connsiteY51" fmla="*/ 1304289 h 6078682"/>
              <a:gd name="connsiteX52" fmla="*/ 0 w 11481955"/>
              <a:gd name="connsiteY52" fmla="*/ 524773 h 607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078682" fill="none" extrusionOk="0">
                <a:moveTo>
                  <a:pt x="0" y="524773"/>
                </a:moveTo>
                <a:cubicBezTo>
                  <a:pt x="-16707" y="192645"/>
                  <a:pt x="269447" y="-1896"/>
                  <a:pt x="524773" y="0"/>
                </a:cubicBezTo>
                <a:cubicBezTo>
                  <a:pt x="791210" y="-2313"/>
                  <a:pt x="1148510" y="37699"/>
                  <a:pt x="1428915" y="0"/>
                </a:cubicBezTo>
                <a:cubicBezTo>
                  <a:pt x="1709320" y="-37699"/>
                  <a:pt x="1760191" y="-11727"/>
                  <a:pt x="1915761" y="0"/>
                </a:cubicBezTo>
                <a:cubicBezTo>
                  <a:pt x="2071331" y="11727"/>
                  <a:pt x="2191795" y="-296"/>
                  <a:pt x="2402607" y="0"/>
                </a:cubicBezTo>
                <a:cubicBezTo>
                  <a:pt x="2613419" y="296"/>
                  <a:pt x="2612093" y="-6304"/>
                  <a:pt x="2785128" y="0"/>
                </a:cubicBezTo>
                <a:cubicBezTo>
                  <a:pt x="2958163" y="6304"/>
                  <a:pt x="3170176" y="17877"/>
                  <a:pt x="3271974" y="0"/>
                </a:cubicBezTo>
                <a:cubicBezTo>
                  <a:pt x="3373772" y="-17877"/>
                  <a:pt x="3677170" y="-11183"/>
                  <a:pt x="3967468" y="0"/>
                </a:cubicBezTo>
                <a:cubicBezTo>
                  <a:pt x="4257766" y="11183"/>
                  <a:pt x="4366500" y="-34453"/>
                  <a:pt x="4662962" y="0"/>
                </a:cubicBezTo>
                <a:cubicBezTo>
                  <a:pt x="4959424" y="34453"/>
                  <a:pt x="5191631" y="-4303"/>
                  <a:pt x="5358456" y="0"/>
                </a:cubicBezTo>
                <a:cubicBezTo>
                  <a:pt x="5525281" y="4303"/>
                  <a:pt x="5617604" y="-11415"/>
                  <a:pt x="5845302" y="0"/>
                </a:cubicBezTo>
                <a:cubicBezTo>
                  <a:pt x="6073000" y="11415"/>
                  <a:pt x="6285223" y="-28925"/>
                  <a:pt x="6645120" y="0"/>
                </a:cubicBezTo>
                <a:cubicBezTo>
                  <a:pt x="7005017" y="28925"/>
                  <a:pt x="6936849" y="-11891"/>
                  <a:pt x="7131965" y="0"/>
                </a:cubicBezTo>
                <a:cubicBezTo>
                  <a:pt x="7327082" y="11891"/>
                  <a:pt x="7753734" y="-18560"/>
                  <a:pt x="7931783" y="0"/>
                </a:cubicBezTo>
                <a:cubicBezTo>
                  <a:pt x="8109832" y="18560"/>
                  <a:pt x="8390056" y="-18696"/>
                  <a:pt x="8835926" y="0"/>
                </a:cubicBezTo>
                <a:cubicBezTo>
                  <a:pt x="9281796" y="18696"/>
                  <a:pt x="9304254" y="44559"/>
                  <a:pt x="9740068" y="0"/>
                </a:cubicBezTo>
                <a:cubicBezTo>
                  <a:pt x="10175882" y="-44559"/>
                  <a:pt x="10155533" y="-1839"/>
                  <a:pt x="10331237" y="0"/>
                </a:cubicBezTo>
                <a:cubicBezTo>
                  <a:pt x="10506941" y="1839"/>
                  <a:pt x="10757895" y="-20947"/>
                  <a:pt x="10957182" y="0"/>
                </a:cubicBezTo>
                <a:cubicBezTo>
                  <a:pt x="11246211" y="23963"/>
                  <a:pt x="11496553" y="254715"/>
                  <a:pt x="11481955" y="524773"/>
                </a:cubicBezTo>
                <a:cubicBezTo>
                  <a:pt x="11463710" y="794905"/>
                  <a:pt x="11471661" y="903304"/>
                  <a:pt x="11481955" y="1103124"/>
                </a:cubicBezTo>
                <a:cubicBezTo>
                  <a:pt x="11492249" y="1302944"/>
                  <a:pt x="11477678" y="1398608"/>
                  <a:pt x="11481955" y="1631183"/>
                </a:cubicBezTo>
                <a:cubicBezTo>
                  <a:pt x="11486232" y="1863758"/>
                  <a:pt x="11495985" y="2171452"/>
                  <a:pt x="11481955" y="2310116"/>
                </a:cubicBezTo>
                <a:cubicBezTo>
                  <a:pt x="11467925" y="2448780"/>
                  <a:pt x="11466484" y="2631862"/>
                  <a:pt x="11481955" y="2888467"/>
                </a:cubicBezTo>
                <a:cubicBezTo>
                  <a:pt x="11497426" y="3145072"/>
                  <a:pt x="11452283" y="3344087"/>
                  <a:pt x="11481955" y="3517109"/>
                </a:cubicBezTo>
                <a:cubicBezTo>
                  <a:pt x="11511627" y="3690131"/>
                  <a:pt x="11509378" y="3915424"/>
                  <a:pt x="11481955" y="4095460"/>
                </a:cubicBezTo>
                <a:cubicBezTo>
                  <a:pt x="11454532" y="4275496"/>
                  <a:pt x="11479825" y="4519055"/>
                  <a:pt x="11481955" y="4824684"/>
                </a:cubicBezTo>
                <a:cubicBezTo>
                  <a:pt x="11484085" y="5130313"/>
                  <a:pt x="11448433" y="5280115"/>
                  <a:pt x="11481955" y="5553909"/>
                </a:cubicBezTo>
                <a:cubicBezTo>
                  <a:pt x="11434614" y="5870660"/>
                  <a:pt x="11238252" y="6065617"/>
                  <a:pt x="10957182" y="6078682"/>
                </a:cubicBezTo>
                <a:cubicBezTo>
                  <a:pt x="10812921" y="6071289"/>
                  <a:pt x="10518084" y="6080207"/>
                  <a:pt x="10366012" y="6078682"/>
                </a:cubicBezTo>
                <a:cubicBezTo>
                  <a:pt x="10213940" y="6077158"/>
                  <a:pt x="9890241" y="6076260"/>
                  <a:pt x="9670518" y="6078682"/>
                </a:cubicBezTo>
                <a:cubicBezTo>
                  <a:pt x="9450795" y="6081104"/>
                  <a:pt x="9127291" y="6104081"/>
                  <a:pt x="8975024" y="6078682"/>
                </a:cubicBezTo>
                <a:cubicBezTo>
                  <a:pt x="8822757" y="6053283"/>
                  <a:pt x="8516809" y="6086750"/>
                  <a:pt x="8383854" y="6078682"/>
                </a:cubicBezTo>
                <a:cubicBezTo>
                  <a:pt x="8250899" y="6070615"/>
                  <a:pt x="7916410" y="6061625"/>
                  <a:pt x="7479712" y="6078682"/>
                </a:cubicBezTo>
                <a:cubicBezTo>
                  <a:pt x="7043014" y="6095739"/>
                  <a:pt x="7108378" y="6092518"/>
                  <a:pt x="6992867" y="6078682"/>
                </a:cubicBezTo>
                <a:cubicBezTo>
                  <a:pt x="6877357" y="6064846"/>
                  <a:pt x="6703789" y="6080708"/>
                  <a:pt x="6610345" y="6078682"/>
                </a:cubicBezTo>
                <a:cubicBezTo>
                  <a:pt x="6516901" y="6076656"/>
                  <a:pt x="6144152" y="6058954"/>
                  <a:pt x="5810527" y="6078682"/>
                </a:cubicBezTo>
                <a:cubicBezTo>
                  <a:pt x="5476902" y="6098410"/>
                  <a:pt x="5500033" y="6085425"/>
                  <a:pt x="5323681" y="6078682"/>
                </a:cubicBezTo>
                <a:cubicBezTo>
                  <a:pt x="5147329" y="6071939"/>
                  <a:pt x="4917807" y="6104093"/>
                  <a:pt x="4628187" y="6078682"/>
                </a:cubicBezTo>
                <a:cubicBezTo>
                  <a:pt x="4338567" y="6053271"/>
                  <a:pt x="4390670" y="6079433"/>
                  <a:pt x="4245666" y="6078682"/>
                </a:cubicBezTo>
                <a:cubicBezTo>
                  <a:pt x="4100662" y="6077931"/>
                  <a:pt x="3626564" y="6082640"/>
                  <a:pt x="3445848" y="6078682"/>
                </a:cubicBezTo>
                <a:cubicBezTo>
                  <a:pt x="3265132" y="6074724"/>
                  <a:pt x="3037993" y="6071125"/>
                  <a:pt x="2854678" y="6078682"/>
                </a:cubicBezTo>
                <a:cubicBezTo>
                  <a:pt x="2671363" y="6086240"/>
                  <a:pt x="2487510" y="6074231"/>
                  <a:pt x="2263508" y="6078682"/>
                </a:cubicBezTo>
                <a:cubicBezTo>
                  <a:pt x="2039506" y="6083134"/>
                  <a:pt x="1807319" y="6062198"/>
                  <a:pt x="1672338" y="6078682"/>
                </a:cubicBezTo>
                <a:cubicBezTo>
                  <a:pt x="1537357" y="6095167"/>
                  <a:pt x="878214" y="6057239"/>
                  <a:pt x="524773" y="6078682"/>
                </a:cubicBezTo>
                <a:cubicBezTo>
                  <a:pt x="239540" y="6091309"/>
                  <a:pt x="24869" y="5879706"/>
                  <a:pt x="0" y="5553909"/>
                </a:cubicBezTo>
                <a:cubicBezTo>
                  <a:pt x="26364" y="5382275"/>
                  <a:pt x="1212" y="5151343"/>
                  <a:pt x="0" y="4925267"/>
                </a:cubicBezTo>
                <a:cubicBezTo>
                  <a:pt x="-1212" y="4699191"/>
                  <a:pt x="-6067" y="4455476"/>
                  <a:pt x="0" y="4246334"/>
                </a:cubicBezTo>
                <a:cubicBezTo>
                  <a:pt x="6067" y="4037192"/>
                  <a:pt x="14341" y="3883884"/>
                  <a:pt x="0" y="3718274"/>
                </a:cubicBezTo>
                <a:cubicBezTo>
                  <a:pt x="-14341" y="3552664"/>
                  <a:pt x="-23595" y="3424574"/>
                  <a:pt x="0" y="3190215"/>
                </a:cubicBezTo>
                <a:cubicBezTo>
                  <a:pt x="23595" y="2955856"/>
                  <a:pt x="26596" y="2891201"/>
                  <a:pt x="0" y="2611864"/>
                </a:cubicBezTo>
                <a:cubicBezTo>
                  <a:pt x="-26596" y="2332527"/>
                  <a:pt x="28923" y="2116315"/>
                  <a:pt x="0" y="1882640"/>
                </a:cubicBezTo>
                <a:cubicBezTo>
                  <a:pt x="-28923" y="1648965"/>
                  <a:pt x="-11398" y="1590561"/>
                  <a:pt x="0" y="1304289"/>
                </a:cubicBezTo>
                <a:cubicBezTo>
                  <a:pt x="11398" y="1018017"/>
                  <a:pt x="-341" y="863552"/>
                  <a:pt x="0" y="524773"/>
                </a:cubicBezTo>
                <a:close/>
              </a:path>
              <a:path w="11481955" h="6078682" stroke="0" extrusionOk="0">
                <a:moveTo>
                  <a:pt x="0" y="524773"/>
                </a:moveTo>
                <a:cubicBezTo>
                  <a:pt x="-6825" y="236607"/>
                  <a:pt x="263494" y="-28232"/>
                  <a:pt x="524773" y="0"/>
                </a:cubicBezTo>
                <a:cubicBezTo>
                  <a:pt x="714253" y="38241"/>
                  <a:pt x="1159018" y="-26777"/>
                  <a:pt x="1428915" y="0"/>
                </a:cubicBezTo>
                <a:cubicBezTo>
                  <a:pt x="1698812" y="26777"/>
                  <a:pt x="1753353" y="-1373"/>
                  <a:pt x="1915761" y="0"/>
                </a:cubicBezTo>
                <a:cubicBezTo>
                  <a:pt x="2078169" y="1373"/>
                  <a:pt x="2306319" y="26656"/>
                  <a:pt x="2506931" y="0"/>
                </a:cubicBezTo>
                <a:cubicBezTo>
                  <a:pt x="2707543" y="-26656"/>
                  <a:pt x="3097371" y="-39654"/>
                  <a:pt x="3306749" y="0"/>
                </a:cubicBezTo>
                <a:cubicBezTo>
                  <a:pt x="3516127" y="39654"/>
                  <a:pt x="3631469" y="18517"/>
                  <a:pt x="3793594" y="0"/>
                </a:cubicBezTo>
                <a:cubicBezTo>
                  <a:pt x="3955720" y="-18517"/>
                  <a:pt x="4456093" y="-13942"/>
                  <a:pt x="4697737" y="0"/>
                </a:cubicBezTo>
                <a:cubicBezTo>
                  <a:pt x="4939381" y="13942"/>
                  <a:pt x="5275548" y="-15442"/>
                  <a:pt x="5497555" y="0"/>
                </a:cubicBezTo>
                <a:cubicBezTo>
                  <a:pt x="5719562" y="15442"/>
                  <a:pt x="5878826" y="-24922"/>
                  <a:pt x="6193049" y="0"/>
                </a:cubicBezTo>
                <a:cubicBezTo>
                  <a:pt x="6507272" y="24922"/>
                  <a:pt x="6478787" y="6536"/>
                  <a:pt x="6575570" y="0"/>
                </a:cubicBezTo>
                <a:cubicBezTo>
                  <a:pt x="6672353" y="-6536"/>
                  <a:pt x="7233172" y="-5877"/>
                  <a:pt x="7479712" y="0"/>
                </a:cubicBezTo>
                <a:cubicBezTo>
                  <a:pt x="7726252" y="5877"/>
                  <a:pt x="7925253" y="-1841"/>
                  <a:pt x="8070882" y="0"/>
                </a:cubicBezTo>
                <a:cubicBezTo>
                  <a:pt x="8216511" y="1841"/>
                  <a:pt x="8374039" y="-2982"/>
                  <a:pt x="8557728" y="0"/>
                </a:cubicBezTo>
                <a:cubicBezTo>
                  <a:pt x="8741417" y="2982"/>
                  <a:pt x="8836948" y="-13502"/>
                  <a:pt x="8940250" y="0"/>
                </a:cubicBezTo>
                <a:cubicBezTo>
                  <a:pt x="9043552" y="13502"/>
                  <a:pt x="9367332" y="-23553"/>
                  <a:pt x="9635744" y="0"/>
                </a:cubicBezTo>
                <a:cubicBezTo>
                  <a:pt x="9904156" y="23553"/>
                  <a:pt x="9862084" y="8935"/>
                  <a:pt x="10018265" y="0"/>
                </a:cubicBezTo>
                <a:cubicBezTo>
                  <a:pt x="10174446" y="-8935"/>
                  <a:pt x="10676216" y="-18099"/>
                  <a:pt x="10957182" y="0"/>
                </a:cubicBezTo>
                <a:cubicBezTo>
                  <a:pt x="11249863" y="32335"/>
                  <a:pt x="11515283" y="180016"/>
                  <a:pt x="11481955" y="524773"/>
                </a:cubicBezTo>
                <a:cubicBezTo>
                  <a:pt x="11488203" y="880300"/>
                  <a:pt x="11478161" y="1104303"/>
                  <a:pt x="11481955" y="1253998"/>
                </a:cubicBezTo>
                <a:cubicBezTo>
                  <a:pt x="11485749" y="1403694"/>
                  <a:pt x="11486782" y="1657750"/>
                  <a:pt x="11481955" y="1983222"/>
                </a:cubicBezTo>
                <a:cubicBezTo>
                  <a:pt x="11477128" y="2308694"/>
                  <a:pt x="11460878" y="2327336"/>
                  <a:pt x="11481955" y="2460990"/>
                </a:cubicBezTo>
                <a:cubicBezTo>
                  <a:pt x="11503032" y="2594644"/>
                  <a:pt x="11467870" y="2866927"/>
                  <a:pt x="11481955" y="3089632"/>
                </a:cubicBezTo>
                <a:cubicBezTo>
                  <a:pt x="11496040" y="3312337"/>
                  <a:pt x="11461384" y="3509868"/>
                  <a:pt x="11481955" y="3768566"/>
                </a:cubicBezTo>
                <a:cubicBezTo>
                  <a:pt x="11502526" y="4027264"/>
                  <a:pt x="11490501" y="4142923"/>
                  <a:pt x="11481955" y="4296625"/>
                </a:cubicBezTo>
                <a:cubicBezTo>
                  <a:pt x="11473409" y="4450327"/>
                  <a:pt x="11508892" y="4693812"/>
                  <a:pt x="11481955" y="4874976"/>
                </a:cubicBezTo>
                <a:cubicBezTo>
                  <a:pt x="11455018" y="5056140"/>
                  <a:pt x="11448725" y="5217807"/>
                  <a:pt x="11481955" y="5553909"/>
                </a:cubicBezTo>
                <a:cubicBezTo>
                  <a:pt x="11543381" y="5828230"/>
                  <a:pt x="11242788" y="6142120"/>
                  <a:pt x="10957182" y="6078682"/>
                </a:cubicBezTo>
                <a:cubicBezTo>
                  <a:pt x="10830007" y="6091467"/>
                  <a:pt x="10582011" y="6065264"/>
                  <a:pt x="10470336" y="6078682"/>
                </a:cubicBezTo>
                <a:cubicBezTo>
                  <a:pt x="10358661" y="6092100"/>
                  <a:pt x="9948283" y="6043019"/>
                  <a:pt x="9670518" y="6078682"/>
                </a:cubicBezTo>
                <a:cubicBezTo>
                  <a:pt x="9392753" y="6114345"/>
                  <a:pt x="9281632" y="6074208"/>
                  <a:pt x="9183672" y="6078682"/>
                </a:cubicBezTo>
                <a:cubicBezTo>
                  <a:pt x="9085712" y="6083156"/>
                  <a:pt x="8880288" y="6049233"/>
                  <a:pt x="8592503" y="6078682"/>
                </a:cubicBezTo>
                <a:cubicBezTo>
                  <a:pt x="8304718" y="6108131"/>
                  <a:pt x="7980040" y="6036402"/>
                  <a:pt x="7688361" y="6078682"/>
                </a:cubicBezTo>
                <a:cubicBezTo>
                  <a:pt x="7396682" y="6120962"/>
                  <a:pt x="7345023" y="6083098"/>
                  <a:pt x="7097191" y="6078682"/>
                </a:cubicBezTo>
                <a:cubicBezTo>
                  <a:pt x="6849359" y="6074267"/>
                  <a:pt x="6655459" y="6102081"/>
                  <a:pt x="6506021" y="6078682"/>
                </a:cubicBezTo>
                <a:cubicBezTo>
                  <a:pt x="6356583" y="6055284"/>
                  <a:pt x="5977428" y="6101150"/>
                  <a:pt x="5601879" y="6078682"/>
                </a:cubicBezTo>
                <a:cubicBezTo>
                  <a:pt x="5226330" y="6056214"/>
                  <a:pt x="5111523" y="6106340"/>
                  <a:pt x="4802061" y="6078682"/>
                </a:cubicBezTo>
                <a:cubicBezTo>
                  <a:pt x="4492599" y="6051024"/>
                  <a:pt x="4436529" y="6091172"/>
                  <a:pt x="4106567" y="6078682"/>
                </a:cubicBezTo>
                <a:cubicBezTo>
                  <a:pt x="3776605" y="6066192"/>
                  <a:pt x="3608399" y="6046918"/>
                  <a:pt x="3411073" y="6078682"/>
                </a:cubicBezTo>
                <a:cubicBezTo>
                  <a:pt x="3213747" y="6110446"/>
                  <a:pt x="2918536" y="6110601"/>
                  <a:pt x="2715579" y="6078682"/>
                </a:cubicBezTo>
                <a:cubicBezTo>
                  <a:pt x="2512622" y="6046763"/>
                  <a:pt x="2287012" y="6082680"/>
                  <a:pt x="2124409" y="6078682"/>
                </a:cubicBezTo>
                <a:cubicBezTo>
                  <a:pt x="1961806" y="6074685"/>
                  <a:pt x="1410649" y="6081086"/>
                  <a:pt x="1220267" y="6078682"/>
                </a:cubicBezTo>
                <a:cubicBezTo>
                  <a:pt x="1029885" y="6076278"/>
                  <a:pt x="773380" y="6060901"/>
                  <a:pt x="524773" y="6078682"/>
                </a:cubicBezTo>
                <a:cubicBezTo>
                  <a:pt x="256575" y="6050569"/>
                  <a:pt x="-46435" y="5797192"/>
                  <a:pt x="0" y="5553909"/>
                </a:cubicBezTo>
                <a:cubicBezTo>
                  <a:pt x="-2392" y="5399511"/>
                  <a:pt x="16764" y="5083120"/>
                  <a:pt x="0" y="4874976"/>
                </a:cubicBezTo>
                <a:cubicBezTo>
                  <a:pt x="-16764" y="4666832"/>
                  <a:pt x="22301" y="4466466"/>
                  <a:pt x="0" y="4196042"/>
                </a:cubicBezTo>
                <a:cubicBezTo>
                  <a:pt x="-22301" y="3925618"/>
                  <a:pt x="-4161" y="3837223"/>
                  <a:pt x="0" y="3517109"/>
                </a:cubicBezTo>
                <a:cubicBezTo>
                  <a:pt x="4161" y="3196995"/>
                  <a:pt x="-24302" y="3060957"/>
                  <a:pt x="0" y="2888467"/>
                </a:cubicBezTo>
                <a:cubicBezTo>
                  <a:pt x="24302" y="2715977"/>
                  <a:pt x="-16499" y="2539696"/>
                  <a:pt x="0" y="2310116"/>
                </a:cubicBezTo>
                <a:cubicBezTo>
                  <a:pt x="16499" y="2080536"/>
                  <a:pt x="34249" y="1754386"/>
                  <a:pt x="0" y="1580892"/>
                </a:cubicBezTo>
                <a:cubicBezTo>
                  <a:pt x="-34249" y="1407398"/>
                  <a:pt x="-24947" y="818393"/>
                  <a:pt x="0" y="524773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622592-3013-B182-0898-131E9D78D59F}"/>
              </a:ext>
            </a:extLst>
          </p:cNvPr>
          <p:cNvSpPr/>
          <p:nvPr/>
        </p:nvSpPr>
        <p:spPr>
          <a:xfrm>
            <a:off x="552090" y="446809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1</a:t>
            </a:r>
            <a:endParaRPr lang="vi-VN" sz="7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5B9DA-C6CB-AED4-DFDD-34343013CAC1}"/>
              </a:ext>
            </a:extLst>
          </p:cNvPr>
          <p:cNvSpPr txBox="1"/>
          <p:nvPr/>
        </p:nvSpPr>
        <p:spPr>
          <a:xfrm>
            <a:off x="1466490" y="446809"/>
            <a:ext cx="10725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/>
              <a:t>Nói cho bạn nghe cách thực hiện cộng, trừ hai phân số cùng mẫu số. Lấy ví dụ minh </a:t>
            </a:r>
            <a:r>
              <a:rPr lang="vi-VN" sz="3600" b="1" dirty="0" err="1"/>
              <a:t>hoạ</a:t>
            </a:r>
            <a:r>
              <a:rPr lang="vi-VN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251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4C50A2-94B3-C96A-E5C5-084EE7687DAA}"/>
              </a:ext>
            </a:extLst>
          </p:cNvPr>
          <p:cNvGrpSpPr/>
          <p:nvPr/>
        </p:nvGrpSpPr>
        <p:grpSpPr>
          <a:xfrm>
            <a:off x="2699840" y="172844"/>
            <a:ext cx="4696178" cy="830997"/>
            <a:chOff x="6378222" y="650826"/>
            <a:chExt cx="4696178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25DC72-1267-5869-EBEB-284578F1765C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Trạm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8B6210-AEB7-F3A0-F40E-1FE2137AF89E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Trạm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515AE2-38B9-F17B-7D31-546F160D1E73}"/>
              </a:ext>
            </a:extLst>
          </p:cNvPr>
          <p:cNvGrpSpPr/>
          <p:nvPr/>
        </p:nvGrpSpPr>
        <p:grpSpPr>
          <a:xfrm>
            <a:off x="3754899" y="827360"/>
            <a:ext cx="7191924" cy="2123658"/>
            <a:chOff x="7794287" y="1457742"/>
            <a:chExt cx="7191924" cy="21236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FBAF11-A665-A8F8-FD38-9DC9595DEE4C}"/>
                </a:ext>
              </a:extLst>
            </p:cNvPr>
            <p:cNvSpPr txBox="1"/>
            <p:nvPr/>
          </p:nvSpPr>
          <p:spPr>
            <a:xfrm>
              <a:off x="7913783" y="1457742"/>
              <a:ext cx="6952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CUỘC THI BƠI CỦA BÁC RÙA XANH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6866E7-41BB-DA77-0FC6-B96568F4275E}"/>
                </a:ext>
              </a:extLst>
            </p:cNvPr>
            <p:cNvSpPr txBox="1"/>
            <p:nvPr/>
          </p:nvSpPr>
          <p:spPr>
            <a:xfrm>
              <a:off x="7794287" y="1457742"/>
              <a:ext cx="71919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66FF66"/>
                  </a:solidFill>
                  <a:latin typeface="UVN Banh Mi" pitchFamily="2" charset="0"/>
                </a:rPr>
                <a:t>CUỘC THI BƠI CỦA BÁC RÙA XANH</a:t>
              </a: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117BB6CA-DD06-0D0C-555B-D6FA325A4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83279" flipH="1">
            <a:off x="141727" y="3846532"/>
            <a:ext cx="3474744" cy="242363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A314472-9DCC-6332-52CE-145F458F1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9FA2A9F-1407-12A7-96AB-F7290C90E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08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/>
          <p:nvPr/>
        </p:nvSpPr>
        <p:spPr>
          <a:xfrm>
            <a:off x="322118" y="332509"/>
            <a:ext cx="11481955" cy="6280942"/>
          </a:xfrm>
          <a:custGeom>
            <a:avLst/>
            <a:gdLst>
              <a:gd name="connsiteX0" fmla="*/ 0 w 11481955"/>
              <a:gd name="connsiteY0" fmla="*/ 542234 h 6280942"/>
              <a:gd name="connsiteX1" fmla="*/ 542234 w 11481955"/>
              <a:gd name="connsiteY1" fmla="*/ 0 h 6280942"/>
              <a:gd name="connsiteX2" fmla="*/ 1443350 w 11481955"/>
              <a:gd name="connsiteY2" fmla="*/ 0 h 6280942"/>
              <a:gd name="connsiteX3" fmla="*/ 1928566 w 11481955"/>
              <a:gd name="connsiteY3" fmla="*/ 0 h 6280942"/>
              <a:gd name="connsiteX4" fmla="*/ 2413782 w 11481955"/>
              <a:gd name="connsiteY4" fmla="*/ 0 h 6280942"/>
              <a:gd name="connsiteX5" fmla="*/ 2795023 w 11481955"/>
              <a:gd name="connsiteY5" fmla="*/ 0 h 6280942"/>
              <a:gd name="connsiteX6" fmla="*/ 3280239 w 11481955"/>
              <a:gd name="connsiteY6" fmla="*/ 0 h 6280942"/>
              <a:gd name="connsiteX7" fmla="*/ 3973405 w 11481955"/>
              <a:gd name="connsiteY7" fmla="*/ 0 h 6280942"/>
              <a:gd name="connsiteX8" fmla="*/ 4666571 w 11481955"/>
              <a:gd name="connsiteY8" fmla="*/ 0 h 6280942"/>
              <a:gd name="connsiteX9" fmla="*/ 5359736 w 11481955"/>
              <a:gd name="connsiteY9" fmla="*/ 0 h 6280942"/>
              <a:gd name="connsiteX10" fmla="*/ 5844952 w 11481955"/>
              <a:gd name="connsiteY10" fmla="*/ 0 h 6280942"/>
              <a:gd name="connsiteX11" fmla="*/ 6642093 w 11481955"/>
              <a:gd name="connsiteY11" fmla="*/ 0 h 6280942"/>
              <a:gd name="connsiteX12" fmla="*/ 7127309 w 11481955"/>
              <a:gd name="connsiteY12" fmla="*/ 0 h 6280942"/>
              <a:gd name="connsiteX13" fmla="*/ 7924450 w 11481955"/>
              <a:gd name="connsiteY13" fmla="*/ 0 h 6280942"/>
              <a:gd name="connsiteX14" fmla="*/ 8825565 w 11481955"/>
              <a:gd name="connsiteY14" fmla="*/ 0 h 6280942"/>
              <a:gd name="connsiteX15" fmla="*/ 9726681 w 11481955"/>
              <a:gd name="connsiteY15" fmla="*/ 0 h 6280942"/>
              <a:gd name="connsiteX16" fmla="*/ 10315872 w 11481955"/>
              <a:gd name="connsiteY16" fmla="*/ 0 h 6280942"/>
              <a:gd name="connsiteX17" fmla="*/ 10939721 w 11481955"/>
              <a:gd name="connsiteY17" fmla="*/ 0 h 6280942"/>
              <a:gd name="connsiteX18" fmla="*/ 11481955 w 11481955"/>
              <a:gd name="connsiteY18" fmla="*/ 542234 h 6280942"/>
              <a:gd name="connsiteX19" fmla="*/ 11481955 w 11481955"/>
              <a:gd name="connsiteY19" fmla="*/ 1139829 h 6280942"/>
              <a:gd name="connsiteX20" fmla="*/ 11481955 w 11481955"/>
              <a:gd name="connsiteY20" fmla="*/ 1685458 h 6280942"/>
              <a:gd name="connsiteX21" fmla="*/ 11481955 w 11481955"/>
              <a:gd name="connsiteY21" fmla="*/ 2386982 h 6280942"/>
              <a:gd name="connsiteX22" fmla="*/ 11481955 w 11481955"/>
              <a:gd name="connsiteY22" fmla="*/ 2984577 h 6280942"/>
              <a:gd name="connsiteX23" fmla="*/ 11481955 w 11481955"/>
              <a:gd name="connsiteY23" fmla="*/ 3634136 h 6280942"/>
              <a:gd name="connsiteX24" fmla="*/ 11481955 w 11481955"/>
              <a:gd name="connsiteY24" fmla="*/ 4231731 h 6280942"/>
              <a:gd name="connsiteX25" fmla="*/ 11481955 w 11481955"/>
              <a:gd name="connsiteY25" fmla="*/ 4985219 h 6280942"/>
              <a:gd name="connsiteX26" fmla="*/ 11481955 w 11481955"/>
              <a:gd name="connsiteY26" fmla="*/ 5738708 h 6280942"/>
              <a:gd name="connsiteX27" fmla="*/ 10939721 w 11481955"/>
              <a:gd name="connsiteY27" fmla="*/ 6280942 h 6280942"/>
              <a:gd name="connsiteX28" fmla="*/ 10350530 w 11481955"/>
              <a:gd name="connsiteY28" fmla="*/ 6280942 h 6280942"/>
              <a:gd name="connsiteX29" fmla="*/ 9657364 w 11481955"/>
              <a:gd name="connsiteY29" fmla="*/ 6280942 h 6280942"/>
              <a:gd name="connsiteX30" fmla="*/ 8964198 w 11481955"/>
              <a:gd name="connsiteY30" fmla="*/ 6280942 h 6280942"/>
              <a:gd name="connsiteX31" fmla="*/ 8375008 w 11481955"/>
              <a:gd name="connsiteY31" fmla="*/ 6280942 h 6280942"/>
              <a:gd name="connsiteX32" fmla="*/ 7473892 w 11481955"/>
              <a:gd name="connsiteY32" fmla="*/ 6280942 h 6280942"/>
              <a:gd name="connsiteX33" fmla="*/ 6988676 w 11481955"/>
              <a:gd name="connsiteY33" fmla="*/ 6280942 h 6280942"/>
              <a:gd name="connsiteX34" fmla="*/ 6607435 w 11481955"/>
              <a:gd name="connsiteY34" fmla="*/ 6280942 h 6280942"/>
              <a:gd name="connsiteX35" fmla="*/ 5810294 w 11481955"/>
              <a:gd name="connsiteY35" fmla="*/ 6280942 h 6280942"/>
              <a:gd name="connsiteX36" fmla="*/ 5325078 w 11481955"/>
              <a:gd name="connsiteY36" fmla="*/ 6280942 h 6280942"/>
              <a:gd name="connsiteX37" fmla="*/ 4631912 w 11481955"/>
              <a:gd name="connsiteY37" fmla="*/ 6280942 h 6280942"/>
              <a:gd name="connsiteX38" fmla="*/ 4250671 w 11481955"/>
              <a:gd name="connsiteY38" fmla="*/ 6280942 h 6280942"/>
              <a:gd name="connsiteX39" fmla="*/ 3453530 w 11481955"/>
              <a:gd name="connsiteY39" fmla="*/ 6280942 h 6280942"/>
              <a:gd name="connsiteX40" fmla="*/ 2864339 w 11481955"/>
              <a:gd name="connsiteY40" fmla="*/ 6280942 h 6280942"/>
              <a:gd name="connsiteX41" fmla="*/ 2275149 w 11481955"/>
              <a:gd name="connsiteY41" fmla="*/ 6280942 h 6280942"/>
              <a:gd name="connsiteX42" fmla="*/ 1685958 w 11481955"/>
              <a:gd name="connsiteY42" fmla="*/ 6280942 h 6280942"/>
              <a:gd name="connsiteX43" fmla="*/ 542234 w 11481955"/>
              <a:gd name="connsiteY43" fmla="*/ 6280942 h 6280942"/>
              <a:gd name="connsiteX44" fmla="*/ 0 w 11481955"/>
              <a:gd name="connsiteY44" fmla="*/ 5738708 h 6280942"/>
              <a:gd name="connsiteX45" fmla="*/ 0 w 11481955"/>
              <a:gd name="connsiteY45" fmla="*/ 5089149 h 6280942"/>
              <a:gd name="connsiteX46" fmla="*/ 0 w 11481955"/>
              <a:gd name="connsiteY46" fmla="*/ 4387625 h 6280942"/>
              <a:gd name="connsiteX47" fmla="*/ 0 w 11481955"/>
              <a:gd name="connsiteY47" fmla="*/ 3841995 h 6280942"/>
              <a:gd name="connsiteX48" fmla="*/ 0 w 11481955"/>
              <a:gd name="connsiteY48" fmla="*/ 3296365 h 6280942"/>
              <a:gd name="connsiteX49" fmla="*/ 0 w 11481955"/>
              <a:gd name="connsiteY49" fmla="*/ 2698771 h 6280942"/>
              <a:gd name="connsiteX50" fmla="*/ 0 w 11481955"/>
              <a:gd name="connsiteY50" fmla="*/ 1945282 h 6280942"/>
              <a:gd name="connsiteX51" fmla="*/ 0 w 11481955"/>
              <a:gd name="connsiteY51" fmla="*/ 1347687 h 6280942"/>
              <a:gd name="connsiteX52" fmla="*/ 0 w 11481955"/>
              <a:gd name="connsiteY52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80942" fill="none" extrusionOk="0">
                <a:moveTo>
                  <a:pt x="0" y="542234"/>
                </a:moveTo>
                <a:cubicBezTo>
                  <a:pt x="-15670" y="203087"/>
                  <a:pt x="307153" y="-3538"/>
                  <a:pt x="542234" y="0"/>
                </a:cubicBezTo>
                <a:cubicBezTo>
                  <a:pt x="831113" y="16187"/>
                  <a:pt x="1049602" y="37883"/>
                  <a:pt x="1443350" y="0"/>
                </a:cubicBezTo>
                <a:cubicBezTo>
                  <a:pt x="1837098" y="-37883"/>
                  <a:pt x="1770170" y="-23340"/>
                  <a:pt x="1928566" y="0"/>
                </a:cubicBezTo>
                <a:cubicBezTo>
                  <a:pt x="2086962" y="23340"/>
                  <a:pt x="2265480" y="-21701"/>
                  <a:pt x="2413782" y="0"/>
                </a:cubicBezTo>
                <a:cubicBezTo>
                  <a:pt x="2562084" y="21701"/>
                  <a:pt x="2682285" y="-8886"/>
                  <a:pt x="2795023" y="0"/>
                </a:cubicBezTo>
                <a:cubicBezTo>
                  <a:pt x="2907761" y="8886"/>
                  <a:pt x="3049610" y="-18931"/>
                  <a:pt x="3280239" y="0"/>
                </a:cubicBezTo>
                <a:cubicBezTo>
                  <a:pt x="3510868" y="18931"/>
                  <a:pt x="3727382" y="33709"/>
                  <a:pt x="3973405" y="0"/>
                </a:cubicBezTo>
                <a:cubicBezTo>
                  <a:pt x="4219428" y="-33709"/>
                  <a:pt x="4326169" y="9074"/>
                  <a:pt x="4666571" y="0"/>
                </a:cubicBezTo>
                <a:cubicBezTo>
                  <a:pt x="5006973" y="-9074"/>
                  <a:pt x="5034337" y="24095"/>
                  <a:pt x="5359736" y="0"/>
                </a:cubicBezTo>
                <a:cubicBezTo>
                  <a:pt x="5685135" y="-24095"/>
                  <a:pt x="5664068" y="-23103"/>
                  <a:pt x="5844952" y="0"/>
                </a:cubicBezTo>
                <a:cubicBezTo>
                  <a:pt x="6025836" y="23103"/>
                  <a:pt x="6443270" y="-16142"/>
                  <a:pt x="6642093" y="0"/>
                </a:cubicBezTo>
                <a:cubicBezTo>
                  <a:pt x="6840916" y="16142"/>
                  <a:pt x="7021564" y="3740"/>
                  <a:pt x="7127309" y="0"/>
                </a:cubicBezTo>
                <a:cubicBezTo>
                  <a:pt x="7233054" y="-3740"/>
                  <a:pt x="7592129" y="36107"/>
                  <a:pt x="7924450" y="0"/>
                </a:cubicBezTo>
                <a:cubicBezTo>
                  <a:pt x="8256771" y="-36107"/>
                  <a:pt x="8623277" y="11846"/>
                  <a:pt x="8825565" y="0"/>
                </a:cubicBezTo>
                <a:cubicBezTo>
                  <a:pt x="9027854" y="-11846"/>
                  <a:pt x="9385235" y="11930"/>
                  <a:pt x="9726681" y="0"/>
                </a:cubicBezTo>
                <a:cubicBezTo>
                  <a:pt x="10068127" y="-11930"/>
                  <a:pt x="10189165" y="27472"/>
                  <a:pt x="10315872" y="0"/>
                </a:cubicBezTo>
                <a:cubicBezTo>
                  <a:pt x="10442579" y="-27472"/>
                  <a:pt x="10740014" y="-8829"/>
                  <a:pt x="10939721" y="0"/>
                </a:cubicBezTo>
                <a:cubicBezTo>
                  <a:pt x="11236943" y="67716"/>
                  <a:pt x="11496232" y="262097"/>
                  <a:pt x="11481955" y="542234"/>
                </a:cubicBezTo>
                <a:cubicBezTo>
                  <a:pt x="11503219" y="793841"/>
                  <a:pt x="11464100" y="1013156"/>
                  <a:pt x="11481955" y="1139829"/>
                </a:cubicBezTo>
                <a:cubicBezTo>
                  <a:pt x="11499810" y="1266503"/>
                  <a:pt x="11481518" y="1514413"/>
                  <a:pt x="11481955" y="1685458"/>
                </a:cubicBezTo>
                <a:cubicBezTo>
                  <a:pt x="11482392" y="1856503"/>
                  <a:pt x="11488368" y="2233077"/>
                  <a:pt x="11481955" y="2386982"/>
                </a:cubicBezTo>
                <a:cubicBezTo>
                  <a:pt x="11475542" y="2540887"/>
                  <a:pt x="11503240" y="2771869"/>
                  <a:pt x="11481955" y="2984577"/>
                </a:cubicBezTo>
                <a:cubicBezTo>
                  <a:pt x="11460670" y="3197286"/>
                  <a:pt x="11482808" y="3350982"/>
                  <a:pt x="11481955" y="3634136"/>
                </a:cubicBezTo>
                <a:cubicBezTo>
                  <a:pt x="11481102" y="3917290"/>
                  <a:pt x="11477060" y="3981197"/>
                  <a:pt x="11481955" y="4231731"/>
                </a:cubicBezTo>
                <a:cubicBezTo>
                  <a:pt x="11486850" y="4482265"/>
                  <a:pt x="11482935" y="4628020"/>
                  <a:pt x="11481955" y="4985219"/>
                </a:cubicBezTo>
                <a:cubicBezTo>
                  <a:pt x="11480975" y="5342418"/>
                  <a:pt x="11492681" y="5411065"/>
                  <a:pt x="11481955" y="5738708"/>
                </a:cubicBezTo>
                <a:cubicBezTo>
                  <a:pt x="11440517" y="6061746"/>
                  <a:pt x="11229018" y="6265762"/>
                  <a:pt x="10939721" y="6280942"/>
                </a:cubicBezTo>
                <a:cubicBezTo>
                  <a:pt x="10798910" y="6286392"/>
                  <a:pt x="10624377" y="6254706"/>
                  <a:pt x="10350530" y="6280942"/>
                </a:cubicBezTo>
                <a:cubicBezTo>
                  <a:pt x="10076683" y="6307178"/>
                  <a:pt x="9822596" y="6304073"/>
                  <a:pt x="9657364" y="6280942"/>
                </a:cubicBezTo>
                <a:cubicBezTo>
                  <a:pt x="9492132" y="6257811"/>
                  <a:pt x="9175553" y="6300638"/>
                  <a:pt x="8964198" y="6280942"/>
                </a:cubicBezTo>
                <a:cubicBezTo>
                  <a:pt x="8752843" y="6261246"/>
                  <a:pt x="8642151" y="6252581"/>
                  <a:pt x="8375008" y="6280942"/>
                </a:cubicBezTo>
                <a:cubicBezTo>
                  <a:pt x="8107865" y="6309304"/>
                  <a:pt x="7837079" y="6315881"/>
                  <a:pt x="7473892" y="6280942"/>
                </a:cubicBezTo>
                <a:cubicBezTo>
                  <a:pt x="7110705" y="6246003"/>
                  <a:pt x="7135243" y="6268137"/>
                  <a:pt x="6988676" y="6280942"/>
                </a:cubicBezTo>
                <a:cubicBezTo>
                  <a:pt x="6842109" y="6293747"/>
                  <a:pt x="6758605" y="6295391"/>
                  <a:pt x="6607435" y="6280942"/>
                </a:cubicBezTo>
                <a:cubicBezTo>
                  <a:pt x="6456265" y="6266493"/>
                  <a:pt x="6158794" y="6277837"/>
                  <a:pt x="5810294" y="6280942"/>
                </a:cubicBezTo>
                <a:cubicBezTo>
                  <a:pt x="5461794" y="6284047"/>
                  <a:pt x="5507598" y="6265410"/>
                  <a:pt x="5325078" y="6280942"/>
                </a:cubicBezTo>
                <a:cubicBezTo>
                  <a:pt x="5142558" y="6296474"/>
                  <a:pt x="4957074" y="6268252"/>
                  <a:pt x="4631912" y="6280942"/>
                </a:cubicBezTo>
                <a:cubicBezTo>
                  <a:pt x="4306750" y="6293632"/>
                  <a:pt x="4378734" y="6271658"/>
                  <a:pt x="4250671" y="6280942"/>
                </a:cubicBezTo>
                <a:cubicBezTo>
                  <a:pt x="4122608" y="6290226"/>
                  <a:pt x="3766005" y="6276844"/>
                  <a:pt x="3453530" y="6280942"/>
                </a:cubicBezTo>
                <a:cubicBezTo>
                  <a:pt x="3141055" y="6285040"/>
                  <a:pt x="3122374" y="6299440"/>
                  <a:pt x="2864339" y="6280942"/>
                </a:cubicBezTo>
                <a:cubicBezTo>
                  <a:pt x="2606304" y="6262444"/>
                  <a:pt x="2498623" y="6309267"/>
                  <a:pt x="2275149" y="6280942"/>
                </a:cubicBezTo>
                <a:cubicBezTo>
                  <a:pt x="2051675" y="6252618"/>
                  <a:pt x="1929212" y="6299309"/>
                  <a:pt x="1685958" y="6280942"/>
                </a:cubicBezTo>
                <a:cubicBezTo>
                  <a:pt x="1442704" y="6262575"/>
                  <a:pt x="920207" y="6247384"/>
                  <a:pt x="542234" y="6280942"/>
                </a:cubicBezTo>
                <a:cubicBezTo>
                  <a:pt x="255038" y="6314697"/>
                  <a:pt x="40433" y="6096663"/>
                  <a:pt x="0" y="5738708"/>
                </a:cubicBezTo>
                <a:cubicBezTo>
                  <a:pt x="14177" y="5571695"/>
                  <a:pt x="-25188" y="5407502"/>
                  <a:pt x="0" y="5089149"/>
                </a:cubicBezTo>
                <a:cubicBezTo>
                  <a:pt x="25188" y="4770796"/>
                  <a:pt x="7196" y="4654152"/>
                  <a:pt x="0" y="4387625"/>
                </a:cubicBezTo>
                <a:cubicBezTo>
                  <a:pt x="-7196" y="4121098"/>
                  <a:pt x="13006" y="4003445"/>
                  <a:pt x="0" y="3841995"/>
                </a:cubicBezTo>
                <a:cubicBezTo>
                  <a:pt x="-13006" y="3680545"/>
                  <a:pt x="2413" y="3418055"/>
                  <a:pt x="0" y="3296365"/>
                </a:cubicBezTo>
                <a:cubicBezTo>
                  <a:pt x="-2413" y="3174675"/>
                  <a:pt x="24092" y="2901493"/>
                  <a:pt x="0" y="2698771"/>
                </a:cubicBezTo>
                <a:cubicBezTo>
                  <a:pt x="-24092" y="2496049"/>
                  <a:pt x="29918" y="2179200"/>
                  <a:pt x="0" y="1945282"/>
                </a:cubicBezTo>
                <a:cubicBezTo>
                  <a:pt x="-29918" y="1711364"/>
                  <a:pt x="10372" y="1507547"/>
                  <a:pt x="0" y="1347687"/>
                </a:cubicBezTo>
                <a:cubicBezTo>
                  <a:pt x="-10372" y="1187827"/>
                  <a:pt x="-32674" y="904055"/>
                  <a:pt x="0" y="542234"/>
                </a:cubicBezTo>
                <a:close/>
              </a:path>
              <a:path w="11481955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942095" y="20498"/>
                  <a:pt x="1005901" y="-25710"/>
                  <a:pt x="1443350" y="0"/>
                </a:cubicBezTo>
                <a:cubicBezTo>
                  <a:pt x="1880799" y="25710"/>
                  <a:pt x="1750734" y="11522"/>
                  <a:pt x="1928566" y="0"/>
                </a:cubicBezTo>
                <a:cubicBezTo>
                  <a:pt x="2106398" y="-11522"/>
                  <a:pt x="2244367" y="-2954"/>
                  <a:pt x="2517757" y="0"/>
                </a:cubicBezTo>
                <a:cubicBezTo>
                  <a:pt x="2791147" y="2954"/>
                  <a:pt x="3108735" y="9064"/>
                  <a:pt x="3314897" y="0"/>
                </a:cubicBezTo>
                <a:cubicBezTo>
                  <a:pt x="3521059" y="-9064"/>
                  <a:pt x="3575862" y="18909"/>
                  <a:pt x="3800113" y="0"/>
                </a:cubicBezTo>
                <a:cubicBezTo>
                  <a:pt x="4024364" y="-18909"/>
                  <a:pt x="4468660" y="16095"/>
                  <a:pt x="4701229" y="0"/>
                </a:cubicBezTo>
                <a:cubicBezTo>
                  <a:pt x="4933798" y="-16095"/>
                  <a:pt x="5204408" y="18530"/>
                  <a:pt x="5498369" y="0"/>
                </a:cubicBezTo>
                <a:cubicBezTo>
                  <a:pt x="5792330" y="-18530"/>
                  <a:pt x="6035665" y="-16435"/>
                  <a:pt x="6191535" y="0"/>
                </a:cubicBezTo>
                <a:cubicBezTo>
                  <a:pt x="6347405" y="16435"/>
                  <a:pt x="6426615" y="13777"/>
                  <a:pt x="6572776" y="0"/>
                </a:cubicBezTo>
                <a:cubicBezTo>
                  <a:pt x="6718937" y="-13777"/>
                  <a:pt x="7168442" y="-43474"/>
                  <a:pt x="7473892" y="0"/>
                </a:cubicBezTo>
                <a:cubicBezTo>
                  <a:pt x="7779342" y="43474"/>
                  <a:pt x="7917817" y="14821"/>
                  <a:pt x="8063083" y="0"/>
                </a:cubicBezTo>
                <a:cubicBezTo>
                  <a:pt x="8208349" y="-14821"/>
                  <a:pt x="8317468" y="1474"/>
                  <a:pt x="8548299" y="0"/>
                </a:cubicBezTo>
                <a:cubicBezTo>
                  <a:pt x="8779130" y="-1474"/>
                  <a:pt x="8824899" y="-3921"/>
                  <a:pt x="8929540" y="0"/>
                </a:cubicBezTo>
                <a:cubicBezTo>
                  <a:pt x="9034181" y="3921"/>
                  <a:pt x="9366424" y="-13616"/>
                  <a:pt x="9622706" y="0"/>
                </a:cubicBezTo>
                <a:cubicBezTo>
                  <a:pt x="9878988" y="13616"/>
                  <a:pt x="9830067" y="-11178"/>
                  <a:pt x="10003947" y="0"/>
                </a:cubicBezTo>
                <a:cubicBezTo>
                  <a:pt x="10177827" y="11178"/>
                  <a:pt x="10654724" y="-19424"/>
                  <a:pt x="10939721" y="0"/>
                </a:cubicBezTo>
                <a:cubicBezTo>
                  <a:pt x="11242871" y="41674"/>
                  <a:pt x="11517578" y="184050"/>
                  <a:pt x="11481955" y="542234"/>
                </a:cubicBezTo>
                <a:cubicBezTo>
                  <a:pt x="11508934" y="703719"/>
                  <a:pt x="11483937" y="1109949"/>
                  <a:pt x="11481955" y="1295723"/>
                </a:cubicBezTo>
                <a:cubicBezTo>
                  <a:pt x="11479973" y="1481497"/>
                  <a:pt x="11505568" y="1798550"/>
                  <a:pt x="11481955" y="2049211"/>
                </a:cubicBezTo>
                <a:cubicBezTo>
                  <a:pt x="11458342" y="2299872"/>
                  <a:pt x="11486427" y="2431592"/>
                  <a:pt x="11481955" y="2542876"/>
                </a:cubicBezTo>
                <a:cubicBezTo>
                  <a:pt x="11477483" y="2654160"/>
                  <a:pt x="11488574" y="3026937"/>
                  <a:pt x="11481955" y="3192436"/>
                </a:cubicBezTo>
                <a:cubicBezTo>
                  <a:pt x="11475336" y="3357935"/>
                  <a:pt x="11492961" y="3617859"/>
                  <a:pt x="11481955" y="3893960"/>
                </a:cubicBezTo>
                <a:cubicBezTo>
                  <a:pt x="11470949" y="4170061"/>
                  <a:pt x="11478023" y="4235534"/>
                  <a:pt x="11481955" y="4439590"/>
                </a:cubicBezTo>
                <a:cubicBezTo>
                  <a:pt x="11485888" y="4643646"/>
                  <a:pt x="11457467" y="4843028"/>
                  <a:pt x="11481955" y="5037184"/>
                </a:cubicBezTo>
                <a:cubicBezTo>
                  <a:pt x="11506443" y="5231340"/>
                  <a:pt x="11451645" y="5466258"/>
                  <a:pt x="11481955" y="5738708"/>
                </a:cubicBezTo>
                <a:cubicBezTo>
                  <a:pt x="11523514" y="6027687"/>
                  <a:pt x="11236551" y="6320608"/>
                  <a:pt x="10939721" y="6280942"/>
                </a:cubicBezTo>
                <a:cubicBezTo>
                  <a:pt x="10771919" y="6259740"/>
                  <a:pt x="10576592" y="6264850"/>
                  <a:pt x="10454505" y="6280942"/>
                </a:cubicBezTo>
                <a:cubicBezTo>
                  <a:pt x="10332418" y="6297034"/>
                  <a:pt x="9942632" y="6310718"/>
                  <a:pt x="9657364" y="6280942"/>
                </a:cubicBezTo>
                <a:cubicBezTo>
                  <a:pt x="9372096" y="6251166"/>
                  <a:pt x="9286870" y="6291672"/>
                  <a:pt x="9172148" y="6280942"/>
                </a:cubicBezTo>
                <a:cubicBezTo>
                  <a:pt x="9057426" y="6270212"/>
                  <a:pt x="8862661" y="6263212"/>
                  <a:pt x="8582957" y="6280942"/>
                </a:cubicBezTo>
                <a:cubicBezTo>
                  <a:pt x="8303253" y="6298672"/>
                  <a:pt x="7961447" y="6261401"/>
                  <a:pt x="7681842" y="6280942"/>
                </a:cubicBezTo>
                <a:cubicBezTo>
                  <a:pt x="7402237" y="6300483"/>
                  <a:pt x="7365623" y="6300156"/>
                  <a:pt x="7092651" y="6280942"/>
                </a:cubicBezTo>
                <a:cubicBezTo>
                  <a:pt x="6819679" y="6261728"/>
                  <a:pt x="6766563" y="6258038"/>
                  <a:pt x="6503460" y="6280942"/>
                </a:cubicBezTo>
                <a:cubicBezTo>
                  <a:pt x="6240357" y="6303846"/>
                  <a:pt x="5800174" y="6299224"/>
                  <a:pt x="5602344" y="6280942"/>
                </a:cubicBezTo>
                <a:cubicBezTo>
                  <a:pt x="5404514" y="6262660"/>
                  <a:pt x="5006673" y="6288091"/>
                  <a:pt x="4805204" y="6280942"/>
                </a:cubicBezTo>
                <a:cubicBezTo>
                  <a:pt x="4603735" y="6273793"/>
                  <a:pt x="4316644" y="6271969"/>
                  <a:pt x="4112038" y="6280942"/>
                </a:cubicBezTo>
                <a:cubicBezTo>
                  <a:pt x="3907432" y="6289915"/>
                  <a:pt x="3572087" y="6312762"/>
                  <a:pt x="3418872" y="6280942"/>
                </a:cubicBezTo>
                <a:cubicBezTo>
                  <a:pt x="3265657" y="6249122"/>
                  <a:pt x="3026535" y="6277597"/>
                  <a:pt x="2725706" y="6280942"/>
                </a:cubicBezTo>
                <a:cubicBezTo>
                  <a:pt x="2424877" y="6284287"/>
                  <a:pt x="2268163" y="6309805"/>
                  <a:pt x="2136515" y="6280942"/>
                </a:cubicBezTo>
                <a:cubicBezTo>
                  <a:pt x="2004867" y="6252079"/>
                  <a:pt x="1537869" y="6266458"/>
                  <a:pt x="1235400" y="6280942"/>
                </a:cubicBezTo>
                <a:cubicBezTo>
                  <a:pt x="932932" y="6295426"/>
                  <a:pt x="713847" y="6254614"/>
                  <a:pt x="542234" y="6280942"/>
                </a:cubicBezTo>
                <a:cubicBezTo>
                  <a:pt x="282525" y="6229257"/>
                  <a:pt x="-18816" y="6019316"/>
                  <a:pt x="0" y="5738708"/>
                </a:cubicBezTo>
                <a:cubicBezTo>
                  <a:pt x="-32420" y="5561793"/>
                  <a:pt x="15100" y="5268299"/>
                  <a:pt x="0" y="5037184"/>
                </a:cubicBezTo>
                <a:cubicBezTo>
                  <a:pt x="-15100" y="4806069"/>
                  <a:pt x="17071" y="4638494"/>
                  <a:pt x="0" y="4335660"/>
                </a:cubicBezTo>
                <a:cubicBezTo>
                  <a:pt x="-17071" y="4032826"/>
                  <a:pt x="-20994" y="3879545"/>
                  <a:pt x="0" y="3634136"/>
                </a:cubicBezTo>
                <a:cubicBezTo>
                  <a:pt x="20994" y="3388727"/>
                  <a:pt x="19848" y="3198133"/>
                  <a:pt x="0" y="2984577"/>
                </a:cubicBezTo>
                <a:cubicBezTo>
                  <a:pt x="-19848" y="2771021"/>
                  <a:pt x="-15120" y="2611477"/>
                  <a:pt x="0" y="2386982"/>
                </a:cubicBezTo>
                <a:cubicBezTo>
                  <a:pt x="15120" y="2162487"/>
                  <a:pt x="25773" y="1945721"/>
                  <a:pt x="0" y="1633494"/>
                </a:cubicBezTo>
                <a:cubicBezTo>
                  <a:pt x="-25773" y="1321267"/>
                  <a:pt x="15598" y="787397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2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/>
              <a:t>Tính: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69F8314-54A6-F19C-56E7-F39AB5B9F8AD}"/>
                  </a:ext>
                </a:extLst>
              </p:cNvPr>
              <p:cNvSpPr/>
              <p:nvPr/>
            </p:nvSpPr>
            <p:spPr>
              <a:xfrm>
                <a:off x="603849" y="1798999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69F8314-54A6-F19C-56E7-F39AB5B9F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9" y="1798999"/>
                <a:ext cx="3200400" cy="14535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4EB9E01-DCEF-05A3-009A-6CB5D85FA1C3}"/>
                  </a:ext>
                </a:extLst>
              </p:cNvPr>
              <p:cNvSpPr/>
              <p:nvPr/>
            </p:nvSpPr>
            <p:spPr>
              <a:xfrm>
                <a:off x="6944264" y="1769473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4EB9E01-DCEF-05A3-009A-6CB5D85FA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64" y="1769473"/>
                <a:ext cx="3200400" cy="145355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DBE6F6A-A2F2-E357-3BDE-1323F62A7CA1}"/>
                  </a:ext>
                </a:extLst>
              </p:cNvPr>
              <p:cNvSpPr/>
              <p:nvPr/>
            </p:nvSpPr>
            <p:spPr>
              <a:xfrm>
                <a:off x="603849" y="4119505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c) </a:t>
                </a:r>
                <a:r>
                  <a:rPr lang="en-GB" sz="4800" dirty="0">
                    <a:solidFill>
                      <a:schemeClr val="tx1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GB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DBE6F6A-A2F2-E357-3BDE-1323F62A7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9" y="4119505"/>
                <a:ext cx="3200400" cy="1453551"/>
              </a:xfrm>
              <a:prstGeom prst="roundRect">
                <a:avLst/>
              </a:prstGeom>
              <a:blipFill>
                <a:blip r:embed="rId6"/>
                <a:stretch>
                  <a:fillRect b="-164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6094844-E0A7-0F9D-7E8F-C9E3E6C14294}"/>
                  </a:ext>
                </a:extLst>
              </p:cNvPr>
              <p:cNvSpPr/>
              <p:nvPr/>
            </p:nvSpPr>
            <p:spPr>
              <a:xfrm>
                <a:off x="6866627" y="4119504"/>
                <a:ext cx="3200400" cy="1453551"/>
              </a:xfrm>
              <a:prstGeom prst="round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6094844-E0A7-0F9D-7E8F-C9E3E6C14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627" y="4119504"/>
                <a:ext cx="3200400" cy="145355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4128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F1E6-0D59-CC10-93F9-1CE08F5F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2E5E0-4549-EF68-5A42-161A2206C9BE}"/>
              </a:ext>
            </a:extLst>
          </p:cNvPr>
          <p:cNvSpPr/>
          <p:nvPr/>
        </p:nvSpPr>
        <p:spPr>
          <a:xfrm>
            <a:off x="322118" y="332509"/>
            <a:ext cx="11654222" cy="6280942"/>
          </a:xfrm>
          <a:custGeom>
            <a:avLst/>
            <a:gdLst>
              <a:gd name="connsiteX0" fmla="*/ 0 w 11654222"/>
              <a:gd name="connsiteY0" fmla="*/ 542234 h 6280942"/>
              <a:gd name="connsiteX1" fmla="*/ 542234 w 11654222"/>
              <a:gd name="connsiteY1" fmla="*/ 0 h 6280942"/>
              <a:gd name="connsiteX2" fmla="*/ 885751 w 11654222"/>
              <a:gd name="connsiteY2" fmla="*/ 0 h 6280942"/>
              <a:gd name="connsiteX3" fmla="*/ 1334966 w 11654222"/>
              <a:gd name="connsiteY3" fmla="*/ 0 h 6280942"/>
              <a:gd name="connsiteX4" fmla="*/ 1678483 w 11654222"/>
              <a:gd name="connsiteY4" fmla="*/ 0 h 6280942"/>
              <a:gd name="connsiteX5" fmla="*/ 2127697 w 11654222"/>
              <a:gd name="connsiteY5" fmla="*/ 0 h 6280942"/>
              <a:gd name="connsiteX6" fmla="*/ 2788307 w 11654222"/>
              <a:gd name="connsiteY6" fmla="*/ 0 h 6280942"/>
              <a:gd name="connsiteX7" fmla="*/ 3448916 w 11654222"/>
              <a:gd name="connsiteY7" fmla="*/ 0 h 6280942"/>
              <a:gd name="connsiteX8" fmla="*/ 4109526 w 11654222"/>
              <a:gd name="connsiteY8" fmla="*/ 0 h 6280942"/>
              <a:gd name="connsiteX9" fmla="*/ 4558741 w 11654222"/>
              <a:gd name="connsiteY9" fmla="*/ 0 h 6280942"/>
              <a:gd name="connsiteX10" fmla="*/ 5325048 w 11654222"/>
              <a:gd name="connsiteY10" fmla="*/ 0 h 6280942"/>
              <a:gd name="connsiteX11" fmla="*/ 5774262 w 11654222"/>
              <a:gd name="connsiteY11" fmla="*/ 0 h 6280942"/>
              <a:gd name="connsiteX12" fmla="*/ 6540569 w 11654222"/>
              <a:gd name="connsiteY12" fmla="*/ 0 h 6280942"/>
              <a:gd name="connsiteX13" fmla="*/ 7412574 w 11654222"/>
              <a:gd name="connsiteY13" fmla="*/ 0 h 6280942"/>
              <a:gd name="connsiteX14" fmla="*/ 8284579 w 11654222"/>
              <a:gd name="connsiteY14" fmla="*/ 0 h 6280942"/>
              <a:gd name="connsiteX15" fmla="*/ 8839491 w 11654222"/>
              <a:gd name="connsiteY15" fmla="*/ 0 h 6280942"/>
              <a:gd name="connsiteX16" fmla="*/ 9605798 w 11654222"/>
              <a:gd name="connsiteY16" fmla="*/ 0 h 6280942"/>
              <a:gd name="connsiteX17" fmla="*/ 10055013 w 11654222"/>
              <a:gd name="connsiteY17" fmla="*/ 0 h 6280942"/>
              <a:gd name="connsiteX18" fmla="*/ 11111988 w 11654222"/>
              <a:gd name="connsiteY18" fmla="*/ 0 h 6280942"/>
              <a:gd name="connsiteX19" fmla="*/ 11654222 w 11654222"/>
              <a:gd name="connsiteY19" fmla="*/ 542234 h 6280942"/>
              <a:gd name="connsiteX20" fmla="*/ 11654222 w 11654222"/>
              <a:gd name="connsiteY20" fmla="*/ 1035899 h 6280942"/>
              <a:gd name="connsiteX21" fmla="*/ 11654222 w 11654222"/>
              <a:gd name="connsiteY21" fmla="*/ 1633494 h 6280942"/>
              <a:gd name="connsiteX22" fmla="*/ 11654222 w 11654222"/>
              <a:gd name="connsiteY22" fmla="*/ 2283053 h 6280942"/>
              <a:gd name="connsiteX23" fmla="*/ 11654222 w 11654222"/>
              <a:gd name="connsiteY23" fmla="*/ 2880647 h 6280942"/>
              <a:gd name="connsiteX24" fmla="*/ 11654222 w 11654222"/>
              <a:gd name="connsiteY24" fmla="*/ 3634136 h 6280942"/>
              <a:gd name="connsiteX25" fmla="*/ 11654222 w 11654222"/>
              <a:gd name="connsiteY25" fmla="*/ 4127801 h 6280942"/>
              <a:gd name="connsiteX26" fmla="*/ 11654222 w 11654222"/>
              <a:gd name="connsiteY26" fmla="*/ 4725396 h 6280942"/>
              <a:gd name="connsiteX27" fmla="*/ 11654222 w 11654222"/>
              <a:gd name="connsiteY27" fmla="*/ 5738708 h 6280942"/>
              <a:gd name="connsiteX28" fmla="*/ 11111988 w 11654222"/>
              <a:gd name="connsiteY28" fmla="*/ 6280942 h 6280942"/>
              <a:gd name="connsiteX29" fmla="*/ 10768471 w 11654222"/>
              <a:gd name="connsiteY29" fmla="*/ 6280942 h 6280942"/>
              <a:gd name="connsiteX30" fmla="*/ 10213559 w 11654222"/>
              <a:gd name="connsiteY30" fmla="*/ 6280942 h 6280942"/>
              <a:gd name="connsiteX31" fmla="*/ 9341554 w 11654222"/>
              <a:gd name="connsiteY31" fmla="*/ 6280942 h 6280942"/>
              <a:gd name="connsiteX32" fmla="*/ 8892340 w 11654222"/>
              <a:gd name="connsiteY32" fmla="*/ 6280942 h 6280942"/>
              <a:gd name="connsiteX33" fmla="*/ 8548823 w 11654222"/>
              <a:gd name="connsiteY33" fmla="*/ 6280942 h 6280942"/>
              <a:gd name="connsiteX34" fmla="*/ 7782515 w 11654222"/>
              <a:gd name="connsiteY34" fmla="*/ 6280942 h 6280942"/>
              <a:gd name="connsiteX35" fmla="*/ 7333301 w 11654222"/>
              <a:gd name="connsiteY35" fmla="*/ 6280942 h 6280942"/>
              <a:gd name="connsiteX36" fmla="*/ 6672691 w 11654222"/>
              <a:gd name="connsiteY36" fmla="*/ 6280942 h 6280942"/>
              <a:gd name="connsiteX37" fmla="*/ 6329174 w 11654222"/>
              <a:gd name="connsiteY37" fmla="*/ 6280942 h 6280942"/>
              <a:gd name="connsiteX38" fmla="*/ 5562867 w 11654222"/>
              <a:gd name="connsiteY38" fmla="*/ 6280942 h 6280942"/>
              <a:gd name="connsiteX39" fmla="*/ 5007955 w 11654222"/>
              <a:gd name="connsiteY39" fmla="*/ 6280942 h 6280942"/>
              <a:gd name="connsiteX40" fmla="*/ 4453043 w 11654222"/>
              <a:gd name="connsiteY40" fmla="*/ 6280942 h 6280942"/>
              <a:gd name="connsiteX41" fmla="*/ 3898131 w 11654222"/>
              <a:gd name="connsiteY41" fmla="*/ 6280942 h 6280942"/>
              <a:gd name="connsiteX42" fmla="*/ 3026126 w 11654222"/>
              <a:gd name="connsiteY42" fmla="*/ 6280942 h 6280942"/>
              <a:gd name="connsiteX43" fmla="*/ 2259819 w 11654222"/>
              <a:gd name="connsiteY43" fmla="*/ 6280942 h 6280942"/>
              <a:gd name="connsiteX44" fmla="*/ 1810604 w 11654222"/>
              <a:gd name="connsiteY44" fmla="*/ 6280942 h 6280942"/>
              <a:gd name="connsiteX45" fmla="*/ 1255692 w 11654222"/>
              <a:gd name="connsiteY45" fmla="*/ 6280942 h 6280942"/>
              <a:gd name="connsiteX46" fmla="*/ 542234 w 11654222"/>
              <a:gd name="connsiteY46" fmla="*/ 6280942 h 6280942"/>
              <a:gd name="connsiteX47" fmla="*/ 0 w 11654222"/>
              <a:gd name="connsiteY47" fmla="*/ 5738708 h 6280942"/>
              <a:gd name="connsiteX48" fmla="*/ 0 w 11654222"/>
              <a:gd name="connsiteY48" fmla="*/ 4985219 h 6280942"/>
              <a:gd name="connsiteX49" fmla="*/ 0 w 11654222"/>
              <a:gd name="connsiteY49" fmla="*/ 4231731 h 6280942"/>
              <a:gd name="connsiteX50" fmla="*/ 0 w 11654222"/>
              <a:gd name="connsiteY50" fmla="*/ 3634136 h 6280942"/>
              <a:gd name="connsiteX51" fmla="*/ 0 w 11654222"/>
              <a:gd name="connsiteY51" fmla="*/ 3036542 h 6280942"/>
              <a:gd name="connsiteX52" fmla="*/ 0 w 11654222"/>
              <a:gd name="connsiteY52" fmla="*/ 2283053 h 6280942"/>
              <a:gd name="connsiteX53" fmla="*/ 0 w 11654222"/>
              <a:gd name="connsiteY53" fmla="*/ 1737423 h 6280942"/>
              <a:gd name="connsiteX54" fmla="*/ 0 w 11654222"/>
              <a:gd name="connsiteY54" fmla="*/ 1139829 h 6280942"/>
              <a:gd name="connsiteX55" fmla="*/ 0 w 11654222"/>
              <a:gd name="connsiteY55" fmla="*/ 542234 h 62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54222" h="6280942" fill="none" extrusionOk="0">
                <a:moveTo>
                  <a:pt x="0" y="542234"/>
                </a:moveTo>
                <a:cubicBezTo>
                  <a:pt x="-40438" y="281867"/>
                  <a:pt x="281026" y="58902"/>
                  <a:pt x="542234" y="0"/>
                </a:cubicBezTo>
                <a:cubicBezTo>
                  <a:pt x="665911" y="6689"/>
                  <a:pt x="752164" y="12158"/>
                  <a:pt x="885751" y="0"/>
                </a:cubicBezTo>
                <a:cubicBezTo>
                  <a:pt x="1019338" y="-12158"/>
                  <a:pt x="1112001" y="3628"/>
                  <a:pt x="1334966" y="0"/>
                </a:cubicBezTo>
                <a:cubicBezTo>
                  <a:pt x="1557932" y="-3628"/>
                  <a:pt x="1543900" y="-13110"/>
                  <a:pt x="1678483" y="0"/>
                </a:cubicBezTo>
                <a:cubicBezTo>
                  <a:pt x="1813066" y="13110"/>
                  <a:pt x="2006937" y="1349"/>
                  <a:pt x="2127697" y="0"/>
                </a:cubicBezTo>
                <a:cubicBezTo>
                  <a:pt x="2248457" y="-1349"/>
                  <a:pt x="2578978" y="-8765"/>
                  <a:pt x="2788307" y="0"/>
                </a:cubicBezTo>
                <a:cubicBezTo>
                  <a:pt x="2997636" y="8765"/>
                  <a:pt x="3249141" y="18377"/>
                  <a:pt x="3448916" y="0"/>
                </a:cubicBezTo>
                <a:cubicBezTo>
                  <a:pt x="3648691" y="-18377"/>
                  <a:pt x="3927061" y="-7376"/>
                  <a:pt x="4109526" y="0"/>
                </a:cubicBezTo>
                <a:cubicBezTo>
                  <a:pt x="4291991" y="7376"/>
                  <a:pt x="4365857" y="-1544"/>
                  <a:pt x="4558741" y="0"/>
                </a:cubicBezTo>
                <a:cubicBezTo>
                  <a:pt x="4751626" y="1544"/>
                  <a:pt x="5162407" y="33486"/>
                  <a:pt x="5325048" y="0"/>
                </a:cubicBezTo>
                <a:cubicBezTo>
                  <a:pt x="5487689" y="-33486"/>
                  <a:pt x="5631400" y="-7567"/>
                  <a:pt x="5774262" y="0"/>
                </a:cubicBezTo>
                <a:cubicBezTo>
                  <a:pt x="5917124" y="7567"/>
                  <a:pt x="6291256" y="10267"/>
                  <a:pt x="6540569" y="0"/>
                </a:cubicBezTo>
                <a:cubicBezTo>
                  <a:pt x="6789882" y="-10267"/>
                  <a:pt x="7063270" y="-34469"/>
                  <a:pt x="7412574" y="0"/>
                </a:cubicBezTo>
                <a:cubicBezTo>
                  <a:pt x="7761878" y="34469"/>
                  <a:pt x="7993760" y="29278"/>
                  <a:pt x="8284579" y="0"/>
                </a:cubicBezTo>
                <a:cubicBezTo>
                  <a:pt x="8575399" y="-29278"/>
                  <a:pt x="8668979" y="7297"/>
                  <a:pt x="8839491" y="0"/>
                </a:cubicBezTo>
                <a:cubicBezTo>
                  <a:pt x="9010003" y="-7297"/>
                  <a:pt x="9353194" y="-35395"/>
                  <a:pt x="9605798" y="0"/>
                </a:cubicBezTo>
                <a:cubicBezTo>
                  <a:pt x="9858402" y="35395"/>
                  <a:pt x="9894025" y="21506"/>
                  <a:pt x="10055013" y="0"/>
                </a:cubicBezTo>
                <a:cubicBezTo>
                  <a:pt x="10216001" y="-21506"/>
                  <a:pt x="10612971" y="8579"/>
                  <a:pt x="11111988" y="0"/>
                </a:cubicBezTo>
                <a:cubicBezTo>
                  <a:pt x="11400142" y="-67330"/>
                  <a:pt x="11701081" y="295258"/>
                  <a:pt x="11654222" y="542234"/>
                </a:cubicBezTo>
                <a:cubicBezTo>
                  <a:pt x="11671044" y="761420"/>
                  <a:pt x="11631859" y="917768"/>
                  <a:pt x="11654222" y="1035899"/>
                </a:cubicBezTo>
                <a:cubicBezTo>
                  <a:pt x="11676585" y="1154031"/>
                  <a:pt x="11675507" y="1420786"/>
                  <a:pt x="11654222" y="1633494"/>
                </a:cubicBezTo>
                <a:cubicBezTo>
                  <a:pt x="11632937" y="1846203"/>
                  <a:pt x="11655075" y="1999899"/>
                  <a:pt x="11654222" y="2283053"/>
                </a:cubicBezTo>
                <a:cubicBezTo>
                  <a:pt x="11653369" y="2566207"/>
                  <a:pt x="11642693" y="2634219"/>
                  <a:pt x="11654222" y="2880647"/>
                </a:cubicBezTo>
                <a:cubicBezTo>
                  <a:pt x="11665751" y="3127075"/>
                  <a:pt x="11656221" y="3273490"/>
                  <a:pt x="11654222" y="3634136"/>
                </a:cubicBezTo>
                <a:cubicBezTo>
                  <a:pt x="11652223" y="3994782"/>
                  <a:pt x="11632988" y="4015602"/>
                  <a:pt x="11654222" y="4127801"/>
                </a:cubicBezTo>
                <a:cubicBezTo>
                  <a:pt x="11675456" y="4240000"/>
                  <a:pt x="11655622" y="4429164"/>
                  <a:pt x="11654222" y="4725396"/>
                </a:cubicBezTo>
                <a:cubicBezTo>
                  <a:pt x="11652822" y="5021629"/>
                  <a:pt x="11617565" y="5503574"/>
                  <a:pt x="11654222" y="5738708"/>
                </a:cubicBezTo>
                <a:cubicBezTo>
                  <a:pt x="11604227" y="6053184"/>
                  <a:pt x="11418931" y="6265115"/>
                  <a:pt x="11111988" y="6280942"/>
                </a:cubicBezTo>
                <a:cubicBezTo>
                  <a:pt x="10986298" y="6283287"/>
                  <a:pt x="10931684" y="6268438"/>
                  <a:pt x="10768471" y="6280942"/>
                </a:cubicBezTo>
                <a:cubicBezTo>
                  <a:pt x="10605258" y="6293446"/>
                  <a:pt x="10399340" y="6255785"/>
                  <a:pt x="10213559" y="6280942"/>
                </a:cubicBezTo>
                <a:cubicBezTo>
                  <a:pt x="10027778" y="6306099"/>
                  <a:pt x="9522456" y="6310442"/>
                  <a:pt x="9341554" y="6280942"/>
                </a:cubicBezTo>
                <a:cubicBezTo>
                  <a:pt x="9160653" y="6251442"/>
                  <a:pt x="9008081" y="6286057"/>
                  <a:pt x="8892340" y="6280942"/>
                </a:cubicBezTo>
                <a:cubicBezTo>
                  <a:pt x="8776599" y="6275827"/>
                  <a:pt x="8693524" y="6291425"/>
                  <a:pt x="8548823" y="6280942"/>
                </a:cubicBezTo>
                <a:cubicBezTo>
                  <a:pt x="8404122" y="6270459"/>
                  <a:pt x="8021886" y="6266372"/>
                  <a:pt x="7782515" y="6280942"/>
                </a:cubicBezTo>
                <a:cubicBezTo>
                  <a:pt x="7543144" y="6295512"/>
                  <a:pt x="7551823" y="6279560"/>
                  <a:pt x="7333301" y="6280942"/>
                </a:cubicBezTo>
                <a:cubicBezTo>
                  <a:pt x="7114779" y="6282324"/>
                  <a:pt x="6897573" y="6301763"/>
                  <a:pt x="6672691" y="6280942"/>
                </a:cubicBezTo>
                <a:cubicBezTo>
                  <a:pt x="6447809" y="6260122"/>
                  <a:pt x="6473307" y="6294337"/>
                  <a:pt x="6329174" y="6280942"/>
                </a:cubicBezTo>
                <a:cubicBezTo>
                  <a:pt x="6185041" y="6267547"/>
                  <a:pt x="5918341" y="6298621"/>
                  <a:pt x="5562867" y="6280942"/>
                </a:cubicBezTo>
                <a:cubicBezTo>
                  <a:pt x="5207393" y="6263263"/>
                  <a:pt x="5139724" y="6289314"/>
                  <a:pt x="5007955" y="6280942"/>
                </a:cubicBezTo>
                <a:cubicBezTo>
                  <a:pt x="4876186" y="6272570"/>
                  <a:pt x="4624569" y="6263443"/>
                  <a:pt x="4453043" y="6280942"/>
                </a:cubicBezTo>
                <a:cubicBezTo>
                  <a:pt x="4281517" y="6298441"/>
                  <a:pt x="4133451" y="6291413"/>
                  <a:pt x="3898131" y="6280942"/>
                </a:cubicBezTo>
                <a:cubicBezTo>
                  <a:pt x="3662811" y="6270471"/>
                  <a:pt x="3369624" y="6300024"/>
                  <a:pt x="3026126" y="6280942"/>
                </a:cubicBezTo>
                <a:cubicBezTo>
                  <a:pt x="2682628" y="6261860"/>
                  <a:pt x="2587854" y="6258395"/>
                  <a:pt x="2259819" y="6280942"/>
                </a:cubicBezTo>
                <a:cubicBezTo>
                  <a:pt x="1931784" y="6303489"/>
                  <a:pt x="2029281" y="6301774"/>
                  <a:pt x="1810604" y="6280942"/>
                </a:cubicBezTo>
                <a:cubicBezTo>
                  <a:pt x="1591927" y="6260110"/>
                  <a:pt x="1389071" y="6301199"/>
                  <a:pt x="1255692" y="6280942"/>
                </a:cubicBezTo>
                <a:cubicBezTo>
                  <a:pt x="1122313" y="6260685"/>
                  <a:pt x="866538" y="6291302"/>
                  <a:pt x="542234" y="6280942"/>
                </a:cubicBezTo>
                <a:cubicBezTo>
                  <a:pt x="298491" y="6322080"/>
                  <a:pt x="21720" y="6073046"/>
                  <a:pt x="0" y="5738708"/>
                </a:cubicBezTo>
                <a:cubicBezTo>
                  <a:pt x="19463" y="5462837"/>
                  <a:pt x="23683" y="5250377"/>
                  <a:pt x="0" y="4985219"/>
                </a:cubicBezTo>
                <a:cubicBezTo>
                  <a:pt x="-23683" y="4720061"/>
                  <a:pt x="32031" y="4463999"/>
                  <a:pt x="0" y="4231731"/>
                </a:cubicBezTo>
                <a:cubicBezTo>
                  <a:pt x="-32031" y="3999463"/>
                  <a:pt x="10372" y="3793996"/>
                  <a:pt x="0" y="3634136"/>
                </a:cubicBezTo>
                <a:cubicBezTo>
                  <a:pt x="-10372" y="3474276"/>
                  <a:pt x="29829" y="3279736"/>
                  <a:pt x="0" y="3036542"/>
                </a:cubicBezTo>
                <a:cubicBezTo>
                  <a:pt x="-29829" y="2793348"/>
                  <a:pt x="6493" y="2655097"/>
                  <a:pt x="0" y="2283053"/>
                </a:cubicBezTo>
                <a:cubicBezTo>
                  <a:pt x="-6493" y="1911009"/>
                  <a:pt x="7836" y="1849477"/>
                  <a:pt x="0" y="1737423"/>
                </a:cubicBezTo>
                <a:cubicBezTo>
                  <a:pt x="-7836" y="1625369"/>
                  <a:pt x="2685" y="1394705"/>
                  <a:pt x="0" y="1139829"/>
                </a:cubicBezTo>
                <a:cubicBezTo>
                  <a:pt x="-2685" y="884953"/>
                  <a:pt x="10334" y="827633"/>
                  <a:pt x="0" y="542234"/>
                </a:cubicBezTo>
                <a:close/>
              </a:path>
              <a:path w="11654222" h="6280942" stroke="0" extrusionOk="0">
                <a:moveTo>
                  <a:pt x="0" y="542234"/>
                </a:moveTo>
                <a:cubicBezTo>
                  <a:pt x="-13917" y="246147"/>
                  <a:pt x="288532" y="-45265"/>
                  <a:pt x="542234" y="0"/>
                </a:cubicBezTo>
                <a:cubicBezTo>
                  <a:pt x="860042" y="-27944"/>
                  <a:pt x="1148329" y="-33564"/>
                  <a:pt x="1414239" y="0"/>
                </a:cubicBezTo>
                <a:cubicBezTo>
                  <a:pt x="1680149" y="33564"/>
                  <a:pt x="1757479" y="-9912"/>
                  <a:pt x="1863453" y="0"/>
                </a:cubicBezTo>
                <a:cubicBezTo>
                  <a:pt x="1969427" y="9912"/>
                  <a:pt x="2164231" y="-17153"/>
                  <a:pt x="2418365" y="0"/>
                </a:cubicBezTo>
                <a:cubicBezTo>
                  <a:pt x="2672499" y="17153"/>
                  <a:pt x="3019336" y="5655"/>
                  <a:pt x="3184673" y="0"/>
                </a:cubicBezTo>
                <a:cubicBezTo>
                  <a:pt x="3350010" y="-5655"/>
                  <a:pt x="3528228" y="-18457"/>
                  <a:pt x="3633887" y="0"/>
                </a:cubicBezTo>
                <a:cubicBezTo>
                  <a:pt x="3739546" y="18457"/>
                  <a:pt x="4085252" y="1959"/>
                  <a:pt x="4505892" y="0"/>
                </a:cubicBezTo>
                <a:cubicBezTo>
                  <a:pt x="4926533" y="-1959"/>
                  <a:pt x="4975696" y="-17763"/>
                  <a:pt x="5272199" y="0"/>
                </a:cubicBezTo>
                <a:cubicBezTo>
                  <a:pt x="5568702" y="17763"/>
                  <a:pt x="5655000" y="-24665"/>
                  <a:pt x="5932809" y="0"/>
                </a:cubicBezTo>
                <a:cubicBezTo>
                  <a:pt x="6210618" y="24665"/>
                  <a:pt x="6145692" y="15001"/>
                  <a:pt x="6276326" y="0"/>
                </a:cubicBezTo>
                <a:cubicBezTo>
                  <a:pt x="6406960" y="-15001"/>
                  <a:pt x="6859746" y="17842"/>
                  <a:pt x="7148330" y="0"/>
                </a:cubicBezTo>
                <a:cubicBezTo>
                  <a:pt x="7436914" y="-17842"/>
                  <a:pt x="7476020" y="16618"/>
                  <a:pt x="7703242" y="0"/>
                </a:cubicBezTo>
                <a:cubicBezTo>
                  <a:pt x="7930464" y="-16618"/>
                  <a:pt x="8045417" y="4270"/>
                  <a:pt x="8152457" y="0"/>
                </a:cubicBezTo>
                <a:cubicBezTo>
                  <a:pt x="8259498" y="-4270"/>
                  <a:pt x="8353937" y="-15152"/>
                  <a:pt x="8495974" y="0"/>
                </a:cubicBezTo>
                <a:cubicBezTo>
                  <a:pt x="8638011" y="15152"/>
                  <a:pt x="8841032" y="-23218"/>
                  <a:pt x="9156584" y="0"/>
                </a:cubicBezTo>
                <a:cubicBezTo>
                  <a:pt x="9472136" y="23218"/>
                  <a:pt x="9404126" y="-13623"/>
                  <a:pt x="9500101" y="0"/>
                </a:cubicBezTo>
                <a:cubicBezTo>
                  <a:pt x="9596076" y="13623"/>
                  <a:pt x="9959061" y="22289"/>
                  <a:pt x="10160710" y="0"/>
                </a:cubicBezTo>
                <a:cubicBezTo>
                  <a:pt x="10362359" y="-22289"/>
                  <a:pt x="10718901" y="30498"/>
                  <a:pt x="11111988" y="0"/>
                </a:cubicBezTo>
                <a:cubicBezTo>
                  <a:pt x="11449231" y="-51314"/>
                  <a:pt x="11619012" y="266810"/>
                  <a:pt x="11654222" y="542234"/>
                </a:cubicBezTo>
                <a:cubicBezTo>
                  <a:pt x="11676020" y="769403"/>
                  <a:pt x="11634215" y="985707"/>
                  <a:pt x="11654222" y="1139829"/>
                </a:cubicBezTo>
                <a:cubicBezTo>
                  <a:pt x="11674229" y="1293952"/>
                  <a:pt x="11658694" y="1522210"/>
                  <a:pt x="11654222" y="1633494"/>
                </a:cubicBezTo>
                <a:cubicBezTo>
                  <a:pt x="11649750" y="1744778"/>
                  <a:pt x="11656299" y="2121780"/>
                  <a:pt x="11654222" y="2283053"/>
                </a:cubicBezTo>
                <a:cubicBezTo>
                  <a:pt x="11652145" y="2444326"/>
                  <a:pt x="11665228" y="2708476"/>
                  <a:pt x="11654222" y="2984577"/>
                </a:cubicBezTo>
                <a:cubicBezTo>
                  <a:pt x="11643216" y="3260678"/>
                  <a:pt x="11650290" y="3326151"/>
                  <a:pt x="11654222" y="3530207"/>
                </a:cubicBezTo>
                <a:cubicBezTo>
                  <a:pt x="11658155" y="3734263"/>
                  <a:pt x="11629734" y="3933645"/>
                  <a:pt x="11654222" y="4127801"/>
                </a:cubicBezTo>
                <a:cubicBezTo>
                  <a:pt x="11678710" y="4321957"/>
                  <a:pt x="11658256" y="4445314"/>
                  <a:pt x="11654222" y="4725396"/>
                </a:cubicBezTo>
                <a:cubicBezTo>
                  <a:pt x="11650188" y="5005479"/>
                  <a:pt x="11686422" y="5485131"/>
                  <a:pt x="11654222" y="5738708"/>
                </a:cubicBezTo>
                <a:cubicBezTo>
                  <a:pt x="11660891" y="6044344"/>
                  <a:pt x="11407576" y="6217475"/>
                  <a:pt x="11111988" y="6280942"/>
                </a:cubicBezTo>
                <a:cubicBezTo>
                  <a:pt x="10736735" y="6292736"/>
                  <a:pt x="10516833" y="6280926"/>
                  <a:pt x="10345681" y="6280942"/>
                </a:cubicBezTo>
                <a:cubicBezTo>
                  <a:pt x="10174529" y="6280958"/>
                  <a:pt x="10082996" y="6284100"/>
                  <a:pt x="9896466" y="6280942"/>
                </a:cubicBezTo>
                <a:cubicBezTo>
                  <a:pt x="9709936" y="6277784"/>
                  <a:pt x="9458886" y="6273921"/>
                  <a:pt x="9341554" y="6280942"/>
                </a:cubicBezTo>
                <a:cubicBezTo>
                  <a:pt x="9224222" y="6287963"/>
                  <a:pt x="8750961" y="6255309"/>
                  <a:pt x="8469550" y="6280942"/>
                </a:cubicBezTo>
                <a:cubicBezTo>
                  <a:pt x="8188139" y="6306575"/>
                  <a:pt x="8054143" y="6267805"/>
                  <a:pt x="7914637" y="6280942"/>
                </a:cubicBezTo>
                <a:cubicBezTo>
                  <a:pt x="7775131" y="6294079"/>
                  <a:pt x="7487091" y="6279369"/>
                  <a:pt x="7359725" y="6280942"/>
                </a:cubicBezTo>
                <a:cubicBezTo>
                  <a:pt x="7232359" y="6282515"/>
                  <a:pt x="6798507" y="6264094"/>
                  <a:pt x="6487721" y="6280942"/>
                </a:cubicBezTo>
                <a:cubicBezTo>
                  <a:pt x="6176935" y="6297790"/>
                  <a:pt x="5948747" y="6311020"/>
                  <a:pt x="5721413" y="6280942"/>
                </a:cubicBezTo>
                <a:cubicBezTo>
                  <a:pt x="5494079" y="6250864"/>
                  <a:pt x="5194027" y="6280207"/>
                  <a:pt x="5060804" y="6280942"/>
                </a:cubicBezTo>
                <a:cubicBezTo>
                  <a:pt x="4927581" y="6281677"/>
                  <a:pt x="4640882" y="6310000"/>
                  <a:pt x="4400194" y="6280942"/>
                </a:cubicBezTo>
                <a:cubicBezTo>
                  <a:pt x="4159506" y="6251885"/>
                  <a:pt x="3962601" y="6267879"/>
                  <a:pt x="3739585" y="6280942"/>
                </a:cubicBezTo>
                <a:cubicBezTo>
                  <a:pt x="3516569" y="6294005"/>
                  <a:pt x="3406922" y="6270372"/>
                  <a:pt x="3184673" y="6280942"/>
                </a:cubicBezTo>
                <a:cubicBezTo>
                  <a:pt x="2962424" y="6291512"/>
                  <a:pt x="2505587" y="6291285"/>
                  <a:pt x="2312668" y="6280942"/>
                </a:cubicBezTo>
                <a:cubicBezTo>
                  <a:pt x="2119749" y="6270599"/>
                  <a:pt x="1745134" y="6273518"/>
                  <a:pt x="1440663" y="6280942"/>
                </a:cubicBezTo>
                <a:cubicBezTo>
                  <a:pt x="1136193" y="6288366"/>
                  <a:pt x="769602" y="6264312"/>
                  <a:pt x="542234" y="6280942"/>
                </a:cubicBezTo>
                <a:cubicBezTo>
                  <a:pt x="243287" y="6256454"/>
                  <a:pt x="-47658" y="6020576"/>
                  <a:pt x="0" y="5738708"/>
                </a:cubicBezTo>
                <a:cubicBezTo>
                  <a:pt x="-20489" y="5393354"/>
                  <a:pt x="-6993" y="5158170"/>
                  <a:pt x="0" y="4985219"/>
                </a:cubicBezTo>
                <a:cubicBezTo>
                  <a:pt x="6993" y="4812268"/>
                  <a:pt x="-20994" y="4529104"/>
                  <a:pt x="0" y="4283695"/>
                </a:cubicBezTo>
                <a:cubicBezTo>
                  <a:pt x="20994" y="4038286"/>
                  <a:pt x="19848" y="3847692"/>
                  <a:pt x="0" y="3634136"/>
                </a:cubicBezTo>
                <a:cubicBezTo>
                  <a:pt x="-19848" y="3420580"/>
                  <a:pt x="-13425" y="3254068"/>
                  <a:pt x="0" y="3036542"/>
                </a:cubicBezTo>
                <a:cubicBezTo>
                  <a:pt x="13425" y="2819016"/>
                  <a:pt x="22193" y="2597395"/>
                  <a:pt x="0" y="2283053"/>
                </a:cubicBezTo>
                <a:cubicBezTo>
                  <a:pt x="-22193" y="1968711"/>
                  <a:pt x="-11684" y="1886438"/>
                  <a:pt x="0" y="1737423"/>
                </a:cubicBezTo>
                <a:cubicBezTo>
                  <a:pt x="11684" y="1588408"/>
                  <a:pt x="11926" y="858505"/>
                  <a:pt x="0" y="54223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970B0B-E804-2D51-DF5E-6394F2E60463}"/>
              </a:ext>
            </a:extLst>
          </p:cNvPr>
          <p:cNvSpPr/>
          <p:nvPr/>
        </p:nvSpPr>
        <p:spPr>
          <a:xfrm>
            <a:off x="603849" y="55209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2</a:t>
            </a:r>
            <a:endParaRPr lang="vi-VN" sz="6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7C844-A049-8BA1-6B81-B294DBC19DB5}"/>
              </a:ext>
            </a:extLst>
          </p:cNvPr>
          <p:cNvSpPr txBox="1"/>
          <p:nvPr/>
        </p:nvSpPr>
        <p:spPr>
          <a:xfrm>
            <a:off x="1518249" y="635493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/>
              <a:t>Đáp</a:t>
            </a:r>
            <a:r>
              <a:rPr lang="en-GB" sz="4800" b="1" dirty="0"/>
              <a:t> </a:t>
            </a:r>
            <a:r>
              <a:rPr lang="en-GB" sz="4800" b="1" dirty="0" err="1"/>
              <a:t>án</a:t>
            </a:r>
            <a:r>
              <a:rPr lang="en-GB" sz="4800" b="1" dirty="0"/>
              <a:t>:</a:t>
            </a:r>
            <a:endParaRPr lang="vi-VN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69F8314-54A6-F19C-56E7-F39AB5B9F8AD}"/>
                  </a:ext>
                </a:extLst>
              </p:cNvPr>
              <p:cNvSpPr/>
              <p:nvPr/>
            </p:nvSpPr>
            <p:spPr>
              <a:xfrm>
                <a:off x="215660" y="1547031"/>
                <a:ext cx="7254815" cy="145355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69F8314-54A6-F19C-56E7-F39AB5B9F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0" y="1547031"/>
                <a:ext cx="7254815" cy="1453551"/>
              </a:xfrm>
              <a:prstGeom prst="roundRect">
                <a:avLst/>
              </a:prstGeom>
              <a:blipFill>
                <a:blip r:embed="rId4"/>
                <a:stretch>
                  <a:fillRect l="-25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1245DB3-0A91-E769-E2FF-7CDEB972C3CE}"/>
                  </a:ext>
                </a:extLst>
              </p:cNvPr>
              <p:cNvSpPr/>
              <p:nvPr/>
            </p:nvSpPr>
            <p:spPr>
              <a:xfrm>
                <a:off x="5259303" y="1547030"/>
                <a:ext cx="7254815" cy="145355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41245DB3-0A91-E769-E2FF-7CDEB972C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03" y="1547030"/>
                <a:ext cx="7254815" cy="145355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D379418-A92C-5A50-E5CB-8B64E2CF4F40}"/>
                  </a:ext>
                </a:extLst>
              </p:cNvPr>
              <p:cNvSpPr/>
              <p:nvPr/>
            </p:nvSpPr>
            <p:spPr>
              <a:xfrm>
                <a:off x="322118" y="3270470"/>
                <a:ext cx="7254815" cy="145355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c)</a:t>
                </a:r>
                <a:r>
                  <a:rPr lang="en-GB" sz="5400" dirty="0">
                    <a:solidFill>
                      <a:schemeClr val="tx1"/>
                    </a:solidFill>
                  </a:rPr>
                  <a:t> 6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D379418-A92C-5A50-E5CB-8B64E2CF4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3270470"/>
                <a:ext cx="7254815" cy="1453551"/>
              </a:xfrm>
              <a:prstGeom prst="roundRect">
                <a:avLst/>
              </a:prstGeom>
              <a:blipFill>
                <a:blip r:embed="rId6"/>
                <a:stretch>
                  <a:fillRect l="-336" b="-543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C5F20F1-449B-C7E1-84F3-D652A5393086}"/>
                  </a:ext>
                </a:extLst>
              </p:cNvPr>
              <p:cNvSpPr/>
              <p:nvPr/>
            </p:nvSpPr>
            <p:spPr>
              <a:xfrm>
                <a:off x="322118" y="4812618"/>
                <a:ext cx="7254815" cy="145355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d)</a:t>
                </a:r>
                <a:r>
                  <a:rPr lang="en-GB" sz="5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C5F20F1-449B-C7E1-84F3-D652A5393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4812618"/>
                <a:ext cx="7254815" cy="1453551"/>
              </a:xfrm>
              <a:prstGeom prst="roundRect">
                <a:avLst/>
              </a:prstGeom>
              <a:blipFill>
                <a:blip r:embed="rId7"/>
                <a:stretch>
                  <a:fillRect l="-33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456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513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iCiel Cadena</vt:lpstr>
      <vt:lpstr>Arial</vt:lpstr>
      <vt:lpstr>UVN Banh Mi</vt:lpstr>
      <vt:lpstr>Calibri</vt:lpstr>
      <vt:lpstr>iCiel Pony</vt:lpstr>
      <vt:lpstr>UTM A&amp;S Graceland</vt:lpstr>
      <vt:lpstr>SVN-Poky's</vt:lpstr>
      <vt:lpstr>Times New Roman</vt:lpstr>
      <vt:lpstr>Cambria Math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THI TRIEU VI</dc:creator>
  <cp:lastModifiedBy>VO THI YEN NHI</cp:lastModifiedBy>
  <cp:revision>3</cp:revision>
  <dcterms:created xsi:type="dcterms:W3CDTF">2022-12-08T06:56:12Z</dcterms:created>
  <dcterms:modified xsi:type="dcterms:W3CDTF">2024-08-17T17:46:25Z</dcterms:modified>
</cp:coreProperties>
</file>