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sldIdLst>
    <p:sldId id="266" r:id="rId4"/>
    <p:sldId id="290" r:id="rId5"/>
    <p:sldId id="267" r:id="rId6"/>
    <p:sldId id="283" r:id="rId7"/>
    <p:sldId id="268" r:id="rId8"/>
    <p:sldId id="269" r:id="rId9"/>
    <p:sldId id="272" r:id="rId10"/>
    <p:sldId id="289" r:id="rId11"/>
    <p:sldId id="291" r:id="rId12"/>
    <p:sldId id="275" r:id="rId13"/>
    <p:sldId id="292" r:id="rId14"/>
    <p:sldId id="282" r:id="rId15"/>
    <p:sldId id="281" r:id="rId16"/>
    <p:sldId id="288" r:id="rId17"/>
  </p:sldIdLst>
  <p:sldSz cx="18288000" cy="10287000"/>
  <p:notesSz cx="6858000" cy="9144000"/>
  <p:embeddedFontLst>
    <p:embeddedFont>
      <p:font typeface="#9Slide03 Arima Madurai Black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BA08F36-187C-4616-8C5D-624B61AB0C62}">
          <p14:sldIdLst>
            <p14:sldId id="266"/>
          </p14:sldIdLst>
        </p14:section>
        <p14:section name="Mục Tóm tắt" id="{164570AA-96E7-41EA-8AB2-907B592ADD10}">
          <p14:sldIdLst>
            <p14:sldId id="290"/>
          </p14:sldIdLst>
        </p14:section>
        <p14:section name="Mục 1" id="{F8E43C50-E26F-4A9F-AA35-2A605C5F0AA5}">
          <p14:sldIdLst>
            <p14:sldId id="267"/>
            <p14:sldId id="283"/>
            <p14:sldId id="268"/>
          </p14:sldIdLst>
        </p14:section>
        <p14:section name="Mục 2" id="{A62A9E43-8A3C-4BF0-8AFC-CF0A0A364CB6}">
          <p14:sldIdLst>
            <p14:sldId id="269"/>
            <p14:sldId id="272"/>
            <p14:sldId id="289"/>
            <p14:sldId id="291"/>
            <p14:sldId id="275"/>
          </p14:sldIdLst>
        </p14:section>
        <p14:section name="Mục 3" id="{AEA4F67F-08C5-4CFA-A376-814CB3AAEE10}">
          <p14:sldIdLst>
            <p14:sldId id="292"/>
            <p14:sldId id="282"/>
            <p14:sldId id="281"/>
          </p14:sldIdLst>
        </p14:section>
        <p14:section name="Mục 4" id="{31AB2D07-6367-4DA3-916D-A83601965AF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344C"/>
    <a:srgbClr val="FFA53F"/>
    <a:srgbClr val="934114"/>
    <a:srgbClr val="707070"/>
    <a:srgbClr val="F8DFC0"/>
    <a:srgbClr val="F3C790"/>
    <a:srgbClr val="FFAA39"/>
    <a:srgbClr val="F4801C"/>
    <a:srgbClr val="99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058" autoAdjust="0"/>
  </p:normalViewPr>
  <p:slideViewPr>
    <p:cSldViewPr>
      <p:cViewPr varScale="1">
        <p:scale>
          <a:sx n="32" d="100"/>
          <a:sy n="32" d="100"/>
        </p:scale>
        <p:origin x="90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8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1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7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53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20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00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9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4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4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88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7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72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66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AF3354-7B33-63C1-F2ED-4EC54CB791C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F27F8D7-2E9D-439E-0D08-B1AE42B5EE3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F0EA-10BD-4D56-84BE-82D8F1451E4B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E27B-7D28-4BF3-AC85-A10D0FFB4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9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AD168-DB04-CCBA-17E1-4BE15D4BB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78" y="723900"/>
            <a:ext cx="6968878" cy="9488896"/>
          </a:xfrm>
          <a:prstGeom prst="rect">
            <a:avLst/>
          </a:prstGeom>
        </p:spPr>
      </p:pic>
      <p:grpSp>
        <p:nvGrpSpPr>
          <p:cNvPr id="5" name="Nhóm 14">
            <a:extLst>
              <a:ext uri="{FF2B5EF4-FFF2-40B4-BE49-F238E27FC236}">
                <a16:creationId xmlns:a16="http://schemas.microsoft.com/office/drawing/2014/main" id="{FC56BE18-52AD-EB8D-1696-E942A7D3729D}"/>
              </a:ext>
            </a:extLst>
          </p:cNvPr>
          <p:cNvGrpSpPr/>
          <p:nvPr/>
        </p:nvGrpSpPr>
        <p:grpSpPr>
          <a:xfrm>
            <a:off x="8686801" y="762002"/>
            <a:ext cx="7772399" cy="9450794"/>
            <a:chOff x="1111684" y="190500"/>
            <a:chExt cx="7500886" cy="68580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6C3C2623-69D7-0B02-B8BD-20B3BC9F6BEC}"/>
                </a:ext>
              </a:extLst>
            </p:cNvPr>
            <p:cNvSpPr/>
            <p:nvPr/>
          </p:nvSpPr>
          <p:spPr>
            <a:xfrm>
              <a:off x="1111684" y="190500"/>
              <a:ext cx="7500886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4E1C3E-2349-726C-FB32-645A58BDF037}"/>
                </a:ext>
              </a:extLst>
            </p:cNvPr>
            <p:cNvSpPr txBox="1"/>
            <p:nvPr/>
          </p:nvSpPr>
          <p:spPr>
            <a:xfrm>
              <a:off x="1382471" y="1003426"/>
              <a:ext cx="6276611" cy="522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SINH HOẠT LỚP</a:t>
              </a:r>
              <a:endParaRPr kumimoji="0" lang="en-US" sz="3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Hình chữ nhật 13">
              <a:extLst>
                <a:ext uri="{FF2B5EF4-FFF2-40B4-BE49-F238E27FC236}">
                  <a16:creationId xmlns:a16="http://schemas.microsoft.com/office/drawing/2014/main" id="{45159E61-037C-E428-05DC-6E57983438C8}"/>
                </a:ext>
              </a:extLst>
            </p:cNvPr>
            <p:cNvSpPr/>
            <p:nvPr/>
          </p:nvSpPr>
          <p:spPr>
            <a:xfrm>
              <a:off x="1382471" y="2019300"/>
              <a:ext cx="7143022" cy="161046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200" b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SÁNG TẠO SẢN PHẨM </a:t>
              </a:r>
            </a:p>
            <a:p>
              <a:pPr algn="ctr">
                <a:lnSpc>
                  <a:spcPct val="150000"/>
                </a:lnSpc>
              </a:pPr>
              <a:r>
                <a:rPr lang="fr-FR" sz="3200" b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GIỚI THIỆU VỀ </a:t>
              </a:r>
              <a:endParaRPr lang="en-US" sz="32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200" b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TRUYỀN THỐNG TRƯỜNG E</a:t>
              </a: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endParaRPr kumimoji="0" lang="vi-VN" sz="32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4C7277D8-0017-DEE6-87F9-97F0131F8E24}"/>
              </a:ext>
            </a:extLst>
          </p:cNvPr>
          <p:cNvGrpSpPr/>
          <p:nvPr/>
        </p:nvGrpSpPr>
        <p:grpSpPr>
          <a:xfrm>
            <a:off x="76200" y="430007"/>
            <a:ext cx="1676400" cy="1542288"/>
            <a:chOff x="130946" y="15166"/>
            <a:chExt cx="1676400" cy="1542288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26043BDA-4CC9-0A49-F663-4A1A1069F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21" t="5555" r="4470" b="9264"/>
            <a:stretch/>
          </p:blipFill>
          <p:spPr>
            <a:xfrm>
              <a:off x="130946" y="15166"/>
              <a:ext cx="1676400" cy="1542288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1CC8E752-2ACB-9E5A-4440-A71E8FE716C3}"/>
                </a:ext>
              </a:extLst>
            </p:cNvPr>
            <p:cNvSpPr/>
            <p:nvPr/>
          </p:nvSpPr>
          <p:spPr>
            <a:xfrm>
              <a:off x="684585" y="280255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1</a:t>
              </a:r>
            </a:p>
          </p:txBody>
        </p:sp>
      </p:grp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F6E751C-D4A4-90A8-040C-DE6F9C2872E4}"/>
              </a:ext>
            </a:extLst>
          </p:cNvPr>
          <p:cNvSpPr/>
          <p:nvPr/>
        </p:nvSpPr>
        <p:spPr>
          <a:xfrm>
            <a:off x="1752600" y="739486"/>
            <a:ext cx="9601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 hiện nền nếp trong tuần.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956D10E8-443E-FDFD-4445-F0A6B66D5D81}"/>
              </a:ext>
            </a:extLst>
          </p:cNvPr>
          <p:cNvGrpSpPr/>
          <p:nvPr/>
        </p:nvGrpSpPr>
        <p:grpSpPr>
          <a:xfrm>
            <a:off x="76200" y="2211650"/>
            <a:ext cx="1676400" cy="1542288"/>
            <a:chOff x="130946" y="15166"/>
            <a:chExt cx="1676400" cy="1542288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B3B0A699-38E0-0C40-63E5-F6C48BBF0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21" t="5555" r="4470" b="9264"/>
            <a:stretch/>
          </p:blipFill>
          <p:spPr>
            <a:xfrm>
              <a:off x="130946" y="15166"/>
              <a:ext cx="1676400" cy="1542288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A6601D29-6906-8CC7-554E-ADE9F742B989}"/>
                </a:ext>
              </a:extLst>
            </p:cNvPr>
            <p:cNvSpPr/>
            <p:nvPr/>
          </p:nvSpPr>
          <p:spPr>
            <a:xfrm>
              <a:off x="684585" y="280255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2</a:t>
              </a:r>
            </a:p>
          </p:txBody>
        </p:sp>
      </p:grp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22D97568-0599-5AA2-1B19-F6B653FDD51D}"/>
              </a:ext>
            </a:extLst>
          </p:cNvPr>
          <p:cNvSpPr/>
          <p:nvPr/>
        </p:nvSpPr>
        <p:spPr>
          <a:xfrm>
            <a:off x="1714393" y="2581221"/>
            <a:ext cx="162688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 đua học tập tốt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80F84BC-F27B-121C-5A6B-3BA2E96B623C}"/>
              </a:ext>
            </a:extLst>
          </p:cNvPr>
          <p:cNvGrpSpPr/>
          <p:nvPr/>
        </p:nvGrpSpPr>
        <p:grpSpPr>
          <a:xfrm>
            <a:off x="76200" y="4229100"/>
            <a:ext cx="1676400" cy="1542288"/>
            <a:chOff x="130946" y="15166"/>
            <a:chExt cx="1676400" cy="1542288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44972D1B-7CAD-D8A8-56A7-845BC5C59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21" t="5555" r="4470" b="9264"/>
            <a:stretch/>
          </p:blipFill>
          <p:spPr>
            <a:xfrm>
              <a:off x="130946" y="15166"/>
              <a:ext cx="1676400" cy="1542288"/>
            </a:xfrm>
            <a:prstGeom prst="rect">
              <a:avLst/>
            </a:prstGeom>
          </p:spPr>
        </p:pic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C195D488-32DF-5108-6D91-E5F9D60857DD}"/>
                </a:ext>
              </a:extLst>
            </p:cNvPr>
            <p:cNvSpPr/>
            <p:nvPr/>
          </p:nvSpPr>
          <p:spPr>
            <a:xfrm>
              <a:off x="684585" y="280255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3</a:t>
              </a:r>
            </a:p>
          </p:txBody>
        </p:sp>
      </p:grp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BFC66F11-3FB5-BB78-D25D-80E82A59DC6B}"/>
              </a:ext>
            </a:extLst>
          </p:cNvPr>
          <p:cNvSpPr/>
          <p:nvPr/>
        </p:nvSpPr>
        <p:spPr>
          <a:xfrm>
            <a:off x="1714393" y="4538579"/>
            <a:ext cx="162688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 hiện 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tốt </a:t>
            </a:r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40626205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00502" y="-1714504"/>
            <a:ext cx="10287002" cy="13715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6300" y="3606612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tabLst>
                <a:tab pos="3133725" algn="l"/>
              </a:tabLst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 TẠO SẢN PHẨM 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tabLst>
                <a:tab pos="3133725" algn="l"/>
              </a:tabLst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VỀ TRƯỜNG EM</a:t>
            </a:r>
            <a:endParaRPr lang="vi-VN" sz="8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mb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342900"/>
            <a:ext cx="4914900" cy="1028700"/>
          </a:xfrm>
          <a:prstGeom prst="round2DiagRect">
            <a:avLst/>
          </a:prstGeom>
          <a:solidFill>
            <a:srgbClr val="00B050"/>
          </a:solidFill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tabLst>
                <a:tab pos="3133725" algn="l"/>
              </a:tabLst>
            </a:pPr>
            <a:r>
              <a:rPr lang="en-US" sz="4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 CẦU</a:t>
            </a:r>
            <a:endParaRPr lang="vi-VN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100" y="1714501"/>
            <a:ext cx="7315200" cy="6788945"/>
          </a:xfrm>
          <a:ln w="381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vi-VN" i="1" dirty="0">
                <a:solidFill>
                  <a:srgbClr val="FF0000"/>
                </a:solidFill>
                <a:latin typeface="+mj-lt"/>
              </a:rPr>
              <a:t>Nội dung sản phẩm cần giới</a:t>
            </a:r>
            <a:endParaRPr lang="en-US" i="1" dirty="0">
              <a:solidFill>
                <a:srgbClr val="FF0000"/>
              </a:solidFill>
              <a:latin typeface="+mj-lt"/>
            </a:endParaRPr>
          </a:p>
          <a:p>
            <a:pPr algn="just">
              <a:buNone/>
            </a:pPr>
            <a:r>
              <a:rPr lang="vi-VN" i="1" dirty="0">
                <a:solidFill>
                  <a:srgbClr val="FF0000"/>
                </a:solidFill>
                <a:latin typeface="+mj-lt"/>
              </a:rPr>
              <a:t>thiệu được về truyền thống nhà</a:t>
            </a:r>
            <a:endParaRPr lang="en-US" i="1" dirty="0">
              <a:solidFill>
                <a:srgbClr val="FF0000"/>
              </a:solidFill>
              <a:latin typeface="+mj-lt"/>
            </a:endParaRPr>
          </a:p>
          <a:p>
            <a:pPr algn="just">
              <a:buNone/>
            </a:pPr>
            <a:r>
              <a:rPr lang="vi-VN" i="1" dirty="0">
                <a:solidFill>
                  <a:srgbClr val="FF0000"/>
                </a:solidFill>
                <a:latin typeface="+mj-lt"/>
              </a:rPr>
              <a:t>trường: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lvl="0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vi-VN" i="1" dirty="0">
                <a:latin typeface="Times New Roman" pitchFamily="18" charset="0"/>
                <a:cs typeface="Times New Roman" pitchFamily="18" charset="0"/>
              </a:rPr>
              <a:t>Những nét nổi bật của truyền thống.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vi-VN" i="1" dirty="0">
                <a:latin typeface="Times New Roman" pitchFamily="18" charset="0"/>
                <a:cs typeface="Times New Roman" pitchFamily="18" charset="0"/>
              </a:rPr>
              <a:t>Ý nghĩa/ giá trị của truyền thống...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vi-VN" i="1" dirty="0">
                <a:latin typeface="Times New Roman" pitchFamily="18" charset="0"/>
                <a:cs typeface="Times New Roman" pitchFamily="18" charset="0"/>
              </a:rPr>
              <a:t>Một số truyền thống tham khảo: tôn sư trọng đạo, uống nước nhớ nguồn, tương thân tương ái, dạy tốt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 học tốt...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0" y="1714501"/>
            <a:ext cx="4457700" cy="6788945"/>
          </a:xfrm>
          <a:ln w="381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san.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089865"/>
            <a:ext cx="13716000" cy="819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400300" y="342900"/>
            <a:ext cx="13487400" cy="7848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tabLst>
                <a:tab pos="3133725" algn="l"/>
              </a:tabLst>
            </a:pP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 THIỆU SẢN PHẨM</a:t>
            </a:r>
            <a:endParaRPr lang="vi-VN" sz="6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8D30AB3-5847-FEE3-74E3-077F7D8509D4}"/>
              </a:ext>
            </a:extLst>
          </p:cNvPr>
          <p:cNvSpPr/>
          <p:nvPr/>
        </p:nvSpPr>
        <p:spPr>
          <a:xfrm rot="21295081">
            <a:off x="3469072" y="3987157"/>
            <a:ext cx="11349854" cy="2087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115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1276957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1F3E3F66-4C61-363A-6916-CFBC7A8CE1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0629960"/>
                  </p:ext>
                </p:extLst>
              </p:nvPr>
            </p:nvGraphicFramePr>
            <p:xfrm>
              <a:off x="13316" y="24044"/>
              <a:ext cx="18198483" cy="10008465"/>
            </p:xfrm>
            <a:graphic>
              <a:graphicData uri="http://schemas.microsoft.com/office/powerpoint/2016/summaryzoom">
                <psuz:summaryZm>
                  <psuz:summaryZmObj sectionId="{F8E43C50-E26F-4A9F-AA35-2A605C5F0AA5}">
                    <psuz:zmPr id="{A5098888-6756-459C-8BAC-C990A13DE9F6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2344" y="350297"/>
                          <a:ext cx="8006771" cy="45038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62A9E43-8A3C-4BF0-8AFC-CF0A0A364CB6}">
                    <psuz:zmPr id="{28BB23D2-57B8-435E-8256-443C7D84A621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49369" y="350297"/>
                          <a:ext cx="8006771" cy="45038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EA4F67F-08C5-4CFA-A376-814CB3AAEE10}">
                    <psuz:zmPr id="{AADBF040-BC39-4E91-9357-E90CD823308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2344" y="5154360"/>
                          <a:ext cx="8006771" cy="45038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1AB2D07-6367-4DA3-916D-A83601965AFF}">
                    <psuz:zmPr id="{DE32B26A-1915-4A1C-BF19-DEB3CFDB350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49369" y="5154360"/>
                          <a:ext cx="8006771" cy="45038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1F3E3F66-4C61-363A-6916-CFBC7A8CE11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3316" y="24044"/>
                <a:ext cx="18198483" cy="10008465"/>
                <a:chOff x="13316" y="24044"/>
                <a:chExt cx="18198483" cy="10008465"/>
              </a:xfrm>
            </p:grpSpPr>
            <p:pic>
              <p:nvPicPr>
                <p:cNvPr id="2" name="Picture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55660" y="374341"/>
                  <a:ext cx="8006771" cy="45038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Picture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62685" y="374341"/>
                  <a:ext cx="8006771" cy="45038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5660" y="5178404"/>
                  <a:ext cx="8006771" cy="45038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62685" y="5178404"/>
                  <a:ext cx="8006771" cy="45038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4502212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8D30AB3-5847-FEE3-74E3-077F7D8509D4}"/>
              </a:ext>
            </a:extLst>
          </p:cNvPr>
          <p:cNvSpPr/>
          <p:nvPr/>
        </p:nvSpPr>
        <p:spPr>
          <a:xfrm rot="21295081">
            <a:off x="3917254" y="3544736"/>
            <a:ext cx="104535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8113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_ Em Yêu Trường Em - Lớp 3 _ Bài 8 - Âm Nhạc Lớp 3 _ CD Bộ Giáo Dục">
            <a:hlinkClick r:id="" action="ppaction://media"/>
            <a:extLst>
              <a:ext uri="{FF2B5EF4-FFF2-40B4-BE49-F238E27FC236}">
                <a16:creationId xmlns:a16="http://schemas.microsoft.com/office/drawing/2014/main" id="{BA12A675-8252-D692-0643-0A77479C48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1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5A2B1338-5A9E-F6FD-5099-D2D23B37CC3A}"/>
              </a:ext>
            </a:extLst>
          </p:cNvPr>
          <p:cNvGrpSpPr/>
          <p:nvPr/>
        </p:nvGrpSpPr>
        <p:grpSpPr>
          <a:xfrm>
            <a:off x="228600" y="190500"/>
            <a:ext cx="13030200" cy="2261156"/>
            <a:chOff x="-17739" y="6463744"/>
            <a:chExt cx="13030200" cy="2261156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9A6A8195-DDAD-15CE-40E4-F93DBA47F7F9}"/>
                </a:ext>
              </a:extLst>
            </p:cNvPr>
            <p:cNvSpPr/>
            <p:nvPr/>
          </p:nvSpPr>
          <p:spPr>
            <a:xfrm>
              <a:off x="417331" y="7459607"/>
              <a:ext cx="12595130" cy="1265293"/>
            </a:xfrm>
            <a:prstGeom prst="roundRect">
              <a:avLst>
                <a:gd name="adj" fmla="val 43292"/>
              </a:avLst>
            </a:prstGeom>
            <a:solidFill>
              <a:srgbClr val="F8DF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6000" i="1">
                  <a:solidFill>
                    <a:schemeClr val="tx1"/>
                  </a:solidFill>
                </a:rPr>
                <a:t>Trong bài hát nói đến những ai?</a:t>
              </a:r>
              <a:endParaRPr lang="en-US" sz="6000" i="1">
                <a:solidFill>
                  <a:schemeClr val="tx1"/>
                </a:solidFill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170A7B0D-E4C5-26CB-0CAE-68AC048C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39" y="6463744"/>
              <a:ext cx="1914497" cy="2227067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D5D3DB59-7E15-2D2E-7EA9-D9C262DA5136}"/>
              </a:ext>
            </a:extLst>
          </p:cNvPr>
          <p:cNvGrpSpPr/>
          <p:nvPr/>
        </p:nvGrpSpPr>
        <p:grpSpPr>
          <a:xfrm>
            <a:off x="3733800" y="2095500"/>
            <a:ext cx="14481700" cy="2179384"/>
            <a:chOff x="-2242755" y="6852733"/>
            <a:chExt cx="14481700" cy="2179384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BA01EE7F-7317-2A35-4B3A-3A746CEE3921}"/>
                </a:ext>
              </a:extLst>
            </p:cNvPr>
            <p:cNvSpPr/>
            <p:nvPr/>
          </p:nvSpPr>
          <p:spPr>
            <a:xfrm>
              <a:off x="-2242755" y="7766824"/>
              <a:ext cx="14191955" cy="1265293"/>
            </a:xfrm>
            <a:prstGeom prst="roundRect">
              <a:avLst>
                <a:gd name="adj" fmla="val 43292"/>
              </a:avLst>
            </a:prstGeom>
            <a:solidFill>
              <a:srgbClr val="7070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6000" i="1">
                  <a:solidFill>
                    <a:schemeClr val="bg1"/>
                  </a:solidFill>
                </a:rPr>
                <a:t>Bài hát nói đến bạn thân và cô giáo.</a:t>
              </a:r>
              <a:endParaRPr lang="en-US" sz="6000" i="1">
                <a:solidFill>
                  <a:schemeClr val="bg1"/>
                </a:solidFill>
              </a:endParaRPr>
            </a:p>
          </p:txBody>
        </p: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BC938A34-F796-36F4-E4A6-E8B7CC61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7845" y="6852733"/>
              <a:ext cx="2061100" cy="2179384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BF0778F-9CB7-E25F-4B2F-97C036381A38}"/>
              </a:ext>
            </a:extLst>
          </p:cNvPr>
          <p:cNvGrpSpPr/>
          <p:nvPr/>
        </p:nvGrpSpPr>
        <p:grpSpPr>
          <a:xfrm>
            <a:off x="228600" y="3848100"/>
            <a:ext cx="10363200" cy="2261156"/>
            <a:chOff x="-17739" y="6463744"/>
            <a:chExt cx="10363200" cy="2261156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9FB9804B-32D1-163C-6C88-D64506FCB530}"/>
                </a:ext>
              </a:extLst>
            </p:cNvPr>
            <p:cNvSpPr/>
            <p:nvPr/>
          </p:nvSpPr>
          <p:spPr>
            <a:xfrm>
              <a:off x="417331" y="7459607"/>
              <a:ext cx="9928130" cy="1265293"/>
            </a:xfrm>
            <a:prstGeom prst="roundRect">
              <a:avLst>
                <a:gd name="adj" fmla="val 43292"/>
              </a:avLst>
            </a:prstGeom>
            <a:solidFill>
              <a:srgbClr val="F8DF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6000" i="1">
                  <a:solidFill>
                    <a:schemeClr val="tx1"/>
                  </a:solidFill>
                </a:rPr>
                <a:t>Bạn nhỏ yêu những gì?</a:t>
              </a:r>
              <a:endParaRPr lang="en-US" sz="6000" i="1">
                <a:solidFill>
                  <a:schemeClr val="tx1"/>
                </a:solidFill>
              </a:endParaRPr>
            </a:p>
          </p:txBody>
        </p: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7DB297A8-1677-26D0-3146-8693E16C7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39" y="6463744"/>
              <a:ext cx="1914497" cy="2227067"/>
            </a:xfrm>
            <a:prstGeom prst="rect">
              <a:avLst/>
            </a:prstGeom>
          </p:spPr>
        </p:pic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1F4590CB-60D6-A47D-FDE2-9415986CFE88}"/>
              </a:ext>
            </a:extLst>
          </p:cNvPr>
          <p:cNvGrpSpPr/>
          <p:nvPr/>
        </p:nvGrpSpPr>
        <p:grpSpPr>
          <a:xfrm>
            <a:off x="3606552" y="6565814"/>
            <a:ext cx="14608948" cy="2591109"/>
            <a:chOff x="-2242755" y="7766824"/>
            <a:chExt cx="14608948" cy="2591109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95DCF38-A342-27C7-29DB-8B0636E32B41}"/>
                </a:ext>
              </a:extLst>
            </p:cNvPr>
            <p:cNvSpPr/>
            <p:nvPr/>
          </p:nvSpPr>
          <p:spPr>
            <a:xfrm>
              <a:off x="-2242755" y="7766824"/>
              <a:ext cx="14191955" cy="2591109"/>
            </a:xfrm>
            <a:prstGeom prst="roundRect">
              <a:avLst>
                <a:gd name="adj" fmla="val 26504"/>
              </a:avLst>
            </a:prstGeom>
            <a:solidFill>
              <a:srgbClr val="7070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6000" i="1">
                  <a:solidFill>
                    <a:schemeClr val="bg1"/>
                  </a:solidFill>
                </a:rPr>
                <a:t>Bạn nhỏ yêu bạn bè, yêu cô giáo và</a:t>
              </a:r>
            </a:p>
            <a:p>
              <a:r>
                <a:rPr lang="vi-VN" sz="6000" i="1">
                  <a:solidFill>
                    <a:schemeClr val="bg1"/>
                  </a:solidFill>
                </a:rPr>
                <a:t>yêu mái trường.</a:t>
              </a:r>
              <a:endParaRPr lang="en-US" sz="6000" i="1">
                <a:solidFill>
                  <a:schemeClr val="bg1"/>
                </a:solidFill>
              </a:endParaRPr>
            </a:p>
          </p:txBody>
        </p: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26CAD16-9402-667B-412A-6AFFA119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5093" y="7972686"/>
              <a:ext cx="2061100" cy="2179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9626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8D30AB3-5847-FEE3-74E3-077F7D8509D4}"/>
              </a:ext>
            </a:extLst>
          </p:cNvPr>
          <p:cNvSpPr/>
          <p:nvPr/>
        </p:nvSpPr>
        <p:spPr>
          <a:xfrm rot="21295081">
            <a:off x="3469072" y="2282588"/>
            <a:ext cx="11349854" cy="54962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 HOẠT ĐỘNG TUẦN </a:t>
            </a:r>
            <a:r>
              <a:rPr lang="en-US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vi-VN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vi-VN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HƯỚNG HOẠT ĐỘNG TUẦN</a:t>
            </a:r>
            <a:r>
              <a:rPr lang="en-US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vi-VN" sz="7200" b="1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0858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82D3CA6-C919-176D-A7F9-DBC0A154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" y="5517972"/>
            <a:ext cx="18288000" cy="4770256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1FBC4CB4-DE39-E849-D4BB-8F229C11B87D}"/>
              </a:ext>
            </a:extLst>
          </p:cNvPr>
          <p:cNvSpPr/>
          <p:nvPr/>
        </p:nvSpPr>
        <p:spPr>
          <a:xfrm>
            <a:off x="3350795" y="1485900"/>
            <a:ext cx="11658600" cy="7848600"/>
          </a:xfrm>
          <a:custGeom>
            <a:avLst/>
            <a:gdLst/>
            <a:ahLst/>
            <a:cxnLst/>
            <a:rect l="l" t="t" r="r" b="b"/>
            <a:pathLst>
              <a:path w="6574005" h="4544281">
                <a:moveTo>
                  <a:pt x="0" y="0"/>
                </a:moveTo>
                <a:lnTo>
                  <a:pt x="6574006" y="0"/>
                </a:lnTo>
                <a:lnTo>
                  <a:pt x="6574006" y="4544281"/>
                </a:lnTo>
                <a:lnTo>
                  <a:pt x="0" y="4544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3CBC18-4E67-7727-CB16-44D57B59C758}"/>
              </a:ext>
            </a:extLst>
          </p:cNvPr>
          <p:cNvSpPr txBox="1">
            <a:spLocks noChangeAspect="1"/>
          </p:cNvSpPr>
          <p:nvPr/>
        </p:nvSpPr>
        <p:spPr>
          <a:xfrm>
            <a:off x="3657600" y="-4381858"/>
            <a:ext cx="693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200" b="1">
                <a:solidFill>
                  <a:srgbClr val="FFFF00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HOẠT ĐỘNG 1</a:t>
            </a:r>
            <a:endParaRPr lang="vi-VN" sz="7200" b="1">
              <a:solidFill>
                <a:srgbClr val="FFFF00"/>
              </a:solidFill>
              <a:effectLst/>
              <a:latin typeface="#9Slide03 Arima Madurai Black" panose="00000A00000000000000" pitchFamily="2" charset="-93"/>
              <a:ea typeface="Times New Roman" panose="020206030504050203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B42B20-82E8-0CCD-BED3-D56A3135A759}"/>
              </a:ext>
            </a:extLst>
          </p:cNvPr>
          <p:cNvSpPr txBox="1">
            <a:spLocks noChangeAspect="1"/>
          </p:cNvSpPr>
          <p:nvPr/>
        </p:nvSpPr>
        <p:spPr>
          <a:xfrm>
            <a:off x="4267200" y="-6593384"/>
            <a:ext cx="61443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8800" b="1">
                <a:solidFill>
                  <a:schemeClr val="bg1"/>
                </a:solidFill>
                <a:effectLst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ĐÁNH GIÁ KẾT QUẢ TUẦN 1</a:t>
            </a:r>
          </a:p>
        </p:txBody>
      </p:sp>
      <p:sp>
        <p:nvSpPr>
          <p:cNvPr id="4" name="Hình chữ nhật 1">
            <a:extLst>
              <a:ext uri="{FF2B5EF4-FFF2-40B4-BE49-F238E27FC236}">
                <a16:creationId xmlns:a16="http://schemas.microsoft.com/office/drawing/2014/main" id="{ACAC51FB-7C53-C7C3-3F44-EF2369DC418B}"/>
              </a:ext>
            </a:extLst>
          </p:cNvPr>
          <p:cNvSpPr/>
          <p:nvPr/>
        </p:nvSpPr>
        <p:spPr>
          <a:xfrm rot="21295081">
            <a:off x="3462243" y="3883869"/>
            <a:ext cx="7537100" cy="23092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ĐÁNH GIÁ KẾT QUẢ </a:t>
            </a:r>
            <a:r>
              <a:rPr lang="vi-VN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TUẦN </a:t>
            </a:r>
            <a:r>
              <a:rPr lang="en-US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vi-VN" sz="6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9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D01F03-93E8-82F7-7213-F21BAA86583E}"/>
              </a:ext>
            </a:extLst>
          </p:cNvPr>
          <p:cNvGrpSpPr/>
          <p:nvPr/>
        </p:nvGrpSpPr>
        <p:grpSpPr>
          <a:xfrm>
            <a:off x="-228600" y="-266700"/>
            <a:ext cx="8458200" cy="2217874"/>
            <a:chOff x="-228600" y="-266700"/>
            <a:chExt cx="8458200" cy="2217874"/>
          </a:xfrm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6D4A7AF7-10A5-D8AB-BB47-660DF8E2B94F}"/>
                </a:ext>
              </a:extLst>
            </p:cNvPr>
            <p:cNvSpPr/>
            <p:nvPr/>
          </p:nvSpPr>
          <p:spPr>
            <a:xfrm>
              <a:off x="1392472" y="1027844"/>
              <a:ext cx="683712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TỪNG TỔ BÁO CÁO</a:t>
              </a:r>
              <a:endParaRPr lang="vi-VN" sz="54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273CDFBD-2460-5E9B-A27A-29CDED7CECB9}"/>
                </a:ext>
              </a:extLst>
            </p:cNvPr>
            <p:cNvGrpSpPr/>
            <p:nvPr/>
          </p:nvGrpSpPr>
          <p:grpSpPr>
            <a:xfrm>
              <a:off x="-228600" y="-266700"/>
              <a:ext cx="8229600" cy="2162100"/>
              <a:chOff x="-228600" y="-266700"/>
              <a:chExt cx="8229600" cy="2162100"/>
            </a:xfrm>
          </p:grpSpPr>
          <p:grpSp>
            <p:nvGrpSpPr>
              <p:cNvPr id="9" name="Nhóm 8">
                <a:extLst>
                  <a:ext uri="{FF2B5EF4-FFF2-40B4-BE49-F238E27FC236}">
                    <a16:creationId xmlns:a16="http://schemas.microsoft.com/office/drawing/2014/main" id="{8A395634-8634-0076-A57D-D1AEB8DE9A11}"/>
                  </a:ext>
                </a:extLst>
              </p:cNvPr>
              <p:cNvGrpSpPr/>
              <p:nvPr/>
            </p:nvGrpSpPr>
            <p:grpSpPr>
              <a:xfrm>
                <a:off x="-228600" y="-266700"/>
                <a:ext cx="2162100" cy="2162100"/>
                <a:chOff x="-228600" y="-266700"/>
                <a:chExt cx="2162100" cy="2162100"/>
              </a:xfrm>
            </p:grpSpPr>
            <p:sp>
              <p:nvSpPr>
                <p:cNvPr id="2" name="Freeform 2">
                  <a:extLst>
                    <a:ext uri="{FF2B5EF4-FFF2-40B4-BE49-F238E27FC236}">
                      <a16:creationId xmlns:a16="http://schemas.microsoft.com/office/drawing/2014/main" id="{4CC9B2DF-F437-7B51-2902-BE0F9C3D1206}"/>
                    </a:ext>
                  </a:extLst>
                </p:cNvPr>
                <p:cNvSpPr/>
                <p:nvPr/>
              </p:nvSpPr>
              <p:spPr>
                <a:xfrm rot="5400000">
                  <a:off x="-228600" y="-266700"/>
                  <a:ext cx="2162100" cy="2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800" h="4114800">
                      <a:moveTo>
                        <a:pt x="0" y="0"/>
                      </a:moveTo>
                      <a:lnTo>
                        <a:pt x="4114800" y="0"/>
                      </a:lnTo>
                      <a:lnTo>
                        <a:pt x="41148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Hình Bầu dục 7">
                  <a:extLst>
                    <a:ext uri="{FF2B5EF4-FFF2-40B4-BE49-F238E27FC236}">
                      <a16:creationId xmlns:a16="http://schemas.microsoft.com/office/drawing/2014/main" id="{FA12A9AD-697B-5B37-5334-37C7D1F3C0D5}"/>
                    </a:ext>
                  </a:extLst>
                </p:cNvPr>
                <p:cNvSpPr/>
                <p:nvPr/>
              </p:nvSpPr>
              <p:spPr>
                <a:xfrm>
                  <a:off x="304800" y="266700"/>
                  <a:ext cx="1121792" cy="1121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6600" b="1">
                      <a:solidFill>
                        <a:schemeClr val="tx1"/>
                      </a:solidFill>
                    </a:rPr>
                    <a:t>1</a:t>
                  </a:r>
                  <a:endParaRPr lang="en-US" sz="66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1" name="Đường nối Thẳng 10">
                <a:extLst>
                  <a:ext uri="{FF2B5EF4-FFF2-40B4-BE49-F238E27FC236}">
                    <a16:creationId xmlns:a16="http://schemas.microsoft.com/office/drawing/2014/main" id="{F866FD6B-9AF2-3F49-9608-074B8A6FFF23}"/>
                  </a:ext>
                </a:extLst>
              </p:cNvPr>
              <p:cNvCxnSpPr/>
              <p:nvPr/>
            </p:nvCxnSpPr>
            <p:spPr>
              <a:xfrm>
                <a:off x="852450" y="1895400"/>
                <a:ext cx="7148550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4A68734-1F60-E324-ACB6-E48E2AAB1BF0}"/>
              </a:ext>
            </a:extLst>
          </p:cNvPr>
          <p:cNvGrpSpPr/>
          <p:nvPr/>
        </p:nvGrpSpPr>
        <p:grpSpPr>
          <a:xfrm>
            <a:off x="-228600" y="2476500"/>
            <a:ext cx="8229600" cy="2275317"/>
            <a:chOff x="-228600" y="2476500"/>
            <a:chExt cx="8229600" cy="2275317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73C2D5D7-CEC6-6255-9101-5EB6977E9C39}"/>
                </a:ext>
              </a:extLst>
            </p:cNvPr>
            <p:cNvSpPr/>
            <p:nvPr/>
          </p:nvSpPr>
          <p:spPr>
            <a:xfrm>
              <a:off x="1810327" y="2997491"/>
              <a:ext cx="596207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LỚP TRƯỞNG TẬP HỢP Ý KIẾN</a:t>
              </a:r>
              <a:endParaRPr lang="vi-VN" sz="54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73A5908B-5EBC-E434-8639-7FE110C51C40}"/>
                </a:ext>
              </a:extLst>
            </p:cNvPr>
            <p:cNvGrpSpPr/>
            <p:nvPr/>
          </p:nvGrpSpPr>
          <p:grpSpPr>
            <a:xfrm>
              <a:off x="-228600" y="2476500"/>
              <a:ext cx="8229600" cy="2162100"/>
              <a:chOff x="-228600" y="-266700"/>
              <a:chExt cx="8229600" cy="2162100"/>
            </a:xfrm>
          </p:grpSpPr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29FBAF03-8A22-31B5-B19A-36B93C05345B}"/>
                  </a:ext>
                </a:extLst>
              </p:cNvPr>
              <p:cNvGrpSpPr/>
              <p:nvPr/>
            </p:nvGrpSpPr>
            <p:grpSpPr>
              <a:xfrm>
                <a:off x="-228600" y="-266700"/>
                <a:ext cx="2162100" cy="2162100"/>
                <a:chOff x="-228600" y="-266700"/>
                <a:chExt cx="2162100" cy="2162100"/>
              </a:xfrm>
            </p:grpSpPr>
            <p:sp>
              <p:nvSpPr>
                <p:cNvPr id="16" name="Freeform 2">
                  <a:extLst>
                    <a:ext uri="{FF2B5EF4-FFF2-40B4-BE49-F238E27FC236}">
                      <a16:creationId xmlns:a16="http://schemas.microsoft.com/office/drawing/2014/main" id="{643D7FFD-4FDF-D5B3-DA27-C828BE3008E9}"/>
                    </a:ext>
                  </a:extLst>
                </p:cNvPr>
                <p:cNvSpPr/>
                <p:nvPr/>
              </p:nvSpPr>
              <p:spPr>
                <a:xfrm rot="5400000">
                  <a:off x="-228600" y="-266700"/>
                  <a:ext cx="2162100" cy="2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800" h="4114800">
                      <a:moveTo>
                        <a:pt x="0" y="0"/>
                      </a:moveTo>
                      <a:lnTo>
                        <a:pt x="4114800" y="0"/>
                      </a:lnTo>
                      <a:lnTo>
                        <a:pt x="41148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Hình Bầu dục 16">
                  <a:extLst>
                    <a:ext uri="{FF2B5EF4-FFF2-40B4-BE49-F238E27FC236}">
                      <a16:creationId xmlns:a16="http://schemas.microsoft.com/office/drawing/2014/main" id="{1C6E3C82-C43C-8D86-7020-F12AC4D5C63B}"/>
                    </a:ext>
                  </a:extLst>
                </p:cNvPr>
                <p:cNvSpPr/>
                <p:nvPr/>
              </p:nvSpPr>
              <p:spPr>
                <a:xfrm>
                  <a:off x="304800" y="266700"/>
                  <a:ext cx="1121792" cy="1121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6600" b="1">
                      <a:solidFill>
                        <a:schemeClr val="tx1"/>
                      </a:solidFill>
                    </a:rPr>
                    <a:t>2</a:t>
                  </a:r>
                  <a:endParaRPr lang="en-US" sz="6600" b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6BBBA82B-FF0F-970B-2F9F-8CFD6FD09CBE}"/>
                  </a:ext>
                </a:extLst>
              </p:cNvPr>
              <p:cNvCxnSpPr/>
              <p:nvPr/>
            </p:nvCxnSpPr>
            <p:spPr>
              <a:xfrm>
                <a:off x="852450" y="1895400"/>
                <a:ext cx="7148550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08B4A62-E244-B8C2-51F1-9704041EE7BC}"/>
              </a:ext>
            </a:extLst>
          </p:cNvPr>
          <p:cNvGrpSpPr/>
          <p:nvPr/>
        </p:nvGrpSpPr>
        <p:grpSpPr>
          <a:xfrm>
            <a:off x="8458200" y="373038"/>
            <a:ext cx="9525000" cy="9856235"/>
            <a:chOff x="8458200" y="373038"/>
            <a:chExt cx="9525000" cy="985623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CBE8FB2-2449-2111-1EAA-D88418F568FF}"/>
                </a:ext>
              </a:extLst>
            </p:cNvPr>
            <p:cNvSpPr/>
            <p:nvPr/>
          </p:nvSpPr>
          <p:spPr>
            <a:xfrm>
              <a:off x="8458200" y="373038"/>
              <a:ext cx="9463445" cy="9799662"/>
            </a:xfrm>
            <a:custGeom>
              <a:avLst/>
              <a:gdLst/>
              <a:ahLst/>
              <a:cxnLst/>
              <a:rect l="l" t="t" r="r" b="b"/>
              <a:pathLst>
                <a:path w="8128550" h="8957080">
                  <a:moveTo>
                    <a:pt x="0" y="0"/>
                  </a:moveTo>
                  <a:lnTo>
                    <a:pt x="8128550" y="0"/>
                  </a:lnTo>
                  <a:lnTo>
                    <a:pt x="8128550" y="8957080"/>
                  </a:lnTo>
                  <a:lnTo>
                    <a:pt x="0" y="8957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E5C32C6-9405-A922-7ABD-ABBA93B9B045}"/>
                </a:ext>
              </a:extLst>
            </p:cNvPr>
            <p:cNvSpPr txBox="1"/>
            <p:nvPr/>
          </p:nvSpPr>
          <p:spPr>
            <a:xfrm>
              <a:off x="10668000" y="783940"/>
              <a:ext cx="73152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66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 hoạt nền nếp.</a:t>
              </a:r>
              <a:endParaRPr lang="en-US" sz="6600" i="1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4CA810AB-49D7-C2E8-FFB7-4C816BCECBA3}"/>
                </a:ext>
              </a:extLst>
            </p:cNvPr>
            <p:cNvSpPr txBox="1"/>
            <p:nvPr/>
          </p:nvSpPr>
          <p:spPr>
            <a:xfrm>
              <a:off x="10515599" y="2846831"/>
              <a:ext cx="743682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66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 đua của đội cờ đỏ tổ chức.</a:t>
              </a:r>
              <a:endParaRPr lang="en-US" sz="6600" i="1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5C7C61B-730D-C6A2-71E3-EAAAFE45F95F}"/>
                </a:ext>
              </a:extLst>
            </p:cNvPr>
            <p:cNvSpPr txBox="1"/>
            <p:nvPr/>
          </p:nvSpPr>
          <p:spPr>
            <a:xfrm>
              <a:off x="10515599" y="5524500"/>
              <a:ext cx="743682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66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hoạt động các phong trào.</a:t>
              </a:r>
              <a:endParaRPr lang="en-US" sz="6600" i="1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893964E8-5643-4662-D98C-67EC2F5B7B13}"/>
                </a:ext>
              </a:extLst>
            </p:cNvPr>
            <p:cNvSpPr txBox="1"/>
            <p:nvPr/>
          </p:nvSpPr>
          <p:spPr>
            <a:xfrm>
              <a:off x="10515599" y="8105615"/>
              <a:ext cx="743682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66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 số nội dung phát sinh trong tuần...</a:t>
              </a:r>
              <a:endParaRPr lang="en-US" sz="6600" i="1"/>
            </a:p>
          </p:txBody>
        </p:sp>
      </p:grpSp>
    </p:spTree>
    <p:extLst>
      <p:ext uri="{BB962C8B-B14F-4D97-AF65-F5344CB8AC3E}">
        <p14:creationId xmlns:p14="http://schemas.microsoft.com/office/powerpoint/2010/main" val="93517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82D3CA6-C919-176D-A7F9-DBC0A154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" y="5517972"/>
            <a:ext cx="18288000" cy="4770256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1FBC4CB4-DE39-E849-D4BB-8F229C11B87D}"/>
              </a:ext>
            </a:extLst>
          </p:cNvPr>
          <p:cNvSpPr/>
          <p:nvPr/>
        </p:nvSpPr>
        <p:spPr>
          <a:xfrm>
            <a:off x="3350795" y="1485900"/>
            <a:ext cx="11658600" cy="7848600"/>
          </a:xfrm>
          <a:custGeom>
            <a:avLst/>
            <a:gdLst/>
            <a:ahLst/>
            <a:cxnLst/>
            <a:rect l="l" t="t" r="r" b="b"/>
            <a:pathLst>
              <a:path w="6574005" h="4544281">
                <a:moveTo>
                  <a:pt x="0" y="0"/>
                </a:moveTo>
                <a:lnTo>
                  <a:pt x="6574006" y="0"/>
                </a:lnTo>
                <a:lnTo>
                  <a:pt x="6574006" y="4544281"/>
                </a:lnTo>
                <a:lnTo>
                  <a:pt x="0" y="4544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3CBC18-4E67-7727-CB16-44D57B59C758}"/>
              </a:ext>
            </a:extLst>
          </p:cNvPr>
          <p:cNvSpPr txBox="1">
            <a:spLocks noChangeAspect="1"/>
          </p:cNvSpPr>
          <p:nvPr/>
        </p:nvSpPr>
        <p:spPr>
          <a:xfrm>
            <a:off x="3657600" y="-4381858"/>
            <a:ext cx="693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HOẠT ĐỘNG 1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imes New Roman" panose="02020603050405020304" pitchFamily="18" charset="0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B42B20-82E8-0CCD-BED3-D56A3135A759}"/>
              </a:ext>
            </a:extLst>
          </p:cNvPr>
          <p:cNvSpPr txBox="1">
            <a:spLocks noChangeAspect="1"/>
          </p:cNvSpPr>
          <p:nvPr/>
        </p:nvSpPr>
        <p:spPr>
          <a:xfrm>
            <a:off x="4267200" y="-6593384"/>
            <a:ext cx="61443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Times New Roman" panose="02020603050405020304" pitchFamily="18" charset="0"/>
                <a:cs typeface="#9Slide03 Arima Madurai Black" panose="00000A00000000000000" pitchFamily="2" charset="-93"/>
              </a:rPr>
              <a:t>ĐÁNH GIÁ KẾT QUẢ TUẦN 1</a:t>
            </a:r>
          </a:p>
        </p:txBody>
      </p:sp>
      <p:sp>
        <p:nvSpPr>
          <p:cNvPr id="4" name="Hình chữ nhật 1">
            <a:extLst>
              <a:ext uri="{FF2B5EF4-FFF2-40B4-BE49-F238E27FC236}">
                <a16:creationId xmlns:a16="http://schemas.microsoft.com/office/drawing/2014/main" id="{ACAC51FB-7C53-C7C3-3F44-EF2369DC418B}"/>
              </a:ext>
            </a:extLst>
          </p:cNvPr>
          <p:cNvSpPr/>
          <p:nvPr/>
        </p:nvSpPr>
        <p:spPr>
          <a:xfrm rot="21295081">
            <a:off x="3462243" y="3883869"/>
            <a:ext cx="7537100" cy="23092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XÂY DỰNG KẾ HOẠCH TUẦN 3</a:t>
            </a:r>
            <a:endParaRPr kumimoji="0" lang="vi-VN" sz="6000" b="1" i="0" u="none" strike="noStrike" kern="1200" cap="none" spc="0" normalizeH="0" baseline="0" noProof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98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</TotalTime>
  <Words>264</Words>
  <Application>Microsoft Office PowerPoint</Application>
  <PresentationFormat>Custom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Wingdings</vt:lpstr>
      <vt:lpstr>Times New Roman</vt:lpstr>
      <vt:lpstr>Arial</vt:lpstr>
      <vt:lpstr>#9Slide03 Arima Madurai Black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1 - TUAN 1 - SHDC</dc:title>
  <dc:subject>9Slide.vn</dc:subject>
  <dc:creator>Hi There</dc:creator>
  <dc:description>9Slide.vn</dc:description>
  <cp:lastModifiedBy>Khắc Hưng Vũ</cp:lastModifiedBy>
  <cp:revision>26</cp:revision>
  <dcterms:created xsi:type="dcterms:W3CDTF">2006-08-16T00:00:00Z</dcterms:created>
  <dcterms:modified xsi:type="dcterms:W3CDTF">2024-09-03T08:27:58Z</dcterms:modified>
  <cp:category>9Slide.vn</cp:category>
  <dc:identifier>DAF1Cg2W5Z4</dc:identifier>
</cp:coreProperties>
</file>