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0" r:id="rId2"/>
    <p:sldMasterId id="2147483743" r:id="rId3"/>
  </p:sldMasterIdLst>
  <p:notesMasterIdLst>
    <p:notesMasterId r:id="rId34"/>
  </p:notesMasterIdLst>
  <p:sldIdLst>
    <p:sldId id="601" r:id="rId4"/>
    <p:sldId id="279" r:id="rId5"/>
    <p:sldId id="749" r:id="rId6"/>
    <p:sldId id="258" r:id="rId7"/>
    <p:sldId id="750" r:id="rId8"/>
    <p:sldId id="284" r:id="rId9"/>
    <p:sldId id="259" r:id="rId10"/>
    <p:sldId id="737" r:id="rId11"/>
    <p:sldId id="738" r:id="rId12"/>
    <p:sldId id="286" r:id="rId13"/>
    <p:sldId id="260" r:id="rId14"/>
    <p:sldId id="751" r:id="rId15"/>
    <p:sldId id="280" r:id="rId16"/>
    <p:sldId id="740" r:id="rId17"/>
    <p:sldId id="268" r:id="rId18"/>
    <p:sldId id="261" r:id="rId19"/>
    <p:sldId id="743" r:id="rId20"/>
    <p:sldId id="755" r:id="rId21"/>
    <p:sldId id="744" r:id="rId22"/>
    <p:sldId id="272" r:id="rId23"/>
    <p:sldId id="263" r:id="rId24"/>
    <p:sldId id="275" r:id="rId25"/>
    <p:sldId id="748" r:id="rId26"/>
    <p:sldId id="734" r:id="rId27"/>
    <p:sldId id="733" r:id="rId28"/>
    <p:sldId id="736" r:id="rId29"/>
    <p:sldId id="735" r:id="rId30"/>
    <p:sldId id="747" r:id="rId31"/>
    <p:sldId id="746" r:id="rId32"/>
    <p:sldId id="27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10383-CF61-4976-81D9-ED228B4FCFE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E2A94-7773-48F3-9FF2-55BC0A6F9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70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2004; 2040; 2400;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4002; 4020;4200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24651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2004; 2040; 2400;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4002; 4020;4200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675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2004; 2040; 2400;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4002; 4020;4200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76219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2004; 2040; 2400;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4002; 4020;4200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667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E1EC-C599-4F2A-8EE3-0D84CF2F450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CA84-36EE-4304-9293-BF324A32D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E1EC-C599-4F2A-8EE3-0D84CF2F450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CA84-36EE-4304-9293-BF324A32D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4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E1EC-C599-4F2A-8EE3-0D84CF2F450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CA84-36EE-4304-9293-BF324A32D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67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5"/>
            <a:ext cx="11563190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576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486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5"/>
            <a:ext cx="11563190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9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4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3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152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5"/>
            <a:ext cx="11563190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4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834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5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021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395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825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5"/>
            <a:ext cx="11563190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38684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3775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E1EC-C599-4F2A-8EE3-0D84CF2F450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CA84-36EE-4304-9293-BF324A32D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74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9600" y="4482089"/>
            <a:ext cx="5972800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8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5402" y="2055184"/>
            <a:ext cx="8061200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32410" y="5362235"/>
            <a:ext cx="839184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2402" y="2962637"/>
            <a:ext cx="1746996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1" name="Google Shape;21;p2"/>
          <p:cNvSpPr/>
          <p:nvPr/>
        </p:nvSpPr>
        <p:spPr>
          <a:xfrm>
            <a:off x="67" y="5437468"/>
            <a:ext cx="12192189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2" name="Google Shape;22;p2"/>
          <p:cNvSpPr/>
          <p:nvPr/>
        </p:nvSpPr>
        <p:spPr>
          <a:xfrm>
            <a:off x="10852618" y="4992506"/>
            <a:ext cx="776689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3" name="Google Shape;23;p2"/>
          <p:cNvSpPr/>
          <p:nvPr/>
        </p:nvSpPr>
        <p:spPr>
          <a:xfrm>
            <a:off x="4104951" y="5940703"/>
            <a:ext cx="334400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4" name="Google Shape;24;p2"/>
          <p:cNvSpPr/>
          <p:nvPr/>
        </p:nvSpPr>
        <p:spPr>
          <a:xfrm>
            <a:off x="10518234" y="5596603"/>
            <a:ext cx="334400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25" name="Google Shape;25;p2"/>
          <p:cNvGrpSpPr/>
          <p:nvPr/>
        </p:nvGrpSpPr>
        <p:grpSpPr>
          <a:xfrm>
            <a:off x="-179199" y="6185690"/>
            <a:ext cx="1752990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82134" y="6194603"/>
            <a:ext cx="162501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59766" y="6138803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" name="Google Shape;35;p2"/>
          <p:cNvSpPr/>
          <p:nvPr/>
        </p:nvSpPr>
        <p:spPr>
          <a:xfrm>
            <a:off x="4695884" y="6496620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6" name="Google Shape;36;p2"/>
          <p:cNvSpPr/>
          <p:nvPr/>
        </p:nvSpPr>
        <p:spPr>
          <a:xfrm>
            <a:off x="138651" y="5732636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7" name="Google Shape;37;p2"/>
          <p:cNvSpPr/>
          <p:nvPr/>
        </p:nvSpPr>
        <p:spPr>
          <a:xfrm>
            <a:off x="5312717" y="6344570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8" name="Google Shape;38;p2"/>
          <p:cNvSpPr/>
          <p:nvPr/>
        </p:nvSpPr>
        <p:spPr>
          <a:xfrm>
            <a:off x="2319402" y="254739"/>
            <a:ext cx="776689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</p:spTree>
    <p:extLst>
      <p:ext uri="{BB962C8B-B14F-4D97-AF65-F5344CB8AC3E}">
        <p14:creationId xmlns:p14="http://schemas.microsoft.com/office/powerpoint/2010/main" val="180557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921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60000" y="2760411"/>
            <a:ext cx="3455200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76767" y="2760411"/>
            <a:ext cx="3455200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60000" y="3483264"/>
            <a:ext cx="3455200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76800" y="3483264"/>
            <a:ext cx="3455200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9176" y="2832622"/>
            <a:ext cx="280229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826769" y="2493822"/>
            <a:ext cx="280230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4434" y="5896477"/>
            <a:ext cx="912120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25499" y="6168787"/>
            <a:ext cx="280224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54602" y="6229221"/>
            <a:ext cx="419300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45257" y="275145"/>
            <a:ext cx="280230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9167" y="5098477"/>
            <a:ext cx="280225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7235" y="51802"/>
            <a:ext cx="392400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9171" y="1476158"/>
            <a:ext cx="699077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27687" y="5107525"/>
            <a:ext cx="699077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590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921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4366" y="2349433"/>
            <a:ext cx="4636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8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4367" y="3228967"/>
            <a:ext cx="5135600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3"/>
              </a:spcBef>
              <a:spcAft>
                <a:spcPts val="21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3076" y="5593688"/>
            <a:ext cx="280229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219101" y="6362216"/>
            <a:ext cx="276626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65735" y="5420726"/>
            <a:ext cx="912120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8369" y="234321"/>
            <a:ext cx="419300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3051" y="1535487"/>
            <a:ext cx="698033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215523" y="254745"/>
            <a:ext cx="280230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3069" y="762061"/>
            <a:ext cx="280225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38535" y="1237380"/>
            <a:ext cx="453281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90884" y="4215403"/>
            <a:ext cx="392400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45916" y="6362216"/>
            <a:ext cx="276626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610167" y="3482987"/>
            <a:ext cx="280224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703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2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FCB8AD-789B-419C-ADE8-A34A106DE73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846E9-6D79-490A-BDE2-BF40BBF245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2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FCB8AD-789B-419C-ADE8-A34A106DE73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846E9-6D79-490A-BDE2-BF40BBF245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23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FCB8AD-789B-419C-ADE8-A34A106DE73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846E9-6D79-490A-BDE2-BF40BBF245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32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FCB8AD-789B-419C-ADE8-A34A106DE73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846E9-6D79-490A-BDE2-BF40BBF245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52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FCB8AD-789B-419C-ADE8-A34A106DE73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846E9-6D79-490A-BDE2-BF40BBF245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30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FCB8AD-789B-419C-ADE8-A34A106DE73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846E9-6D79-490A-BDE2-BF40BBF245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30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E1EC-C599-4F2A-8EE3-0D84CF2F450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CA84-36EE-4304-9293-BF324A32D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54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FCB8AD-789B-419C-ADE8-A34A106DE73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846E9-6D79-490A-BDE2-BF40BBF245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947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FCB8AD-789B-419C-ADE8-A34A106DE73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846E9-6D79-490A-BDE2-BF40BBF245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899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marL="0" marR="0" lvl="0" indent="0" algn="l" defTabSz="822325" rtl="0" eaLnBrk="0" fontAlgn="base" latinLnBrk="0" hangingPunct="0">
              <a:lnSpc>
                <a:spcPct val="100000"/>
              </a:lnSpc>
              <a:spcBef>
                <a:spcPct val="24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FCB8AD-789B-419C-ADE8-A34A106DE73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846E9-6D79-490A-BDE2-BF40BBF245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256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FCB8AD-789B-419C-ADE8-A34A106DE73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846E9-6D79-490A-BDE2-BF40BBF245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370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FCB8AD-789B-419C-ADE8-A34A106DE73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846E9-6D79-490A-BDE2-BF40BBF245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540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"/>
          <p:cNvSpPr>
            <a:spLocks noGrp="1" noChangeArrowheads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558CF0-880C-43CA-943D-BADD5CC511AF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974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FCB8AD-789B-419C-ADE8-A34A106DE73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846E9-6D79-490A-BDE2-BF40BBF245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552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E1EC-C599-4F2A-8EE3-0D84CF2F450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CA84-36EE-4304-9293-BF324A32D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8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E1EC-C599-4F2A-8EE3-0D84CF2F450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CA84-36EE-4304-9293-BF324A32D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0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E1EC-C599-4F2A-8EE3-0D84CF2F450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CA84-36EE-4304-9293-BF324A32D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E1EC-C599-4F2A-8EE3-0D84CF2F450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CA84-36EE-4304-9293-BF324A32D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9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E1EC-C599-4F2A-8EE3-0D84CF2F450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CA84-36EE-4304-9293-BF324A32D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7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E1EC-C599-4F2A-8EE3-0D84CF2F450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CA84-36EE-4304-9293-BF324A32D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40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7E1EC-C599-4F2A-8EE3-0D84CF2F450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0CA84-36EE-4304-9293-BF324A32D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6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52981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FCB8AD-789B-419C-ADE8-A34A106DE73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0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846E9-6D79-490A-BDE2-BF40BBF245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4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hf sldNum="0" hdr="0" ftr="0" dt="0"/>
  <p:txStyles>
    <p:titleStyle>
      <a:lvl1pPr algn="ctr" defTabSz="822325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2pPr>
      <a:lvl3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3pPr>
      <a:lvl4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4pPr>
      <a:lvl5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07975" indent="-307975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105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105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5105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2.wmf"/><Relationship Id="rId7" Type="http://schemas.openxmlformats.org/officeDocument/2006/relationships/oleObject" Target="../embeddings/oleObject2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GIF"/><Relationship Id="rId11" Type="http://schemas.openxmlformats.org/officeDocument/2006/relationships/image" Target="../media/image8.GIF"/><Relationship Id="rId5" Type="http://schemas.openxmlformats.org/officeDocument/2006/relationships/image" Target="../media/image3.GIF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42"/>
          <p:cNvGraphicFramePr>
            <a:graphicFrameLocks noChangeAspect="1"/>
          </p:cNvGraphicFramePr>
          <p:nvPr/>
        </p:nvGraphicFramePr>
        <p:xfrm>
          <a:off x="9526588" y="5026025"/>
          <a:ext cx="2665412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999615" imgH="1831340" progId="">
                  <p:embed/>
                </p:oleObj>
              </mc:Choice>
              <mc:Fallback>
                <p:oleObj r:id="rId2" imgW="1999615" imgH="1831340" progId="">
                  <p:embed/>
                  <p:pic>
                    <p:nvPicPr>
                      <p:cNvPr id="39938" name="Object 4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26588" y="5026025"/>
                        <a:ext cx="2665412" cy="18319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AutoShape 4">
            <a:hlinkHover r:id="" action="ppaction://noaction">
              <a:snd r:embed="rId4" name="applause.wav"/>
            </a:hlinkHover>
          </p:cNvPr>
          <p:cNvSpPr/>
          <p:nvPr/>
        </p:nvSpPr>
        <p:spPr>
          <a:xfrm>
            <a:off x="8940800" y="6477000"/>
            <a:ext cx="439738" cy="230188"/>
          </a:xfrm>
          <a:prstGeom prst="actionButtonSound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lstStyle>
            <a:lvl1pPr marL="307975" indent="-307975" algn="l" defTabSz="822325" rtl="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655" indent="-257175" algn="l" defTabSz="822325" rtl="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05105" algn="l" defTabSz="822325" rtl="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80" indent="-205105" algn="l" defTabSz="822325" rtl="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1025" indent="-205105" algn="l" defTabSz="822325" rtl="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39940" name="WordArt 14"/>
          <p:cNvSpPr>
            <a:spLocks noTextEdit="1"/>
          </p:cNvSpPr>
          <p:nvPr/>
        </p:nvSpPr>
        <p:spPr>
          <a:xfrm>
            <a:off x="2133600" y="381000"/>
            <a:ext cx="8432800" cy="2438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 w="12700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9941" name="WordArt 20"/>
          <p:cNvSpPr>
            <a:spLocks noTextEdit="1"/>
          </p:cNvSpPr>
          <p:nvPr/>
        </p:nvSpPr>
        <p:spPr>
          <a:xfrm>
            <a:off x="3962400" y="3840958"/>
            <a:ext cx="5080000" cy="1030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 cap="sq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MÔN TỰ NHIÊN VÀ XÃ HỘI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 cap="sq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 3 D</a:t>
            </a:r>
          </a:p>
        </p:txBody>
      </p:sp>
      <p:pic>
        <p:nvPicPr>
          <p:cNvPr id="39942" name="Picture 4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33800"/>
            <a:ext cx="812800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Picture 10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86400"/>
            <a:ext cx="21336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4" name="Picture 5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3657600" y="3708400"/>
            <a:ext cx="609600" cy="568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5" name="Picture 10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4088" y="0"/>
            <a:ext cx="1077912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6" name="Picture 9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9200" y="990600"/>
            <a:ext cx="8128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7" name="Picture 9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9702800" y="-1168400"/>
            <a:ext cx="609600" cy="29464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9948" name="Object 43"/>
          <p:cNvGraphicFramePr>
            <a:graphicFrameLocks noChangeAspect="1"/>
          </p:cNvGraphicFramePr>
          <p:nvPr/>
        </p:nvGraphicFramePr>
        <p:xfrm>
          <a:off x="0" y="0"/>
          <a:ext cx="1427163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278255" imgH="1273810" progId="">
                  <p:embed/>
                </p:oleObj>
              </mc:Choice>
              <mc:Fallback>
                <p:oleObj r:id="rId7" imgW="1278255" imgH="1273810" progId="">
                  <p:embed/>
                  <p:pic>
                    <p:nvPicPr>
                      <p:cNvPr id="39948" name="Object 4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427163" cy="1146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9" name="Picture 29" descr="Bauernba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013" y="5767388"/>
            <a:ext cx="6096000" cy="114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0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" y="1250950"/>
            <a:ext cx="15240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1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570038"/>
            <a:ext cx="1320800" cy="792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2" name="Picture 8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394325" y="2803525"/>
            <a:ext cx="2427288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3" name="Picture 10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4263" y="2803525"/>
            <a:ext cx="1922462" cy="94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54" name="TextBox 19"/>
          <p:cNvSpPr txBox="1"/>
          <p:nvPr/>
        </p:nvSpPr>
        <p:spPr>
          <a:xfrm>
            <a:off x="1708150" y="5087938"/>
            <a:ext cx="925671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07975" indent="-307975" algn="l" defTabSz="822325" rtl="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655" indent="-257175" algn="l" defTabSz="822325" rtl="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05105" algn="l" defTabSz="822325" rtl="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80" indent="-205105" algn="l" defTabSz="822325" rtl="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1025" indent="-205105" algn="l" defTabSz="822325" rtl="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THỊ HOA HUỆ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955" name="WordArt 22"/>
          <p:cNvSpPr>
            <a:spLocks noTextEdit="1"/>
          </p:cNvSpPr>
          <p:nvPr/>
        </p:nvSpPr>
        <p:spPr>
          <a:xfrm>
            <a:off x="895350" y="2230438"/>
            <a:ext cx="10668000" cy="6400800"/>
          </a:xfrm>
          <a:prstGeom prst="rect">
            <a:avLst/>
          </a:prstGeom>
        </p:spPr>
        <p:txBody>
          <a:bodyPr wrap="none" fromWordArt="1">
            <a:prstTxWarp prst="textButton">
              <a:avLst>
                <a:gd name="adj" fmla="val 11459786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Kính chào quý thầy cô giáo về dự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INH NEN POWERPOIN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7" y="84704"/>
            <a:ext cx="12170684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00955" y="714311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1504" y="2216478"/>
            <a:ext cx="89289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51" y="3321816"/>
            <a:ext cx="5203477" cy="329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37E004-71B3-10FB-030E-CB786D8FC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3" y="3213708"/>
            <a:ext cx="5039705" cy="31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774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INH NEN POWERPOIN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" y="9128"/>
            <a:ext cx="12170684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00955" y="714311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phương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1504" y="2216478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51" y="3429000"/>
            <a:ext cx="6124575" cy="31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64099" y="3613910"/>
            <a:ext cx="4279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7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INH NEN POWERPOIN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865"/>
            <a:ext cx="12170684" cy="71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00955" y="714311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phương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1504" y="2216478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4099" y="3613910"/>
            <a:ext cx="4279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D4832-A4F9-8FBE-CE5B-7BB424C92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8" y="3109030"/>
            <a:ext cx="6240016" cy="348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891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INH NEN POWERPOIN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" y="52360"/>
            <a:ext cx="12170684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00955" y="714311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phương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1384" y="2216478"/>
            <a:ext cx="11161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biêt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</a:p>
          <a:p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1415480" y="4293096"/>
            <a:ext cx="10076147" cy="2054662"/>
          </a:xfrm>
          <a:prstGeom prst="wedgeEllipseCallout">
            <a:avLst>
              <a:gd name="adj1" fmla="val -66720"/>
              <a:gd name="adj2" fmla="val -2998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ctr"/>
            <a:endParaRPr 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0167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INH NEN POWERPOIN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7" y="9128"/>
            <a:ext cx="12170684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00955" y="714311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phương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1504" y="221647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600" b="1" noProof="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noProof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noProof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392" y="2708921"/>
            <a:ext cx="1076933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  Theo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5440" y="4429767"/>
            <a:ext cx="1051316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5439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Bản Đồ Việt Nam &amp; 63 Tỉnh Thành Khổ Lớn 2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692696"/>
            <a:ext cx="4248472" cy="560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968208" y="2636912"/>
            <a:ext cx="25922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7448" y="2636912"/>
            <a:ext cx="21927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 tây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83832" y="62971"/>
            <a:ext cx="26960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0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bắc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51954" y="6294568"/>
            <a:ext cx="26960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616280" y="3671437"/>
            <a:ext cx="25922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mọc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7368" y="3671437"/>
            <a:ext cx="25922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lặn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ình Ảnh Mặt Trời Tỏa Sáng, Đẹp Rực Rỡ Không Thể Bỏ Lỡ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4"/>
          <a:stretch/>
        </p:blipFill>
        <p:spPr bwMode="auto">
          <a:xfrm>
            <a:off x="9608158" y="2780928"/>
            <a:ext cx="136099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7093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0.20794 -0.10833 C -0.25117 -0.13287 -0.31615 -0.14583 -0.38437 -0.14583 C -0.46185 -0.14583 -0.52396 -0.13287 -0.56719 -0.10833 L -0.775 0 " pathEditMode="relative" rAng="0" ptsTypes="AAAA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50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 animBg="1"/>
      <p:bldP spid="33" grpId="1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INH NEN POWERPOIN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" y="9128"/>
            <a:ext cx="12170684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9696" y="393919"/>
            <a:ext cx="6336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368" y="2201405"/>
            <a:ext cx="101745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vi-VN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sau: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Quan sát 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ư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òa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- Tay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- Tay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- Hai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221088"/>
            <a:ext cx="5397531" cy="238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228" y="4221087"/>
            <a:ext cx="5389942" cy="238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6425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635" y="4293097"/>
            <a:ext cx="108623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dang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ò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Tay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ò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60648"/>
            <a:ext cx="5397531" cy="347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C19D32-89CD-6019-5AC1-85CD251F23FD}"/>
              </a:ext>
            </a:extLst>
          </p:cNvPr>
          <p:cNvSpPr txBox="1"/>
          <p:nvPr/>
        </p:nvSpPr>
        <p:spPr>
          <a:xfrm>
            <a:off x="119337" y="260648"/>
            <a:ext cx="6336704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sát 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òa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ò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ò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ò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00559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635" y="4293097"/>
            <a:ext cx="108623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8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8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dang </a:t>
            </a:r>
            <a:r>
              <a:rPr lang="en-US" sz="2800" b="1" dirty="0" err="1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ò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Tay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ò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058" y="404146"/>
            <a:ext cx="5389942" cy="365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D7783D-D492-4A02-BD39-2E967D733958}"/>
              </a:ext>
            </a:extLst>
          </p:cNvPr>
          <p:cNvSpPr txBox="1"/>
          <p:nvPr/>
        </p:nvSpPr>
        <p:spPr>
          <a:xfrm>
            <a:off x="129994" y="548680"/>
            <a:ext cx="5605965" cy="365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sát 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òa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ò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Tay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ò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Hai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ò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468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5311"/>
            <a:ext cx="12192000" cy="68733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344" y="35884"/>
            <a:ext cx="10945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và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lặn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s://hoc24.vn/source/%C4%90%E1%BB%8BaTHCS/CTST/TNXH2t67-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" t="-1" r="-1" b="-619"/>
          <a:stretch/>
        </p:blipFill>
        <p:spPr bwMode="auto">
          <a:xfrm>
            <a:off x="3287688" y="1514483"/>
            <a:ext cx="5256584" cy="2562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0451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fefcdn.com/2018/7/24/photo-3-153240445060911676797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10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6DE42D4-AD39-4749-86CA-7A465CDB99E7}"/>
              </a:ext>
            </a:extLst>
          </p:cNvPr>
          <p:cNvSpPr txBox="1">
            <a:spLocks/>
          </p:cNvSpPr>
          <p:nvPr/>
        </p:nvSpPr>
        <p:spPr>
          <a:xfrm>
            <a:off x="2177861" y="2996952"/>
            <a:ext cx="7416824" cy="172819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</a:t>
            </a:r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TRÁI ĐẤT VÀ BẦU TRỜI</a:t>
            </a:r>
            <a:endParaRPr lang="vi-VN" sz="3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vi-VN" sz="3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vi-VN" sz="3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Bốn phương trong không gian</a:t>
            </a:r>
          </a:p>
          <a:p>
            <a:pPr marL="0" indent="0" algn="ctr">
              <a:buNone/>
            </a:pPr>
            <a:r>
              <a:rPr lang="en-US" sz="3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1 )</a:t>
            </a:r>
            <a:endParaRPr lang="vi-VN" sz="3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AAFC9B8-27B5-409E-A724-9CD8D3B0867E}"/>
              </a:ext>
            </a:extLst>
          </p:cNvPr>
          <p:cNvSpPr txBox="1">
            <a:spLocks/>
          </p:cNvSpPr>
          <p:nvPr/>
        </p:nvSpPr>
        <p:spPr>
          <a:xfrm>
            <a:off x="5591944" y="5493552"/>
            <a:ext cx="5509591" cy="45443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soạn:</a:t>
            </a:r>
            <a:r>
              <a:rPr lang="vi-VN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Nguyễn Kim Muộn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7" y="30413"/>
            <a:ext cx="1322365" cy="115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67608" y="26939"/>
            <a:ext cx="6637330" cy="5847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50800" dir="5400000" algn="ctr" rotWithShape="0">
              <a:srgbClr val="000000">
                <a:alpha val="3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.黑体-日本语" panose="02000500000000000000" pitchFamily="2" charset="-122"/>
                <a:cs typeface="Times New Roman" pitchFamily="18" charset="0"/>
                <a:sym typeface="+mn-lt"/>
              </a:rPr>
              <a:t>《TỰ NHIÊN VÀ XÃ HỘI LỚP 3》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69AFE-1BB9-3653-DC2C-448278094742}"/>
              </a:ext>
            </a:extLst>
          </p:cNvPr>
          <p:cNvSpPr txBox="1"/>
          <p:nvPr/>
        </p:nvSpPr>
        <p:spPr>
          <a:xfrm>
            <a:off x="3019732" y="3266456"/>
            <a:ext cx="6157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https://youtu.be/l5NYThQM_HU?si=rGnAoUPTC9T-zwA3</a:t>
            </a:r>
          </a:p>
        </p:txBody>
      </p:sp>
      <p:pic>
        <p:nvPicPr>
          <p:cNvPr id="4" name="hoạt hình chú gà nhảy chicken dance">
            <a:hlinkClick r:id="" action="ppaction://media"/>
            <a:extLst>
              <a:ext uri="{FF2B5EF4-FFF2-40B4-BE49-F238E27FC236}">
                <a16:creationId xmlns:a16="http://schemas.microsoft.com/office/drawing/2014/main" id="{412C835D-4CDB-BF72-ADDF-53E6065DC9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014" y="203235"/>
            <a:ext cx="11836573" cy="68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9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8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HINH NEN POWERPOIN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60648"/>
            <a:ext cx="12192000" cy="68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451484" y="1052736"/>
            <a:ext cx="92890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dang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62579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INH NEN POWERPOIN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" y="9128"/>
            <a:ext cx="12170684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27648" y="512929"/>
            <a:ext cx="8444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mọc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360" y="2216478"/>
            <a:ext cx="2592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600" b="1">
                <a:latin typeface="Times New Roman" pitchFamily="18" charset="0"/>
                <a:cs typeface="Times New Roman" pitchFamily="18" charset="0"/>
              </a:rPr>
              <a:t>uan </a:t>
            </a:r>
            <a:r>
              <a:rPr lang="en-US" sz="2600" b="1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>
                <a:latin typeface="Times New Roman" pitchFamily="18" charset="0"/>
                <a:cs typeface="Times New Roman" pitchFamily="18" charset="0"/>
              </a:rPr>
              <a:t>tranh: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708921"/>
            <a:ext cx="5290170" cy="385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21" y="2708921"/>
            <a:ext cx="5391696" cy="385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6943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8406" y="-31285"/>
            <a:ext cx="12230406" cy="6889285"/>
            <a:chOff x="-1910" y="-31285"/>
            <a:chExt cx="9131830" cy="6889285"/>
          </a:xfrm>
        </p:grpSpPr>
        <p:pic>
          <p:nvPicPr>
            <p:cNvPr id="1026" name="Picture 2" descr="E:\HINH NEN POWERPOIN\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10" y="9128"/>
              <a:ext cx="9131830" cy="6848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221" y="-31285"/>
              <a:ext cx="2142641" cy="244827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772910" y="750063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ĐÔNG, TÂY, NAM, BẮC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TNXH lớp 3 Bài 26: Bốn phương trong không gian trang 110, 111, 112, 113 CTS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676976"/>
            <a:ext cx="5232488" cy="37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336" y="2676976"/>
            <a:ext cx="64807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dang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69046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94" y="-56818"/>
            <a:ext cx="1221025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5640" y="559181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ò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3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7688" y="1628800"/>
            <a:ext cx="8477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93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954101" y="294136"/>
            <a:ext cx="11063832" cy="1469485"/>
            <a:chOff x="906178" y="518160"/>
            <a:chExt cx="11118777" cy="14767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790" b="0" i="0" u="none" strike="noStrike" kern="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4446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981" b="0" i="0" u="none" strike="noStrike" kern="0" cap="none" spc="0" normalizeH="0" baseline="0" noProof="0" dirty="0">
                    <a:ln w="57150">
                      <a:solidFill>
                        <a:srgbClr val="FFFFFF"/>
                      </a:solidFill>
                    </a:ln>
                    <a:solidFill>
                      <a:srgbClr val="FFF2C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332713" cy="1330009"/>
            </a:xfrm>
            <a:prstGeom prst="rect">
              <a:avLst/>
            </a:prstGeom>
            <a:solidFill>
              <a:srgbClr val="FDF9F7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Chọn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lang="en-US" sz="48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gian</a:t>
              </a:r>
              <a:r>
                <a:rPr lang="en-US" sz="48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48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mấy</a:t>
              </a:r>
              <a:r>
                <a:rPr lang="en-US" sz="48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phương</a:t>
              </a:r>
              <a:r>
                <a:rPr lang="en-US" sz="48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chính</a:t>
              </a:r>
              <a:r>
                <a:rPr lang="en-US" sz="48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?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0494AF-2397-070E-9BCB-8B04057894CF}"/>
              </a:ext>
            </a:extLst>
          </p:cNvPr>
          <p:cNvSpPr/>
          <p:nvPr/>
        </p:nvSpPr>
        <p:spPr>
          <a:xfrm>
            <a:off x="6486017" y="4413508"/>
            <a:ext cx="3245473" cy="8668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A2438D-B9F5-4983-B2EC-67845793792D}"/>
              </a:ext>
            </a:extLst>
          </p:cNvPr>
          <p:cNvSpPr/>
          <p:nvPr/>
        </p:nvSpPr>
        <p:spPr>
          <a:xfrm>
            <a:off x="1921516" y="5798859"/>
            <a:ext cx="3245473" cy="8668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lang="en-US" sz="4000" kern="0" noProof="0" dirty="0">
                <a:solidFill>
                  <a:srgbClr val="000000"/>
                </a:solidFill>
                <a:latin typeface="Arial"/>
                <a:sym typeface="Arial"/>
              </a:rPr>
              <a:t>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4E2B67-532D-8513-13D9-ECFB9CCCEE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19" y="4307687"/>
            <a:ext cx="725543" cy="711583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B1860E-21BE-1FA9-B118-B46F73214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51" y="5930119"/>
            <a:ext cx="734142" cy="707593"/>
          </a:xfrm>
          <a:prstGeom prst="roundRect">
            <a:avLst/>
          </a:prstGeom>
        </p:spPr>
      </p:pic>
      <p:pic>
        <p:nvPicPr>
          <p:cNvPr id="15" name="Picture 2" descr="Star Sticker by laughlau for iOS &amp; Android | GIPHY | Giphy, Animated  emoticons, Cartoon clip art">
            <a:extLst>
              <a:ext uri="{FF2B5EF4-FFF2-40B4-BE49-F238E27FC236}">
                <a16:creationId xmlns:a16="http://schemas.microsoft.com/office/drawing/2014/main" id="{66C1CD64-9E14-0613-D01E-F1A09FC3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88" y="4167162"/>
            <a:ext cx="1302198" cy="129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90DB91-211A-7A7D-D692-6BCC372CC8D2}"/>
              </a:ext>
            </a:extLst>
          </p:cNvPr>
          <p:cNvSpPr/>
          <p:nvPr/>
        </p:nvSpPr>
        <p:spPr>
          <a:xfrm>
            <a:off x="1921516" y="4413508"/>
            <a:ext cx="3245473" cy="8668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871D55-593A-5B78-655E-5074CEF625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17" y="4469046"/>
            <a:ext cx="734142" cy="707593"/>
          </a:xfrm>
          <a:prstGeom prst="round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6600BA-BAA6-982C-4751-50FDFD7F4AD8}"/>
              </a:ext>
            </a:extLst>
          </p:cNvPr>
          <p:cNvSpPr/>
          <p:nvPr/>
        </p:nvSpPr>
        <p:spPr>
          <a:xfrm>
            <a:off x="6486017" y="5797249"/>
            <a:ext cx="3245473" cy="8668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lang="en-US" sz="4000" kern="0" dirty="0">
                <a:solidFill>
                  <a:srgbClr val="000000"/>
                </a:solidFill>
                <a:latin typeface="Arial"/>
                <a:sym typeface="Arial"/>
              </a:rPr>
              <a:t>5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042E10-770C-C9E5-FD0C-695722E9F9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18" y="5852787"/>
            <a:ext cx="734142" cy="7075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09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49201__hotlavaman__magic-ma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335484" y="183913"/>
            <a:ext cx="11063832" cy="1561818"/>
            <a:chOff x="906178" y="518160"/>
            <a:chExt cx="11118777" cy="15695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buClr>
                    <a:srgbClr val="000000"/>
                  </a:buClr>
                </a:pPr>
                <a:endParaRPr lang="en-US" sz="1790" kern="0">
                  <a:ln>
                    <a:solidFill>
                      <a:srgbClr val="FFFFFF"/>
                    </a:solidFill>
                  </a:ln>
                  <a:solidFill>
                    <a:srgbClr val="F44461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buClr>
                    <a:srgbClr val="000000"/>
                  </a:buClr>
                </a:pPr>
                <a:r>
                  <a:rPr lang="en-US" sz="3981" kern="0" dirty="0">
                    <a:ln w="57150">
                      <a:solidFill>
                        <a:srgbClr val="FFFFFF"/>
                      </a:solidFill>
                    </a:ln>
                    <a:solidFill>
                      <a:srgbClr val="FFF2CC"/>
                    </a:solidFill>
                    <a:latin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332713" cy="1422802"/>
            </a:xfrm>
            <a:prstGeom prst="rect">
              <a:avLst/>
            </a:prstGeom>
            <a:solidFill>
              <a:srgbClr val="FDF9F7"/>
            </a:solidFill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Chọn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câu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trả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đúng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.</a:t>
              </a:r>
            </a:p>
            <a:p>
              <a:pPr algn="just">
                <a:buClr>
                  <a:srgbClr val="000000"/>
                </a:buClr>
              </a:pPr>
              <a:r>
                <a:rPr lang="en-US" sz="5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Tay </a:t>
              </a:r>
              <a:r>
                <a:rPr lang="en-US" sz="5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phải</a:t>
              </a:r>
              <a:r>
                <a:rPr lang="en-US" sz="5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5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chỉ</a:t>
              </a:r>
              <a:r>
                <a:rPr lang="en-US" sz="5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5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hướng</a:t>
              </a:r>
              <a:r>
                <a:rPr lang="en-US" sz="5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5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5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0494AF-2397-070E-9BCB-8B04057894CF}"/>
              </a:ext>
            </a:extLst>
          </p:cNvPr>
          <p:cNvSpPr/>
          <p:nvPr/>
        </p:nvSpPr>
        <p:spPr>
          <a:xfrm>
            <a:off x="6486017" y="4469276"/>
            <a:ext cx="3245473" cy="8668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"/>
                <a:sym typeface="Arial"/>
              </a:rPr>
              <a:t>B</a:t>
            </a:r>
            <a:r>
              <a:rPr lang="vi-VN" sz="4000" kern="0" dirty="0">
                <a:solidFill>
                  <a:srgbClr val="000000"/>
                </a:solidFill>
                <a:latin typeface="Arial" panose="020B0604020202020204" pitchFamily="34" charset="0"/>
                <a:sym typeface="Arial"/>
              </a:rPr>
              <a:t>.</a:t>
            </a:r>
            <a:r>
              <a:rPr lang="en-US" sz="40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sym typeface="Arial"/>
              </a:rPr>
              <a:t>Đông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A2438D-B9F5-4983-B2EC-67845793792D}"/>
              </a:ext>
            </a:extLst>
          </p:cNvPr>
          <p:cNvSpPr/>
          <p:nvPr/>
        </p:nvSpPr>
        <p:spPr>
          <a:xfrm>
            <a:off x="1921516" y="5798859"/>
            <a:ext cx="3245473" cy="8668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"/>
                <a:sym typeface="Arial"/>
              </a:rPr>
              <a:t>C</a:t>
            </a:r>
            <a:r>
              <a:rPr lang="vi-VN" sz="4000" kern="0" dirty="0">
                <a:solidFill>
                  <a:srgbClr val="000000"/>
                </a:solidFill>
                <a:latin typeface="Arial" panose="020B0604020202020204" pitchFamily="34" charset="0"/>
                <a:sym typeface="Arial"/>
              </a:rPr>
              <a:t>.</a:t>
            </a:r>
            <a:r>
              <a:rPr lang="en-US" sz="4000" kern="0" dirty="0">
                <a:solidFill>
                  <a:srgbClr val="000000"/>
                </a:solidFill>
                <a:latin typeface="Arial"/>
                <a:sym typeface="Arial"/>
              </a:rPr>
              <a:t> Nam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4E2B67-532D-8513-13D9-ECFB9CCCEE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19" y="4307687"/>
            <a:ext cx="725543" cy="711583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B1860E-21BE-1FA9-B118-B46F73214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51" y="5930119"/>
            <a:ext cx="734142" cy="707593"/>
          </a:xfrm>
          <a:prstGeom prst="roundRect">
            <a:avLst/>
          </a:prstGeom>
        </p:spPr>
      </p:pic>
      <p:pic>
        <p:nvPicPr>
          <p:cNvPr id="15" name="Picture 2" descr="Star Sticker by laughlau for iOS &amp; Android | GIPHY | Giphy, Animated  emoticons, Cartoon clip art">
            <a:extLst>
              <a:ext uri="{FF2B5EF4-FFF2-40B4-BE49-F238E27FC236}">
                <a16:creationId xmlns:a16="http://schemas.microsoft.com/office/drawing/2014/main" id="{66C1CD64-9E14-0613-D01E-F1A09FC3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88" y="4167162"/>
            <a:ext cx="1302198" cy="129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90DB91-211A-7A7D-D692-6BCC372CC8D2}"/>
              </a:ext>
            </a:extLst>
          </p:cNvPr>
          <p:cNvSpPr/>
          <p:nvPr/>
        </p:nvSpPr>
        <p:spPr>
          <a:xfrm>
            <a:off x="1921516" y="4413508"/>
            <a:ext cx="3245473" cy="8668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"/>
                <a:sym typeface="Arial"/>
              </a:rPr>
              <a:t>A</a:t>
            </a:r>
            <a:r>
              <a:rPr lang="vi-VN" sz="4000" kern="0" dirty="0">
                <a:solidFill>
                  <a:srgbClr val="000000"/>
                </a:solidFill>
                <a:latin typeface="Arial" panose="020B0604020202020204" pitchFamily="34" charset="0"/>
                <a:sym typeface="Arial"/>
              </a:rPr>
              <a:t>.</a:t>
            </a:r>
            <a:r>
              <a:rPr lang="en-US" sz="40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sym typeface="Arial"/>
              </a:rPr>
              <a:t>Tây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871D55-593A-5B78-655E-5074CEF625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17" y="4469046"/>
            <a:ext cx="734142" cy="707593"/>
          </a:xfrm>
          <a:prstGeom prst="round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6600BA-BAA6-982C-4751-50FDFD7F4AD8}"/>
              </a:ext>
            </a:extLst>
          </p:cNvPr>
          <p:cNvSpPr/>
          <p:nvPr/>
        </p:nvSpPr>
        <p:spPr>
          <a:xfrm>
            <a:off x="6486017" y="5797249"/>
            <a:ext cx="3245473" cy="8668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"/>
                <a:sym typeface="Arial"/>
              </a:rPr>
              <a:t>D</a:t>
            </a:r>
            <a:r>
              <a:rPr lang="vi-VN" sz="4000" kern="0" dirty="0">
                <a:solidFill>
                  <a:srgbClr val="000000"/>
                </a:solidFill>
                <a:latin typeface="Arial" panose="020B0604020202020204" pitchFamily="34" charset="0"/>
                <a:sym typeface="Arial"/>
              </a:rPr>
              <a:t>.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sym typeface="Arial"/>
              </a:rPr>
              <a:t>Bắc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042E10-770C-C9E5-FD0C-695722E9F9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18" y="5852787"/>
            <a:ext cx="734142" cy="7075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4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49201__hotlavaman__magic-ma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335484" y="183913"/>
            <a:ext cx="11063832" cy="1654151"/>
            <a:chOff x="906178" y="518160"/>
            <a:chExt cx="11118777" cy="16623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790" b="0" i="0" u="none" strike="noStrike" kern="0" cap="none" spc="0" normalizeH="0" baseline="0" noProof="0">
                  <a:ln>
                    <a:solidFill>
                      <a:srgbClr val="FFFFFF"/>
                    </a:solidFill>
                  </a:ln>
                  <a:solidFill>
                    <a:srgbClr val="F4446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981" b="0" i="0" u="none" strike="noStrike" kern="0" cap="none" spc="0" normalizeH="0" baseline="0" noProof="0" dirty="0">
                    <a:ln w="57150">
                      <a:solidFill>
                        <a:srgbClr val="FFFFFF"/>
                      </a:solidFill>
                    </a:ln>
                    <a:solidFill>
                      <a:srgbClr val="FFF2C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332713" cy="1515593"/>
            </a:xfrm>
            <a:prstGeom prst="rect">
              <a:avLst/>
            </a:prstGeom>
            <a:solidFill>
              <a:srgbClr val="FDF9F7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Chọn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đúng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Tay </a:t>
              </a:r>
              <a:r>
                <a:rPr kumimoji="0" lang="en-US" sz="6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Trái</a:t>
              </a:r>
              <a:r>
                <a: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r>
                <a:rPr kumimoji="0" lang="en-US" sz="6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chỉ</a:t>
              </a:r>
              <a:r>
                <a: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hướng</a:t>
              </a:r>
              <a:r>
                <a: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nào</a:t>
              </a:r>
              <a:r>
                <a: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0494AF-2397-070E-9BCB-8B04057894CF}"/>
              </a:ext>
            </a:extLst>
          </p:cNvPr>
          <p:cNvSpPr/>
          <p:nvPr/>
        </p:nvSpPr>
        <p:spPr>
          <a:xfrm>
            <a:off x="6486017" y="4469276"/>
            <a:ext cx="3245473" cy="8668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Tây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A2438D-B9F5-4983-B2EC-67845793792D}"/>
              </a:ext>
            </a:extLst>
          </p:cNvPr>
          <p:cNvSpPr/>
          <p:nvPr/>
        </p:nvSpPr>
        <p:spPr>
          <a:xfrm>
            <a:off x="1921516" y="5798859"/>
            <a:ext cx="3245473" cy="8668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Nam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4E2B67-532D-8513-13D9-ECFB9CCCEE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19" y="4307687"/>
            <a:ext cx="725543" cy="711583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B1860E-21BE-1FA9-B118-B46F73214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51" y="5930119"/>
            <a:ext cx="734142" cy="707593"/>
          </a:xfrm>
          <a:prstGeom prst="roundRect">
            <a:avLst/>
          </a:prstGeom>
        </p:spPr>
      </p:pic>
      <p:pic>
        <p:nvPicPr>
          <p:cNvPr id="15" name="Picture 2" descr="Star Sticker by laughlau for iOS &amp; Android | GIPHY | Giphy, Animated  emoticons, Cartoon clip art">
            <a:extLst>
              <a:ext uri="{FF2B5EF4-FFF2-40B4-BE49-F238E27FC236}">
                <a16:creationId xmlns:a16="http://schemas.microsoft.com/office/drawing/2014/main" id="{66C1CD64-9E14-0613-D01E-F1A09FC3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88" y="4167162"/>
            <a:ext cx="1302198" cy="129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90DB91-211A-7A7D-D692-6BCC372CC8D2}"/>
              </a:ext>
            </a:extLst>
          </p:cNvPr>
          <p:cNvSpPr/>
          <p:nvPr/>
        </p:nvSpPr>
        <p:spPr>
          <a:xfrm>
            <a:off x="1921516" y="4413508"/>
            <a:ext cx="3245473" cy="8668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Đông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871D55-593A-5B78-655E-5074CEF625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17" y="4469046"/>
            <a:ext cx="734142" cy="707593"/>
          </a:xfrm>
          <a:prstGeom prst="round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6600BA-BAA6-982C-4751-50FDFD7F4AD8}"/>
              </a:ext>
            </a:extLst>
          </p:cNvPr>
          <p:cNvSpPr/>
          <p:nvPr/>
        </p:nvSpPr>
        <p:spPr>
          <a:xfrm>
            <a:off x="6486017" y="5797249"/>
            <a:ext cx="3245473" cy="8668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Bắc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042E10-770C-C9E5-FD0C-695722E9F9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18" y="5852787"/>
            <a:ext cx="734142" cy="7075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23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49201__hotlavaman__magic-ma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263352" y="149508"/>
            <a:ext cx="11063832" cy="1346375"/>
            <a:chOff x="906178" y="518160"/>
            <a:chExt cx="11118777" cy="13530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790" b="0" i="0" u="none" strike="noStrike" kern="0" cap="none" spc="0" normalizeH="0" baseline="0" noProof="0">
                  <a:ln>
                    <a:solidFill>
                      <a:srgbClr val="FFFFFF"/>
                    </a:solidFill>
                  </a:ln>
                  <a:solidFill>
                    <a:srgbClr val="F4446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981" b="0" i="0" u="none" strike="noStrike" kern="0" cap="none" spc="0" normalizeH="0" baseline="0" noProof="0" dirty="0">
                    <a:ln w="57150">
                      <a:solidFill>
                        <a:srgbClr val="FFFFFF"/>
                      </a:solidFill>
                    </a:ln>
                    <a:solidFill>
                      <a:srgbClr val="FFF2C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332713" cy="1206289"/>
            </a:xfrm>
            <a:prstGeom prst="rect">
              <a:avLst/>
            </a:prstGeom>
            <a:solidFill>
              <a:srgbClr val="FDF9F7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Chọn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đúng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Phương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trong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không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gian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0494AF-2397-070E-9BCB-8B04057894CF}"/>
              </a:ext>
            </a:extLst>
          </p:cNvPr>
          <p:cNvSpPr/>
          <p:nvPr/>
        </p:nvSpPr>
        <p:spPr>
          <a:xfrm>
            <a:off x="6486017" y="2867460"/>
            <a:ext cx="3245473" cy="1299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lang="en-US" sz="4000" kern="0" noProof="0">
                <a:solidFill>
                  <a:srgbClr val="000000"/>
                </a:solidFill>
                <a:latin typeface="Arial"/>
                <a:sym typeface="Arial"/>
              </a:rPr>
              <a:t>Nam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A2438D-B9F5-4983-B2EC-67845793792D}"/>
              </a:ext>
            </a:extLst>
          </p:cNvPr>
          <p:cNvSpPr/>
          <p:nvPr/>
        </p:nvSpPr>
        <p:spPr>
          <a:xfrm>
            <a:off x="1487488" y="5336079"/>
            <a:ext cx="3679501" cy="9012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sym typeface="Arial"/>
              </a:rPr>
              <a:t>Đông</a:t>
            </a:r>
            <a:r>
              <a:rPr lang="en-US" sz="40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4E2B67-532D-8513-13D9-ECFB9CCCEE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624" y="3073208"/>
            <a:ext cx="725543" cy="711583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B1860E-21BE-1FA9-B118-B46F73214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46" y="5432898"/>
            <a:ext cx="734142" cy="707593"/>
          </a:xfrm>
          <a:prstGeom prst="roundRect">
            <a:avLst/>
          </a:prstGeom>
        </p:spPr>
      </p:pic>
      <p:pic>
        <p:nvPicPr>
          <p:cNvPr id="15" name="Picture 2" descr="Star Sticker by laughlau for iOS &amp; Android | GIPHY | Giphy, Animated  emoticons, Cartoon clip art">
            <a:extLst>
              <a:ext uri="{FF2B5EF4-FFF2-40B4-BE49-F238E27FC236}">
                <a16:creationId xmlns:a16="http://schemas.microsoft.com/office/drawing/2014/main" id="{66C1CD64-9E14-0613-D01E-F1A09FC3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88" y="4167162"/>
            <a:ext cx="1302198" cy="129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90DB91-211A-7A7D-D692-6BCC372CC8D2}"/>
              </a:ext>
            </a:extLst>
          </p:cNvPr>
          <p:cNvSpPr/>
          <p:nvPr/>
        </p:nvSpPr>
        <p:spPr>
          <a:xfrm>
            <a:off x="2013715" y="2949563"/>
            <a:ext cx="3245473" cy="12487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lang="en-US" sz="4000" kern="0" noProof="0" dirty="0" err="1">
                <a:solidFill>
                  <a:srgbClr val="000000"/>
                </a:solidFill>
                <a:latin typeface="Arial"/>
                <a:sym typeface="Arial"/>
              </a:rPr>
              <a:t>Tây</a:t>
            </a:r>
            <a:r>
              <a:rPr lang="en-US" sz="4000" kern="0" noProof="0" dirty="0">
                <a:solidFill>
                  <a:srgbClr val="000000"/>
                </a:solidFill>
                <a:latin typeface="Arial"/>
                <a:sym typeface="Arial"/>
              </a:rPr>
              <a:t> Nam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871D55-593A-5B78-655E-5074CEF625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17" y="3220147"/>
            <a:ext cx="734142" cy="707593"/>
          </a:xfrm>
          <a:prstGeom prst="round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6600BA-BAA6-982C-4751-50FDFD7F4AD8}"/>
              </a:ext>
            </a:extLst>
          </p:cNvPr>
          <p:cNvSpPr/>
          <p:nvPr/>
        </p:nvSpPr>
        <p:spPr>
          <a:xfrm>
            <a:off x="6486017" y="5232301"/>
            <a:ext cx="3245473" cy="10050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Đông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Bắc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042E10-770C-C9E5-FD0C-695722E9F9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285" y="5327711"/>
            <a:ext cx="734142" cy="7075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86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49201__hotlavaman__magic-ma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85897D-8CFA-6261-1C62-D00D81495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7586"/>
            <a:ext cx="12409831" cy="6740414"/>
          </a:xfrm>
          <a:prstGeom prst="rect">
            <a:avLst/>
          </a:prstGeom>
        </p:spPr>
      </p:pic>
      <p:pic>
        <p:nvPicPr>
          <p:cNvPr id="9" name="KỈ NIỆM NHA TRANG">
            <a:hlinkClick r:id="" action="ppaction://media"/>
            <a:extLst>
              <a:ext uri="{FF2B5EF4-FFF2-40B4-BE49-F238E27FC236}">
                <a16:creationId xmlns:a16="http://schemas.microsoft.com/office/drawing/2014/main" id="{5F16F948-2908-726C-D632-F1A73136CE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1704" y="90261"/>
            <a:ext cx="3888432" cy="697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394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0.wp.com/thatnhucuocsong.com.vn/wp-content/uploads/2022/03/anh-tam-biet-va-hen-gap-lai.jpg?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" y="0"/>
            <a:ext cx="12186444" cy="684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7768" y="1052736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Chào tạm biệt 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3837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fefcdn.com/2018/7/24/photo-3-15324044506091167679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" y="-41345"/>
            <a:ext cx="12170893" cy="686510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6DE42D4-AD39-4749-86CA-7A465CDB99E7}"/>
              </a:ext>
            </a:extLst>
          </p:cNvPr>
          <p:cNvSpPr txBox="1">
            <a:spLocks/>
          </p:cNvSpPr>
          <p:nvPr/>
        </p:nvSpPr>
        <p:spPr>
          <a:xfrm>
            <a:off x="2177861" y="2996952"/>
            <a:ext cx="7416824" cy="172819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TRÁI ĐẤT VÀ BẦU TRỜI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AAFC9B8-27B5-409E-A724-9CD8D3B0867E}"/>
              </a:ext>
            </a:extLst>
          </p:cNvPr>
          <p:cNvSpPr txBox="1">
            <a:spLocks/>
          </p:cNvSpPr>
          <p:nvPr/>
        </p:nvSpPr>
        <p:spPr>
          <a:xfrm>
            <a:off x="4007768" y="5567909"/>
            <a:ext cx="6877743" cy="4544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Nguyễn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Huệ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7" y="30413"/>
            <a:ext cx="1322365" cy="115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67608" y="26939"/>
            <a:ext cx="6637330" cy="5847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50800" dir="5400000" algn="ctr" rotWithShape="0">
              <a:srgbClr val="000000">
                <a:alpha val="33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.黑体-日本语" panose="02000500000000000000" pitchFamily="2" charset="-122"/>
                <a:cs typeface="Times New Roman" pitchFamily="18" charset="0"/>
                <a:sym typeface="+mn-lt"/>
              </a:rPr>
              <a:t>《TỰ NHIÊN VÀ XÃ HỘI LỚP 3》 </a:t>
            </a:r>
          </a:p>
        </p:txBody>
      </p:sp>
    </p:spTree>
    <p:extLst>
      <p:ext uri="{BB962C8B-B14F-4D97-AF65-F5344CB8AC3E}">
        <p14:creationId xmlns:p14="http://schemas.microsoft.com/office/powerpoint/2010/main" val="35215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1"/>
            <a:ext cx="12192000" cy="6831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3104" y="898543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tiếp nối: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5" y="3642531"/>
            <a:ext cx="1483568" cy="20212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3472" y="4218595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8106" y="464878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8106" y="3564921"/>
            <a:ext cx="6844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 với vị trí mặt trời mọc hằng ngày: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031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INH NEN POWERPOIN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8"/>
            <a:ext cx="12192000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28" y="188640"/>
            <a:ext cx="1070381" cy="8463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367808" y="478994"/>
            <a:ext cx="4824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ĐỘNG: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90650" y="2246427"/>
            <a:ext cx="8969846" cy="4536504"/>
            <a:chOff x="66650" y="2204864"/>
            <a:chExt cx="8969846" cy="4536504"/>
          </a:xfrm>
        </p:grpSpPr>
        <p:pic>
          <p:nvPicPr>
            <p:cNvPr id="1027" name="Picture 3" descr="E:\TIEU HOC\lop 3 2023\Hop to chuyen mon\TL TNXH\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50" y="2204864"/>
              <a:ext cx="8969846" cy="453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2843808" y="2204864"/>
              <a:ext cx="6048672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896312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fefcdn.com/2018/7/24/photo-3-15324044506091167679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" y="-41345"/>
            <a:ext cx="12170893" cy="686510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6DE42D4-AD39-4749-86CA-7A465CDB99E7}"/>
              </a:ext>
            </a:extLst>
          </p:cNvPr>
          <p:cNvSpPr txBox="1">
            <a:spLocks/>
          </p:cNvSpPr>
          <p:nvPr/>
        </p:nvSpPr>
        <p:spPr>
          <a:xfrm>
            <a:off x="2177861" y="2996952"/>
            <a:ext cx="7416824" cy="172819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TRÁI ĐẤT VÀ BẦU TRỜI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1 )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AAFC9B8-27B5-409E-A724-9CD8D3B0867E}"/>
              </a:ext>
            </a:extLst>
          </p:cNvPr>
          <p:cNvSpPr txBox="1">
            <a:spLocks/>
          </p:cNvSpPr>
          <p:nvPr/>
        </p:nvSpPr>
        <p:spPr>
          <a:xfrm>
            <a:off x="4007768" y="5567909"/>
            <a:ext cx="6877743" cy="4544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Nguyễn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Huệ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7" y="30413"/>
            <a:ext cx="1322365" cy="115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67608" y="26939"/>
            <a:ext cx="6637330" cy="5847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50800" dist="50800" dir="5400000" algn="ctr" rotWithShape="0">
              <a:srgbClr val="000000">
                <a:alpha val="33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.黑体-日本语" panose="02000500000000000000" pitchFamily="2" charset="-122"/>
                <a:cs typeface="Times New Roman" pitchFamily="18" charset="0"/>
                <a:sym typeface="+mn-lt"/>
              </a:rPr>
              <a:t>《TỰ NHIÊN VÀ XÃ HỘI LỚP 3》 </a:t>
            </a:r>
          </a:p>
        </p:txBody>
      </p:sp>
    </p:spTree>
    <p:extLst>
      <p:ext uri="{BB962C8B-B14F-4D97-AF65-F5344CB8AC3E}">
        <p14:creationId xmlns:p14="http://schemas.microsoft.com/office/powerpoint/2010/main" val="8581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HINH NEN POWERPOIN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28"/>
            <a:ext cx="12192000" cy="68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451484" y="1052736"/>
            <a:ext cx="92890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2.Thực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83355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12192000" cy="409921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6DE42D4-AD39-4749-86CA-7A465CDB99E7}"/>
              </a:ext>
            </a:extLst>
          </p:cNvPr>
          <p:cNvSpPr txBox="1">
            <a:spLocks/>
          </p:cNvSpPr>
          <p:nvPr/>
        </p:nvSpPr>
        <p:spPr>
          <a:xfrm>
            <a:off x="1919536" y="692696"/>
            <a:ext cx="8352928" cy="17281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Tự nhiên và xã hội</a:t>
            </a:r>
          </a:p>
          <a:p>
            <a:pPr algn="ctr"/>
            <a:r>
              <a:rPr lang="vi-VN" sz="3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vi-VN" sz="3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Bốn phương trong không gian</a:t>
            </a:r>
            <a:r>
              <a:rPr lang="vi-VN" sz="3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lang="vi-VN" sz="3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6DE42D4-AD39-4749-86CA-7A465CDB99E7}"/>
              </a:ext>
            </a:extLst>
          </p:cNvPr>
          <p:cNvSpPr txBox="1">
            <a:spLocks/>
          </p:cNvSpPr>
          <p:nvPr/>
        </p:nvSpPr>
        <p:spPr>
          <a:xfrm>
            <a:off x="2063552" y="39601"/>
            <a:ext cx="8352928" cy="49111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Thứ hai, ngày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tháng 4 năm 202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525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INH NEN POWERPOIN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" y="9128"/>
            <a:ext cx="12170684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00955" y="714311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phương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Sun Rise in the Tropics">
            <a:hlinkClick r:id="" action="ppaction://media"/>
            <a:extLst>
              <a:ext uri="{FF2B5EF4-FFF2-40B4-BE49-F238E27FC236}">
                <a16:creationId xmlns:a16="http://schemas.microsoft.com/office/drawing/2014/main" id="{DFD7553B-B06F-846E-99A5-CC61331D87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345" y="260648"/>
            <a:ext cx="11665296" cy="62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8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INH NEN POWERPOIN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" y="9128"/>
            <a:ext cx="12170684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00955" y="714311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phương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sunset">
            <a:hlinkClick r:id="" action="ppaction://media"/>
            <a:extLst>
              <a:ext uri="{FF2B5EF4-FFF2-40B4-BE49-F238E27FC236}">
                <a16:creationId xmlns:a16="http://schemas.microsoft.com/office/drawing/2014/main" id="{C38098B8-F628-94F7-E4FB-F5F9C845E4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07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Custom 14">
      <a:dk1>
        <a:srgbClr val="BDD7EE"/>
      </a:dk1>
      <a:lt1>
        <a:sysClr val="window" lastClr="FFFFFF"/>
      </a:lt1>
      <a:dk2>
        <a:srgbClr val="F2F2F2"/>
      </a:dk2>
      <a:lt2>
        <a:srgbClr val="E7E6E6"/>
      </a:lt2>
      <a:accent1>
        <a:srgbClr val="FFF2CC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1207</TotalTime>
  <Words>1155</Words>
  <Application>Microsoft Office PowerPoint</Application>
  <PresentationFormat>Widescreen</PresentationFormat>
  <Paragraphs>137</Paragraphs>
  <Slides>30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Chau Philomene One</vt:lpstr>
      <vt:lpstr>Karla</vt:lpstr>
      <vt:lpstr>Love Ya Like A Sister</vt:lpstr>
      <vt:lpstr>Times New Roman</vt:lpstr>
      <vt:lpstr>Wingdings 3</vt:lpstr>
      <vt:lpstr>Office Theme</vt:lpstr>
      <vt:lpstr>Printable Number Sense Activities for Pre-K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TH VIỆT THẮNG 2</dc:title>
  <dc:creator>Administrator</dc:creator>
  <cp:lastModifiedBy>Administrator</cp:lastModifiedBy>
  <cp:revision>223</cp:revision>
  <dcterms:created xsi:type="dcterms:W3CDTF">2022-10-17T12:50:07Z</dcterms:created>
  <dcterms:modified xsi:type="dcterms:W3CDTF">2024-04-01T01:59:59Z</dcterms:modified>
</cp:coreProperties>
</file>