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5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72" y="19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696119" y="2209800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 PHẠM VI 10 000, 100 000 (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919" y="61722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36460">
            <a:off x="12218417" y="5627547"/>
            <a:ext cx="2014932" cy="2627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6601" flipH="1">
            <a:off x="3946074" y="349790"/>
            <a:ext cx="1779765" cy="1294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229983" y="0"/>
            <a:ext cx="5251759" cy="1165318"/>
            <a:chOff x="4758173" y="60959"/>
            <a:chExt cx="5163145" cy="1165318"/>
          </a:xfrm>
        </p:grpSpPr>
        <p:sp>
          <p:nvSpPr>
            <p:cNvPr id="5" name="TextBox 4"/>
            <p:cNvSpPr txBox="1"/>
            <p:nvPr/>
          </p:nvSpPr>
          <p:spPr>
            <a:xfrm>
              <a:off x="4758173" y="60959"/>
              <a:ext cx="51631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sáu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03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5 </a:t>
              </a:r>
              <a:r>
                <a:rPr lang="en-US" sz="28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28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2024</a:t>
              </a:r>
              <a:endPara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43208" y="641502"/>
              <a:ext cx="1340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889919" y="1115066"/>
            <a:ext cx="12572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TRONG PHẠM VI 10 000, 100 000 (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13519" y="1854994"/>
            <a:ext cx="15925802" cy="1953341"/>
            <a:chOff x="1470819" y="1943100"/>
            <a:chExt cx="14260621" cy="1953341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740652"/>
              <a:chOff x="1737519" y="1943100"/>
              <a:chExt cx="533400" cy="74065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</a:pPr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72054" cy="7406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832072" y="1947446"/>
              <a:ext cx="13899368" cy="1948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khẩu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bốn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ty may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>
                <a:lnSpc>
                  <a:spcPct val="130000"/>
                </a:lnSpc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ty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Hồng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42 000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cái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			-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ty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Hòa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37 000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cái</a:t>
              </a:r>
              <a:endPara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30000"/>
                </a:lnSpc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ty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Cửu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Long  28 000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cái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			-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ty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Thăng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Long  50 000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cái</a:t>
              </a:r>
              <a:endPara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13518" y="3810000"/>
            <a:ext cx="16063119" cy="12226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BC92D68-EAC9-2EBE-A165-5B04B377903D}"/>
              </a:ext>
            </a:extLst>
          </p:cNvPr>
          <p:cNvSpPr txBox="1"/>
          <p:nvPr/>
        </p:nvSpPr>
        <p:spPr>
          <a:xfrm>
            <a:off x="213519" y="6248400"/>
            <a:ext cx="15986918" cy="12226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0211E4DE-4968-EF35-E5EA-E3BC1440C62F}"/>
              </a:ext>
            </a:extLst>
          </p:cNvPr>
          <p:cNvSpPr txBox="1"/>
          <p:nvPr/>
        </p:nvSpPr>
        <p:spPr>
          <a:xfrm>
            <a:off x="0" y="7467600"/>
            <a:ext cx="16276638" cy="12226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FFD311C3-2897-4905-1F80-B600EDA054F2}"/>
              </a:ext>
            </a:extLst>
          </p:cNvPr>
          <p:cNvSpPr txBox="1"/>
          <p:nvPr/>
        </p:nvSpPr>
        <p:spPr>
          <a:xfrm>
            <a:off x="0" y="5029200"/>
            <a:ext cx="16351561" cy="12226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may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may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37319" y="1863923"/>
            <a:ext cx="15059246" cy="650677"/>
            <a:chOff x="1470819" y="1943100"/>
            <a:chExt cx="14287500" cy="650677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Viết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mỗi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số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 8 327, 9 015, 25 468, 46 109, 62 340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thành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tổng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 (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theo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mẫu</a:t>
              </a:r>
              <a:r>
                <a:rPr 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AA48AD8-979E-AEF3-D9BC-61151308644A}"/>
              </a:ext>
            </a:extLst>
          </p:cNvPr>
          <p:cNvSpPr/>
          <p:nvPr/>
        </p:nvSpPr>
        <p:spPr>
          <a:xfrm>
            <a:off x="4359330" y="2651312"/>
            <a:ext cx="7862777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7 546 = 7 000 + 500 + 40 +6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2DA397FC-67EE-FE57-EB8C-EC7CD02B9E7F}"/>
              </a:ext>
            </a:extLst>
          </p:cNvPr>
          <p:cNvSpPr/>
          <p:nvPr/>
        </p:nvSpPr>
        <p:spPr>
          <a:xfrm>
            <a:off x="4353507" y="3703237"/>
            <a:ext cx="6636488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8 327 = 8 000 + 300 + 20 +7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EB8847BD-3D6F-39DF-30BB-4BFD81CA5503}"/>
              </a:ext>
            </a:extLst>
          </p:cNvPr>
          <p:cNvSpPr/>
          <p:nvPr/>
        </p:nvSpPr>
        <p:spPr>
          <a:xfrm>
            <a:off x="4334918" y="4777028"/>
            <a:ext cx="5379187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9 015 = 9 000 + 10 +5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1EB8AA6A-D71C-9BB9-838A-E3316D149B58}"/>
              </a:ext>
            </a:extLst>
          </p:cNvPr>
          <p:cNvSpPr/>
          <p:nvPr/>
        </p:nvSpPr>
        <p:spPr>
          <a:xfrm>
            <a:off x="4310506" y="5771393"/>
            <a:ext cx="9836886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25 468 = 20 000 +5 000 + 400 + 60 +8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CF4027D-6137-25D7-5599-3424E5A7DE1F}"/>
              </a:ext>
            </a:extLst>
          </p:cNvPr>
          <p:cNvSpPr/>
          <p:nvPr/>
        </p:nvSpPr>
        <p:spPr>
          <a:xfrm>
            <a:off x="4310506" y="6846395"/>
            <a:ext cx="7862777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46 109 = 40 000 + 6 000 + 100 +9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CECCA20C-CA33-C3C9-BC44-08FA7C4A6541}"/>
              </a:ext>
            </a:extLst>
          </p:cNvPr>
          <p:cNvSpPr/>
          <p:nvPr/>
        </p:nvSpPr>
        <p:spPr>
          <a:xfrm>
            <a:off x="4310505" y="7869522"/>
            <a:ext cx="7862777" cy="7663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62 340 = 60 000 + 2 000 + 300 +40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A1CE23B3-8922-4531-B94C-82A92AB231E0}"/>
              </a:ext>
            </a:extLst>
          </p:cNvPr>
          <p:cNvGrpSpPr/>
          <p:nvPr/>
        </p:nvGrpSpPr>
        <p:grpSpPr>
          <a:xfrm>
            <a:off x="5229983" y="0"/>
            <a:ext cx="5161991" cy="1165318"/>
            <a:chOff x="4758173" y="60959"/>
            <a:chExt cx="5074892" cy="1165318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C51536B3-ABFD-4965-8895-08D7CD46BABB}"/>
                </a:ext>
              </a:extLst>
            </p:cNvPr>
            <p:cNvSpPr txBox="1"/>
            <p:nvPr/>
          </p:nvSpPr>
          <p:spPr>
            <a:xfrm>
              <a:off x="4758173" y="60959"/>
              <a:ext cx="507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sáu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03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5 năm2024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DE6C703-0BDB-4522-9D2E-728D853C255A}"/>
                </a:ext>
              </a:extLst>
            </p:cNvPr>
            <p:cNvSpPr txBox="1"/>
            <p:nvPr/>
          </p:nvSpPr>
          <p:spPr>
            <a:xfrm>
              <a:off x="6943208" y="641502"/>
              <a:ext cx="1340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22" name="Text Box 14">
            <a:extLst>
              <a:ext uri="{FF2B5EF4-FFF2-40B4-BE49-F238E27FC236}">
                <a16:creationId xmlns:a16="http://schemas.microsoft.com/office/drawing/2014/main" xmlns="" id="{E7EE4AA9-4092-4395-B7A3-3C079ADFC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919" y="1115066"/>
            <a:ext cx="12572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TRONG PHẠM VI 10 000, 100 000 (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7" grpId="0" animBg="1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37319" y="1752600"/>
            <a:ext cx="8676732" cy="677108"/>
            <a:chOff x="1470818" y="1943100"/>
            <a:chExt cx="5184921" cy="677108"/>
          </a:xfrm>
          <a:noFill/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  <a:grpFill/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42721" cy="64633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4708018" cy="677108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2AB43A76-0DDD-48EA-9125-147ADC238DE7}"/>
              </a:ext>
            </a:extLst>
          </p:cNvPr>
          <p:cNvGrpSpPr/>
          <p:nvPr/>
        </p:nvGrpSpPr>
        <p:grpSpPr>
          <a:xfrm>
            <a:off x="5229983" y="0"/>
            <a:ext cx="5161991" cy="1165318"/>
            <a:chOff x="4758173" y="60959"/>
            <a:chExt cx="5074892" cy="116531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42A5CAEF-4C99-447A-A935-00CC78DDA91D}"/>
                </a:ext>
              </a:extLst>
            </p:cNvPr>
            <p:cNvSpPr txBox="1"/>
            <p:nvPr/>
          </p:nvSpPr>
          <p:spPr>
            <a:xfrm>
              <a:off x="4758173" y="60959"/>
              <a:ext cx="507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sáu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03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5 năm2024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43DF2109-AAA7-4D9B-83E5-8DDEF1CDED4A}"/>
                </a:ext>
              </a:extLst>
            </p:cNvPr>
            <p:cNvSpPr txBox="1"/>
            <p:nvPr/>
          </p:nvSpPr>
          <p:spPr>
            <a:xfrm>
              <a:off x="6943208" y="641502"/>
              <a:ext cx="1340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25" name="Text Box 14">
            <a:extLst>
              <a:ext uri="{FF2B5EF4-FFF2-40B4-BE49-F238E27FC236}">
                <a16:creationId xmlns:a16="http://schemas.microsoft.com/office/drawing/2014/main" xmlns="" id="{E6D7F41B-DD8D-4A85-B619-C07A3BDD6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919" y="1115066"/>
            <a:ext cx="12572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TRONG PHẠM VI 10 000, 100 000 (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A55AD91-34F7-4297-AA1A-145B498DE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90134"/>
            <a:ext cx="16276638" cy="6753866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DE974E9C-0A04-402A-A210-212DEDD8D7F2}"/>
              </a:ext>
            </a:extLst>
          </p:cNvPr>
          <p:cNvCxnSpPr>
            <a:cxnSpLocks/>
          </p:cNvCxnSpPr>
          <p:nvPr/>
        </p:nvCxnSpPr>
        <p:spPr>
          <a:xfrm flipV="1">
            <a:off x="5928519" y="3733800"/>
            <a:ext cx="1905000" cy="6771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540D8E86-7BE6-4DAB-8653-5CF8B91041A4}"/>
              </a:ext>
            </a:extLst>
          </p:cNvPr>
          <p:cNvCxnSpPr/>
          <p:nvPr/>
        </p:nvCxnSpPr>
        <p:spPr>
          <a:xfrm flipV="1">
            <a:off x="5699919" y="5715000"/>
            <a:ext cx="1219200" cy="137160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CC014844-08E8-4D77-BAAD-A9F4BB70D684}"/>
              </a:ext>
            </a:extLst>
          </p:cNvPr>
          <p:cNvCxnSpPr>
            <a:cxnSpLocks/>
          </p:cNvCxnSpPr>
          <p:nvPr/>
        </p:nvCxnSpPr>
        <p:spPr>
          <a:xfrm flipH="1">
            <a:off x="9738519" y="5105400"/>
            <a:ext cx="914402" cy="137160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C394745F-BF51-496F-986C-EE578D677902}"/>
              </a:ext>
            </a:extLst>
          </p:cNvPr>
          <p:cNvCxnSpPr/>
          <p:nvPr/>
        </p:nvCxnSpPr>
        <p:spPr>
          <a:xfrm flipH="1">
            <a:off x="8214519" y="7848600"/>
            <a:ext cx="2743200" cy="15240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59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051719" y="1752600"/>
            <a:ext cx="14178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E9EA229-6666-3100-494A-A72FC538D43B}"/>
              </a:ext>
            </a:extLst>
          </p:cNvPr>
          <p:cNvSpPr txBox="1"/>
          <p:nvPr/>
        </p:nvSpPr>
        <p:spPr>
          <a:xfrm>
            <a:off x="4023519" y="2573622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 +  300 +       =   5306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EB4AC75C-2D7A-A1EF-6AF3-DA1C2FF30D89}"/>
              </a:ext>
            </a:extLst>
          </p:cNvPr>
          <p:cNvSpPr/>
          <p:nvPr/>
        </p:nvSpPr>
        <p:spPr>
          <a:xfrm>
            <a:off x="7071519" y="2604400"/>
            <a:ext cx="594834" cy="677108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9098B4A-E94E-B3E6-DF48-50B6B13B57B1}"/>
              </a:ext>
            </a:extLst>
          </p:cNvPr>
          <p:cNvSpPr txBox="1"/>
          <p:nvPr/>
        </p:nvSpPr>
        <p:spPr>
          <a:xfrm>
            <a:off x="4023519" y="2558223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 +  300 +       =   5306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xmlns="" id="{A7D7D52A-94BB-69DE-3C10-51705B4B675C}"/>
              </a:ext>
            </a:extLst>
          </p:cNvPr>
          <p:cNvSpPr/>
          <p:nvPr/>
        </p:nvSpPr>
        <p:spPr>
          <a:xfrm>
            <a:off x="7487807" y="6523788"/>
            <a:ext cx="594833" cy="634835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54B62DE-C195-68B3-419F-1142BC52A974}"/>
              </a:ext>
            </a:extLst>
          </p:cNvPr>
          <p:cNvSpPr txBox="1"/>
          <p:nvPr/>
        </p:nvSpPr>
        <p:spPr>
          <a:xfrm>
            <a:off x="4055387" y="4051049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 +  700 +       =   2780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3063E2A3-75EE-03B3-B885-F43D838CE7B9}"/>
              </a:ext>
            </a:extLst>
          </p:cNvPr>
          <p:cNvSpPr/>
          <p:nvPr/>
        </p:nvSpPr>
        <p:spPr>
          <a:xfrm>
            <a:off x="7071520" y="4101178"/>
            <a:ext cx="594833" cy="634835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77C18EC-3BE8-15D8-70D9-F9956B7BA83E}"/>
              </a:ext>
            </a:extLst>
          </p:cNvPr>
          <p:cNvSpPr txBox="1"/>
          <p:nvPr/>
        </p:nvSpPr>
        <p:spPr>
          <a:xfrm>
            <a:off x="3856353" y="6464779"/>
            <a:ext cx="906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90 000 + 2000 +         =   92 007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8F35056-E186-0C58-DF93-C5F7B1F899BA}"/>
              </a:ext>
            </a:extLst>
          </p:cNvPr>
          <p:cNvSpPr txBox="1"/>
          <p:nvPr/>
        </p:nvSpPr>
        <p:spPr>
          <a:xfrm>
            <a:off x="3856353" y="5307240"/>
            <a:ext cx="944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40 000 +8000 +  600 +       =   48 620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xmlns="" id="{FD0F44F8-7E91-D30B-37EB-FFECC457CB4E}"/>
              </a:ext>
            </a:extLst>
          </p:cNvPr>
          <p:cNvSpPr/>
          <p:nvPr/>
        </p:nvSpPr>
        <p:spPr>
          <a:xfrm>
            <a:off x="8748649" y="5334301"/>
            <a:ext cx="594833" cy="634835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1E03397B-87DF-5E0C-8D93-B9439617580C}"/>
              </a:ext>
            </a:extLst>
          </p:cNvPr>
          <p:cNvSpPr/>
          <p:nvPr/>
        </p:nvSpPr>
        <p:spPr>
          <a:xfrm>
            <a:off x="7033742" y="2604069"/>
            <a:ext cx="632611" cy="66252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72E77DAC-8220-4C3E-F476-50586CD995F8}"/>
              </a:ext>
            </a:extLst>
          </p:cNvPr>
          <p:cNvSpPr/>
          <p:nvPr/>
        </p:nvSpPr>
        <p:spPr>
          <a:xfrm>
            <a:off x="7027724" y="4081827"/>
            <a:ext cx="849116" cy="677108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xmlns="" id="{4DB24012-B135-3D24-4751-2C1884E9891C}"/>
              </a:ext>
            </a:extLst>
          </p:cNvPr>
          <p:cNvSpPr/>
          <p:nvPr/>
        </p:nvSpPr>
        <p:spPr>
          <a:xfrm>
            <a:off x="7470037" y="6511027"/>
            <a:ext cx="630371" cy="634835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0AB1A157-FF5D-7A8F-368D-3957B9461782}"/>
              </a:ext>
            </a:extLst>
          </p:cNvPr>
          <p:cNvSpPr/>
          <p:nvPr/>
        </p:nvSpPr>
        <p:spPr>
          <a:xfrm>
            <a:off x="8621507" y="5256208"/>
            <a:ext cx="849116" cy="80518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1B787D60-0572-4BFE-82D1-4BA76EFE201F}"/>
              </a:ext>
            </a:extLst>
          </p:cNvPr>
          <p:cNvGrpSpPr/>
          <p:nvPr/>
        </p:nvGrpSpPr>
        <p:grpSpPr>
          <a:xfrm>
            <a:off x="5229983" y="0"/>
            <a:ext cx="5161991" cy="1165318"/>
            <a:chOff x="4758173" y="60959"/>
            <a:chExt cx="5074892" cy="1165318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042AFB47-B1FA-4DC8-8DC8-CF56DEF64683}"/>
                </a:ext>
              </a:extLst>
            </p:cNvPr>
            <p:cNvSpPr txBox="1"/>
            <p:nvPr/>
          </p:nvSpPr>
          <p:spPr>
            <a:xfrm>
              <a:off x="4758173" y="60959"/>
              <a:ext cx="507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sáu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03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5 năm2024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EF54D8AB-09FB-463F-AF17-53992CBE32B5}"/>
                </a:ext>
              </a:extLst>
            </p:cNvPr>
            <p:cNvSpPr txBox="1"/>
            <p:nvPr/>
          </p:nvSpPr>
          <p:spPr>
            <a:xfrm>
              <a:off x="6943208" y="641502"/>
              <a:ext cx="1340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xmlns="" id="{088ED20C-FCC6-4E4A-844C-6CC0D1D8A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919" y="1115066"/>
            <a:ext cx="12572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TRONG PHẠM VI 10 000, 100 000 (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0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37319" y="1722528"/>
            <a:ext cx="15927092" cy="1138284"/>
            <a:chOff x="1470819" y="1913028"/>
            <a:chExt cx="14264817" cy="126188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248236" y="1913028"/>
              <a:ext cx="134874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Nam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xem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trường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Nam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bao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B730264-936D-4854-84EF-54515116BE70}"/>
              </a:ext>
            </a:extLst>
          </p:cNvPr>
          <p:cNvGrpSpPr/>
          <p:nvPr/>
        </p:nvGrpSpPr>
        <p:grpSpPr>
          <a:xfrm>
            <a:off x="5229983" y="0"/>
            <a:ext cx="5161991" cy="1165318"/>
            <a:chOff x="4758173" y="60959"/>
            <a:chExt cx="5074892" cy="116531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7EC1CCEC-D271-4F84-A790-45BA7A4C6FB3}"/>
                </a:ext>
              </a:extLst>
            </p:cNvPr>
            <p:cNvSpPr txBox="1"/>
            <p:nvPr/>
          </p:nvSpPr>
          <p:spPr>
            <a:xfrm>
              <a:off x="4758173" y="60959"/>
              <a:ext cx="507489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sáu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03 </a:t>
              </a:r>
              <a:r>
                <a:rPr lang="en-US" sz="28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tháng</a:t>
              </a:r>
              <a:r>
                <a:rPr lang="en-US" sz="28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5 năm2024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47AFD58A-A903-4534-B5FD-59E41716B1F2}"/>
                </a:ext>
              </a:extLst>
            </p:cNvPr>
            <p:cNvSpPr txBox="1"/>
            <p:nvPr/>
          </p:nvSpPr>
          <p:spPr>
            <a:xfrm>
              <a:off x="6943208" y="641502"/>
              <a:ext cx="13404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</p:grpSp>
      <p:sp>
        <p:nvSpPr>
          <p:cNvPr id="21" name="Text Box 14">
            <a:extLst>
              <a:ext uri="{FF2B5EF4-FFF2-40B4-BE49-F238E27FC236}">
                <a16:creationId xmlns:a16="http://schemas.microsoft.com/office/drawing/2014/main" xmlns="" id="{5015C8D8-CA0D-467A-A3A1-E0E0156EE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919" y="1115066"/>
            <a:ext cx="125729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76: ÔN TẬP CÁC SỐ TRONG PHẠM VI 10 000, 100 000 (</a:t>
            </a: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015DCE8-0EB5-4A8B-9C57-77D7FC375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1414"/>
            <a:ext cx="16139319" cy="4712245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4D7BA273-8625-4422-AB01-D75BBD66B6F8}"/>
              </a:ext>
            </a:extLst>
          </p:cNvPr>
          <p:cNvSpPr/>
          <p:nvPr/>
        </p:nvSpPr>
        <p:spPr>
          <a:xfrm>
            <a:off x="-15081" y="2438400"/>
            <a:ext cx="6019800" cy="1447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234FA6F8-08BC-4E17-856E-58EB93970185}"/>
              </a:ext>
            </a:extLst>
          </p:cNvPr>
          <p:cNvSpPr/>
          <p:nvPr/>
        </p:nvSpPr>
        <p:spPr>
          <a:xfrm>
            <a:off x="6597945" y="2438400"/>
            <a:ext cx="9678693" cy="1447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28DD832F-18B2-4B19-BE6D-D2F590946357}"/>
              </a:ext>
            </a:extLst>
          </p:cNvPr>
          <p:cNvSpPr/>
          <p:nvPr/>
        </p:nvSpPr>
        <p:spPr>
          <a:xfrm>
            <a:off x="2728119" y="7162800"/>
            <a:ext cx="1272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1 230.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F4313B7-3418-4AA8-A1C1-27152841D04D}"/>
              </a:ext>
            </a:extLst>
          </p:cNvPr>
          <p:cNvSpPr/>
          <p:nvPr/>
        </p:nvSpPr>
        <p:spPr>
          <a:xfrm>
            <a:off x="2880519" y="7995791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1 230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083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4252119" y="3505200"/>
            <a:ext cx="8229600" cy="1049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MẾ</a:t>
            </a:r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N CH</a:t>
            </a:r>
            <a:r>
              <a:rPr lang="en-US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ÀO </a:t>
            </a:r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CÁC EM</a:t>
            </a:r>
            <a:endParaRPr lang="en-US" sz="57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547</Words>
  <Application>Microsoft Office PowerPoint</Application>
  <PresentationFormat>Custom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123</cp:revision>
  <dcterms:created xsi:type="dcterms:W3CDTF">2022-07-10T01:37:20Z</dcterms:created>
  <dcterms:modified xsi:type="dcterms:W3CDTF">2024-05-07T08:43:41Z</dcterms:modified>
</cp:coreProperties>
</file>