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90" r:id="rId4"/>
    <p:sldMasterId id="2147483702" r:id="rId5"/>
    <p:sldMasterId id="2147483726" r:id="rId6"/>
  </p:sldMasterIdLst>
  <p:notesMasterIdLst>
    <p:notesMasterId r:id="rId37"/>
  </p:notesMasterIdLst>
  <p:sldIdLst>
    <p:sldId id="315" r:id="rId7"/>
    <p:sldId id="316" r:id="rId8"/>
    <p:sldId id="317" r:id="rId9"/>
    <p:sldId id="322" r:id="rId10"/>
    <p:sldId id="264" r:id="rId11"/>
    <p:sldId id="266" r:id="rId12"/>
    <p:sldId id="268" r:id="rId13"/>
    <p:sldId id="271" r:id="rId14"/>
    <p:sldId id="296" r:id="rId15"/>
    <p:sldId id="309" r:id="rId16"/>
    <p:sldId id="273" r:id="rId17"/>
    <p:sldId id="306" r:id="rId18"/>
    <p:sldId id="274" r:id="rId19"/>
    <p:sldId id="307" r:id="rId20"/>
    <p:sldId id="275" r:id="rId21"/>
    <p:sldId id="277" r:id="rId22"/>
    <p:sldId id="310" r:id="rId23"/>
    <p:sldId id="278" r:id="rId24"/>
    <p:sldId id="279" r:id="rId25"/>
    <p:sldId id="280" r:id="rId26"/>
    <p:sldId id="281" r:id="rId27"/>
    <p:sldId id="311" r:id="rId28"/>
    <p:sldId id="312" r:id="rId29"/>
    <p:sldId id="276" r:id="rId30"/>
    <p:sldId id="284" r:id="rId31"/>
    <p:sldId id="293" r:id="rId32"/>
    <p:sldId id="313" r:id="rId33"/>
    <p:sldId id="318" r:id="rId34"/>
    <p:sldId id="319" r:id="rId35"/>
    <p:sldId id="32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42E8-C802-4B77-B22A-B8ED3540045D}"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2AB35-B713-44AF-884E-3A67C50B2690}" type="slidenum">
              <a:rPr lang="en-US" smtClean="0"/>
              <a:t>‹#›</a:t>
            </a:fld>
            <a:endParaRPr lang="en-US"/>
          </a:p>
        </p:txBody>
      </p:sp>
    </p:spTree>
    <p:extLst>
      <p:ext uri="{BB962C8B-B14F-4D97-AF65-F5344CB8AC3E}">
        <p14:creationId xmlns:p14="http://schemas.microsoft.com/office/powerpoint/2010/main" val="220867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990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12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80329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213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8443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67893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5B8007-F28A-4C3E-A48D-DDE012D8153F}"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176999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08115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559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053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583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982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236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54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9286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22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5736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41202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73819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9852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26229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57584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04784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96329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6418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4118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120495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29061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75680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4740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89043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9378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68996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9299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3836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3596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97875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xmlns=""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xmlns=""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xmlns=""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5886822" y="1123736"/>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5302846" y="971336"/>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xmlns=""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xmlns=""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xmlns=""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xmlns=""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xmlns=""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xmlns=""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xmlns=""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xmlns=""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40214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5092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43273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22605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11580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12598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02989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65313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84701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13744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4087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xmlns=""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4194051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7623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86927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66457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4203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2287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96245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69372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26965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20385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8432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xmlns=""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xmlns=""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a16="http://schemas.microsoft.com/office/drawing/2014/main" xmlns=""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a16="http://schemas.microsoft.com/office/drawing/2014/main" xmlns=""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3358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15939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95301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28923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810208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26131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8104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34772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32146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50255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329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32384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5025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53835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96495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65989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4.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5.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5.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5.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xmlns="" id="{C31C9136-A02D-E2EA-F9CB-A041339BAC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8275" y="209550"/>
            <a:ext cx="1123950" cy="1123950"/>
          </a:xfrm>
          <a:prstGeom prst="rect">
            <a:avLst/>
          </a:prstGeom>
        </p:spPr>
      </p:pic>
    </p:spTree>
    <p:extLst>
      <p:ext uri="{BB962C8B-B14F-4D97-AF65-F5344CB8AC3E}">
        <p14:creationId xmlns:p14="http://schemas.microsoft.com/office/powerpoint/2010/main" val="388234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6994949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2243242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752966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7862384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563620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wmf"/><Relationship Id="rId4" Type="http://schemas.openxmlformats.org/officeDocument/2006/relationships/image" Target="../media/image18.wm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3.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5.xml"/><Relationship Id="rId1" Type="http://schemas.openxmlformats.org/officeDocument/2006/relationships/tags" Target="../tags/tag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2394857" y="546585"/>
            <a:ext cx="7518400" cy="111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fontAlgn="base">
              <a:spcBef>
                <a:spcPct val="50000"/>
              </a:spcBef>
              <a:spcAft>
                <a:spcPct val="0"/>
              </a:spcAft>
            </a:pPr>
            <a:r>
              <a:rPr lang="en-US" altLang="en-US" sz="2622" b="1" dirty="0">
                <a:solidFill>
                  <a:srgbClr val="FF0066"/>
                </a:solidFill>
                <a:latin typeface="Times New Roman" pitchFamily="18" charset="0"/>
              </a:rPr>
              <a:t>TRƯỜNG TIỂU HỌC </a:t>
            </a:r>
            <a:r>
              <a:rPr lang="en-US" altLang="en-US" sz="2622" b="1" dirty="0" smtClean="0">
                <a:solidFill>
                  <a:srgbClr val="FF0066"/>
                </a:solidFill>
                <a:latin typeface="Times New Roman" pitchFamily="18" charset="0"/>
              </a:rPr>
              <a:t>SỐ 2 TÂY GIANG</a:t>
            </a:r>
          </a:p>
          <a:p>
            <a:pPr algn="ctr" defTabSz="684886" fontAlgn="base">
              <a:spcBef>
                <a:spcPct val="50000"/>
              </a:spcBef>
              <a:spcAft>
                <a:spcPct val="0"/>
              </a:spcAft>
            </a:pPr>
            <a:endParaRPr lang="en-US" altLang="en-US" sz="2622" b="1" dirty="0">
              <a:solidFill>
                <a:srgbClr val="FF0066"/>
              </a:solidFill>
              <a:latin typeface="Times New Roman" pitchFamily="18" charset="0"/>
            </a:endParaRPr>
          </a:p>
        </p:txBody>
      </p:sp>
      <p:sp>
        <p:nvSpPr>
          <p:cNvPr id="30" name="Text Box 14"/>
          <p:cNvSpPr txBox="1">
            <a:spLocks noChangeArrowheads="1"/>
          </p:cNvSpPr>
          <p:nvPr/>
        </p:nvSpPr>
        <p:spPr bwMode="auto">
          <a:xfrm>
            <a:off x="1139551" y="3714388"/>
            <a:ext cx="10029012" cy="214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2996"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4886" eaLnBrk="1" fontAlgn="base" hangingPunct="1">
              <a:spcBef>
                <a:spcPts val="1348"/>
              </a:spcBef>
              <a:spcAft>
                <a:spcPct val="0"/>
              </a:spcAft>
              <a:defRPr/>
            </a:pP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24: CÙNG BÁC QUA SUỐI</a:t>
            </a:r>
          </a:p>
          <a:p>
            <a:pPr algn="ctr" defTabSz="684886" eaLnBrk="1" fontAlgn="base" hangingPunct="1">
              <a:spcBef>
                <a:spcPts val="1348"/>
              </a:spcBef>
              <a:spcAft>
                <a:spcPct val="0"/>
              </a:spcAft>
              <a:defRPr/>
            </a:pP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 1, 2)</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185" y="5826137"/>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01632" y="42911"/>
            <a:ext cx="1035721" cy="11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643750"/>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xmlns=""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xmlns=""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153FA7CA-E1E1-F498-7126-2F45E9CC824B}"/>
              </a:ext>
            </a:extLst>
          </p:cNvPr>
          <p:cNvSpPr txBox="1"/>
          <p:nvPr/>
        </p:nvSpPr>
        <p:spPr>
          <a:xfrm>
            <a:off x="628224" y="698892"/>
            <a:ext cx="11430000"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Phải để nó ra đây, </a:t>
            </a:r>
            <a:r>
              <a:rPr kumimoji="0" lang="vi-VN" sz="2000" b="1"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tr</a:t>
            </a:r>
            <a:r>
              <a:rPr lang="en-US" sz="2000" b="1" dirty="0">
                <a:solidFill>
                  <a:srgbClr val="000000"/>
                </a:solidFill>
                <a:latin typeface="+mj-lt"/>
                <a:ea typeface="Arial-Rounded" panose="020B0500000000000000" pitchFamily="34" charset="0"/>
                <a:cs typeface="Arial-Rounded" panose="020B0500000000000000" pitchFamily="34" charset="0"/>
              </a:rPr>
              <a:t>á</a:t>
            </a:r>
            <a:r>
              <a:rPr kumimoji="0" lang="vi-VN" sz="2000" b="1"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nh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(Theo Chuyện Bác Hồ trồng người)</a:t>
            </a:r>
          </a:p>
        </p:txBody>
      </p:sp>
      <p:sp>
        <p:nvSpPr>
          <p:cNvPr id="5" name="Rectangle: Rounded Corners 4">
            <a:extLst>
              <a:ext uri="{FF2B5EF4-FFF2-40B4-BE49-F238E27FC236}">
                <a16:creationId xmlns:a16="http://schemas.microsoft.com/office/drawing/2014/main" xmlns="" id="{0D334FEF-DAE8-B996-E083-F83B41EC58F7}"/>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xmlns="" id="{176DB840-0418-7BB5-0115-CD0B617FC5F3}"/>
              </a:ext>
            </a:extLst>
          </p:cNvPr>
          <p:cNvSpPr/>
          <p:nvPr/>
        </p:nvSpPr>
        <p:spPr>
          <a:xfrm>
            <a:off x="600075" y="733426"/>
            <a:ext cx="11391900" cy="87630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xmlns="" id="{4B6EE942-BE94-0DA1-6697-DE8ACB8CFE59}"/>
              </a:ext>
            </a:extLst>
          </p:cNvPr>
          <p:cNvGrpSpPr/>
          <p:nvPr/>
        </p:nvGrpSpPr>
        <p:grpSpPr>
          <a:xfrm>
            <a:off x="0" y="50448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xmlns="" id="{11CFA419-0AC9-67EB-F4E7-D2CE3C8B64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xmlns="" id="{52D459CA-3CE7-8ACA-023A-18FE6FBBE5A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10" name="Rectangle 9">
            <a:extLst>
              <a:ext uri="{FF2B5EF4-FFF2-40B4-BE49-F238E27FC236}">
                <a16:creationId xmlns:a16="http://schemas.microsoft.com/office/drawing/2014/main" xmlns="" id="{7FD049DE-3897-676E-66AA-4489EF7F3B59}"/>
              </a:ext>
            </a:extLst>
          </p:cNvPr>
          <p:cNvSpPr/>
          <p:nvPr/>
        </p:nvSpPr>
        <p:spPr>
          <a:xfrm>
            <a:off x="600075" y="1666875"/>
            <a:ext cx="11401425" cy="148589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4" name="Group 13">
            <a:extLst>
              <a:ext uri="{FF2B5EF4-FFF2-40B4-BE49-F238E27FC236}">
                <a16:creationId xmlns:a16="http://schemas.microsoft.com/office/drawing/2014/main" xmlns="" id="{99429F98-DB79-4CA9-50E7-9E7F3230DE53}"/>
              </a:ext>
            </a:extLst>
          </p:cNvPr>
          <p:cNvGrpSpPr/>
          <p:nvPr/>
        </p:nvGrpSpPr>
        <p:grpSpPr>
          <a:xfrm>
            <a:off x="0" y="1437939"/>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xmlns="" id="{14C600FC-8ED0-7E4E-C162-4FDE324C9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xmlns="" id="{9D88D691-0FED-E198-E96C-47D3F57788C1}"/>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7" name="Rectangle 16">
            <a:extLst>
              <a:ext uri="{FF2B5EF4-FFF2-40B4-BE49-F238E27FC236}">
                <a16:creationId xmlns:a16="http://schemas.microsoft.com/office/drawing/2014/main" xmlns="" id="{58ED0F72-2154-11B0-5C17-C980AC995A22}"/>
              </a:ext>
            </a:extLst>
          </p:cNvPr>
          <p:cNvSpPr/>
          <p:nvPr/>
        </p:nvSpPr>
        <p:spPr>
          <a:xfrm>
            <a:off x="656799" y="3272315"/>
            <a:ext cx="11401425" cy="33468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8" name="Group 17">
            <a:extLst>
              <a:ext uri="{FF2B5EF4-FFF2-40B4-BE49-F238E27FC236}">
                <a16:creationId xmlns:a16="http://schemas.microsoft.com/office/drawing/2014/main" xmlns="" id="{DF35B37D-F3DD-D80D-C946-0C8688C1DA01}"/>
              </a:ext>
            </a:extLst>
          </p:cNvPr>
          <p:cNvGrpSpPr/>
          <p:nvPr/>
        </p:nvGrpSpPr>
        <p:grpSpPr>
          <a:xfrm>
            <a:off x="-133350" y="2961939"/>
            <a:ext cx="828675" cy="809961"/>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xmlns="" id="{505C65CC-1BEB-E8FF-9637-1A858BFDE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xmlns="" id="{5D555DE7-08B5-4FEA-E158-D589C767CDE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3310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animBg="1"/>
      <p:bldP spid="6" grpId="0" animBg="1"/>
      <p:bldP spid="10"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xmlns="" id="{3CFC7863-6BF8-474F-A72D-9CE742396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077" y="4581525"/>
            <a:ext cx="1323975" cy="2276475"/>
          </a:xfrm>
          <a:prstGeom prst="rect">
            <a:avLst/>
          </a:prstGeom>
        </p:spPr>
      </p:pic>
      <p:grpSp>
        <p:nvGrpSpPr>
          <p:cNvPr id="11" name="Group 10"/>
          <p:cNvGrpSpPr/>
          <p:nvPr/>
        </p:nvGrpSpPr>
        <p:grpSpPr>
          <a:xfrm>
            <a:off x="1542610" y="73073"/>
            <a:ext cx="3962399" cy="684000"/>
            <a:chOff x="3521613" y="0"/>
            <a:chExt cx="3962399" cy="684000"/>
          </a:xfrm>
        </p:grpSpPr>
        <p:grpSp>
          <p:nvGrpSpPr>
            <p:cNvPr id="12" name="Group 11"/>
            <p:cNvGrpSpPr/>
            <p:nvPr/>
          </p:nvGrpSpPr>
          <p:grpSpPr>
            <a:xfrm>
              <a:off x="3521613" y="0"/>
              <a:ext cx="3962399" cy="684000"/>
              <a:chOff x="3770142" y="1493446"/>
              <a:chExt cx="3962399" cy="684000"/>
            </a:xfrm>
          </p:grpSpPr>
          <p:sp>
            <p:nvSpPr>
              <p:cNvPr id="17" name="Flowchart: Alternate Process 16"/>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8" name="Picture 17"/>
              <p:cNvPicPr>
                <a:picLocks noChangeAspect="1"/>
              </p:cNvPicPr>
              <p:nvPr/>
            </p:nvPicPr>
            <p:blipFill>
              <a:blip r:embed="rId4"/>
              <a:stretch>
                <a:fillRect/>
              </a:stretch>
            </p:blipFill>
            <p:spPr>
              <a:xfrm rot="16200000">
                <a:off x="3751426" y="1512162"/>
                <a:ext cx="684000" cy="646568"/>
              </a:xfrm>
              <a:prstGeom prst="rect">
                <a:avLst/>
              </a:prstGeom>
            </p:spPr>
          </p:pic>
        </p:grpSp>
        <p:sp>
          <p:nvSpPr>
            <p:cNvPr id="13" name="TextBox 3"/>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26" name="Rectangle 25"/>
          <p:cNvSpPr/>
          <p:nvPr/>
        </p:nvSpPr>
        <p:spPr>
          <a:xfrm>
            <a:off x="1612948" y="1365055"/>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5"/>
          <a:stretch>
            <a:fillRect/>
          </a:stretch>
        </p:blipFill>
        <p:spPr>
          <a:xfrm>
            <a:off x="7126602" y="1466626"/>
            <a:ext cx="5065398" cy="254838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40995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xmlns=""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xmlns=""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153FA7CA-E1E1-F498-7126-2F45E9CC824B}"/>
              </a:ext>
            </a:extLst>
          </p:cNvPr>
          <p:cNvSpPr txBox="1"/>
          <p:nvPr/>
        </p:nvSpPr>
        <p:spPr>
          <a:xfrm>
            <a:off x="180975" y="645094"/>
            <a:ext cx="118491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423619032"/>
      </p:ext>
    </p:extLst>
  </p:cSld>
  <p:clrMapOvr>
    <a:masterClrMapping/>
  </p:clrMapOvr>
  <p:timing>
    <p:tnLst>
      <p:par>
        <p:cTn id="1" dur="indefinite" restart="never" nodeType="tmRoot"/>
      </p:par>
    </p:tnLst>
    <p:bldLst>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1140" y="267"/>
            <a:ext cx="4291965" cy="683895"/>
            <a:chOff x="3521613" y="0"/>
            <a:chExt cx="4136573" cy="684000"/>
          </a:xfrm>
        </p:grpSpPr>
        <p:grpSp>
          <p:nvGrpSpPr>
            <p:cNvPr id="15" name="Group 14"/>
            <p:cNvGrpSpPr/>
            <p:nvPr/>
          </p:nvGrpSpPr>
          <p:grpSpPr>
            <a:xfrm>
              <a:off x="3521613" y="0"/>
              <a:ext cx="4136573" cy="684000"/>
              <a:chOff x="3770142" y="1493446"/>
              <a:chExt cx="4136573" cy="684000"/>
            </a:xfrm>
          </p:grpSpPr>
          <p:sp>
            <p:nvSpPr>
              <p:cNvPr id="19" name="Flowchart: Alternate Process 18"/>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trước lớp</a:t>
              </a:r>
            </a:p>
          </p:txBody>
        </p:sp>
      </p:grpSp>
      <p:grpSp>
        <p:nvGrpSpPr>
          <p:cNvPr id="22" name="Group 21"/>
          <p:cNvGrpSpPr/>
          <p:nvPr/>
        </p:nvGrpSpPr>
        <p:grpSpPr>
          <a:xfrm>
            <a:off x="2793939" y="1084840"/>
            <a:ext cx="7868387" cy="3785037"/>
            <a:chOff x="2506327" y="1715940"/>
            <a:chExt cx="7868387" cy="3785037"/>
          </a:xfrm>
        </p:grpSpPr>
        <p:sp>
          <p:nvSpPr>
            <p:cNvPr id="23"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5" name="Rectangle 24"/>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Oval 27"/>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0" name="Rectangle 29"/>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1" name="Oval 30"/>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2"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3" name="Rectangle 32"/>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4" name="Oval 33"/>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4">
            <a:extLst>
              <a:ext uri="{FF2B5EF4-FFF2-40B4-BE49-F238E27FC236}">
                <a16:creationId xmlns:a16="http://schemas.microsoft.com/office/drawing/2014/main" xmlns="" id="{9B8B0F6C-39CE-4275-BD65-C4F22DB1B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844" y="5029200"/>
            <a:ext cx="1217156" cy="1661746"/>
          </a:xfrm>
          <a:prstGeom prst="rect">
            <a:avLst/>
          </a:prstGeom>
        </p:spPr>
      </p:pic>
    </p:spTree>
    <p:extLst>
      <p:ext uri="{BB962C8B-B14F-4D97-AF65-F5344CB8AC3E}">
        <p14:creationId xmlns:p14="http://schemas.microsoft.com/office/powerpoint/2010/main" val="23350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xmlns=""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xmlns=""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153FA7CA-E1E1-F498-7126-2F45E9CC824B}"/>
              </a:ext>
            </a:extLst>
          </p:cNvPr>
          <p:cNvSpPr txBox="1"/>
          <p:nvPr/>
        </p:nvSpPr>
        <p:spPr>
          <a:xfrm>
            <a:off x="180975" y="645094"/>
            <a:ext cx="118491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611977918"/>
      </p:ext>
    </p:extLst>
  </p:cSld>
  <p:clrMapOvr>
    <a:masterClrMapping/>
  </p:clrMapOvr>
  <p:timing>
    <p:tnLst>
      <p:par>
        <p:cTn id="1" dur="indefinite" restart="never" nodeType="tmRoot"/>
      </p:par>
    </p:tnLst>
    <p:bldLst>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xmlns=""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6" name="Picture 5">
            <a:extLst>
              <a:ext uri="{FF2B5EF4-FFF2-40B4-BE49-F238E27FC236}">
                <a16:creationId xmlns:a16="http://schemas.microsoft.com/office/drawing/2014/main" xmlns="" id="{84B56FFC-71C3-4C5E-A918-07FE3EAA1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7" name="Picture 6">
            <a:extLst>
              <a:ext uri="{FF2B5EF4-FFF2-40B4-BE49-F238E27FC236}">
                <a16:creationId xmlns:a16="http://schemas.microsoft.com/office/drawing/2014/main" xmlns="" id="{AF627CCD-34DF-4A62-B718-D22DA8177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xmlns="" id="{45EA91F7-01CA-62CD-D37B-DF4ACE155269}"/>
              </a:ext>
            </a:extLst>
          </p:cNvPr>
          <p:cNvPicPr>
            <a:picLocks noChangeAspect="1"/>
          </p:cNvPicPr>
          <p:nvPr/>
        </p:nvPicPr>
        <p:blipFill>
          <a:blip r:embed="rId6"/>
          <a:stretch>
            <a:fillRect/>
          </a:stretch>
        </p:blipFill>
        <p:spPr>
          <a:xfrm>
            <a:off x="1841529" y="2406350"/>
            <a:ext cx="5194242" cy="1054699"/>
          </a:xfrm>
          <a:prstGeom prst="rect">
            <a:avLst/>
          </a:prstGeom>
        </p:spPr>
      </p:pic>
    </p:spTree>
    <p:extLst>
      <p:ext uri="{BB962C8B-B14F-4D97-AF65-F5344CB8AC3E}">
        <p14:creationId xmlns:p14="http://schemas.microsoft.com/office/powerpoint/2010/main" val="278878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3" name="Group 2"/>
          <p:cNvGrpSpPr/>
          <p:nvPr/>
        </p:nvGrpSpPr>
        <p:grpSpPr>
          <a:xfrm>
            <a:off x="3057945" y="489063"/>
            <a:ext cx="6965221" cy="3062946"/>
            <a:chOff x="5547555" y="181416"/>
            <a:chExt cx="6965221" cy="3062946"/>
          </a:xfrm>
        </p:grpSpPr>
        <p:pic>
          <p:nvPicPr>
            <p:cNvPr id="13" name="图片 9">
              <a:extLst>
                <a:ext uri="{FF2B5EF4-FFF2-40B4-BE49-F238E27FC236}">
                  <a16:creationId xmlns:a16="http://schemas.microsoft.com/office/drawing/2014/main" xmlns="" id="{077C3EBB-A636-4150-8305-FA7C7600C6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7" name="Speech Bubble: Rectangle with Corners Rounded 4">
              <a:extLst>
                <a:ext uri="{FF2B5EF4-FFF2-40B4-BE49-F238E27FC236}">
                  <a16:creationId xmlns:a16="http://schemas.microsoft.com/office/drawing/2014/main" xmlns="" id="{F05EBE59-6458-40F2-9EFF-212C108A6CD2}"/>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Bác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qua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suối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xmlns="" id="{99A51AFE-C47D-43DA-B342-750A3E15056A}"/>
              </a:ext>
            </a:extLst>
          </p:cNvPr>
          <p:cNvSpPr txBox="1"/>
          <p:nvPr/>
        </p:nvSpPr>
        <p:spPr>
          <a:xfrm>
            <a:off x="4178725" y="2965367"/>
            <a:ext cx="6331655" cy="1200329"/>
          </a:xfrm>
          <a:prstGeom prst="rect">
            <a:avLst/>
          </a:prstGeom>
          <a:noFill/>
        </p:spPr>
        <p:txBody>
          <a:bodyPr wrap="square" rtlCol="0">
            <a:spAutoFit/>
          </a:bodyPr>
          <a:lstStyle/>
          <a:p>
            <a:pPr marL="457200" lvl="0" indent="-457200" algn="ctr">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Chủ</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quan</a:t>
            </a:r>
            <a:r>
              <a:rPr lang="en-US" sz="3600" b="1" dirty="0">
                <a:solidFill>
                  <a:srgbClr val="0070C0"/>
                </a:solidFill>
                <a:latin typeface="Calibri" panose="020F0502020204030204" pitchFamily="34" charset="0"/>
                <a:cs typeface="Calibri" panose="020F0502020204030204" pitchFamily="34" charset="0"/>
              </a:rPr>
              <a:t>: </a:t>
            </a:r>
          </a:p>
          <a:p>
            <a:pPr lvl="0" algn="ctr"/>
            <a:r>
              <a:rPr lang="en-US" sz="3600" b="1" dirty="0" err="1">
                <a:solidFill>
                  <a:srgbClr val="17406D">
                    <a:lumMod val="50000"/>
                  </a:srgbClr>
                </a:solidFill>
                <a:latin typeface="Calibri" panose="020F0502020204030204" pitchFamily="34" charset="0"/>
                <a:cs typeface="Calibri" panose="020F0502020204030204" pitchFamily="34" charset="0"/>
              </a:rPr>
              <a:t>không</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để</a:t>
            </a:r>
            <a:r>
              <a:rPr lang="en-US" sz="3600" b="1" dirty="0">
                <a:solidFill>
                  <a:srgbClr val="17406D">
                    <a:lumMod val="50000"/>
                  </a:srgbClr>
                </a:solidFill>
                <a:latin typeface="Calibri" panose="020F0502020204030204" pitchFamily="34" charset="0"/>
                <a:cs typeface="Calibri" panose="020F0502020204030204" pitchFamily="34" charset="0"/>
              </a:rPr>
              <a:t> ý, </a:t>
            </a:r>
            <a:r>
              <a:rPr lang="en-US" sz="3600" b="1" dirty="0" err="1">
                <a:solidFill>
                  <a:srgbClr val="17406D">
                    <a:lumMod val="50000"/>
                  </a:srgbClr>
                </a:solidFill>
                <a:latin typeface="Calibri" panose="020F0502020204030204" pitchFamily="34" charset="0"/>
                <a:cs typeface="Calibri" panose="020F0502020204030204" pitchFamily="34" charset="0"/>
              </a:rPr>
              <a:t>thiếu</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thận</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trọng</a:t>
            </a:r>
            <a:r>
              <a:rPr lang="en-US" sz="3600" b="1" dirty="0">
                <a:solidFill>
                  <a:srgbClr val="17406D">
                    <a:lumMod val="50000"/>
                  </a:srgbClr>
                </a:solidFill>
                <a:latin typeface="Calibri" panose="020F0502020204030204" pitchFamily="34" charset="0"/>
                <a:cs typeface="Calibri" panose="020F0502020204030204" pitchFamily="34" charset="0"/>
              </a:rPr>
              <a:t>.</a:t>
            </a:r>
          </a:p>
        </p:txBody>
      </p:sp>
      <p:grpSp>
        <p:nvGrpSpPr>
          <p:cNvPr id="11" name="Group 10">
            <a:extLst>
              <a:ext uri="{FF2B5EF4-FFF2-40B4-BE49-F238E27FC236}">
                <a16:creationId xmlns:a16="http://schemas.microsoft.com/office/drawing/2014/main" xmlns=""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xmlns=""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xmlns=""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F76DFA10-1A5D-431A-8C5C-26C557570C99}"/>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xmlns=""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040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xmlns=""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xmlns=""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F76DFA10-1A5D-431A-8C5C-26C557570C99}"/>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xmlns=""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xmlns="" id="{90E5C52A-BDBA-35AE-CBE9-61D2BEAE1710}"/>
              </a:ext>
            </a:extLst>
          </p:cNvPr>
          <p:cNvSpPr txBox="1"/>
          <p:nvPr/>
        </p:nvSpPr>
        <p:spPr>
          <a:xfrm>
            <a:off x="3197650" y="260267"/>
            <a:ext cx="6331655" cy="1200329"/>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Kênh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lệch</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cân</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phẳng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xmlns="" id="{EE5EA4DB-0B6E-82FA-68E3-95BA79054205}"/>
              </a:ext>
            </a:extLst>
          </p:cNvPr>
          <p:cNvPicPr>
            <a:picLocks noChangeAspect="1"/>
          </p:cNvPicPr>
          <p:nvPr/>
        </p:nvPicPr>
        <p:blipFill>
          <a:blip r:embed="rId3"/>
          <a:stretch>
            <a:fillRect/>
          </a:stretch>
        </p:blipFill>
        <p:spPr>
          <a:xfrm>
            <a:off x="3009900" y="1924049"/>
            <a:ext cx="7143750" cy="328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26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3" name="Group 12"/>
          <p:cNvGrpSpPr/>
          <p:nvPr/>
        </p:nvGrpSpPr>
        <p:grpSpPr>
          <a:xfrm>
            <a:off x="809302" y="119192"/>
            <a:ext cx="5524824" cy="683895"/>
            <a:chOff x="3521613" y="0"/>
            <a:chExt cx="4329465" cy="684000"/>
          </a:xfrm>
        </p:grpSpPr>
        <p:grpSp>
          <p:nvGrpSpPr>
            <p:cNvPr id="14" name="Group 13"/>
            <p:cNvGrpSpPr/>
            <p:nvPr/>
          </p:nvGrpSpPr>
          <p:grpSpPr>
            <a:xfrm>
              <a:off x="3521613" y="0"/>
              <a:ext cx="2965498" cy="684000"/>
              <a:chOff x="3770142" y="1493446"/>
              <a:chExt cx="2965498" cy="684000"/>
            </a:xfrm>
          </p:grpSpPr>
          <p:sp>
            <p:nvSpPr>
              <p:cNvPr id="19" name="Flowchart: Alternate Process 18"/>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8" name="TextBox 17"/>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461982" y="1126062"/>
            <a:ext cx="11501418" cy="1077218"/>
            <a:chOff x="165956" y="1130092"/>
            <a:chExt cx="11501418" cy="1077218"/>
          </a:xfrm>
        </p:grpSpPr>
        <p:sp>
          <p:nvSpPr>
            <p:cNvPr id="6" name="Rectangle 5"/>
            <p:cNvSpPr/>
            <p:nvPr/>
          </p:nvSpPr>
          <p:spPr>
            <a:xfrm>
              <a:off x="809301" y="1130092"/>
              <a:ext cx="1085807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Oval 25"/>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31" name="Group 30"/>
          <p:cNvGrpSpPr/>
          <p:nvPr/>
        </p:nvGrpSpPr>
        <p:grpSpPr>
          <a:xfrm>
            <a:off x="437094" y="2278655"/>
            <a:ext cx="11512018" cy="606783"/>
            <a:chOff x="148456" y="2105739"/>
            <a:chExt cx="11298727" cy="606783"/>
          </a:xfrm>
        </p:grpSpPr>
        <p:sp>
          <p:nvSpPr>
            <p:cNvPr id="8" name="Rectangle 7"/>
            <p:cNvSpPr/>
            <p:nvPr/>
          </p:nvSpPr>
          <p:spPr>
            <a:xfrm>
              <a:off x="809301" y="2127747"/>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27" name="Oval 2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32" name="Group 31"/>
          <p:cNvGrpSpPr/>
          <p:nvPr/>
        </p:nvGrpSpPr>
        <p:grpSpPr>
          <a:xfrm>
            <a:off x="465541" y="3148024"/>
            <a:ext cx="12204643" cy="584775"/>
            <a:chOff x="142485" y="3109162"/>
            <a:chExt cx="12204643" cy="584775"/>
          </a:xfrm>
        </p:grpSpPr>
        <p:sp>
          <p:nvSpPr>
            <p:cNvPr id="11" name="Rectangle 10"/>
            <p:cNvSpPr/>
            <p:nvPr/>
          </p:nvSpPr>
          <p:spPr>
            <a:xfrm>
              <a:off x="786709" y="3109162"/>
              <a:ext cx="11560419"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28" name="Oval 27"/>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3" name="Picture 2">
            <a:extLst>
              <a:ext uri="{FF2B5EF4-FFF2-40B4-BE49-F238E27FC236}">
                <a16:creationId xmlns:a16="http://schemas.microsoft.com/office/drawing/2014/main" xmlns="" id="{C91AFB28-8D41-449D-A830-9FF9B4104FB1}"/>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10" name="Group 9">
            <a:extLst>
              <a:ext uri="{FF2B5EF4-FFF2-40B4-BE49-F238E27FC236}">
                <a16:creationId xmlns:a16="http://schemas.microsoft.com/office/drawing/2014/main" xmlns="" id="{F1F83343-4D7A-F58A-1963-1D09DC4E047A}"/>
              </a:ext>
            </a:extLst>
          </p:cNvPr>
          <p:cNvGrpSpPr/>
          <p:nvPr/>
        </p:nvGrpSpPr>
        <p:grpSpPr>
          <a:xfrm>
            <a:off x="417916" y="3957649"/>
            <a:ext cx="9535709" cy="1077218"/>
            <a:chOff x="142485" y="3109162"/>
            <a:chExt cx="9535709" cy="1077218"/>
          </a:xfrm>
        </p:grpSpPr>
        <p:sp>
          <p:nvSpPr>
            <p:cNvPr id="15" name="Rectangle 14">
              <a:extLst>
                <a:ext uri="{FF2B5EF4-FFF2-40B4-BE49-F238E27FC236}">
                  <a16:creationId xmlns:a16="http://schemas.microsoft.com/office/drawing/2014/main" xmlns="" id="{DDFD8E82-63B1-1588-A6B8-72B038E2141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6" name="Oval 15">
              <a:extLst>
                <a:ext uri="{FF2B5EF4-FFF2-40B4-BE49-F238E27FC236}">
                  <a16:creationId xmlns:a16="http://schemas.microsoft.com/office/drawing/2014/main" xmlns="" id="{276D880F-BF43-29C3-BA46-E953D149451D}"/>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17" name="Group 16">
            <a:extLst>
              <a:ext uri="{FF2B5EF4-FFF2-40B4-BE49-F238E27FC236}">
                <a16:creationId xmlns:a16="http://schemas.microsoft.com/office/drawing/2014/main" xmlns="" id="{03007901-C8B2-A50C-FDE1-7F06B8534348}"/>
              </a:ext>
            </a:extLst>
          </p:cNvPr>
          <p:cNvGrpSpPr/>
          <p:nvPr/>
        </p:nvGrpSpPr>
        <p:grpSpPr>
          <a:xfrm>
            <a:off x="265516" y="5243524"/>
            <a:ext cx="9535709" cy="1077218"/>
            <a:chOff x="142485" y="3109162"/>
            <a:chExt cx="9535709" cy="1077218"/>
          </a:xfrm>
        </p:grpSpPr>
        <p:sp>
          <p:nvSpPr>
            <p:cNvPr id="21" name="Rectangle 20">
              <a:extLst>
                <a:ext uri="{FF2B5EF4-FFF2-40B4-BE49-F238E27FC236}">
                  <a16:creationId xmlns:a16="http://schemas.microsoft.com/office/drawing/2014/main" xmlns="" id="{63797408-E14D-CE73-FBA8-499619D9333E}"/>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22" name="Oval 21">
              <a:extLst>
                <a:ext uri="{FF2B5EF4-FFF2-40B4-BE49-F238E27FC236}">
                  <a16:creationId xmlns:a16="http://schemas.microsoft.com/office/drawing/2014/main" xmlns="" id="{DAAAEE28-0C7F-E197-01EC-C0B9AF202395}"/>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15675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8" name="Group 27"/>
          <p:cNvGrpSpPr/>
          <p:nvPr/>
        </p:nvGrpSpPr>
        <p:grpSpPr>
          <a:xfrm>
            <a:off x="1898466" y="1101687"/>
            <a:ext cx="9274360" cy="1200329"/>
            <a:chOff x="165956" y="1130092"/>
            <a:chExt cx="9274360" cy="1200329"/>
          </a:xfrm>
        </p:grpSpPr>
        <p:sp>
          <p:nvSpPr>
            <p:cNvPr id="29" name="Rectangle 28"/>
            <p:cNvSpPr/>
            <p:nvPr/>
          </p:nvSpPr>
          <p:spPr>
            <a:xfrm>
              <a:off x="809302" y="1130092"/>
              <a:ext cx="86310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p>
          </p:txBody>
        </p:sp>
        <p:sp>
          <p:nvSpPr>
            <p:cNvPr id="30" name="Oval 29"/>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sp>
        <p:nvSpPr>
          <p:cNvPr id="12" name="Rectangle 11">
            <a:extLst>
              <a:ext uri="{FF2B5EF4-FFF2-40B4-BE49-F238E27FC236}">
                <a16:creationId xmlns:a16="http://schemas.microsoft.com/office/drawing/2014/main" xmlns="" id="{6580718F-FBF2-47E9-9DE9-883F18CFAE19}"/>
              </a:ext>
            </a:extLst>
          </p:cNvPr>
          <p:cNvSpPr/>
          <p:nvPr/>
        </p:nvSpPr>
        <p:spPr>
          <a:xfrm>
            <a:off x="1955503" y="27093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Những chi tiết cho thấy Bác rất cẩn thận khi qua suối: Bác vừa đi vừa dò mực nước, nhắc các chiến sĩ đi sau đi cẩn thận.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40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êm Qua Em Mơ Gặp Bác Hồ">
            <a:hlinkClick r:id="" action="ppaction://media"/>
            <a:extLst>
              <a:ext uri="{FF2B5EF4-FFF2-40B4-BE49-F238E27FC236}">
                <a16:creationId xmlns:a16="http://schemas.microsoft.com/office/drawing/2014/main" xmlns="" id="{1A70AE3A-FD21-4E18-B98B-F70764A1F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2516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2" name="Group 21"/>
          <p:cNvGrpSpPr/>
          <p:nvPr/>
        </p:nvGrpSpPr>
        <p:grpSpPr>
          <a:xfrm>
            <a:off x="2346839" y="1102637"/>
            <a:ext cx="9378436" cy="646331"/>
            <a:chOff x="148456" y="2068755"/>
            <a:chExt cx="9378436" cy="646331"/>
          </a:xfrm>
        </p:grpSpPr>
        <p:sp>
          <p:nvSpPr>
            <p:cNvPr id="36" name="Rectangle 35"/>
            <p:cNvSpPr/>
            <p:nvPr/>
          </p:nvSpPr>
          <p:spPr>
            <a:xfrm>
              <a:off x="653280" y="2068755"/>
              <a:ext cx="8873612"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37" name="Oval 3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sp>
        <p:nvSpPr>
          <p:cNvPr id="11" name="Rectangle 10">
            <a:extLst>
              <a:ext uri="{FF2B5EF4-FFF2-40B4-BE49-F238E27FC236}">
                <a16:creationId xmlns:a16="http://schemas.microsoft.com/office/drawing/2014/main" xmlns="" id="{8AB451D9-FF7D-4234-8B0F-36E58E879B77}"/>
              </a:ext>
            </a:extLst>
          </p:cNvPr>
          <p:cNvSpPr/>
          <p:nvPr/>
        </p:nvSpPr>
        <p:spPr>
          <a:xfrm>
            <a:off x="2107903" y="2052126"/>
            <a:ext cx="9628466" cy="1200329"/>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Gần qua được suối, chợt Bác trượt chân, suýt ngã bởi đi qua hòn đá tròn có nhiều rêu trơn.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49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307771" y="1255337"/>
            <a:ext cx="9588953" cy="646331"/>
            <a:chOff x="-70955" y="3137737"/>
            <a:chExt cx="13726606" cy="646331"/>
          </a:xfrm>
        </p:grpSpPr>
        <p:sp>
          <p:nvSpPr>
            <p:cNvPr id="16" name="Rectangle 15"/>
            <p:cNvSpPr/>
            <p:nvPr/>
          </p:nvSpPr>
          <p:spPr>
            <a:xfrm>
              <a:off x="609452" y="3137737"/>
              <a:ext cx="130461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17" name="Oval 16"/>
            <p:cNvSpPr/>
            <p:nvPr/>
          </p:nvSpPr>
          <p:spPr>
            <a:xfrm>
              <a:off x="-70955" y="313773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sp>
        <p:nvSpPr>
          <p:cNvPr id="18" name="Rectangle 17">
            <a:extLst>
              <a:ext uri="{FF2B5EF4-FFF2-40B4-BE49-F238E27FC236}">
                <a16:creationId xmlns:a16="http://schemas.microsoft.com/office/drawing/2014/main" xmlns="" id="{271A246D-E8BF-4F7B-97DF-13EB3FE570E9}"/>
              </a:ext>
            </a:extLst>
          </p:cNvPr>
          <p:cNvSpPr/>
          <p:nvPr/>
        </p:nvSpPr>
        <p:spPr>
          <a:xfrm>
            <a:off x="1955503" y="22902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Biết hòn đá có rêu trơn Bác đã cúi xuống, nhặt hòn đá, đặt lên bờ. Bác làm như thế vì muốn tránh cho người khác đi sau khỏi bị ngã.</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25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1802946" y="1255337"/>
            <a:ext cx="10389054" cy="1200329"/>
            <a:chOff x="-793613" y="3137737"/>
            <a:chExt cx="14871952" cy="1200329"/>
          </a:xfrm>
        </p:grpSpPr>
        <p:sp>
          <p:nvSpPr>
            <p:cNvPr id="16" name="Rectangle 15"/>
            <p:cNvSpPr/>
            <p:nvPr/>
          </p:nvSpPr>
          <p:spPr>
            <a:xfrm>
              <a:off x="20596" y="3137737"/>
              <a:ext cx="140577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7" name="Oval 16"/>
            <p:cNvSpPr/>
            <p:nvPr/>
          </p:nvSpPr>
          <p:spPr>
            <a:xfrm>
              <a:off x="-793613" y="319488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pic>
        <p:nvPicPr>
          <p:cNvPr id="3" name="Picture 2">
            <a:extLst>
              <a:ext uri="{FF2B5EF4-FFF2-40B4-BE49-F238E27FC236}">
                <a16:creationId xmlns:a16="http://schemas.microsoft.com/office/drawing/2014/main" xmlns="" id="{D0511FDF-CEF2-3B5B-9D0D-A19100198470}"/>
              </a:ext>
            </a:extLst>
          </p:cNvPr>
          <p:cNvPicPr>
            <a:picLocks noChangeAspect="1"/>
          </p:cNvPicPr>
          <p:nvPr/>
        </p:nvPicPr>
        <p:blipFill>
          <a:blip r:embed="rId5"/>
          <a:stretch>
            <a:fillRect/>
          </a:stretch>
        </p:blipFill>
        <p:spPr>
          <a:xfrm>
            <a:off x="2643187" y="2643187"/>
            <a:ext cx="3842697" cy="1128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452C2C36-AC1A-7AD2-EFC2-716324C08F37}"/>
              </a:ext>
            </a:extLst>
          </p:cNvPr>
          <p:cNvPicPr>
            <a:picLocks noChangeAspect="1"/>
          </p:cNvPicPr>
          <p:nvPr/>
        </p:nvPicPr>
        <p:blipFill>
          <a:blip r:embed="rId6"/>
          <a:stretch>
            <a:fillRect/>
          </a:stretch>
        </p:blipFill>
        <p:spPr>
          <a:xfrm>
            <a:off x="7424737" y="2628899"/>
            <a:ext cx="3905779" cy="115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5D3383DD-EAA9-3965-6472-CCA261CA7815}"/>
              </a:ext>
            </a:extLst>
          </p:cNvPr>
          <p:cNvPicPr>
            <a:picLocks noChangeAspect="1"/>
          </p:cNvPicPr>
          <p:nvPr/>
        </p:nvPicPr>
        <p:blipFill>
          <a:blip r:embed="rId7"/>
          <a:stretch>
            <a:fillRect/>
          </a:stretch>
        </p:blipFill>
        <p:spPr>
          <a:xfrm>
            <a:off x="2709862" y="4338637"/>
            <a:ext cx="3634707" cy="97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xmlns="" id="{6D0F6542-F7B2-3C54-C3C0-754D80DE6515}"/>
              </a:ext>
            </a:extLst>
          </p:cNvPr>
          <p:cNvPicPr>
            <a:picLocks noChangeAspect="1"/>
          </p:cNvPicPr>
          <p:nvPr/>
        </p:nvPicPr>
        <p:blipFill>
          <a:blip r:embed="rId8"/>
          <a:stretch>
            <a:fillRect/>
          </a:stretch>
        </p:blipFill>
        <p:spPr>
          <a:xfrm>
            <a:off x="7486649" y="4162424"/>
            <a:ext cx="3967163" cy="113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椭圆 5">
            <a:extLst>
              <a:ext uri="{FF2B5EF4-FFF2-40B4-BE49-F238E27FC236}">
                <a16:creationId xmlns:a16="http://schemas.microsoft.com/office/drawing/2014/main" xmlns="" id="{2781E27C-3D68-AB21-1426-29A1B93522CF}"/>
              </a:ext>
            </a:extLst>
          </p:cNvPr>
          <p:cNvSpPr>
            <a:spLocks noChangeArrowheads="1"/>
          </p:cNvSpPr>
          <p:nvPr/>
        </p:nvSpPr>
        <p:spPr bwMode="auto">
          <a:xfrm>
            <a:off x="70625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22" name="椭圆 5">
            <a:extLst>
              <a:ext uri="{FF2B5EF4-FFF2-40B4-BE49-F238E27FC236}">
                <a16:creationId xmlns:a16="http://schemas.microsoft.com/office/drawing/2014/main" xmlns="" id="{C9D88BB3-C2E8-1227-A74B-B9196163291B}"/>
              </a:ext>
            </a:extLst>
          </p:cNvPr>
          <p:cNvSpPr>
            <a:spLocks noChangeArrowheads="1"/>
          </p:cNvSpPr>
          <p:nvPr/>
        </p:nvSpPr>
        <p:spPr bwMode="auto">
          <a:xfrm>
            <a:off x="7138755" y="4055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23" name="椭圆 5">
            <a:extLst>
              <a:ext uri="{FF2B5EF4-FFF2-40B4-BE49-F238E27FC236}">
                <a16:creationId xmlns:a16="http://schemas.microsoft.com/office/drawing/2014/main" xmlns="" id="{67CC9C9A-F964-8C7D-321B-E477822CB641}"/>
              </a:ext>
            </a:extLst>
          </p:cNvPr>
          <p:cNvSpPr>
            <a:spLocks noChangeArrowheads="1"/>
          </p:cNvSpPr>
          <p:nvPr/>
        </p:nvSpPr>
        <p:spPr bwMode="auto">
          <a:xfrm>
            <a:off x="23381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椭圆 5">
            <a:extLst>
              <a:ext uri="{FF2B5EF4-FFF2-40B4-BE49-F238E27FC236}">
                <a16:creationId xmlns:a16="http://schemas.microsoft.com/office/drawing/2014/main" xmlns="" id="{370F49FF-705E-6326-868B-2C0E366F3F26}"/>
              </a:ext>
            </a:extLst>
          </p:cNvPr>
          <p:cNvSpPr>
            <a:spLocks noChangeArrowheads="1"/>
          </p:cNvSpPr>
          <p:nvPr/>
        </p:nvSpPr>
        <p:spPr bwMode="auto">
          <a:xfrm>
            <a:off x="2290530" y="41314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Tree>
    <p:extLst>
      <p:ext uri="{BB962C8B-B14F-4D97-AF65-F5344CB8AC3E}">
        <p14:creationId xmlns:p14="http://schemas.microsoft.com/office/powerpoint/2010/main" val="41351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2"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P spid="22" grpId="1" animBg="1"/>
      <p:bldP spid="22" grpId="2" animBg="1"/>
      <p:bldP spid="23" grpId="1" animBg="1"/>
      <p:bldP spid="23" grpId="2" animBg="1"/>
      <p:bldP spid="24" grpId="1" animBg="1"/>
      <p:bldP spid="24"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295525" y="1198187"/>
            <a:ext cx="9601199" cy="1200329"/>
            <a:chOff x="-88485" y="3080587"/>
            <a:chExt cx="13744136" cy="1200329"/>
          </a:xfrm>
        </p:grpSpPr>
        <p:sp>
          <p:nvSpPr>
            <p:cNvPr id="16" name="Rectangle 15"/>
            <p:cNvSpPr/>
            <p:nvPr/>
          </p:nvSpPr>
          <p:spPr>
            <a:xfrm>
              <a:off x="609452" y="3080587"/>
              <a:ext cx="13046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17" name="Oval 16"/>
            <p:cNvSpPr/>
            <p:nvPr/>
          </p:nvSpPr>
          <p:spPr>
            <a:xfrm>
              <a:off x="-88485" y="3137736"/>
              <a:ext cx="792943" cy="592513"/>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
        <p:nvSpPr>
          <p:cNvPr id="18" name="Rectangle 17">
            <a:extLst>
              <a:ext uri="{FF2B5EF4-FFF2-40B4-BE49-F238E27FC236}">
                <a16:creationId xmlns:a16="http://schemas.microsoft.com/office/drawing/2014/main" xmlns="" id="{271A246D-E8BF-4F7B-97DF-13EB3FE570E9}"/>
              </a:ext>
            </a:extLst>
          </p:cNvPr>
          <p:cNvSpPr/>
          <p:nvPr/>
        </p:nvSpPr>
        <p:spPr>
          <a:xfrm>
            <a:off x="2355553" y="2737926"/>
            <a:ext cx="9628466" cy="2308324"/>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Câu chuyện “Cùng Bác qua suối” thể hiện những phẩm chất tốt đẹp của Bác: Quan tâm đến người khác, cẩn thận trong công việc, nhân ái, nhân hậu, gần gũi với mọi người, ...</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4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9">
            <a:extLst>
              <a:ext uri="{FF2B5EF4-FFF2-40B4-BE49-F238E27FC236}">
                <a16:creationId xmlns:a16="http://schemas.microsoft.com/office/drawing/2014/main" xmlns="" id="{BF475FCF-C4BF-4BD1-AAB0-49AADA8CE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1" name="图片 10">
            <a:extLst>
              <a:ext uri="{FF2B5EF4-FFF2-40B4-BE49-F238E27FC236}">
                <a16:creationId xmlns:a16="http://schemas.microsoft.com/office/drawing/2014/main" xmlns="" id="{9A3503AB-1F95-4F98-9760-1C7CD59FE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grpSp>
        <p:nvGrpSpPr>
          <p:cNvPr id="3" name="Group 2"/>
          <p:cNvGrpSpPr/>
          <p:nvPr/>
        </p:nvGrpSpPr>
        <p:grpSpPr>
          <a:xfrm>
            <a:off x="112118" y="1532861"/>
            <a:ext cx="7145931" cy="3991722"/>
            <a:chOff x="175846" y="1521054"/>
            <a:chExt cx="6351112" cy="3991722"/>
          </a:xfrm>
        </p:grpSpPr>
        <p:pic>
          <p:nvPicPr>
            <p:cNvPr id="18" name="图片 3">
              <a:extLst>
                <a:ext uri="{FF2B5EF4-FFF2-40B4-BE49-F238E27FC236}">
                  <a16:creationId xmlns:a16="http://schemas.microsoft.com/office/drawing/2014/main" xmlns="" id="{AB715A7A-8AC3-4E12-ADD6-E9709E70BC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20" name="Rounded Rectangle 19"/>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Câu chuyện ca ngợi Bác – một con người có nhiều phẩm chất tốt đẹp: yêu thương, gần gũi với mọi người, cẩn thận trong công việc, luôn quan tâm, lo lắng cho người khác,…</a:t>
              </a:r>
              <a:endParaRPr kumimoji="0" lang="en-US" sz="32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xmlns="" id="{C1F58022-077F-B470-4F65-0C49231C4C9E}"/>
              </a:ext>
            </a:extLst>
          </p:cNvPr>
          <p:cNvPicPr>
            <a:picLocks noChangeAspect="1"/>
          </p:cNvPicPr>
          <p:nvPr/>
        </p:nvPicPr>
        <p:blipFill>
          <a:blip r:embed="rId6"/>
          <a:stretch>
            <a:fillRect/>
          </a:stretch>
        </p:blipFill>
        <p:spPr>
          <a:xfrm>
            <a:off x="7281662" y="0"/>
            <a:ext cx="4910338" cy="6238875"/>
          </a:xfrm>
          <a:prstGeom prst="rect">
            <a:avLst/>
          </a:prstGeom>
        </p:spPr>
      </p:pic>
      <p:pic>
        <p:nvPicPr>
          <p:cNvPr id="8" name="Picture 7">
            <a:extLst>
              <a:ext uri="{FF2B5EF4-FFF2-40B4-BE49-F238E27FC236}">
                <a16:creationId xmlns:a16="http://schemas.microsoft.com/office/drawing/2014/main" xmlns="" id="{6643F3C6-5B14-4257-59B5-FA246E850FA4}"/>
              </a:ext>
            </a:extLst>
          </p:cNvPr>
          <p:cNvPicPr>
            <a:picLocks noChangeAspect="1"/>
          </p:cNvPicPr>
          <p:nvPr/>
        </p:nvPicPr>
        <p:blipFill>
          <a:blip r:embed="rId7"/>
          <a:stretch>
            <a:fillRect/>
          </a:stretch>
        </p:blipFill>
        <p:spPr>
          <a:xfrm>
            <a:off x="946559" y="1016087"/>
            <a:ext cx="5212532" cy="920576"/>
          </a:xfrm>
          <a:prstGeom prst="rect">
            <a:avLst/>
          </a:prstGeom>
        </p:spPr>
      </p:pic>
    </p:spTree>
    <p:extLst>
      <p:ext uri="{BB962C8B-B14F-4D97-AF65-F5344CB8AC3E}">
        <p14:creationId xmlns:p14="http://schemas.microsoft.com/office/powerpoint/2010/main" val="3224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xmlns=""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sp>
        <p:nvSpPr>
          <p:cNvPr id="8" name="TextBox 7">
            <a:extLst>
              <a:ext uri="{FF2B5EF4-FFF2-40B4-BE49-F238E27FC236}">
                <a16:creationId xmlns:a16="http://schemas.microsoft.com/office/drawing/2014/main" xmlns="" id="{4D339E86-F901-43A3-8EE8-15330E951816}"/>
              </a:ext>
            </a:extLst>
          </p:cNvPr>
          <p:cNvSpPr txBox="1"/>
          <p:nvPr/>
        </p:nvSpPr>
        <p:spPr>
          <a:xfrm>
            <a:off x="873458" y="2505670"/>
            <a:ext cx="592043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mj-lt"/>
                <a:cs typeface="+mn-cs"/>
              </a:rPr>
              <a:t>LUYỆN ĐỌC  LẠI</a:t>
            </a:r>
          </a:p>
        </p:txBody>
      </p:sp>
      <p:pic>
        <p:nvPicPr>
          <p:cNvPr id="6" name="Picture 5">
            <a:extLst>
              <a:ext uri="{FF2B5EF4-FFF2-40B4-BE49-F238E27FC236}">
                <a16:creationId xmlns:a16="http://schemas.microsoft.com/office/drawing/2014/main" xmlns="" id="{85543DBD-15FB-4D55-8A19-03D26712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39" y="-84627"/>
            <a:ext cx="5052061" cy="6858000"/>
          </a:xfrm>
          <a:prstGeom prst="rect">
            <a:avLst/>
          </a:prstGeom>
        </p:spPr>
      </p:pic>
      <p:pic>
        <p:nvPicPr>
          <p:cNvPr id="10" name="Picture 9">
            <a:extLst>
              <a:ext uri="{FF2B5EF4-FFF2-40B4-BE49-F238E27FC236}">
                <a16:creationId xmlns:a16="http://schemas.microsoft.com/office/drawing/2014/main" xmlns="" id="{83AB083E-D479-4B6A-8402-C4E4D709A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939" y="2786395"/>
            <a:ext cx="2869856" cy="2749322"/>
          </a:xfrm>
          <a:prstGeom prst="rect">
            <a:avLst/>
          </a:prstGeom>
        </p:spPr>
      </p:pic>
    </p:spTree>
    <p:extLst>
      <p:ext uri="{BB962C8B-B14F-4D97-AF65-F5344CB8AC3E}">
        <p14:creationId xmlns:p14="http://schemas.microsoft.com/office/powerpoint/2010/main" val="40662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1" name="Group 20"/>
          <p:cNvGrpSpPr/>
          <p:nvPr/>
        </p:nvGrpSpPr>
        <p:grpSpPr>
          <a:xfrm>
            <a:off x="359228" y="2586413"/>
            <a:ext cx="4709160" cy="4671786"/>
            <a:chOff x="0" y="2252543"/>
            <a:chExt cx="4800600" cy="4762500"/>
          </a:xfrm>
        </p:grpSpPr>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4" name="Rounded Rectangle 23"/>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25" name="TextBox 24">
              <a:extLst>
                <a:ext uri="{FF2B5EF4-FFF2-40B4-BE49-F238E27FC236}">
                  <a16:creationId xmlns:a16="http://schemas.microsoft.com/office/drawing/2014/main" xmlns=""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GIỌNG ĐỌC</a:t>
              </a:r>
            </a:p>
          </p:txBody>
        </p:sp>
      </p:grpSp>
      <p:sp>
        <p:nvSpPr>
          <p:cNvPr id="26" name="Rectangle 25"/>
          <p:cNvSpPr/>
          <p:nvPr/>
        </p:nvSpPr>
        <p:spPr>
          <a:xfrm>
            <a:off x="5068388" y="2586413"/>
            <a:ext cx="6866437" cy="2308324"/>
          </a:xfrm>
          <a:prstGeom prst="rect">
            <a:avLst/>
          </a:prstGeom>
        </p:spPr>
        <p:txBody>
          <a:bodyPr wrap="square">
            <a:spAutoFit/>
          </a:bodyPr>
          <a:lstStyle/>
          <a:p>
            <a:pPr marL="457200" lvl="0" indent="-457200" algn="just">
              <a:spcBef>
                <a:spcPts val="1200"/>
              </a:spcBef>
              <a:spcAft>
                <a:spcPts val="1200"/>
              </a:spcAft>
              <a:buFont typeface="Wingdings" panose="05000000000000000000" pitchFamily="2" charset="2"/>
              <a:buChar char="ü"/>
            </a:pP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Diễn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nhấn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giọng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ở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những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từ</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ngữ</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giàu</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sức</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tả</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DBEFF9">
                  <a:lumMod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xmlns=""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xmlns=""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1440524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4091" y="1260054"/>
            <a:ext cx="5079902" cy="507190"/>
          </a:xfrm>
          <a:prstGeom prst="rect">
            <a:avLst/>
          </a:prstGeom>
        </p:spPr>
        <p:txBody>
          <a:bodyPr wrap="square">
            <a:spAutoFit/>
          </a:bodyPr>
          <a:lstStyle/>
          <a:p>
            <a:pPr defTabSz="684886" eaLnBrk="0" fontAlgn="base" hangingPunct="0">
              <a:spcBef>
                <a:spcPct val="0"/>
              </a:spcBef>
              <a:spcAft>
                <a:spcPct val="0"/>
              </a:spcAft>
            </a:pPr>
            <a:r>
              <a:rPr lang="en-US" sz="2696" b="1" dirty="0">
                <a:solidFill>
                  <a:srgbClr val="FF0000"/>
                </a:solidFill>
                <a:latin typeface="Times New Roman" pitchFamily="18" charset="0"/>
                <a:cs typeface="Times New Roman" pitchFamily="18" charset="0"/>
              </a:rPr>
              <a:t>4. ĐỌC MỞ RỘNG.</a:t>
            </a:r>
          </a:p>
        </p:txBody>
      </p:sp>
      <p:sp>
        <p:nvSpPr>
          <p:cNvPr id="2" name="Rectangle 1"/>
          <p:cNvSpPr/>
          <p:nvPr/>
        </p:nvSpPr>
        <p:spPr>
          <a:xfrm>
            <a:off x="274091" y="1773751"/>
            <a:ext cx="11757973" cy="1087990"/>
          </a:xfrm>
          <a:prstGeom prst="rect">
            <a:avLst/>
          </a:prstGeom>
        </p:spPr>
        <p:txBody>
          <a:bodyPr wrap="square">
            <a:spAutoFit/>
          </a:bodyPr>
          <a:lstStyle/>
          <a:p>
            <a:pPr algn="just" defTabSz="684886" eaLnBrk="0" fontAlgn="base" hangingPunct="0">
              <a:lnSpc>
                <a:spcPct val="120000"/>
              </a:lnSpc>
              <a:spcBef>
                <a:spcPct val="0"/>
              </a:spcBef>
            </a:pPr>
            <a:r>
              <a:rPr lang="en-US" sz="2696" b="1" dirty="0">
                <a:solidFill>
                  <a:srgbClr val="FF0000"/>
                </a:solidFill>
                <a:latin typeface="Times New Roman" panose="02020603050405020304" pitchFamily="18" charset="0"/>
                <a:ea typeface="Times New Roman" panose="02020603050405020304" pitchFamily="18" charset="0"/>
              </a:rPr>
              <a:t>    1.</a:t>
            </a:r>
            <a:r>
              <a:rPr lang="nl-NL" sz="1348" b="1" dirty="0">
                <a:solidFill>
                  <a:srgbClr val="000000"/>
                </a:solidFill>
                <a:latin typeface="Arial" charset="0"/>
              </a:rPr>
              <a:t> </a:t>
            </a:r>
            <a:r>
              <a:rPr lang="nl-NL" sz="2696" b="1" dirty="0">
                <a:solidFill>
                  <a:srgbClr val="FF0000"/>
                </a:solidFill>
                <a:latin typeface="Times New Roman" panose="02020603050405020304" pitchFamily="18" charset="0"/>
                <a:cs typeface="Times New Roman" panose="02020603050405020304" pitchFamily="18" charset="0"/>
              </a:rPr>
              <a:t>Đọc câu chuyện về một vị thần trong kho tàng truyện cổ Việt Nam (hoặc về người có công với đất nước) và viết phiếu đọc sách theo mẫu.</a:t>
            </a:r>
            <a:r>
              <a:rPr lang="en-US" sz="2696"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96"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74" name="Picture 2" descr="Đọc mở rộng trang 110 Tiếng Việt lớp 3 Tập 2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944" y="2824944"/>
            <a:ext cx="10331034" cy="391455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01868ED3-69D3-4459-BB97-1233DB7DCA34}"/>
              </a:ext>
            </a:extLst>
          </p:cNvPr>
          <p:cNvGrpSpPr/>
          <p:nvPr/>
        </p:nvGrpSpPr>
        <p:grpSpPr>
          <a:xfrm>
            <a:off x="4251058" y="4347"/>
            <a:ext cx="3778599" cy="822278"/>
            <a:chOff x="5579510" y="60959"/>
            <a:chExt cx="4959412" cy="1097762"/>
          </a:xfrm>
        </p:grpSpPr>
        <p:sp>
          <p:nvSpPr>
            <p:cNvPr id="20" name="TextBox 19">
              <a:extLst>
                <a:ext uri="{FF2B5EF4-FFF2-40B4-BE49-F238E27FC236}">
                  <a16:creationId xmlns:a16="http://schemas.microsoft.com/office/drawing/2014/main" xmlns="" id="{E8192706-A7CA-4429-B0F5-44D842C3B02D}"/>
                </a:ext>
              </a:extLst>
            </p:cNvPr>
            <p:cNvSpPr txBox="1"/>
            <p:nvPr/>
          </p:nvSpPr>
          <p:spPr>
            <a:xfrm>
              <a:off x="5579510" y="60959"/>
              <a:ext cx="4959412" cy="554102"/>
            </a:xfrm>
            <a:prstGeom prst="rect">
              <a:avLst/>
            </a:prstGeom>
            <a:noFill/>
          </p:spPr>
          <p:txBody>
            <a:bodyPr wrap="none" rtlCol="0">
              <a:spAutoFit/>
            </a:bodyPr>
            <a:lstStyle/>
            <a:p>
              <a:pPr defTabSz="684886" eaLnBrk="0" fontAlgn="base" hangingPunct="0">
                <a:spcBef>
                  <a:spcPct val="0"/>
                </a:spcBef>
                <a:spcAft>
                  <a:spcPct val="0"/>
                </a:spcAft>
              </a:pPr>
              <a:r>
                <a:rPr lang="en-US" sz="2097" dirty="0" err="1">
                  <a:solidFill>
                    <a:srgbClr val="0000CC"/>
                  </a:solidFill>
                  <a:latin typeface="Times New Roman" pitchFamily="18" charset="0"/>
                  <a:cs typeface="Times New Roman" pitchFamily="18" charset="0"/>
                </a:rPr>
                <a:t>Thứ</a:t>
              </a:r>
              <a:r>
                <a:rPr lang="en-US" sz="2097" dirty="0">
                  <a:solidFill>
                    <a:srgbClr val="0000CC"/>
                  </a:solidFill>
                  <a:latin typeface="Times New Roman" pitchFamily="18" charset="0"/>
                  <a:cs typeface="Times New Roman" pitchFamily="18" charset="0"/>
                </a:rPr>
                <a:t> t</a:t>
              </a:r>
              <a:r>
                <a:rPr lang="vi-VN" sz="2097" dirty="0">
                  <a:solidFill>
                    <a:srgbClr val="0000CC"/>
                  </a:solidFill>
                  <a:latin typeface="Times New Roman" pitchFamily="18" charset="0"/>
                  <a:cs typeface="Times New Roman" pitchFamily="18" charset="0"/>
                </a:rPr>
                <a:t>ư</a:t>
              </a:r>
              <a:r>
                <a:rPr lang="en-US" sz="2097" dirty="0">
                  <a:solidFill>
                    <a:srgbClr val="0000CC"/>
                  </a:solidFill>
                  <a:latin typeface="Times New Roman" pitchFamily="18" charset="0"/>
                  <a:cs typeface="Times New Roman" pitchFamily="18" charset="0"/>
                </a:rPr>
                <a:t> ngày17 </a:t>
              </a:r>
              <a:r>
                <a:rPr lang="en-US" sz="2097" dirty="0" err="1">
                  <a:solidFill>
                    <a:srgbClr val="0000CC"/>
                  </a:solidFill>
                  <a:latin typeface="Times New Roman" pitchFamily="18" charset="0"/>
                  <a:cs typeface="Times New Roman" pitchFamily="18" charset="0"/>
                </a:rPr>
                <a:t>tháng</a:t>
              </a:r>
              <a:r>
                <a:rPr lang="en-US" sz="2097" dirty="0">
                  <a:solidFill>
                    <a:srgbClr val="0000CC"/>
                  </a:solidFill>
                  <a:latin typeface="Times New Roman" pitchFamily="18" charset="0"/>
                  <a:cs typeface="Times New Roman" pitchFamily="18" charset="0"/>
                </a:rPr>
                <a:t> 4 </a:t>
              </a:r>
              <a:r>
                <a:rPr lang="en-US" sz="2097" dirty="0" err="1">
                  <a:solidFill>
                    <a:srgbClr val="0000CC"/>
                  </a:solidFill>
                  <a:latin typeface="Times New Roman" pitchFamily="18" charset="0"/>
                  <a:cs typeface="Times New Roman" pitchFamily="18" charset="0"/>
                </a:rPr>
                <a:t>năm</a:t>
              </a:r>
              <a:r>
                <a:rPr lang="en-US" sz="2097" dirty="0">
                  <a:solidFill>
                    <a:srgbClr val="0000CC"/>
                  </a:solidFill>
                  <a:latin typeface="Times New Roman" pitchFamily="18" charset="0"/>
                  <a:cs typeface="Times New Roman" pitchFamily="18" charset="0"/>
                </a:rPr>
                <a:t> 2024</a:t>
              </a:r>
            </a:p>
          </p:txBody>
        </p:sp>
        <p:sp>
          <p:nvSpPr>
            <p:cNvPr id="21" name="TextBox 20">
              <a:extLst>
                <a:ext uri="{FF2B5EF4-FFF2-40B4-BE49-F238E27FC236}">
                  <a16:creationId xmlns:a16="http://schemas.microsoft.com/office/drawing/2014/main" xmlns="" id="{7922FAD8-09E3-49F4-B348-D455E52DA986}"/>
                </a:ext>
              </a:extLst>
            </p:cNvPr>
            <p:cNvSpPr txBox="1"/>
            <p:nvPr/>
          </p:nvSpPr>
          <p:spPr>
            <a:xfrm>
              <a:off x="6651117" y="542985"/>
              <a:ext cx="2623026" cy="615736"/>
            </a:xfrm>
            <a:prstGeom prst="rect">
              <a:avLst/>
            </a:prstGeom>
            <a:noFill/>
          </p:spPr>
          <p:txBody>
            <a:bodyPr wrap="none" rtlCol="0">
              <a:spAutoFit/>
            </a:bodyPr>
            <a:lstStyle/>
            <a:p>
              <a:pPr defTabSz="684886" eaLnBrk="0" fontAlgn="base" hangingPunct="0">
                <a:spcBef>
                  <a:spcPct val="0"/>
                </a:spcBef>
                <a:spcAft>
                  <a:spcPct val="0"/>
                </a:spcAft>
              </a:pPr>
              <a:r>
                <a:rPr lang="en-US" sz="2397" b="1" dirty="0">
                  <a:solidFill>
                    <a:srgbClr val="FF0066"/>
                  </a:solidFill>
                  <a:latin typeface="Times New Roman" pitchFamily="18" charset="0"/>
                  <a:cs typeface="Times New Roman" pitchFamily="18" charset="0"/>
                </a:rPr>
                <a:t>TIẾNG VIỆT</a:t>
              </a:r>
            </a:p>
          </p:txBody>
        </p:sp>
      </p:grpSp>
      <p:sp>
        <p:nvSpPr>
          <p:cNvPr id="22" name="Text Box 14">
            <a:extLst>
              <a:ext uri="{FF2B5EF4-FFF2-40B4-BE49-F238E27FC236}">
                <a16:creationId xmlns:a16="http://schemas.microsoft.com/office/drawing/2014/main" xmlns="" id="{C8BF3BBF-C003-497E-9B35-924624CA0B46}"/>
              </a:ext>
            </a:extLst>
          </p:cNvPr>
          <p:cNvSpPr txBox="1">
            <a:spLocks noChangeArrowheads="1"/>
          </p:cNvSpPr>
          <p:nvPr/>
        </p:nvSpPr>
        <p:spPr bwMode="auto">
          <a:xfrm>
            <a:off x="3133694" y="803434"/>
            <a:ext cx="5821909" cy="47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2397" b="1" dirty="0" err="1">
                <a:solidFill>
                  <a:srgbClr val="0000CC"/>
                </a:solidFill>
                <a:effectLst>
                  <a:outerShdw blurRad="38100" dist="38100" dir="2700000" algn="tl">
                    <a:srgbClr val="000000">
                      <a:alpha val="43137"/>
                    </a:srgbClr>
                  </a:outerShdw>
                </a:effectLst>
                <a:latin typeface="Times New Roman" pitchFamily="18" charset="0"/>
              </a:rPr>
              <a:t>Bài</a:t>
            </a:r>
            <a:r>
              <a:rPr lang="en-US" sz="2397" b="1" dirty="0">
                <a:solidFill>
                  <a:srgbClr val="0000CC"/>
                </a:solidFill>
                <a:effectLst>
                  <a:outerShdw blurRad="38100" dist="38100" dir="2700000" algn="tl">
                    <a:srgbClr val="000000">
                      <a:alpha val="43137"/>
                    </a:srgbClr>
                  </a:outerShdw>
                </a:effectLst>
                <a:latin typeface="Times New Roman" pitchFamily="18" charset="0"/>
              </a:rPr>
              <a:t> 24. CÙNG BÁC QUA SUỐI (</a:t>
            </a:r>
            <a:r>
              <a:rPr lang="en-US" sz="2397" b="1" dirty="0" err="1">
                <a:solidFill>
                  <a:srgbClr val="0000CC"/>
                </a:solidFill>
                <a:effectLst>
                  <a:outerShdw blurRad="38100" dist="38100" dir="2700000" algn="tl">
                    <a:srgbClr val="000000">
                      <a:alpha val="43137"/>
                    </a:srgbClr>
                  </a:outerShdw>
                </a:effectLst>
                <a:latin typeface="Times New Roman" pitchFamily="18" charset="0"/>
              </a:rPr>
              <a:t>Tiết</a:t>
            </a:r>
            <a:r>
              <a:rPr lang="en-US" sz="2397" b="1" dirty="0">
                <a:solidFill>
                  <a:srgbClr val="0000CC"/>
                </a:solidFill>
                <a:effectLst>
                  <a:outerShdw blurRad="38100" dist="38100" dir="2700000" algn="tl">
                    <a:srgbClr val="000000">
                      <a:alpha val="43137"/>
                    </a:srgbClr>
                  </a:outerShdw>
                </a:effectLst>
                <a:latin typeface="Times New Roman" pitchFamily="18" charset="0"/>
              </a:rPr>
              <a:t> 1+2)</a:t>
            </a:r>
          </a:p>
        </p:txBody>
      </p:sp>
      <p:graphicFrame>
        <p:nvGraphicFramePr>
          <p:cNvPr id="9" name="Table 8">
            <a:extLst>
              <a:ext uri="{FF2B5EF4-FFF2-40B4-BE49-F238E27FC236}">
                <a16:creationId xmlns:a16="http://schemas.microsoft.com/office/drawing/2014/main" xmlns="" id="{2A8EC4D4-0B03-4EA3-AE16-307A2E33057A}"/>
              </a:ext>
            </a:extLst>
          </p:cNvPr>
          <p:cNvGraphicFramePr>
            <a:graphicFrameLocks noGrp="1"/>
          </p:cNvGraphicFramePr>
          <p:nvPr>
            <p:extLst/>
          </p:nvPr>
        </p:nvGraphicFramePr>
        <p:xfrm>
          <a:off x="171233" y="2824944"/>
          <a:ext cx="11860831" cy="3667648"/>
        </p:xfrm>
        <a:graphic>
          <a:graphicData uri="http://schemas.openxmlformats.org/drawingml/2006/table">
            <a:tbl>
              <a:tblPr/>
              <a:tblGrid>
                <a:gridCol w="5992543">
                  <a:extLst>
                    <a:ext uri="{9D8B030D-6E8A-4147-A177-3AD203B41FA5}">
                      <a16:colId xmlns:a16="http://schemas.microsoft.com/office/drawing/2014/main" xmlns="" val="534833818"/>
                    </a:ext>
                  </a:extLst>
                </a:gridCol>
                <a:gridCol w="5868288">
                  <a:extLst>
                    <a:ext uri="{9D8B030D-6E8A-4147-A177-3AD203B41FA5}">
                      <a16:colId xmlns:a16="http://schemas.microsoft.com/office/drawing/2014/main" xmlns="" val="2572729817"/>
                    </a:ext>
                  </a:extLst>
                </a:gridCol>
              </a:tblGrid>
              <a:tr h="819006">
                <a:tc gridSpan="2">
                  <a:txBody>
                    <a:bodyPr/>
                    <a:lstStyle/>
                    <a:p>
                      <a:pPr algn="ctr" fontAlgn="t"/>
                      <a:r>
                        <a:rPr lang="en-US" sz="3000" b="1" dirty="0">
                          <a:solidFill>
                            <a:srgbClr val="0000CC"/>
                          </a:solidFill>
                          <a:effectLst/>
                          <a:latin typeface="Times New Roman" panose="02020603050405020304" pitchFamily="18" charset="0"/>
                          <a:cs typeface="Times New Roman" panose="02020603050405020304" pitchFamily="18" charset="0"/>
                        </a:rPr>
                        <a:t>PHIẾU ĐỌC SÁCH</a:t>
                      </a:r>
                      <a:endParaRPr lang="en-US" sz="3000" dirty="0">
                        <a:solidFill>
                          <a:srgbClr val="0000CC"/>
                        </a:solidFill>
                        <a:effectLst/>
                        <a:latin typeface="Times New Roman" panose="02020603050405020304" pitchFamily="18" charset="0"/>
                        <a:cs typeface="Times New Roman" panose="02020603050405020304" pitchFamily="18" charset="0"/>
                      </a:endParaRPr>
                    </a:p>
                  </a:txBody>
                  <a:tcPr marL="68493" marR="68493" marT="34247" marB="342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xmlns="" val="3268438474"/>
                  </a:ext>
                </a:extLst>
              </a:tr>
              <a:tr h="797407">
                <a:tc>
                  <a:txBody>
                    <a:bodyPr/>
                    <a:lstStyle/>
                    <a:p>
                      <a:pPr algn="l" fontAlgn="t"/>
                      <a:r>
                        <a:rPr lang="en-US" sz="2700" dirty="0" err="1">
                          <a:solidFill>
                            <a:srgbClr val="0000CC"/>
                          </a:solidFill>
                          <a:effectLst/>
                          <a:latin typeface="Times New Roman" panose="02020603050405020304" pitchFamily="18" charset="0"/>
                          <a:cs typeface="Times New Roman" panose="02020603050405020304" pitchFamily="18" charset="0"/>
                        </a:rPr>
                        <a:t>Tên</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bài</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Thánh</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Gióng</a:t>
                      </a:r>
                      <a:endParaRPr lang="en-US" sz="2700" dirty="0">
                        <a:solidFill>
                          <a:srgbClr val="0000CC"/>
                        </a:solidFill>
                        <a:effectLst/>
                        <a:latin typeface="Times New Roman" panose="02020603050405020304" pitchFamily="18" charset="0"/>
                        <a:cs typeface="Times New Roman" panose="02020603050405020304" pitchFamily="18" charset="0"/>
                      </a:endParaRPr>
                    </a:p>
                  </a:txBody>
                  <a:tcPr marL="51370" marR="51370" marT="34247" marB="342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2700" dirty="0" err="1">
                          <a:solidFill>
                            <a:srgbClr val="0000CC"/>
                          </a:solidFill>
                          <a:effectLst/>
                          <a:latin typeface="Times New Roman" panose="02020603050405020304" pitchFamily="18" charset="0"/>
                          <a:cs typeface="Times New Roman" panose="02020603050405020304" pitchFamily="18" charset="0"/>
                        </a:rPr>
                        <a:t>Tên</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cuốn</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sách</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Thánh</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Gióng</a:t>
                      </a:r>
                      <a:endParaRPr lang="en-US" sz="2700" dirty="0">
                        <a:solidFill>
                          <a:srgbClr val="0000CC"/>
                        </a:solidFill>
                        <a:effectLst/>
                        <a:latin typeface="Times New Roman" panose="02020603050405020304" pitchFamily="18" charset="0"/>
                        <a:cs typeface="Times New Roman" panose="02020603050405020304" pitchFamily="18" charset="0"/>
                      </a:endParaRPr>
                    </a:p>
                  </a:txBody>
                  <a:tcPr marL="51370" marR="51370" marT="34247" marB="342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468600707"/>
                  </a:ext>
                </a:extLst>
              </a:tr>
              <a:tr h="1253828">
                <a:tc>
                  <a:txBody>
                    <a:bodyPr/>
                    <a:lstStyle/>
                    <a:p>
                      <a:pPr algn="l" fontAlgn="t"/>
                      <a:r>
                        <a:rPr lang="en-US" sz="2700" dirty="0" err="1">
                          <a:solidFill>
                            <a:srgbClr val="0000CC"/>
                          </a:solidFill>
                          <a:effectLst/>
                          <a:latin typeface="Times New Roman" panose="02020603050405020304" pitchFamily="18" charset="0"/>
                          <a:cs typeface="Times New Roman" panose="02020603050405020304" pitchFamily="18" charset="0"/>
                        </a:rPr>
                        <a:t>Tác</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giả</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Dân</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gian</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Nhà</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xuất</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bản</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Mĩ</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Thuật</a:t>
                      </a:r>
                      <a:endParaRPr lang="en-US" sz="2700" dirty="0">
                        <a:solidFill>
                          <a:srgbClr val="0000CC"/>
                        </a:solidFill>
                        <a:effectLst/>
                        <a:latin typeface="Times New Roman" panose="02020603050405020304" pitchFamily="18" charset="0"/>
                        <a:cs typeface="Times New Roman" panose="02020603050405020304" pitchFamily="18" charset="0"/>
                      </a:endParaRPr>
                    </a:p>
                  </a:txBody>
                  <a:tcPr marL="51370" marR="51370" marT="34247" marB="342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r>
                        <a:rPr lang="vi-VN" sz="2700" dirty="0">
                          <a:solidFill>
                            <a:srgbClr val="0000CC"/>
                          </a:solidFill>
                          <a:effectLst/>
                          <a:latin typeface="Times New Roman" panose="02020603050405020304" pitchFamily="18" charset="0"/>
                          <a:cs typeface="Times New Roman" panose="02020603050405020304" pitchFamily="18" charset="0"/>
                        </a:rPr>
                        <a:t>Công lao của người đó: Diệt giặc Ân xâm lược.</a:t>
                      </a:r>
                    </a:p>
                  </a:txBody>
                  <a:tcPr marL="51370" marR="51370" marT="34247" marB="342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83107418"/>
                  </a:ext>
                </a:extLst>
              </a:tr>
              <a:tr h="797407">
                <a:tc>
                  <a:txBody>
                    <a:bodyPr/>
                    <a:lstStyle/>
                    <a:p>
                      <a:pPr algn="l" fontAlgn="t"/>
                      <a:r>
                        <a:rPr lang="en-US" sz="2700" dirty="0" err="1">
                          <a:solidFill>
                            <a:srgbClr val="0000CC"/>
                          </a:solidFill>
                          <a:effectLst/>
                          <a:latin typeface="Times New Roman" panose="02020603050405020304" pitchFamily="18" charset="0"/>
                          <a:cs typeface="Times New Roman" panose="02020603050405020304" pitchFamily="18" charset="0"/>
                        </a:rPr>
                        <a:t>Tên</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vị</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thần</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Thánh</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Gióng</a:t>
                      </a:r>
                      <a:endParaRPr lang="en-US" sz="2700" dirty="0">
                        <a:solidFill>
                          <a:srgbClr val="0000CC"/>
                        </a:solidFill>
                        <a:effectLst/>
                        <a:latin typeface="Times New Roman" panose="02020603050405020304" pitchFamily="18" charset="0"/>
                        <a:cs typeface="Times New Roman" panose="02020603050405020304" pitchFamily="18" charset="0"/>
                      </a:endParaRPr>
                    </a:p>
                  </a:txBody>
                  <a:tcPr marL="51370" marR="51370" marT="34247" marB="342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2700" dirty="0" err="1">
                          <a:solidFill>
                            <a:srgbClr val="0000CC"/>
                          </a:solidFill>
                          <a:effectLst/>
                          <a:latin typeface="Times New Roman" panose="02020603050405020304" pitchFamily="18" charset="0"/>
                          <a:cs typeface="Times New Roman" panose="02020603050405020304" pitchFamily="18" charset="0"/>
                        </a:rPr>
                        <a:t>Mức</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độ</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yêu</a:t>
                      </a:r>
                      <a:r>
                        <a:rPr lang="en-US" sz="2700" dirty="0">
                          <a:solidFill>
                            <a:srgbClr val="0000CC"/>
                          </a:solidFill>
                          <a:effectLst/>
                          <a:latin typeface="Times New Roman" panose="02020603050405020304" pitchFamily="18" charset="0"/>
                          <a:cs typeface="Times New Roman" panose="02020603050405020304" pitchFamily="18" charset="0"/>
                        </a:rPr>
                        <a:t> </a:t>
                      </a:r>
                      <a:r>
                        <a:rPr lang="en-US" sz="2700" dirty="0" err="1">
                          <a:solidFill>
                            <a:srgbClr val="0000CC"/>
                          </a:solidFill>
                          <a:effectLst/>
                          <a:latin typeface="Times New Roman" panose="02020603050405020304" pitchFamily="18" charset="0"/>
                          <a:cs typeface="Times New Roman" panose="02020603050405020304" pitchFamily="18" charset="0"/>
                        </a:rPr>
                        <a:t>thích</a:t>
                      </a:r>
                      <a:r>
                        <a:rPr lang="en-US" sz="2700" dirty="0">
                          <a:solidFill>
                            <a:srgbClr val="0000CC"/>
                          </a:solidFill>
                          <a:effectLst/>
                          <a:latin typeface="Times New Roman" panose="02020603050405020304" pitchFamily="18" charset="0"/>
                          <a:cs typeface="Times New Roman" panose="02020603050405020304" pitchFamily="18" charset="0"/>
                        </a:rPr>
                        <a:t>: 5 </a:t>
                      </a:r>
                      <a:r>
                        <a:rPr lang="en-US" sz="2700" dirty="0" err="1">
                          <a:solidFill>
                            <a:srgbClr val="0000CC"/>
                          </a:solidFill>
                          <a:effectLst/>
                          <a:latin typeface="Times New Roman" panose="02020603050405020304" pitchFamily="18" charset="0"/>
                          <a:cs typeface="Times New Roman" panose="02020603050405020304" pitchFamily="18" charset="0"/>
                        </a:rPr>
                        <a:t>sao</a:t>
                      </a:r>
                      <a:r>
                        <a:rPr lang="en-US" sz="2700" dirty="0">
                          <a:solidFill>
                            <a:srgbClr val="0000CC"/>
                          </a:solidFill>
                          <a:effectLst/>
                          <a:latin typeface="Times New Roman" panose="02020603050405020304" pitchFamily="18" charset="0"/>
                          <a:cs typeface="Times New Roman" panose="02020603050405020304" pitchFamily="18" charset="0"/>
                        </a:rPr>
                        <a:t>.</a:t>
                      </a:r>
                    </a:p>
                  </a:txBody>
                  <a:tcPr marL="51370" marR="51370" marT="34247" marB="342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460562815"/>
                  </a:ext>
                </a:extLst>
              </a:tr>
            </a:tbl>
          </a:graphicData>
        </a:graphic>
      </p:graphicFrame>
    </p:spTree>
    <p:extLst>
      <p:ext uri="{BB962C8B-B14F-4D97-AF65-F5344CB8AC3E}">
        <p14:creationId xmlns:p14="http://schemas.microsoft.com/office/powerpoint/2010/main" val="140059635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8246" y="1202976"/>
            <a:ext cx="3197211" cy="507190"/>
          </a:xfrm>
          <a:prstGeom prst="rect">
            <a:avLst/>
          </a:prstGeom>
        </p:spPr>
        <p:txBody>
          <a:bodyPr wrap="square">
            <a:spAutoFit/>
          </a:bodyPr>
          <a:lstStyle/>
          <a:p>
            <a:pPr defTabSz="684886" eaLnBrk="0" fontAlgn="base" hangingPunct="0">
              <a:spcBef>
                <a:spcPct val="0"/>
              </a:spcBef>
              <a:spcAft>
                <a:spcPct val="0"/>
              </a:spcAft>
            </a:pPr>
            <a:r>
              <a:rPr lang="en-US" sz="2696" b="1" dirty="0">
                <a:solidFill>
                  <a:srgbClr val="FF0000"/>
                </a:solidFill>
                <a:latin typeface="Times New Roman" pitchFamily="18" charset="0"/>
                <a:cs typeface="Times New Roman" pitchFamily="18" charset="0"/>
              </a:rPr>
              <a:t>4. ĐỌC MỞ RỘNG.</a:t>
            </a:r>
          </a:p>
        </p:txBody>
      </p:sp>
      <p:sp>
        <p:nvSpPr>
          <p:cNvPr id="20" name="Rectangle 19"/>
          <p:cNvSpPr/>
          <p:nvPr/>
        </p:nvSpPr>
        <p:spPr>
          <a:xfrm>
            <a:off x="710724" y="1708476"/>
            <a:ext cx="11264263" cy="1014380"/>
          </a:xfrm>
          <a:prstGeom prst="rect">
            <a:avLst/>
          </a:prstGeom>
        </p:spPr>
        <p:txBody>
          <a:bodyPr wrap="square">
            <a:spAutoFit/>
          </a:bodyPr>
          <a:lstStyle/>
          <a:p>
            <a:pPr algn="just" defTabSz="684886" eaLnBrk="0" fontAlgn="base" hangingPunct="0">
              <a:spcBef>
                <a:spcPct val="0"/>
              </a:spcBef>
              <a:spcAft>
                <a:spcPct val="0"/>
              </a:spcAft>
            </a:pPr>
            <a:r>
              <a:rPr lang="en-US" sz="2696" b="1" dirty="0">
                <a:solidFill>
                  <a:srgbClr val="0000FF"/>
                </a:solidFill>
                <a:latin typeface="Times New Roman" panose="02020603050405020304" pitchFamily="18" charset="0"/>
                <a:cs typeface="Times New Roman" panose="02020603050405020304" pitchFamily="18" charset="0"/>
              </a:rPr>
              <a:t>2.</a:t>
            </a:r>
            <a:r>
              <a:rPr lang="en-US" sz="2696" dirty="0">
                <a:solidFill>
                  <a:srgbClr val="000000"/>
                </a:solidFill>
                <a:latin typeface="Arial" charset="0"/>
              </a:rPr>
              <a:t> </a:t>
            </a:r>
            <a:r>
              <a:rPr lang="en-US" sz="2996" b="1" dirty="0" err="1">
                <a:solidFill>
                  <a:srgbClr val="0000FF"/>
                </a:solidFill>
                <a:latin typeface="Times New Roman" panose="02020603050405020304" pitchFamily="18" charset="0"/>
                <a:cs typeface="Times New Roman" panose="02020603050405020304" pitchFamily="18" charset="0"/>
              </a:rPr>
              <a:t>Kể</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với</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bạn</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về</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công</a:t>
            </a:r>
            <a:r>
              <a:rPr lang="en-US" sz="2996" b="1" dirty="0">
                <a:solidFill>
                  <a:srgbClr val="0000FF"/>
                </a:solidFill>
                <a:latin typeface="Times New Roman" panose="02020603050405020304" pitchFamily="18" charset="0"/>
                <a:cs typeface="Times New Roman" panose="02020603050405020304" pitchFamily="18" charset="0"/>
              </a:rPr>
              <a:t> lao </a:t>
            </a:r>
            <a:r>
              <a:rPr lang="en-US" sz="2996" b="1" dirty="0" err="1">
                <a:solidFill>
                  <a:srgbClr val="0000FF"/>
                </a:solidFill>
                <a:latin typeface="Times New Roman" panose="02020603050405020304" pitchFamily="18" charset="0"/>
                <a:cs typeface="Times New Roman" panose="02020603050405020304" pitchFamily="18" charset="0"/>
              </a:rPr>
              <a:t>của</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vị</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thần</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hoặc</a:t>
            </a:r>
            <a:r>
              <a:rPr lang="en-US" sz="2996" b="1" dirty="0">
                <a:solidFill>
                  <a:srgbClr val="0000FF"/>
                </a:solidFill>
                <a:latin typeface="Times New Roman" panose="02020603050405020304" pitchFamily="18" charset="0"/>
                <a:cs typeface="Times New Roman" panose="02020603050405020304" pitchFamily="18" charset="0"/>
              </a:rPr>
              <a:t> ng</a:t>
            </a:r>
            <a:r>
              <a:rPr lang="vi-VN" sz="2996" b="1" dirty="0">
                <a:solidFill>
                  <a:srgbClr val="0000FF"/>
                </a:solidFill>
                <a:latin typeface="Times New Roman" panose="02020603050405020304" pitchFamily="18" charset="0"/>
                <a:cs typeface="Times New Roman" panose="02020603050405020304" pitchFamily="18" charset="0"/>
              </a:rPr>
              <a:t>ư</a:t>
            </a:r>
            <a:r>
              <a:rPr lang="en-US" sz="2996" b="1" dirty="0" err="1">
                <a:solidFill>
                  <a:srgbClr val="0000FF"/>
                </a:solidFill>
                <a:latin typeface="Times New Roman" panose="02020603050405020304" pitchFamily="18" charset="0"/>
                <a:cs typeface="Times New Roman" panose="02020603050405020304" pitchFamily="18" charset="0"/>
              </a:rPr>
              <a:t>ời</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có</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công</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với</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đất</a:t>
            </a:r>
            <a:r>
              <a:rPr lang="en-US" sz="2996" b="1" dirty="0">
                <a:solidFill>
                  <a:srgbClr val="0000FF"/>
                </a:solidFill>
                <a:latin typeface="Times New Roman" panose="02020603050405020304" pitchFamily="18" charset="0"/>
                <a:cs typeface="Times New Roman" panose="02020603050405020304" pitchFamily="18" charset="0"/>
              </a:rPr>
              <a:t> n</a:t>
            </a:r>
            <a:r>
              <a:rPr lang="vi-VN" sz="2996" b="1" dirty="0">
                <a:solidFill>
                  <a:srgbClr val="0000FF"/>
                </a:solidFill>
                <a:latin typeface="Times New Roman" panose="02020603050405020304" pitchFamily="18" charset="0"/>
                <a:cs typeface="Times New Roman" panose="02020603050405020304" pitchFamily="18" charset="0"/>
              </a:rPr>
              <a:t>ư</a:t>
            </a:r>
            <a:r>
              <a:rPr lang="en-US" sz="2996" b="1" dirty="0" err="1">
                <a:solidFill>
                  <a:srgbClr val="0000FF"/>
                </a:solidFill>
                <a:latin typeface="Times New Roman" panose="02020603050405020304" pitchFamily="18" charset="0"/>
                <a:cs typeface="Times New Roman" panose="02020603050405020304" pitchFamily="18" charset="0"/>
              </a:rPr>
              <a:t>ớc</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trong</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bài</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đọc</a:t>
            </a:r>
            <a:r>
              <a:rPr lang="en-US" sz="2996" b="1" dirty="0">
                <a:solidFill>
                  <a:srgbClr val="0000FF"/>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674" y="2344527"/>
            <a:ext cx="7504663" cy="4280815"/>
          </a:xfrm>
          <a:prstGeom prst="rect">
            <a:avLst/>
          </a:prstGeom>
        </p:spPr>
      </p:pic>
      <p:sp>
        <p:nvSpPr>
          <p:cNvPr id="6" name="Rectangle 5"/>
          <p:cNvSpPr/>
          <p:nvPr/>
        </p:nvSpPr>
        <p:spPr>
          <a:xfrm>
            <a:off x="159936" y="3153092"/>
            <a:ext cx="3947396" cy="1475404"/>
          </a:xfrm>
          <a:prstGeom prst="rect">
            <a:avLst/>
          </a:prstGeom>
        </p:spPr>
        <p:txBody>
          <a:bodyPr wrap="square">
            <a:spAutoFit/>
          </a:bodyPr>
          <a:lstStyle/>
          <a:p>
            <a:pPr algn="just" defTabSz="684886" eaLnBrk="0" fontAlgn="base" hangingPunct="0">
              <a:spcBef>
                <a:spcPct val="0"/>
              </a:spcBef>
              <a:spcAft>
                <a:spcPct val="0"/>
              </a:spcAft>
            </a:pPr>
            <a:r>
              <a:rPr lang="vi-VN" sz="2996" dirty="0">
                <a:solidFill>
                  <a:srgbClr val="FF0066"/>
                </a:solidFill>
                <a:latin typeface="Times New Roman" panose="02020603050405020304" pitchFamily="18" charset="0"/>
                <a:cs typeface="Times New Roman" panose="02020603050405020304" pitchFamily="18" charset="0"/>
              </a:rPr>
              <a:t>Thánh Gióng diệt giặc Ân xâm lược vào thời Hùng Vương thứ 6.</a:t>
            </a:r>
            <a:endParaRPr lang="en-US" sz="2996" dirty="0">
              <a:solidFill>
                <a:srgbClr val="FF0066"/>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xmlns="" id="{46FDEC10-00F8-4051-95FB-4B4CD205AD55}"/>
              </a:ext>
            </a:extLst>
          </p:cNvPr>
          <p:cNvGrpSpPr/>
          <p:nvPr/>
        </p:nvGrpSpPr>
        <p:grpSpPr>
          <a:xfrm>
            <a:off x="4251058" y="4347"/>
            <a:ext cx="3778599" cy="822278"/>
            <a:chOff x="5579510" y="60959"/>
            <a:chExt cx="4959412" cy="1097762"/>
          </a:xfrm>
        </p:grpSpPr>
        <p:sp>
          <p:nvSpPr>
            <p:cNvPr id="22" name="TextBox 21">
              <a:extLst>
                <a:ext uri="{FF2B5EF4-FFF2-40B4-BE49-F238E27FC236}">
                  <a16:creationId xmlns:a16="http://schemas.microsoft.com/office/drawing/2014/main" xmlns="" id="{E4AE03C8-A227-4A07-823A-82425F912FDB}"/>
                </a:ext>
              </a:extLst>
            </p:cNvPr>
            <p:cNvSpPr txBox="1"/>
            <p:nvPr/>
          </p:nvSpPr>
          <p:spPr>
            <a:xfrm>
              <a:off x="5579510" y="60959"/>
              <a:ext cx="4959412" cy="554102"/>
            </a:xfrm>
            <a:prstGeom prst="rect">
              <a:avLst/>
            </a:prstGeom>
            <a:noFill/>
          </p:spPr>
          <p:txBody>
            <a:bodyPr wrap="none" rtlCol="0">
              <a:spAutoFit/>
            </a:bodyPr>
            <a:lstStyle/>
            <a:p>
              <a:pPr defTabSz="684886" eaLnBrk="0" fontAlgn="base" hangingPunct="0">
                <a:spcBef>
                  <a:spcPct val="0"/>
                </a:spcBef>
                <a:spcAft>
                  <a:spcPct val="0"/>
                </a:spcAft>
              </a:pPr>
              <a:r>
                <a:rPr lang="en-US" sz="2097" dirty="0" err="1">
                  <a:solidFill>
                    <a:srgbClr val="0000CC"/>
                  </a:solidFill>
                  <a:latin typeface="Times New Roman" pitchFamily="18" charset="0"/>
                  <a:cs typeface="Times New Roman" pitchFamily="18" charset="0"/>
                </a:rPr>
                <a:t>Thứ</a:t>
              </a:r>
              <a:r>
                <a:rPr lang="en-US" sz="2097" dirty="0">
                  <a:solidFill>
                    <a:srgbClr val="0000CC"/>
                  </a:solidFill>
                  <a:latin typeface="Times New Roman" pitchFamily="18" charset="0"/>
                  <a:cs typeface="Times New Roman" pitchFamily="18" charset="0"/>
                </a:rPr>
                <a:t> t</a:t>
              </a:r>
              <a:r>
                <a:rPr lang="vi-VN" sz="2097" dirty="0">
                  <a:solidFill>
                    <a:srgbClr val="0000CC"/>
                  </a:solidFill>
                  <a:latin typeface="Times New Roman" pitchFamily="18" charset="0"/>
                  <a:cs typeface="Times New Roman" pitchFamily="18" charset="0"/>
                </a:rPr>
                <a:t>ư</a:t>
              </a:r>
              <a:r>
                <a:rPr lang="en-US" sz="2097" dirty="0">
                  <a:solidFill>
                    <a:srgbClr val="0000CC"/>
                  </a:solidFill>
                  <a:latin typeface="Times New Roman" pitchFamily="18" charset="0"/>
                  <a:cs typeface="Times New Roman" pitchFamily="18" charset="0"/>
                </a:rPr>
                <a:t> ngày17 </a:t>
              </a:r>
              <a:r>
                <a:rPr lang="en-US" sz="2097" dirty="0" err="1">
                  <a:solidFill>
                    <a:srgbClr val="0000CC"/>
                  </a:solidFill>
                  <a:latin typeface="Times New Roman" pitchFamily="18" charset="0"/>
                  <a:cs typeface="Times New Roman" pitchFamily="18" charset="0"/>
                </a:rPr>
                <a:t>tháng</a:t>
              </a:r>
              <a:r>
                <a:rPr lang="en-US" sz="2097" dirty="0">
                  <a:solidFill>
                    <a:srgbClr val="0000CC"/>
                  </a:solidFill>
                  <a:latin typeface="Times New Roman" pitchFamily="18" charset="0"/>
                  <a:cs typeface="Times New Roman" pitchFamily="18" charset="0"/>
                </a:rPr>
                <a:t> 4 </a:t>
              </a:r>
              <a:r>
                <a:rPr lang="en-US" sz="2097" dirty="0" err="1">
                  <a:solidFill>
                    <a:srgbClr val="0000CC"/>
                  </a:solidFill>
                  <a:latin typeface="Times New Roman" pitchFamily="18" charset="0"/>
                  <a:cs typeface="Times New Roman" pitchFamily="18" charset="0"/>
                </a:rPr>
                <a:t>năm</a:t>
              </a:r>
              <a:r>
                <a:rPr lang="en-US" sz="2097" dirty="0">
                  <a:solidFill>
                    <a:srgbClr val="0000CC"/>
                  </a:solidFill>
                  <a:latin typeface="Times New Roman" pitchFamily="18" charset="0"/>
                  <a:cs typeface="Times New Roman" pitchFamily="18" charset="0"/>
                </a:rPr>
                <a:t> 2024</a:t>
              </a:r>
            </a:p>
          </p:txBody>
        </p:sp>
        <p:sp>
          <p:nvSpPr>
            <p:cNvPr id="23" name="TextBox 22">
              <a:extLst>
                <a:ext uri="{FF2B5EF4-FFF2-40B4-BE49-F238E27FC236}">
                  <a16:creationId xmlns:a16="http://schemas.microsoft.com/office/drawing/2014/main" xmlns="" id="{6FB848F8-E63D-4E48-AF4E-15C8E54BEE2D}"/>
                </a:ext>
              </a:extLst>
            </p:cNvPr>
            <p:cNvSpPr txBox="1"/>
            <p:nvPr/>
          </p:nvSpPr>
          <p:spPr>
            <a:xfrm>
              <a:off x="6651117" y="542985"/>
              <a:ext cx="2623026" cy="615736"/>
            </a:xfrm>
            <a:prstGeom prst="rect">
              <a:avLst/>
            </a:prstGeom>
            <a:noFill/>
          </p:spPr>
          <p:txBody>
            <a:bodyPr wrap="none" rtlCol="0">
              <a:spAutoFit/>
            </a:bodyPr>
            <a:lstStyle/>
            <a:p>
              <a:pPr defTabSz="684886" eaLnBrk="0" fontAlgn="base" hangingPunct="0">
                <a:spcBef>
                  <a:spcPct val="0"/>
                </a:spcBef>
                <a:spcAft>
                  <a:spcPct val="0"/>
                </a:spcAft>
              </a:pPr>
              <a:r>
                <a:rPr lang="en-US" sz="2397" b="1" dirty="0">
                  <a:solidFill>
                    <a:srgbClr val="FF0066"/>
                  </a:solidFill>
                  <a:latin typeface="Times New Roman" pitchFamily="18" charset="0"/>
                  <a:cs typeface="Times New Roman" pitchFamily="18" charset="0"/>
                </a:rPr>
                <a:t>TIẾNG VIỆT</a:t>
              </a:r>
            </a:p>
          </p:txBody>
        </p:sp>
      </p:grpSp>
      <p:sp>
        <p:nvSpPr>
          <p:cNvPr id="24" name="Text Box 14">
            <a:extLst>
              <a:ext uri="{FF2B5EF4-FFF2-40B4-BE49-F238E27FC236}">
                <a16:creationId xmlns:a16="http://schemas.microsoft.com/office/drawing/2014/main" xmlns="" id="{075A1C76-D437-4B52-9FA5-2ED9002B1C6A}"/>
              </a:ext>
            </a:extLst>
          </p:cNvPr>
          <p:cNvSpPr txBox="1">
            <a:spLocks noChangeArrowheads="1"/>
          </p:cNvSpPr>
          <p:nvPr/>
        </p:nvSpPr>
        <p:spPr bwMode="auto">
          <a:xfrm>
            <a:off x="3133694" y="803434"/>
            <a:ext cx="5821909" cy="47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2397" b="1" dirty="0" err="1">
                <a:solidFill>
                  <a:srgbClr val="0000CC"/>
                </a:solidFill>
                <a:effectLst>
                  <a:outerShdw blurRad="38100" dist="38100" dir="2700000" algn="tl">
                    <a:srgbClr val="000000">
                      <a:alpha val="43137"/>
                    </a:srgbClr>
                  </a:outerShdw>
                </a:effectLst>
                <a:latin typeface="Times New Roman" pitchFamily="18" charset="0"/>
              </a:rPr>
              <a:t>Bài</a:t>
            </a:r>
            <a:r>
              <a:rPr lang="en-US" sz="2397" b="1" dirty="0">
                <a:solidFill>
                  <a:srgbClr val="0000CC"/>
                </a:solidFill>
                <a:effectLst>
                  <a:outerShdw blurRad="38100" dist="38100" dir="2700000" algn="tl">
                    <a:srgbClr val="000000">
                      <a:alpha val="43137"/>
                    </a:srgbClr>
                  </a:outerShdw>
                </a:effectLst>
                <a:latin typeface="Times New Roman" pitchFamily="18" charset="0"/>
              </a:rPr>
              <a:t> 24. CÙNG BÁC QUA SUỐI (</a:t>
            </a:r>
            <a:r>
              <a:rPr lang="en-US" sz="2397" b="1" dirty="0" err="1">
                <a:solidFill>
                  <a:srgbClr val="0000CC"/>
                </a:solidFill>
                <a:effectLst>
                  <a:outerShdw blurRad="38100" dist="38100" dir="2700000" algn="tl">
                    <a:srgbClr val="000000">
                      <a:alpha val="43137"/>
                    </a:srgbClr>
                  </a:outerShdw>
                </a:effectLst>
                <a:latin typeface="Times New Roman" pitchFamily="18" charset="0"/>
              </a:rPr>
              <a:t>Tiết</a:t>
            </a:r>
            <a:r>
              <a:rPr lang="en-US" sz="2397" b="1" dirty="0">
                <a:solidFill>
                  <a:srgbClr val="0000CC"/>
                </a:solidFill>
                <a:effectLst>
                  <a:outerShdw blurRad="38100" dist="38100" dir="2700000" algn="tl">
                    <a:srgbClr val="000000">
                      <a:alpha val="43137"/>
                    </a:srgbClr>
                  </a:outerShdw>
                </a:effectLst>
                <a:latin typeface="Times New Roman" pitchFamily="18" charset="0"/>
              </a:rPr>
              <a:t> 1+2)</a:t>
            </a:r>
          </a:p>
        </p:txBody>
      </p:sp>
    </p:spTree>
    <p:extLst>
      <p:ext uri="{BB962C8B-B14F-4D97-AF65-F5344CB8AC3E}">
        <p14:creationId xmlns:p14="http://schemas.microsoft.com/office/powerpoint/2010/main" val="3727526982"/>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grpSp>
        <p:nvGrpSpPr>
          <p:cNvPr id="2" name="Group 1"/>
          <p:cNvGrpSpPr/>
          <p:nvPr/>
        </p:nvGrpSpPr>
        <p:grpSpPr>
          <a:xfrm>
            <a:off x="4340591" y="0"/>
            <a:ext cx="6054360" cy="3195544"/>
            <a:chOff x="5731240" y="648873"/>
            <a:chExt cx="6965221" cy="3195544"/>
          </a:xfrm>
        </p:grpSpPr>
        <p:pic>
          <p:nvPicPr>
            <p:cNvPr id="9" name="图片 9">
              <a:extLst>
                <a:ext uri="{FF2B5EF4-FFF2-40B4-BE49-F238E27FC236}">
                  <a16:creationId xmlns:a16="http://schemas.microsoft.com/office/drawing/2014/main" xmlns="" id="{077C3EBB-A636-4150-8305-FA7C7600C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flipH="1">
              <a:off x="5731240" y="648873"/>
              <a:ext cx="6965221" cy="3195544"/>
            </a:xfrm>
            <a:prstGeom prst="rect">
              <a:avLst/>
            </a:prstGeom>
          </p:spPr>
        </p:pic>
        <p:sp>
          <p:nvSpPr>
            <p:cNvPr id="10" name="Speech Bubble: Rectangle with Corners Rounded 4">
              <a:extLst>
                <a:ext uri="{FF2B5EF4-FFF2-40B4-BE49-F238E27FC236}">
                  <a16:creationId xmlns:a16="http://schemas.microsoft.com/office/drawing/2014/main" xmlns="" id="{F05EBE59-6458-40F2-9EFF-212C108A6CD2}"/>
                </a:ext>
              </a:extLst>
            </p:cNvPr>
            <p:cNvSpPr/>
            <p:nvPr/>
          </p:nvSpPr>
          <p:spPr>
            <a:xfrm>
              <a:off x="6258415" y="1001240"/>
              <a:ext cx="5910871" cy="2011299"/>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7406D">
                      <a:lumMod val="50000"/>
                    </a:srgbClr>
                  </a:solidFill>
                  <a:effectLst/>
                  <a:uLnTx/>
                  <a:uFillTx/>
                  <a:latin typeface="iCiel Cadena" panose="02000503000000020004" pitchFamily="50" charset="0"/>
                  <a:cs typeface="+mn-cs"/>
                </a:rPr>
                <a:t>N</a:t>
              </a:r>
              <a:r>
                <a:rPr kumimoji="0" lang="vi-VN" sz="4000" b="0" i="0" u="none" strike="noStrike" kern="1200" cap="none" spc="0" normalizeH="0" baseline="0" noProof="0" dirty="0">
                  <a:ln>
                    <a:noFill/>
                  </a:ln>
                  <a:solidFill>
                    <a:srgbClr val="17406D">
                      <a:lumMod val="50000"/>
                    </a:srgbClr>
                  </a:solidFill>
                  <a:effectLst/>
                  <a:uLnTx/>
                  <a:uFillTx/>
                  <a:latin typeface="iCiel Cadena" panose="02000503000000020004" pitchFamily="50" charset="0"/>
                  <a:cs typeface="+mn-cs"/>
                </a:rPr>
                <a:t>êu cảm xúc của em khi nghe bài hát</a:t>
              </a:r>
            </a:p>
          </p:txBody>
        </p:sp>
      </p:grpSp>
      <p:pic>
        <p:nvPicPr>
          <p:cNvPr id="3" name="Picture 2">
            <a:extLst>
              <a:ext uri="{FF2B5EF4-FFF2-40B4-BE49-F238E27FC236}">
                <a16:creationId xmlns:a16="http://schemas.microsoft.com/office/drawing/2014/main" xmlns="" id="{D4689792-86E8-D316-0FFD-75DF8251EF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2294020" y="2021415"/>
            <a:ext cx="2819594" cy="3946460"/>
          </a:xfrm>
          <a:prstGeom prst="rect">
            <a:avLst/>
          </a:prstGeom>
        </p:spPr>
      </p:pic>
    </p:spTree>
    <p:extLst>
      <p:ext uri="{BB962C8B-B14F-4D97-AF65-F5344CB8AC3E}">
        <p14:creationId xmlns:p14="http://schemas.microsoft.com/office/powerpoint/2010/main" val="223131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52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95681"/>
            <a:ext cx="11176001" cy="655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899658" y="2915302"/>
            <a:ext cx="6449762" cy="728928"/>
          </a:xfrm>
          <a:prstGeom prst="rect">
            <a:avLst/>
          </a:prstGeom>
        </p:spPr>
        <p:txBody>
          <a:bodyPr wrap="none" fromWordArt="1">
            <a:prstTxWarp prst="textPlain">
              <a:avLst>
                <a:gd name="adj" fmla="val 50000"/>
              </a:avLst>
            </a:prstTxWarp>
          </a:bodyPr>
          <a:lstStyle/>
          <a:p>
            <a:pPr algn="ctr" defTabSz="684886" eaLnBrk="0" fontAlgn="base" hangingPunct="0">
              <a:spcBef>
                <a:spcPct val="0"/>
              </a:spcBef>
              <a:spcAft>
                <a:spcPct val="0"/>
              </a:spcAft>
            </a:pPr>
            <a:r>
              <a:rPr lang="en-US" sz="4269"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MẾN </a:t>
            </a:r>
            <a:r>
              <a:rPr lang="vi-VN" sz="4269"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a:t>
            </a:r>
            <a:r>
              <a:rPr lang="en-US" sz="4269"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ÀO </a:t>
            </a:r>
            <a:r>
              <a:rPr lang="vi-VN" sz="4269"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CÁC EM</a:t>
            </a:r>
            <a:endParaRPr lang="en-US" sz="4269"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2888440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251058" y="4348"/>
            <a:ext cx="3778599" cy="860760"/>
            <a:chOff x="5579510" y="60959"/>
            <a:chExt cx="4959412" cy="1149137"/>
          </a:xfrm>
        </p:grpSpPr>
        <p:sp>
          <p:nvSpPr>
            <p:cNvPr id="17" name="TextBox 16"/>
            <p:cNvSpPr txBox="1"/>
            <p:nvPr/>
          </p:nvSpPr>
          <p:spPr>
            <a:xfrm>
              <a:off x="5579510" y="60959"/>
              <a:ext cx="4959412" cy="554103"/>
            </a:xfrm>
            <a:prstGeom prst="rect">
              <a:avLst/>
            </a:prstGeom>
            <a:noFill/>
          </p:spPr>
          <p:txBody>
            <a:bodyPr wrap="none" rtlCol="0">
              <a:spAutoFit/>
            </a:bodyPr>
            <a:lstStyle/>
            <a:p>
              <a:pPr defTabSz="684886" eaLnBrk="0" fontAlgn="base" hangingPunct="0">
                <a:spcBef>
                  <a:spcPct val="0"/>
                </a:spcBef>
                <a:spcAft>
                  <a:spcPct val="0"/>
                </a:spcAft>
              </a:pPr>
              <a:r>
                <a:rPr lang="en-US" sz="2097" dirty="0" err="1">
                  <a:solidFill>
                    <a:srgbClr val="0000CC"/>
                  </a:solidFill>
                  <a:latin typeface="Times New Roman" pitchFamily="18" charset="0"/>
                  <a:cs typeface="Times New Roman" pitchFamily="18" charset="0"/>
                </a:rPr>
                <a:t>Thứ</a:t>
              </a:r>
              <a:r>
                <a:rPr lang="en-US" sz="2097" dirty="0">
                  <a:solidFill>
                    <a:srgbClr val="0000CC"/>
                  </a:solidFill>
                  <a:latin typeface="Times New Roman" pitchFamily="18" charset="0"/>
                  <a:cs typeface="Times New Roman" pitchFamily="18" charset="0"/>
                </a:rPr>
                <a:t> t</a:t>
              </a:r>
              <a:r>
                <a:rPr lang="vi-VN" sz="2097" dirty="0">
                  <a:solidFill>
                    <a:srgbClr val="0000CC"/>
                  </a:solidFill>
                  <a:latin typeface="Times New Roman" pitchFamily="18" charset="0"/>
                  <a:cs typeface="Times New Roman" pitchFamily="18" charset="0"/>
                </a:rPr>
                <a:t>ư</a:t>
              </a:r>
              <a:r>
                <a:rPr lang="en-US" sz="2097" dirty="0">
                  <a:solidFill>
                    <a:srgbClr val="0000CC"/>
                  </a:solidFill>
                  <a:latin typeface="Times New Roman" pitchFamily="18" charset="0"/>
                  <a:cs typeface="Times New Roman" pitchFamily="18" charset="0"/>
                </a:rPr>
                <a:t> ngày17 </a:t>
              </a:r>
              <a:r>
                <a:rPr lang="en-US" sz="2097" dirty="0" err="1">
                  <a:solidFill>
                    <a:srgbClr val="0000CC"/>
                  </a:solidFill>
                  <a:latin typeface="Times New Roman" pitchFamily="18" charset="0"/>
                  <a:cs typeface="Times New Roman" pitchFamily="18" charset="0"/>
                </a:rPr>
                <a:t>tháng</a:t>
              </a:r>
              <a:r>
                <a:rPr lang="en-US" sz="2097" dirty="0">
                  <a:solidFill>
                    <a:srgbClr val="0000CC"/>
                  </a:solidFill>
                  <a:latin typeface="Times New Roman" pitchFamily="18" charset="0"/>
                  <a:cs typeface="Times New Roman" pitchFamily="18" charset="0"/>
                </a:rPr>
                <a:t> 4 </a:t>
              </a:r>
              <a:r>
                <a:rPr lang="en-US" sz="2097" dirty="0" err="1">
                  <a:solidFill>
                    <a:srgbClr val="0000CC"/>
                  </a:solidFill>
                  <a:latin typeface="Times New Roman" pitchFamily="18" charset="0"/>
                  <a:cs typeface="Times New Roman" pitchFamily="18" charset="0"/>
                </a:rPr>
                <a:t>năm</a:t>
              </a:r>
              <a:r>
                <a:rPr lang="en-US" sz="2097"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7" y="594359"/>
              <a:ext cx="2623026" cy="615737"/>
            </a:xfrm>
            <a:prstGeom prst="rect">
              <a:avLst/>
            </a:prstGeom>
            <a:noFill/>
          </p:spPr>
          <p:txBody>
            <a:bodyPr wrap="none" rtlCol="0">
              <a:spAutoFit/>
            </a:bodyPr>
            <a:lstStyle/>
            <a:p>
              <a:pPr defTabSz="684886" eaLnBrk="0" fontAlgn="base" hangingPunct="0">
                <a:spcBef>
                  <a:spcPct val="0"/>
                </a:spcBef>
                <a:spcAft>
                  <a:spcPct val="0"/>
                </a:spcAft>
              </a:pPr>
              <a:r>
                <a:rPr lang="en-US" sz="2397" b="1" dirty="0">
                  <a:solidFill>
                    <a:srgbClr val="FF0066"/>
                  </a:solidFill>
                  <a:latin typeface="Times New Roman" pitchFamily="18" charset="0"/>
                  <a:cs typeface="Times New Roman" pitchFamily="18" charset="0"/>
                </a:rPr>
                <a:t>TIẾNG VIỆT</a:t>
              </a:r>
            </a:p>
          </p:txBody>
        </p:sp>
      </p:grpSp>
      <p:pic>
        <p:nvPicPr>
          <p:cNvPr id="1026" name="Picture 2" descr="Đọc: Cùng Bác qua suối trang 108, 109 Tiếng Việt lớp 3 Tập 2 | Kết nối tri thức"/>
          <p:cNvPicPr>
            <a:picLocks noChangeAspect="1" noChangeArrowheads="1"/>
          </p:cNvPicPr>
          <p:nvPr/>
        </p:nvPicPr>
        <p:blipFill rotWithShape="1">
          <a:blip r:embed="rId2">
            <a:extLst>
              <a:ext uri="{28A0092B-C50C-407E-A947-70E740481C1C}">
                <a14:useLocalDpi xmlns:a14="http://schemas.microsoft.com/office/drawing/2010/main" val="0"/>
              </a:ext>
            </a:extLst>
          </a:blip>
          <a:srcRect t="60488"/>
          <a:stretch/>
        </p:blipFill>
        <p:spPr bwMode="auto">
          <a:xfrm>
            <a:off x="159936" y="1371571"/>
            <a:ext cx="11815050" cy="5370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nvPr>
        </p:nvGraphicFramePr>
        <p:xfrm>
          <a:off x="886257" y="1299156"/>
          <a:ext cx="5986730" cy="1330758"/>
        </p:xfrm>
        <a:graphic>
          <a:graphicData uri="http://schemas.openxmlformats.org/drawingml/2006/table">
            <a:tbl>
              <a:tblPr firstRow="1" bandRow="1">
                <a:tableStyleId>{5C22544A-7EE6-4342-B048-85BDC9FD1C3A}</a:tableStyleId>
              </a:tblPr>
              <a:tblGrid>
                <a:gridCol w="5986730">
                  <a:extLst>
                    <a:ext uri="{9D8B030D-6E8A-4147-A177-3AD203B41FA5}">
                      <a16:colId xmlns:a16="http://schemas.microsoft.com/office/drawing/2014/main" xmlns="" val="1041147721"/>
                    </a:ext>
                  </a:extLst>
                </a:gridCol>
              </a:tblGrid>
              <a:tr h="1330758">
                <a:tc>
                  <a:txBody>
                    <a:bodyPr/>
                    <a:lstStyle/>
                    <a:p>
                      <a:endParaRPr lang="en-US" sz="1600" dirty="0">
                        <a:solidFill>
                          <a:schemeClr val="bg1"/>
                        </a:solidFill>
                      </a:endParaRPr>
                    </a:p>
                  </a:txBody>
                  <a:tcPr marL="68493" marR="68493" marT="34247" marB="34247">
                    <a:solidFill>
                      <a:schemeClr val="bg1"/>
                    </a:solidFill>
                  </a:tcPr>
                </a:tc>
                <a:extLst>
                  <a:ext uri="{0D108BD9-81ED-4DB2-BD59-A6C34878D82A}">
                    <a16:rowId xmlns:a16="http://schemas.microsoft.com/office/drawing/2014/main" xmlns="" val="488968089"/>
                  </a:ext>
                </a:extLst>
              </a:tr>
            </a:tbl>
          </a:graphicData>
        </a:graphic>
      </p:graphicFrame>
      <p:sp>
        <p:nvSpPr>
          <p:cNvPr id="9" name="Text Box 14">
            <a:extLst>
              <a:ext uri="{FF2B5EF4-FFF2-40B4-BE49-F238E27FC236}">
                <a16:creationId xmlns:a16="http://schemas.microsoft.com/office/drawing/2014/main" xmlns="" id="{7C80A1EA-775C-474D-9E59-C61222D49EBB}"/>
              </a:ext>
            </a:extLst>
          </p:cNvPr>
          <p:cNvSpPr txBox="1">
            <a:spLocks noChangeArrowheads="1"/>
          </p:cNvSpPr>
          <p:nvPr/>
        </p:nvSpPr>
        <p:spPr bwMode="auto">
          <a:xfrm>
            <a:off x="3133694" y="803434"/>
            <a:ext cx="5821909" cy="47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2397" b="1" dirty="0" err="1">
                <a:solidFill>
                  <a:srgbClr val="0000CC"/>
                </a:solidFill>
                <a:effectLst>
                  <a:outerShdw blurRad="38100" dist="38100" dir="2700000" algn="tl">
                    <a:srgbClr val="000000">
                      <a:alpha val="43137"/>
                    </a:srgbClr>
                  </a:outerShdw>
                </a:effectLst>
                <a:latin typeface="Times New Roman" pitchFamily="18" charset="0"/>
              </a:rPr>
              <a:t>Bài</a:t>
            </a:r>
            <a:r>
              <a:rPr lang="en-US" sz="2397" b="1" dirty="0">
                <a:solidFill>
                  <a:srgbClr val="0000CC"/>
                </a:solidFill>
                <a:effectLst>
                  <a:outerShdw blurRad="38100" dist="38100" dir="2700000" algn="tl">
                    <a:srgbClr val="000000">
                      <a:alpha val="43137"/>
                    </a:srgbClr>
                  </a:outerShdw>
                </a:effectLst>
                <a:latin typeface="Times New Roman" pitchFamily="18" charset="0"/>
              </a:rPr>
              <a:t> 24. CÙNG BÁC QUA SUỐI (</a:t>
            </a:r>
            <a:r>
              <a:rPr lang="en-US" sz="2397" b="1" dirty="0" err="1">
                <a:solidFill>
                  <a:srgbClr val="0000CC"/>
                </a:solidFill>
                <a:effectLst>
                  <a:outerShdw blurRad="38100" dist="38100" dir="2700000" algn="tl">
                    <a:srgbClr val="000000">
                      <a:alpha val="43137"/>
                    </a:srgbClr>
                  </a:outerShdw>
                </a:effectLst>
                <a:latin typeface="Times New Roman" pitchFamily="18" charset="0"/>
              </a:rPr>
              <a:t>Tiết</a:t>
            </a:r>
            <a:r>
              <a:rPr lang="en-US" sz="2397" b="1" dirty="0">
                <a:solidFill>
                  <a:srgbClr val="0000CC"/>
                </a:solidFill>
                <a:effectLst>
                  <a:outerShdw blurRad="38100" dist="38100" dir="2700000" algn="tl">
                    <a:srgbClr val="000000">
                      <a:alpha val="43137"/>
                    </a:srgbClr>
                  </a:outerShdw>
                </a:effectLst>
                <a:latin typeface="Times New Roman" pitchFamily="18" charset="0"/>
              </a:rPr>
              <a:t> 1+2)</a:t>
            </a:r>
          </a:p>
        </p:txBody>
      </p:sp>
    </p:spTree>
    <p:extLst>
      <p:ext uri="{BB962C8B-B14F-4D97-AF65-F5344CB8AC3E}">
        <p14:creationId xmlns:p14="http://schemas.microsoft.com/office/powerpoint/2010/main" val="3879500827"/>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xmlns=""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9" name="Picture 8">
            <a:extLst>
              <a:ext uri="{FF2B5EF4-FFF2-40B4-BE49-F238E27FC236}">
                <a16:creationId xmlns:a16="http://schemas.microsoft.com/office/drawing/2014/main" xmlns="" id="{47A25D41-675C-4A1A-9D8F-29439B743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10" name="Picture 9">
            <a:extLst>
              <a:ext uri="{FF2B5EF4-FFF2-40B4-BE49-F238E27FC236}">
                <a16:creationId xmlns:a16="http://schemas.microsoft.com/office/drawing/2014/main" xmlns="" id="{F5A4BC40-33AD-4561-A99B-D42D5DB47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xmlns="" id="{911064C9-3DA2-E471-3D36-709F183AB4A1}"/>
              </a:ext>
            </a:extLst>
          </p:cNvPr>
          <p:cNvPicPr>
            <a:picLocks noChangeAspect="1"/>
          </p:cNvPicPr>
          <p:nvPr/>
        </p:nvPicPr>
        <p:blipFill>
          <a:blip r:embed="rId6"/>
          <a:stretch>
            <a:fillRect/>
          </a:stretch>
        </p:blipFill>
        <p:spPr>
          <a:xfrm>
            <a:off x="2302957" y="1684318"/>
            <a:ext cx="4328535" cy="1908213"/>
          </a:xfrm>
          <a:prstGeom prst="rect">
            <a:avLst/>
          </a:prstGeom>
        </p:spPr>
      </p:pic>
    </p:spTree>
    <p:extLst>
      <p:ext uri="{BB962C8B-B14F-4D97-AF65-F5344CB8AC3E}">
        <p14:creationId xmlns:p14="http://schemas.microsoft.com/office/powerpoint/2010/main" val="7922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1" y="624254"/>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TextBox 28"/>
          <p:cNvSpPr txBox="1"/>
          <p:nvPr/>
        </p:nvSpPr>
        <p:spPr>
          <a:xfrm>
            <a:off x="3842170" y="4876449"/>
            <a:ext cx="4214887" cy="1077575"/>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 name="TextBox 28"/>
          <p:cNvSpPr txBox="1"/>
          <p:nvPr/>
        </p:nvSpPr>
        <p:spPr>
          <a:xfrm>
            <a:off x="7977983" y="1689880"/>
            <a:ext cx="4367283" cy="1077575"/>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5" name="TextBox 28"/>
          <p:cNvSpPr txBox="1"/>
          <p:nvPr/>
        </p:nvSpPr>
        <p:spPr>
          <a:xfrm>
            <a:off x="15433" y="1571487"/>
            <a:ext cx="3324310" cy="1077575"/>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31322" y="1964532"/>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46250" y="1892521"/>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89227" y="3822789"/>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300" y="201295"/>
            <a:ext cx="4821555" cy="993775"/>
          </a:xfrm>
          <a:prstGeom prst="rect">
            <a:avLst/>
          </a:prstGeom>
        </p:spPr>
      </p:pic>
      <p:pic>
        <p:nvPicPr>
          <p:cNvPr id="10" name="Picture 2" descr="Cute girl read book cartoon character illustration Free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380375" y="698182"/>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ppt_y-#ppt_h/2"/>
                                          </p:val>
                                        </p:tav>
                                        <p:tav tm="100000">
                                          <p:val>
                                            <p:strVal val="#ppt_y"/>
                                          </p:val>
                                        </p:tav>
                                      </p:tavLst>
                                    </p:anim>
                                    <p:anim calcmode="lin" valueType="num">
                                      <p:cBhvr additive="base">
                                        <p:cTn id="9" dur="500" fill="hold"/>
                                        <p:tgtEl>
                                          <p:spTgt spid="9"/>
                                        </p:tgtEl>
                                        <p:attrNameLst>
                                          <p:attrName>ppt_w</p:attrName>
                                        </p:attrNameLst>
                                      </p:cBhvr>
                                      <p:tavLst>
                                        <p:tav tm="0">
                                          <p:val>
                                            <p:strVal val="#ppt_w"/>
                                          </p:val>
                                        </p:tav>
                                        <p:tav tm="100000">
                                          <p:val>
                                            <p:strVal val="#ppt_w"/>
                                          </p:val>
                                        </p:tav>
                                      </p:tavLst>
                                    </p:anim>
                                    <p:anim calcmode="lin" valueType="num">
                                      <p:cBhvr additive="base">
                                        <p:cTn id="1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par>
                          <p:cTn id="22" fill="hold">
                            <p:stCondLst>
                              <p:cond delay="1000"/>
                            </p:stCondLst>
                            <p:childTnLst>
                              <p:par>
                                <p:cTn id="23" presetID="53" presetClass="entr" presetSubtype="528" fill="hold" grpId="1"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2000"/>
                            </p:stCondLst>
                            <p:childTnLst>
                              <p:par>
                                <p:cTn id="35" presetID="53" presetClass="entr" presetSubtype="528" fill="hold" grpId="1"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anim calcmode="lin" valueType="num">
                                      <p:cBhvr>
                                        <p:cTn id="40" dur="500" fill="hold"/>
                                        <p:tgtEl>
                                          <p:spTgt spid="3"/>
                                        </p:tgtEl>
                                        <p:attrNameLst>
                                          <p:attrName>ppt_x</p:attrName>
                                        </p:attrNameLst>
                                      </p:cBhvr>
                                      <p:tavLst>
                                        <p:tav tm="0">
                                          <p:val>
                                            <p:fltVal val="0.5"/>
                                          </p:val>
                                        </p:tav>
                                        <p:tav tm="100000">
                                          <p:val>
                                            <p:strVal val="#ppt_x"/>
                                          </p:val>
                                        </p:tav>
                                      </p:tavLst>
                                    </p:anim>
                                    <p:anim calcmode="lin" valueType="num">
                                      <p:cBhvr>
                                        <p:cTn id="41" dur="500" fill="hold"/>
                                        <p:tgtEl>
                                          <p:spTgt spid="3"/>
                                        </p:tgtEl>
                                        <p:attrNameLst>
                                          <p:attrName>ppt_y</p:attrName>
                                        </p:attrNameLst>
                                      </p:cBhvr>
                                      <p:tavLst>
                                        <p:tav tm="0">
                                          <p:val>
                                            <p:fltVal val="0.5"/>
                                          </p:val>
                                        </p:tav>
                                        <p:tav tm="100000">
                                          <p:val>
                                            <p:strVal val="#ppt_y"/>
                                          </p:val>
                                        </p:tav>
                                      </p:tavLst>
                                    </p:anim>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3000"/>
                            </p:stCondLst>
                            <p:childTnLst>
                              <p:par>
                                <p:cTn id="47" presetID="53" presetClass="entr" presetSubtype="528" fill="hold" grpId="1"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anim calcmode="lin" valueType="num">
                                      <p:cBhvr>
                                        <p:cTn id="52" dur="500" fill="hold"/>
                                        <p:tgtEl>
                                          <p:spTgt spid="4"/>
                                        </p:tgtEl>
                                        <p:attrNameLst>
                                          <p:attrName>ppt_x</p:attrName>
                                        </p:attrNameLst>
                                      </p:cBhvr>
                                      <p:tavLst>
                                        <p:tav tm="0">
                                          <p:val>
                                            <p:fltVal val="0.5"/>
                                          </p:val>
                                        </p:tav>
                                        <p:tav tm="100000">
                                          <p:val>
                                            <p:strVal val="#ppt_x"/>
                                          </p:val>
                                        </p:tav>
                                      </p:tavLst>
                                    </p:anim>
                                    <p:anim calcmode="lin" valueType="num">
                                      <p:cBhvr>
                                        <p:cTn id="53"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xmlns=""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xmlns=""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153FA7CA-E1E1-F498-7126-2F45E9CC824B}"/>
              </a:ext>
            </a:extLst>
          </p:cNvPr>
          <p:cNvSpPr txBox="1"/>
          <p:nvPr/>
        </p:nvSpPr>
        <p:spPr>
          <a:xfrm>
            <a:off x="180975" y="645094"/>
            <a:ext cx="11849100" cy="5940088"/>
          </a:xfrm>
          <a:prstGeom prst="rect">
            <a:avLst/>
          </a:prstGeom>
          <a:noFill/>
        </p:spPr>
        <p:txBody>
          <a:bodyPr wrap="square" rtlCol="0">
            <a:spAutoFit/>
          </a:bodyPr>
          <a:lstStyle/>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Nói xong, Bác cúi xuống, nhặt hòn đá, đặt lên bờ. Bác bảo: </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Phải để nó ra đây, </a:t>
            </a:r>
            <a:r>
              <a:rPr lang="vi-VN" sz="2000" b="1" i="0" dirty="0" smtClean="0">
                <a:solidFill>
                  <a:srgbClr val="000000"/>
                </a:solidFill>
                <a:effectLst/>
                <a:latin typeface="+mj-lt"/>
                <a:ea typeface="Arial-Rounded" panose="020B0500000000000000" pitchFamily="34" charset="0"/>
                <a:cs typeface="Arial-Rounded" panose="020B0500000000000000" pitchFamily="34" charset="0"/>
              </a:rPr>
              <a:t>tr</a:t>
            </a:r>
            <a:r>
              <a:rPr lang="en-US" sz="2000" b="1" dirty="0">
                <a:solidFill>
                  <a:srgbClr val="000000"/>
                </a:solidFill>
                <a:latin typeface="+mj-lt"/>
                <a:ea typeface="Arial-Rounded" panose="020B0500000000000000" pitchFamily="34" charset="0"/>
                <a:cs typeface="Arial-Rounded" panose="020B0500000000000000" pitchFamily="34" charset="0"/>
              </a:rPr>
              <a:t>á</a:t>
            </a:r>
            <a:r>
              <a:rPr lang="vi-VN" sz="2000" b="1" i="0" dirty="0" smtClean="0">
                <a:solidFill>
                  <a:srgbClr val="000000"/>
                </a:solidFill>
                <a:effectLst/>
                <a:latin typeface="+mj-lt"/>
                <a:ea typeface="Arial-Rounded" panose="020B0500000000000000" pitchFamily="34" charset="0"/>
                <a:cs typeface="Arial-Rounded" panose="020B0500000000000000" pitchFamily="34" charset="0"/>
              </a:rPr>
              <a:t>nh </a:t>
            </a:r>
            <a:r>
              <a:rPr lang="vi-VN" sz="2000" b="1" i="0" dirty="0">
                <a:solidFill>
                  <a:srgbClr val="000000"/>
                </a:solidFill>
                <a:effectLst/>
                <a:latin typeface="+mj-lt"/>
                <a:ea typeface="Arial-Rounded" panose="020B0500000000000000" pitchFamily="34" charset="0"/>
                <a:cs typeface="Arial-Rounded" panose="020B0500000000000000" pitchFamily="34" charset="0"/>
              </a:rPr>
              <a:t>cho người đi sau khỏi bị ngã.</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Chú ngã có đau không?</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Dạ, không sao ạ!</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Bác nói:</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Thế thì tốt rồi. Nhưng tại sao chú bị ngã?</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Thưa Bác, tại hòn đá bị kênh ạ.</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 Ta cần kê lại để người khác qua suối không bị ngã nữa.</a:t>
            </a:r>
          </a:p>
          <a:p>
            <a:pPr algn="just"/>
            <a:r>
              <a:rPr lang="en-US" sz="2000" b="1" i="0" dirty="0">
                <a:solidFill>
                  <a:srgbClr val="000000"/>
                </a:solidFill>
                <a:effectLst/>
                <a:latin typeface="+mj-lt"/>
                <a:ea typeface="Arial-Rounded" panose="020B0500000000000000" pitchFamily="34" charset="0"/>
                <a:cs typeface="Arial-Rounded" panose="020B0500000000000000" pitchFamily="34" charset="0"/>
              </a:rPr>
              <a:t>   </a:t>
            </a:r>
            <a:r>
              <a:rPr lang="vi-VN" sz="2000" b="1" i="0" dirty="0">
                <a:solidFill>
                  <a:srgbClr val="000000"/>
                </a:solidFill>
                <a:effectLst/>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r>
              <a:rPr lang="vi-VN" sz="2000" b="1" i="0" dirty="0">
                <a:solidFill>
                  <a:srgbClr val="000000"/>
                </a:solidFill>
                <a:effectLst/>
                <a:latin typeface="+mj-lt"/>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21197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FE20386-410B-2177-6227-B127FBD99083}"/>
              </a:ext>
            </a:extLst>
          </p:cNvPr>
          <p:cNvGrpSpPr/>
          <p:nvPr/>
        </p:nvGrpSpPr>
        <p:grpSpPr>
          <a:xfrm>
            <a:off x="2451873" y="-69375"/>
            <a:ext cx="6735801" cy="2292439"/>
            <a:chOff x="-412517" y="-1"/>
            <a:chExt cx="4272061" cy="2292439"/>
          </a:xfrm>
        </p:grpSpPr>
        <p:pic>
          <p:nvPicPr>
            <p:cNvPr id="7" name="Picture 6">
              <a:extLst>
                <a:ext uri="{FF2B5EF4-FFF2-40B4-BE49-F238E27FC236}">
                  <a16:creationId xmlns:a16="http://schemas.microsoft.com/office/drawing/2014/main" xmlns="" id="{47D6CEAA-8A9D-2319-9DD4-FC55598963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8" name="TextBox 7">
              <a:extLst>
                <a:ext uri="{FF2B5EF4-FFF2-40B4-BE49-F238E27FC236}">
                  <a16:creationId xmlns:a16="http://schemas.microsoft.com/office/drawing/2014/main" xmlns="" id="{1B8F7743-FBAF-BCA1-C954-0F3516E0336D}"/>
                </a:ext>
              </a:extLst>
            </p:cNvPr>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xmlns="" id="{A0DE7259-7715-880D-E008-CDEEB5675AEA}"/>
              </a:ext>
            </a:extLst>
          </p:cNvPr>
          <p:cNvGrpSpPr/>
          <p:nvPr/>
        </p:nvGrpSpPr>
        <p:grpSpPr>
          <a:xfrm>
            <a:off x="2162175" y="937831"/>
            <a:ext cx="3657599" cy="3448032"/>
            <a:chOff x="-103030" y="1038045"/>
            <a:chExt cx="3657599" cy="3448032"/>
          </a:xfrm>
        </p:grpSpPr>
        <p:pic>
          <p:nvPicPr>
            <p:cNvPr id="10" name="Picture 9">
              <a:extLst>
                <a:ext uri="{FF2B5EF4-FFF2-40B4-BE49-F238E27FC236}">
                  <a16:creationId xmlns:a16="http://schemas.microsoft.com/office/drawing/2014/main" xmlns="" id="{ADDAFEA3-63E2-1434-C29D-D58DE73521AC}"/>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11" name="TextBox 10">
              <a:extLst>
                <a:ext uri="{FF2B5EF4-FFF2-40B4-BE49-F238E27FC236}">
                  <a16:creationId xmlns:a16="http://schemas.microsoft.com/office/drawing/2014/main" xmlns="" id="{3294F461-45A0-F072-EEA6-EA58D931FB94}"/>
                </a:ext>
              </a:extLst>
            </p:cNvPr>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xmlns="" id="{A318C70C-40D9-F658-C806-B665026D3F5B}"/>
              </a:ext>
            </a:extLst>
          </p:cNvPr>
          <p:cNvGrpSpPr/>
          <p:nvPr/>
        </p:nvGrpSpPr>
        <p:grpSpPr>
          <a:xfrm>
            <a:off x="6222344" y="1114624"/>
            <a:ext cx="3657599" cy="3448032"/>
            <a:chOff x="4223602" y="1205470"/>
            <a:chExt cx="3657599" cy="3448032"/>
          </a:xfrm>
        </p:grpSpPr>
        <p:pic>
          <p:nvPicPr>
            <p:cNvPr id="13" name="Picture 12">
              <a:extLst>
                <a:ext uri="{FF2B5EF4-FFF2-40B4-BE49-F238E27FC236}">
                  <a16:creationId xmlns:a16="http://schemas.microsoft.com/office/drawing/2014/main" xmlns="" id="{72C848E5-158F-0F63-FEB2-F6952BEBB1D3}"/>
                </a:ext>
              </a:extLst>
            </p:cNvPr>
            <p:cNvPicPr>
              <a:picLocks noChangeAspect="1"/>
            </p:cNvPicPr>
            <p:nvPr/>
          </p:nvPicPr>
          <p:blipFill rotWithShape="1">
            <a:blip r:embed="rId3">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14" name="TextBox 13">
              <a:extLst>
                <a:ext uri="{FF2B5EF4-FFF2-40B4-BE49-F238E27FC236}">
                  <a16:creationId xmlns:a16="http://schemas.microsoft.com/office/drawing/2014/main" xmlns="" id="{A26362ED-8D6C-3C06-9300-94C0C1D648AB}"/>
                </a:ext>
              </a:extLst>
            </p:cNvPr>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trượt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xmlns="" id="{DF1F51F1-EB36-89B2-1AD0-C1B85BCB2FEA}"/>
              </a:ext>
            </a:extLst>
          </p:cNvPr>
          <p:cNvGrpSpPr/>
          <p:nvPr/>
        </p:nvGrpSpPr>
        <p:grpSpPr>
          <a:xfrm>
            <a:off x="258636" y="3684757"/>
            <a:ext cx="3657600" cy="3448032"/>
            <a:chOff x="2287461" y="3646657"/>
            <a:chExt cx="3657600" cy="3448032"/>
          </a:xfrm>
        </p:grpSpPr>
        <p:pic>
          <p:nvPicPr>
            <p:cNvPr id="17" name="Picture 16">
              <a:extLst>
                <a:ext uri="{FF2B5EF4-FFF2-40B4-BE49-F238E27FC236}">
                  <a16:creationId xmlns:a16="http://schemas.microsoft.com/office/drawing/2014/main" xmlns="" id="{EF5937E2-BA96-6A51-E039-06A44B7295DE}"/>
                </a:ext>
              </a:extLst>
            </p:cNvPr>
            <p:cNvPicPr>
              <a:picLocks noChangeAspect="1"/>
            </p:cNvPicPr>
            <p:nvPr/>
          </p:nvPicPr>
          <p:blipFill rotWithShape="1">
            <a:blip r:embed="rId3">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8" name="TextBox 17">
              <a:extLst>
                <a:ext uri="{FF2B5EF4-FFF2-40B4-BE49-F238E27FC236}">
                  <a16:creationId xmlns:a16="http://schemas.microsoft.com/office/drawing/2014/main" xmlns="" id="{3440B294-4E4F-28A7-1FC9-5229EA549C69}"/>
                </a:ext>
              </a:extLst>
            </p:cNvPr>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suýt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xmlns="" id="{180EBA75-B9B0-B3F9-3082-0EEB530D0630}"/>
              </a:ext>
            </a:extLst>
          </p:cNvPr>
          <p:cNvGrpSpPr/>
          <p:nvPr/>
        </p:nvGrpSpPr>
        <p:grpSpPr>
          <a:xfrm>
            <a:off x="4584011" y="4124304"/>
            <a:ext cx="3657599" cy="2839252"/>
            <a:chOff x="7793936" y="3981429"/>
            <a:chExt cx="3657599" cy="2839252"/>
          </a:xfrm>
        </p:grpSpPr>
        <p:pic>
          <p:nvPicPr>
            <p:cNvPr id="20" name="Picture 19">
              <a:extLst>
                <a:ext uri="{FF2B5EF4-FFF2-40B4-BE49-F238E27FC236}">
                  <a16:creationId xmlns:a16="http://schemas.microsoft.com/office/drawing/2014/main" xmlns="" id="{6E036304-9DD6-E906-8BCA-AF538FF827E1}"/>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24" name="TextBox 23">
              <a:extLst>
                <a:ext uri="{FF2B5EF4-FFF2-40B4-BE49-F238E27FC236}">
                  <a16:creationId xmlns:a16="http://schemas.microsoft.com/office/drawing/2014/main" xmlns="" id="{E825C53C-B93E-4605-63F3-9548A36285BD}"/>
                </a:ext>
              </a:extLst>
            </p:cNvPr>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rêu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trơn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xmlns="" id="{A81F2108-C442-082B-0C13-792A064DD32C}"/>
              </a:ext>
            </a:extLst>
          </p:cNvPr>
          <p:cNvGrpSpPr/>
          <p:nvPr/>
        </p:nvGrpSpPr>
        <p:grpSpPr>
          <a:xfrm>
            <a:off x="7886700" y="3409968"/>
            <a:ext cx="4229100" cy="3448032"/>
            <a:chOff x="-103030" y="1038045"/>
            <a:chExt cx="3657599" cy="3448032"/>
          </a:xfrm>
        </p:grpSpPr>
        <p:pic>
          <p:nvPicPr>
            <p:cNvPr id="33" name="Picture 32">
              <a:extLst>
                <a:ext uri="{FF2B5EF4-FFF2-40B4-BE49-F238E27FC236}">
                  <a16:creationId xmlns:a16="http://schemas.microsoft.com/office/drawing/2014/main" xmlns="" id="{8C374339-4E72-5853-8215-4E95BC2DA476}"/>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34" name="TextBox 33">
              <a:extLst>
                <a:ext uri="{FF2B5EF4-FFF2-40B4-BE49-F238E27FC236}">
                  <a16:creationId xmlns:a16="http://schemas.microsoft.com/office/drawing/2014/main" xmlns="" id="{003B0A6E-C278-0D38-1C98-8AB7EAF7541A}"/>
                </a:ext>
              </a:extLst>
            </p:cNvPr>
            <p:cNvSpPr txBox="1"/>
            <p:nvPr/>
          </p:nvSpPr>
          <p:spPr>
            <a:xfrm>
              <a:off x="893748" y="3503054"/>
              <a:ext cx="22744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sẩy</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556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7054" y="8792"/>
            <a:ext cx="12192000" cy="6858000"/>
          </a:xfrm>
          <a:prstGeom prst="rect">
            <a:avLst/>
          </a:prstGeom>
        </p:spPr>
      </p:pic>
      <p:sp>
        <p:nvSpPr>
          <p:cNvPr id="2" name="Rectangle: Rounded Corners 1">
            <a:extLst>
              <a:ext uri="{FF2B5EF4-FFF2-40B4-BE49-F238E27FC236}">
                <a16:creationId xmlns:a16="http://schemas.microsoft.com/office/drawing/2014/main" xmlns="" id="{770C59A3-6595-39E6-A911-D735D168ED92}"/>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6DE996C1-9C57-4207-5FF7-1D58EAC27346}"/>
              </a:ext>
            </a:extLst>
          </p:cNvPr>
          <p:cNvSpPr/>
          <p:nvPr/>
        </p:nvSpPr>
        <p:spPr>
          <a:xfrm>
            <a:off x="1001593" y="1945015"/>
            <a:ext cx="10323632" cy="2074535"/>
          </a:xfrm>
          <a:custGeom>
            <a:avLst/>
            <a:gdLst>
              <a:gd name="connsiteX0" fmla="*/ 0 w 10323632"/>
              <a:gd name="connsiteY0" fmla="*/ 259960 h 2074535"/>
              <a:gd name="connsiteX1" fmla="*/ 259960 w 10323632"/>
              <a:gd name="connsiteY1" fmla="*/ 0 h 2074535"/>
              <a:gd name="connsiteX2" fmla="*/ 913541 w 10323632"/>
              <a:gd name="connsiteY2" fmla="*/ 0 h 2074535"/>
              <a:gd name="connsiteX3" fmla="*/ 1469084 w 10323632"/>
              <a:gd name="connsiteY3" fmla="*/ 0 h 2074535"/>
              <a:gd name="connsiteX4" fmla="*/ 1828554 w 10323632"/>
              <a:gd name="connsiteY4" fmla="*/ 0 h 2074535"/>
              <a:gd name="connsiteX5" fmla="*/ 2384098 w 10323632"/>
              <a:gd name="connsiteY5" fmla="*/ 0 h 2074535"/>
              <a:gd name="connsiteX6" fmla="*/ 2841604 w 10323632"/>
              <a:gd name="connsiteY6" fmla="*/ 0 h 2074535"/>
              <a:gd name="connsiteX7" fmla="*/ 3201074 w 10323632"/>
              <a:gd name="connsiteY7" fmla="*/ 0 h 2074535"/>
              <a:gd name="connsiteX8" fmla="*/ 4050729 w 10323632"/>
              <a:gd name="connsiteY8" fmla="*/ 0 h 2074535"/>
              <a:gd name="connsiteX9" fmla="*/ 4704309 w 10323632"/>
              <a:gd name="connsiteY9" fmla="*/ 0 h 2074535"/>
              <a:gd name="connsiteX10" fmla="*/ 5259853 w 10323632"/>
              <a:gd name="connsiteY10" fmla="*/ 0 h 2074535"/>
              <a:gd name="connsiteX11" fmla="*/ 6011471 w 10323632"/>
              <a:gd name="connsiteY11" fmla="*/ 0 h 2074535"/>
              <a:gd name="connsiteX12" fmla="*/ 6665052 w 10323632"/>
              <a:gd name="connsiteY12" fmla="*/ 0 h 2074535"/>
              <a:gd name="connsiteX13" fmla="*/ 7220596 w 10323632"/>
              <a:gd name="connsiteY13" fmla="*/ 0 h 2074535"/>
              <a:gd name="connsiteX14" fmla="*/ 7580065 w 10323632"/>
              <a:gd name="connsiteY14" fmla="*/ 0 h 2074535"/>
              <a:gd name="connsiteX15" fmla="*/ 8135609 w 10323632"/>
              <a:gd name="connsiteY15" fmla="*/ 0 h 2074535"/>
              <a:gd name="connsiteX16" fmla="*/ 8691152 w 10323632"/>
              <a:gd name="connsiteY16" fmla="*/ 0 h 2074535"/>
              <a:gd name="connsiteX17" fmla="*/ 9050622 w 10323632"/>
              <a:gd name="connsiteY17" fmla="*/ 0 h 2074535"/>
              <a:gd name="connsiteX18" fmla="*/ 9508128 w 10323632"/>
              <a:gd name="connsiteY18" fmla="*/ 0 h 2074535"/>
              <a:gd name="connsiteX19" fmla="*/ 10063672 w 10323632"/>
              <a:gd name="connsiteY19" fmla="*/ 0 h 2074535"/>
              <a:gd name="connsiteX20" fmla="*/ 10323632 w 10323632"/>
              <a:gd name="connsiteY20" fmla="*/ 259960 h 2074535"/>
              <a:gd name="connsiteX21" fmla="*/ 10323632 w 10323632"/>
              <a:gd name="connsiteY21" fmla="*/ 762619 h 2074535"/>
              <a:gd name="connsiteX22" fmla="*/ 10323632 w 10323632"/>
              <a:gd name="connsiteY22" fmla="*/ 1311916 h 2074535"/>
              <a:gd name="connsiteX23" fmla="*/ 10323632 w 10323632"/>
              <a:gd name="connsiteY23" fmla="*/ 1814575 h 2074535"/>
              <a:gd name="connsiteX24" fmla="*/ 10063672 w 10323632"/>
              <a:gd name="connsiteY24" fmla="*/ 2074535 h 2074535"/>
              <a:gd name="connsiteX25" fmla="*/ 9312054 w 10323632"/>
              <a:gd name="connsiteY25" fmla="*/ 2074535 h 2074535"/>
              <a:gd name="connsiteX26" fmla="*/ 8560436 w 10323632"/>
              <a:gd name="connsiteY26" fmla="*/ 2074535 h 2074535"/>
              <a:gd name="connsiteX27" fmla="*/ 8102930 w 10323632"/>
              <a:gd name="connsiteY27" fmla="*/ 2074535 h 2074535"/>
              <a:gd name="connsiteX28" fmla="*/ 7743460 w 10323632"/>
              <a:gd name="connsiteY28" fmla="*/ 2074535 h 2074535"/>
              <a:gd name="connsiteX29" fmla="*/ 6893805 w 10323632"/>
              <a:gd name="connsiteY29" fmla="*/ 2074535 h 2074535"/>
              <a:gd name="connsiteX30" fmla="*/ 6338261 w 10323632"/>
              <a:gd name="connsiteY30" fmla="*/ 2074535 h 2074535"/>
              <a:gd name="connsiteX31" fmla="*/ 5782718 w 10323632"/>
              <a:gd name="connsiteY31" fmla="*/ 2074535 h 2074535"/>
              <a:gd name="connsiteX32" fmla="*/ 5129137 w 10323632"/>
              <a:gd name="connsiteY32" fmla="*/ 2074535 h 2074535"/>
              <a:gd name="connsiteX33" fmla="*/ 4279482 w 10323632"/>
              <a:gd name="connsiteY33" fmla="*/ 2074535 h 2074535"/>
              <a:gd name="connsiteX34" fmla="*/ 3723938 w 10323632"/>
              <a:gd name="connsiteY34" fmla="*/ 2074535 h 2074535"/>
              <a:gd name="connsiteX35" fmla="*/ 3070357 w 10323632"/>
              <a:gd name="connsiteY35" fmla="*/ 2074535 h 2074535"/>
              <a:gd name="connsiteX36" fmla="*/ 2514814 w 10323632"/>
              <a:gd name="connsiteY36" fmla="*/ 2074535 h 2074535"/>
              <a:gd name="connsiteX37" fmla="*/ 1861233 w 10323632"/>
              <a:gd name="connsiteY37" fmla="*/ 2074535 h 2074535"/>
              <a:gd name="connsiteX38" fmla="*/ 1109615 w 10323632"/>
              <a:gd name="connsiteY38" fmla="*/ 2074535 h 2074535"/>
              <a:gd name="connsiteX39" fmla="*/ 259960 w 10323632"/>
              <a:gd name="connsiteY39" fmla="*/ 2074535 h 2074535"/>
              <a:gd name="connsiteX40" fmla="*/ 0 w 10323632"/>
              <a:gd name="connsiteY40" fmla="*/ 1814575 h 2074535"/>
              <a:gd name="connsiteX41" fmla="*/ 0 w 10323632"/>
              <a:gd name="connsiteY41" fmla="*/ 1280824 h 2074535"/>
              <a:gd name="connsiteX42" fmla="*/ 0 w 10323632"/>
              <a:gd name="connsiteY42" fmla="*/ 731527 h 2074535"/>
              <a:gd name="connsiteX43" fmla="*/ 0 w 10323632"/>
              <a:gd name="connsiteY43" fmla="*/ 259960 h 20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23632" h="2074535" fill="none" extrusionOk="0">
                <a:moveTo>
                  <a:pt x="0" y="259960"/>
                </a:moveTo>
                <a:cubicBezTo>
                  <a:pt x="-5839" y="104055"/>
                  <a:pt x="104085" y="9681"/>
                  <a:pt x="259960" y="0"/>
                </a:cubicBezTo>
                <a:cubicBezTo>
                  <a:pt x="466416" y="16245"/>
                  <a:pt x="600652" y="-32164"/>
                  <a:pt x="913541" y="0"/>
                </a:cubicBezTo>
                <a:cubicBezTo>
                  <a:pt x="1226430" y="32164"/>
                  <a:pt x="1301995" y="-9544"/>
                  <a:pt x="1469084" y="0"/>
                </a:cubicBezTo>
                <a:cubicBezTo>
                  <a:pt x="1636173" y="9544"/>
                  <a:pt x="1682418" y="-89"/>
                  <a:pt x="1828554" y="0"/>
                </a:cubicBezTo>
                <a:cubicBezTo>
                  <a:pt x="1974690" y="89"/>
                  <a:pt x="2187538" y="-8049"/>
                  <a:pt x="2384098" y="0"/>
                </a:cubicBezTo>
                <a:cubicBezTo>
                  <a:pt x="2580658" y="8049"/>
                  <a:pt x="2688112" y="13131"/>
                  <a:pt x="2841604" y="0"/>
                </a:cubicBezTo>
                <a:cubicBezTo>
                  <a:pt x="2995096" y="-13131"/>
                  <a:pt x="3090211" y="-3770"/>
                  <a:pt x="3201074" y="0"/>
                </a:cubicBezTo>
                <a:cubicBezTo>
                  <a:pt x="3311937" y="3770"/>
                  <a:pt x="3728595" y="11733"/>
                  <a:pt x="4050729" y="0"/>
                </a:cubicBezTo>
                <a:cubicBezTo>
                  <a:pt x="4372863" y="-11733"/>
                  <a:pt x="4507309" y="3911"/>
                  <a:pt x="4704309" y="0"/>
                </a:cubicBezTo>
                <a:cubicBezTo>
                  <a:pt x="4901309" y="-3911"/>
                  <a:pt x="5073261" y="7034"/>
                  <a:pt x="5259853" y="0"/>
                </a:cubicBezTo>
                <a:cubicBezTo>
                  <a:pt x="5446445" y="-7034"/>
                  <a:pt x="5653881" y="20042"/>
                  <a:pt x="6011471" y="0"/>
                </a:cubicBezTo>
                <a:cubicBezTo>
                  <a:pt x="6369061" y="-20042"/>
                  <a:pt x="6507255" y="21536"/>
                  <a:pt x="6665052" y="0"/>
                </a:cubicBezTo>
                <a:cubicBezTo>
                  <a:pt x="6822849" y="-21536"/>
                  <a:pt x="7003129" y="9632"/>
                  <a:pt x="7220596" y="0"/>
                </a:cubicBezTo>
                <a:cubicBezTo>
                  <a:pt x="7438063" y="-9632"/>
                  <a:pt x="7473964" y="16639"/>
                  <a:pt x="7580065" y="0"/>
                </a:cubicBezTo>
                <a:cubicBezTo>
                  <a:pt x="7686166" y="-16639"/>
                  <a:pt x="7883109" y="-8462"/>
                  <a:pt x="8135609" y="0"/>
                </a:cubicBezTo>
                <a:cubicBezTo>
                  <a:pt x="8388109" y="8462"/>
                  <a:pt x="8509816" y="-26582"/>
                  <a:pt x="8691152" y="0"/>
                </a:cubicBezTo>
                <a:cubicBezTo>
                  <a:pt x="8872488" y="26582"/>
                  <a:pt x="8901454" y="-7490"/>
                  <a:pt x="9050622" y="0"/>
                </a:cubicBezTo>
                <a:cubicBezTo>
                  <a:pt x="9199790" y="7490"/>
                  <a:pt x="9348151" y="16189"/>
                  <a:pt x="9508128" y="0"/>
                </a:cubicBezTo>
                <a:cubicBezTo>
                  <a:pt x="9668105" y="-16189"/>
                  <a:pt x="9921903" y="-27494"/>
                  <a:pt x="10063672" y="0"/>
                </a:cubicBezTo>
                <a:cubicBezTo>
                  <a:pt x="10202296" y="-1613"/>
                  <a:pt x="10323531" y="112653"/>
                  <a:pt x="10323632" y="259960"/>
                </a:cubicBezTo>
                <a:cubicBezTo>
                  <a:pt x="10321465" y="369369"/>
                  <a:pt x="10333995" y="645328"/>
                  <a:pt x="10323632" y="762619"/>
                </a:cubicBezTo>
                <a:cubicBezTo>
                  <a:pt x="10313269" y="879910"/>
                  <a:pt x="10308109" y="1064776"/>
                  <a:pt x="10323632" y="1311916"/>
                </a:cubicBezTo>
                <a:cubicBezTo>
                  <a:pt x="10339155" y="1559056"/>
                  <a:pt x="10307124" y="1682836"/>
                  <a:pt x="10323632" y="1814575"/>
                </a:cubicBezTo>
                <a:cubicBezTo>
                  <a:pt x="10321910" y="1954766"/>
                  <a:pt x="10235927" y="2087312"/>
                  <a:pt x="10063672" y="2074535"/>
                </a:cubicBezTo>
                <a:cubicBezTo>
                  <a:pt x="9876063" y="2042728"/>
                  <a:pt x="9561219" y="2060918"/>
                  <a:pt x="9312054" y="2074535"/>
                </a:cubicBezTo>
                <a:cubicBezTo>
                  <a:pt x="9062889" y="2088152"/>
                  <a:pt x="8824456" y="2082439"/>
                  <a:pt x="8560436" y="2074535"/>
                </a:cubicBezTo>
                <a:cubicBezTo>
                  <a:pt x="8296416" y="2066631"/>
                  <a:pt x="8213097" y="2053587"/>
                  <a:pt x="8102930" y="2074535"/>
                </a:cubicBezTo>
                <a:cubicBezTo>
                  <a:pt x="7992763" y="2095483"/>
                  <a:pt x="7848790" y="2088865"/>
                  <a:pt x="7743460" y="2074535"/>
                </a:cubicBezTo>
                <a:cubicBezTo>
                  <a:pt x="7638130" y="2060206"/>
                  <a:pt x="7286330" y="2107417"/>
                  <a:pt x="6893805" y="2074535"/>
                </a:cubicBezTo>
                <a:cubicBezTo>
                  <a:pt x="6501281" y="2041653"/>
                  <a:pt x="6543852" y="2063931"/>
                  <a:pt x="6338261" y="2074535"/>
                </a:cubicBezTo>
                <a:cubicBezTo>
                  <a:pt x="6132670" y="2085139"/>
                  <a:pt x="5917604" y="2069459"/>
                  <a:pt x="5782718" y="2074535"/>
                </a:cubicBezTo>
                <a:cubicBezTo>
                  <a:pt x="5647832" y="2079611"/>
                  <a:pt x="5269704" y="2066034"/>
                  <a:pt x="5129137" y="2074535"/>
                </a:cubicBezTo>
                <a:cubicBezTo>
                  <a:pt x="4988570" y="2083036"/>
                  <a:pt x="4469503" y="2050867"/>
                  <a:pt x="4279482" y="2074535"/>
                </a:cubicBezTo>
                <a:cubicBezTo>
                  <a:pt x="4089462" y="2098203"/>
                  <a:pt x="3991866" y="2081178"/>
                  <a:pt x="3723938" y="2074535"/>
                </a:cubicBezTo>
                <a:cubicBezTo>
                  <a:pt x="3456010" y="2067892"/>
                  <a:pt x="3320697" y="2048787"/>
                  <a:pt x="3070357" y="2074535"/>
                </a:cubicBezTo>
                <a:cubicBezTo>
                  <a:pt x="2820017" y="2100283"/>
                  <a:pt x="2781786" y="2088683"/>
                  <a:pt x="2514814" y="2074535"/>
                </a:cubicBezTo>
                <a:cubicBezTo>
                  <a:pt x="2247842" y="2060387"/>
                  <a:pt x="2182859" y="2075536"/>
                  <a:pt x="1861233" y="2074535"/>
                </a:cubicBezTo>
                <a:cubicBezTo>
                  <a:pt x="1539607" y="2073534"/>
                  <a:pt x="1295109" y="2044337"/>
                  <a:pt x="1109615" y="2074535"/>
                </a:cubicBezTo>
                <a:cubicBezTo>
                  <a:pt x="924121" y="2104733"/>
                  <a:pt x="468249" y="2040331"/>
                  <a:pt x="259960" y="2074535"/>
                </a:cubicBezTo>
                <a:cubicBezTo>
                  <a:pt x="122047" y="2092647"/>
                  <a:pt x="-3510" y="1959150"/>
                  <a:pt x="0" y="1814575"/>
                </a:cubicBezTo>
                <a:cubicBezTo>
                  <a:pt x="26200" y="1664821"/>
                  <a:pt x="-7362" y="1522312"/>
                  <a:pt x="0" y="1280824"/>
                </a:cubicBezTo>
                <a:cubicBezTo>
                  <a:pt x="7362" y="1039336"/>
                  <a:pt x="9708" y="844498"/>
                  <a:pt x="0" y="731527"/>
                </a:cubicBezTo>
                <a:cubicBezTo>
                  <a:pt x="-9708" y="618556"/>
                  <a:pt x="-13790" y="356011"/>
                  <a:pt x="0" y="259960"/>
                </a:cubicBezTo>
                <a:close/>
              </a:path>
              <a:path w="10323632" h="2074535" stroke="0" extrusionOk="0">
                <a:moveTo>
                  <a:pt x="0" y="259960"/>
                </a:moveTo>
                <a:cubicBezTo>
                  <a:pt x="753" y="139410"/>
                  <a:pt x="131554" y="27100"/>
                  <a:pt x="259960" y="0"/>
                </a:cubicBezTo>
                <a:cubicBezTo>
                  <a:pt x="444003" y="12601"/>
                  <a:pt x="697161" y="6266"/>
                  <a:pt x="1011578" y="0"/>
                </a:cubicBezTo>
                <a:cubicBezTo>
                  <a:pt x="1325995" y="-6266"/>
                  <a:pt x="1271750" y="6444"/>
                  <a:pt x="1469084" y="0"/>
                </a:cubicBezTo>
                <a:cubicBezTo>
                  <a:pt x="1666418" y="-6444"/>
                  <a:pt x="1808047" y="15362"/>
                  <a:pt x="1926591" y="0"/>
                </a:cubicBezTo>
                <a:cubicBezTo>
                  <a:pt x="2045135" y="-15362"/>
                  <a:pt x="2431225" y="23924"/>
                  <a:pt x="2678209" y="0"/>
                </a:cubicBezTo>
                <a:cubicBezTo>
                  <a:pt x="2925193" y="-23924"/>
                  <a:pt x="3119671" y="8732"/>
                  <a:pt x="3233753" y="0"/>
                </a:cubicBezTo>
                <a:cubicBezTo>
                  <a:pt x="3347835" y="-8732"/>
                  <a:pt x="3854100" y="25336"/>
                  <a:pt x="4083408" y="0"/>
                </a:cubicBezTo>
                <a:cubicBezTo>
                  <a:pt x="4312716" y="-25336"/>
                  <a:pt x="4623926" y="-22832"/>
                  <a:pt x="4933063" y="0"/>
                </a:cubicBezTo>
                <a:cubicBezTo>
                  <a:pt x="5242200" y="22832"/>
                  <a:pt x="5355982" y="23375"/>
                  <a:pt x="5684681" y="0"/>
                </a:cubicBezTo>
                <a:cubicBezTo>
                  <a:pt x="6013380" y="-23375"/>
                  <a:pt x="5961464" y="8582"/>
                  <a:pt x="6142187" y="0"/>
                </a:cubicBezTo>
                <a:cubicBezTo>
                  <a:pt x="6322910" y="-8582"/>
                  <a:pt x="6366073" y="9091"/>
                  <a:pt x="6501657" y="0"/>
                </a:cubicBezTo>
                <a:cubicBezTo>
                  <a:pt x="6637241" y="-9091"/>
                  <a:pt x="6947061" y="12019"/>
                  <a:pt x="7351312" y="0"/>
                </a:cubicBezTo>
                <a:cubicBezTo>
                  <a:pt x="7755563" y="-12019"/>
                  <a:pt x="7770528" y="3474"/>
                  <a:pt x="8004892" y="0"/>
                </a:cubicBezTo>
                <a:cubicBezTo>
                  <a:pt x="8239256" y="-3474"/>
                  <a:pt x="8370889" y="-31773"/>
                  <a:pt x="8658473" y="0"/>
                </a:cubicBezTo>
                <a:cubicBezTo>
                  <a:pt x="8946057" y="31773"/>
                  <a:pt x="8994128" y="19817"/>
                  <a:pt x="9115980" y="0"/>
                </a:cubicBezTo>
                <a:cubicBezTo>
                  <a:pt x="9237832" y="-19817"/>
                  <a:pt x="9743823" y="353"/>
                  <a:pt x="10063672" y="0"/>
                </a:cubicBezTo>
                <a:cubicBezTo>
                  <a:pt x="10218035" y="2449"/>
                  <a:pt x="10314661" y="113419"/>
                  <a:pt x="10323632" y="259960"/>
                </a:cubicBezTo>
                <a:cubicBezTo>
                  <a:pt x="10332642" y="457343"/>
                  <a:pt x="10309747" y="626520"/>
                  <a:pt x="10323632" y="747073"/>
                </a:cubicBezTo>
                <a:cubicBezTo>
                  <a:pt x="10337517" y="867626"/>
                  <a:pt x="10313483" y="1101565"/>
                  <a:pt x="10323632" y="1296370"/>
                </a:cubicBezTo>
                <a:cubicBezTo>
                  <a:pt x="10333781" y="1491175"/>
                  <a:pt x="10338704" y="1563377"/>
                  <a:pt x="10323632" y="1814575"/>
                </a:cubicBezTo>
                <a:cubicBezTo>
                  <a:pt x="10343879" y="1952641"/>
                  <a:pt x="10221898" y="2081995"/>
                  <a:pt x="10063672" y="2074535"/>
                </a:cubicBezTo>
                <a:cubicBezTo>
                  <a:pt x="9853183" y="2088100"/>
                  <a:pt x="9772279" y="2074764"/>
                  <a:pt x="9606165" y="2074535"/>
                </a:cubicBezTo>
                <a:cubicBezTo>
                  <a:pt x="9440051" y="2074306"/>
                  <a:pt x="9047058" y="2054854"/>
                  <a:pt x="8756510" y="2074535"/>
                </a:cubicBezTo>
                <a:cubicBezTo>
                  <a:pt x="8465963" y="2094216"/>
                  <a:pt x="8336933" y="2073575"/>
                  <a:pt x="8200967" y="2074535"/>
                </a:cubicBezTo>
                <a:cubicBezTo>
                  <a:pt x="8065001" y="2075495"/>
                  <a:pt x="7729216" y="2116308"/>
                  <a:pt x="7351312" y="2074535"/>
                </a:cubicBezTo>
                <a:cubicBezTo>
                  <a:pt x="6973408" y="2032762"/>
                  <a:pt x="6925238" y="2038117"/>
                  <a:pt x="6501657" y="2074535"/>
                </a:cubicBezTo>
                <a:cubicBezTo>
                  <a:pt x="6078077" y="2110953"/>
                  <a:pt x="6084729" y="2054245"/>
                  <a:pt x="5946113" y="2074535"/>
                </a:cubicBezTo>
                <a:cubicBezTo>
                  <a:pt x="5807497" y="2094825"/>
                  <a:pt x="5739072" y="2065714"/>
                  <a:pt x="5586644" y="2074535"/>
                </a:cubicBezTo>
                <a:cubicBezTo>
                  <a:pt x="5434216" y="2083356"/>
                  <a:pt x="5260246" y="2065220"/>
                  <a:pt x="5129137" y="2074535"/>
                </a:cubicBezTo>
                <a:cubicBezTo>
                  <a:pt x="4998028" y="2083850"/>
                  <a:pt x="4896134" y="2059559"/>
                  <a:pt x="4671630" y="2074535"/>
                </a:cubicBezTo>
                <a:cubicBezTo>
                  <a:pt x="4447126" y="2089511"/>
                  <a:pt x="4189485" y="2099878"/>
                  <a:pt x="3920012" y="2074535"/>
                </a:cubicBezTo>
                <a:cubicBezTo>
                  <a:pt x="3650539" y="2049192"/>
                  <a:pt x="3675853" y="2086854"/>
                  <a:pt x="3560543" y="2074535"/>
                </a:cubicBezTo>
                <a:cubicBezTo>
                  <a:pt x="3445233" y="2062216"/>
                  <a:pt x="3326629" y="2078654"/>
                  <a:pt x="3103036" y="2074535"/>
                </a:cubicBezTo>
                <a:cubicBezTo>
                  <a:pt x="2879443" y="2070416"/>
                  <a:pt x="2444086" y="2100651"/>
                  <a:pt x="2253381" y="2074535"/>
                </a:cubicBezTo>
                <a:cubicBezTo>
                  <a:pt x="2062677" y="2048419"/>
                  <a:pt x="2010304" y="2080314"/>
                  <a:pt x="1893912" y="2074535"/>
                </a:cubicBezTo>
                <a:cubicBezTo>
                  <a:pt x="1777520" y="2068756"/>
                  <a:pt x="1665877" y="2080412"/>
                  <a:pt x="1534443" y="2074535"/>
                </a:cubicBezTo>
                <a:cubicBezTo>
                  <a:pt x="1403009" y="2068658"/>
                  <a:pt x="1278101" y="2084592"/>
                  <a:pt x="1174973" y="2074535"/>
                </a:cubicBezTo>
                <a:cubicBezTo>
                  <a:pt x="1071845" y="2064479"/>
                  <a:pt x="594814" y="2085264"/>
                  <a:pt x="259960" y="2074535"/>
                </a:cubicBezTo>
                <a:cubicBezTo>
                  <a:pt x="124399" y="2069662"/>
                  <a:pt x="22938" y="1966790"/>
                  <a:pt x="0" y="1814575"/>
                </a:cubicBezTo>
                <a:cubicBezTo>
                  <a:pt x="-15755" y="1627924"/>
                  <a:pt x="17830" y="1483549"/>
                  <a:pt x="0" y="1296370"/>
                </a:cubicBezTo>
                <a:cubicBezTo>
                  <a:pt x="-17830" y="1109191"/>
                  <a:pt x="17919" y="970525"/>
                  <a:pt x="0" y="778165"/>
                </a:cubicBezTo>
                <a:cubicBezTo>
                  <a:pt x="-17919" y="585805"/>
                  <a:pt x="-19275" y="425059"/>
                  <a:pt x="0" y="259960"/>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mj-lt"/>
                <a:ea typeface="Arial-Rounded" panose="020B0500000000000000" pitchFamily="34" charset="0"/>
                <a:cs typeface="Arial-Rounded" panose="020B0500000000000000" pitchFamily="34" charset="0"/>
              </a:rPr>
              <a:t>Nghe lời Bác, </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srgbClr val="002060"/>
                </a:solidFill>
                <a:latin typeface="+mj-lt"/>
                <a:ea typeface="Arial-Rounded" panose="020B0500000000000000" pitchFamily="34" charset="0"/>
                <a:cs typeface="Arial-Rounded" panose="020B0500000000000000" pitchFamily="34" charset="0"/>
              </a:rPr>
              <a:t> anh chiến sĩ vội quay lại </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srgbClr val="002060"/>
                </a:solidFill>
                <a:latin typeface="+mj-lt"/>
                <a:ea typeface="Arial-Rounded" panose="020B0500000000000000" pitchFamily="34" charset="0"/>
                <a:cs typeface="Arial-Rounded" panose="020B0500000000000000" pitchFamily="34" charset="0"/>
              </a:rPr>
              <a:t> kê hòn </a:t>
            </a:r>
            <a:r>
              <a:rPr lang="vi-VN" sz="4000" b="1" dirty="0" smtClean="0">
                <a:solidFill>
                  <a:srgbClr val="002060"/>
                </a:solidFill>
                <a:latin typeface="+mj-lt"/>
                <a:ea typeface="Arial-Rounded" panose="020B0500000000000000" pitchFamily="34" charset="0"/>
                <a:cs typeface="Arial-Rounded" panose="020B0500000000000000" pitchFamily="34" charset="0"/>
              </a:rPr>
              <a:t>đá</a:t>
            </a:r>
            <a:r>
              <a:rPr lang="en-US" sz="4000" b="1" dirty="0" smtClean="0">
                <a:solidFill>
                  <a:srgbClr val="002060"/>
                </a:solidFill>
                <a:latin typeface="+mj-lt"/>
                <a:ea typeface="Arial-Rounded" panose="020B0500000000000000" pitchFamily="34" charset="0"/>
                <a:cs typeface="Arial-Rounded" panose="020B0500000000000000" pitchFamily="34" charset="0"/>
              </a:rPr>
              <a:t> </a:t>
            </a:r>
            <a:r>
              <a:rPr lang="vi-VN" sz="4000" b="1" dirty="0" smtClean="0">
                <a:solidFill>
                  <a:srgbClr val="002060"/>
                </a:solidFill>
                <a:latin typeface="+mj-lt"/>
                <a:ea typeface="Arial-Rounded" panose="020B0500000000000000" pitchFamily="34" charset="0"/>
                <a:cs typeface="Arial-Rounded" panose="020B0500000000000000" pitchFamily="34" charset="0"/>
              </a:rPr>
              <a:t>cho </a:t>
            </a:r>
            <a:r>
              <a:rPr lang="vi-VN" sz="4000" b="1" dirty="0">
                <a:solidFill>
                  <a:srgbClr val="002060"/>
                </a:solidFill>
                <a:latin typeface="+mj-lt"/>
                <a:ea typeface="Arial-Rounded" panose="020B0500000000000000" pitchFamily="34" charset="0"/>
                <a:cs typeface="Arial-Rounded" panose="020B0500000000000000" pitchFamily="34" charset="0"/>
              </a:rPr>
              <a:t>chắc chắn. </a:t>
            </a:r>
            <a:r>
              <a:rPr lang="vi-VN" sz="4000" b="1" dirty="0">
                <a:solidFill>
                  <a:srgbClr val="FF0000"/>
                </a:solidFill>
                <a:latin typeface="+mj-lt"/>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18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主题​​">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1459</Words>
  <Application>Microsoft Office PowerPoint</Application>
  <PresentationFormat>Widescreen</PresentationFormat>
  <Paragraphs>190</Paragraphs>
  <Slides>30</Slides>
  <Notes>15</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30</vt:i4>
      </vt:variant>
    </vt:vector>
  </HeadingPairs>
  <TitlesOfParts>
    <vt:vector size="50" baseType="lpstr">
      <vt:lpstr>Arial</vt:lpstr>
      <vt:lpstr>Arial-Rounded</vt:lpstr>
      <vt:lpstr>Calibri</vt:lpstr>
      <vt:lpstr>FZHei-B01S</vt:lpstr>
      <vt:lpstr>iCiel Cadena</vt:lpstr>
      <vt:lpstr>iCiel Pony</vt:lpstr>
      <vt:lpstr>inpin heiti</vt:lpstr>
      <vt:lpstr>Times New Roman</vt:lpstr>
      <vt:lpstr>Wingdings</vt:lpstr>
      <vt:lpstr>字魂47号-三分行楷</vt:lpstr>
      <vt:lpstr>字魂73号-江南手书</vt:lpstr>
      <vt:lpstr>字魂80号-萌趣小鱼体</vt:lpstr>
      <vt:lpstr>思源黑体 CN Medium</vt:lpstr>
      <vt:lpstr>等线</vt:lpstr>
      <vt:lpstr>Office 主题​​</vt:lpstr>
      <vt:lpstr>Default Design</vt:lpstr>
      <vt:lpstr>1_Default Design</vt:lpstr>
      <vt:lpstr>2_Default Design</vt:lpstr>
      <vt:lpstr>3_Default Design</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2023-02-01T08:38:48Z</dcterms:created>
  <dcterms:modified xsi:type="dcterms:W3CDTF">2024-05-07T08:27:17Z</dcterms:modified>
</cp:coreProperties>
</file>