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16" r:id="rId3"/>
    <p:sldMasterId id="2147483730" r:id="rId4"/>
    <p:sldMasterId id="2147483744" r:id="rId5"/>
  </p:sldMasterIdLst>
  <p:notesMasterIdLst>
    <p:notesMasterId r:id="rId30"/>
  </p:notesMasterIdLst>
  <p:sldIdLst>
    <p:sldId id="327" r:id="rId6"/>
    <p:sldId id="461" r:id="rId7"/>
    <p:sldId id="462" r:id="rId8"/>
    <p:sldId id="463" r:id="rId9"/>
    <p:sldId id="439" r:id="rId10"/>
    <p:sldId id="427" r:id="rId11"/>
    <p:sldId id="428" r:id="rId12"/>
    <p:sldId id="464" r:id="rId13"/>
    <p:sldId id="465" r:id="rId14"/>
    <p:sldId id="466" r:id="rId15"/>
    <p:sldId id="467" r:id="rId16"/>
    <p:sldId id="468" r:id="rId17"/>
    <p:sldId id="426" r:id="rId18"/>
    <p:sldId id="450" r:id="rId19"/>
    <p:sldId id="451" r:id="rId20"/>
    <p:sldId id="454" r:id="rId21"/>
    <p:sldId id="452" r:id="rId22"/>
    <p:sldId id="470" r:id="rId23"/>
    <p:sldId id="469" r:id="rId24"/>
    <p:sldId id="471" r:id="rId25"/>
    <p:sldId id="433" r:id="rId26"/>
    <p:sldId id="440" r:id="rId27"/>
    <p:sldId id="456" r:id="rId28"/>
    <p:sldId id="457" r:id="rId29"/>
  </p:sldIdLst>
  <p:sldSz cx="16276638" cy="9144000"/>
  <p:notesSz cx="6858000" cy="9144000"/>
  <p:custDataLst>
    <p:tags r:id="rId3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47" d="100"/>
          <a:sy n="47" d="100"/>
        </p:scale>
        <p:origin x="84" y="32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D2EA2-E60C-44E3-1344-C59AE676BAD6}"/>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0B35FFE-340F-28FD-4A21-35626695E97C}"/>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4FAED8E1-7E84-596B-53C0-EE78F55EC2F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720E8FC-8DBE-1461-268A-45D125834F9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FC309217-C70D-C1FC-3CBC-CA4598579922}"/>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41870072"/>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F8612-E303-1944-3FE1-C9C9139B8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B9B89-C4E4-C65C-3906-B0B90AF62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EE5B7-1C5C-EEA4-BF9C-C94369BBA37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714C9DD-7C2B-9DCD-7587-3BB903FD760C}"/>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11BCE962-82CC-77A2-908C-D81EE80E45F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812069"/>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C8B5F-5C4E-319E-C661-36B133ACEB9A}"/>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F78EF3E-6445-D2DD-E9F6-A9A069609DE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E57ADF6-41C2-79F5-D1C0-FF0706919C14}"/>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EAFD475-77E1-2034-335F-D739B865DC2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ED4B72F9-A101-092D-11B1-075183051F2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36237588"/>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0CB1-67F4-C32E-D6B6-5186B8425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952F4A-C2BE-2FC8-9AF6-F70D42244192}"/>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85AD34-2F80-4DCC-FCBF-5219AEE5F3DF}"/>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A80542-3D05-AD5D-E6AF-3CD4395FBE5A}"/>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48A03DAE-6FB5-BBBD-A53D-4D4F7E3B66D6}"/>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EF2E2C13-882B-CA23-C55A-5CB79D26B514}"/>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061589238"/>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D1DE-61EB-D776-0803-65514FB88484}"/>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FE3FC8-0A1D-C856-A853-891CB027E2AB}"/>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DBA688-D750-8CCB-48FE-2A8A7E714BA6}"/>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A8AA85-FA9E-CF93-9EB4-07A8CBDB1F58}"/>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61F108-7762-495C-EFED-FBB9419FBE28}"/>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3ADB8A-A842-D83B-3892-7C10709882DF}"/>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5EAC1F1F-8FCE-AE15-DF0F-FE4227B60605}"/>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54BD0CD0-C457-4765-1E46-14812E0F4A9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79417256"/>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3728B-816B-FF06-B6CF-DF48593E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D405914-B407-3C0B-6CA1-7AA6AE860245}"/>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640F1546-91FA-0759-3DDB-864A0C94762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C71D8611-0571-F2FB-286E-CF342E70A30F}"/>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78205512"/>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CE0059-216E-E5FE-F876-87072FF0FB89}"/>
              </a:ext>
            </a:extLst>
          </p:cNvPr>
          <p:cNvSpPr>
            <a:spLocks noGrp="1"/>
          </p:cNvSpPr>
          <p:nvPr>
            <p:ph type="dt" sz="half" idx="10"/>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DD77B28C-7F03-E364-36E9-77AC75C9F372}"/>
              </a:ext>
            </a:extLst>
          </p:cNvPr>
          <p:cNvSpPr>
            <a:spLocks noGrp="1"/>
          </p:cNvSpPr>
          <p:nvPr>
            <p:ph type="ftr" sz="quarter" idx="11"/>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9E08F34B-65C2-19A0-FDC9-313258932D26}"/>
              </a:ext>
            </a:extLst>
          </p:cNvPr>
          <p:cNvSpPr>
            <a:spLocks noGrp="1"/>
          </p:cNvSpPr>
          <p:nvPr>
            <p:ph type="sldNum" sz="quarter" idx="12"/>
          </p:nvPr>
        </p:nvSpPr>
        <p:spPr/>
        <p:txBody>
          <a:bodyPr/>
          <a:lstStyle/>
          <a:p>
            <a:pPr defTabSz="121917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pPr defTabSz="121917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45872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87881-BA29-4930-28C1-8C7184A821FE}"/>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2FF78934-289F-6807-7077-3A0F1C561E34}"/>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AAB698D-BEFD-A05B-167B-B76CF0326E21}"/>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3FFBA826-CC5B-BC89-FE37-55E2A4FC0832}"/>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56EBE437-03AB-9AA5-130F-20544041843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A749E2D-C239-EEB6-2A8F-E1A6063FED9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30105763"/>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AAF19-17C5-E8FB-0381-AF1872A2A1F7}"/>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3444688-53DB-C6B8-6070-F89BB570DBDD}"/>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AC5ABD63-44AA-A837-95E4-5F7D55C624AD}"/>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C829B2F-111E-EA64-E81E-33F5C593215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6111CEE-FEDC-4A8A-4AA5-77286AEE542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2E18693B-8344-D8F5-B55B-8AD369B80DC0}"/>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03264855"/>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96F44-85F8-92D3-BD7F-8BC7D5FD1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8EB234-566E-1AE8-673E-819AA959E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39E5F5-5FAA-1A46-B9A7-D04EB4FA1CA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232A35E3-81F0-D52C-C31D-2FA56D22E95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930B2803-909A-C541-1CE6-A73634326B6A}"/>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17321"/>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251E17-3019-00FB-D467-397615154780}"/>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DD9ED-3F23-01A1-B28B-4D9DBDBBED9F}"/>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88F30-766E-6DBC-9FC8-61B1261B65B0}"/>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0724404E-6498-1AD8-49B1-C660651E0369}"/>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BF3259-F410-9952-6621-EB10E521B269}"/>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65838508"/>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71431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757259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D2EA2-E60C-44E3-1344-C59AE676BAD6}"/>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0B35FFE-340F-28FD-4A21-35626695E97C}"/>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4FAED8E1-7E84-596B-53C0-EE78F55EC2F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720E8FC-8DBE-1461-268A-45D125834F9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FC309217-C70D-C1FC-3CBC-CA4598579922}"/>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02342994"/>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F8612-E303-1944-3FE1-C9C9139B8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B9B89-C4E4-C65C-3906-B0B90AF62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EE5B7-1C5C-EEA4-BF9C-C94369BBA37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714C9DD-7C2B-9DCD-7587-3BB903FD760C}"/>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11BCE962-82CC-77A2-908C-D81EE80E45F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60850127"/>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C8B5F-5C4E-319E-C661-36B133ACEB9A}"/>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F78EF3E-6445-D2DD-E9F6-A9A069609DE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E57ADF6-41C2-79F5-D1C0-FF0706919C14}"/>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EAFD475-77E1-2034-335F-D739B865DC2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ED4B72F9-A101-092D-11B1-075183051F2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632200928"/>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0CB1-67F4-C32E-D6B6-5186B8425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952F4A-C2BE-2FC8-9AF6-F70D42244192}"/>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85AD34-2F80-4DCC-FCBF-5219AEE5F3DF}"/>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A80542-3D05-AD5D-E6AF-3CD4395FBE5A}"/>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48A03DAE-6FB5-BBBD-A53D-4D4F7E3B66D6}"/>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EF2E2C13-882B-CA23-C55A-5CB79D26B514}"/>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214965325"/>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D1DE-61EB-D776-0803-65514FB88484}"/>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FE3FC8-0A1D-C856-A853-891CB027E2AB}"/>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DBA688-D750-8CCB-48FE-2A8A7E714BA6}"/>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A8AA85-FA9E-CF93-9EB4-07A8CBDB1F58}"/>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61F108-7762-495C-EFED-FBB9419FBE28}"/>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3ADB8A-A842-D83B-3892-7C10709882DF}"/>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5EAC1F1F-8FCE-AE15-DF0F-FE4227B60605}"/>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54BD0CD0-C457-4765-1E46-14812E0F4A9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70513823"/>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3728B-816B-FF06-B6CF-DF48593E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D405914-B407-3C0B-6CA1-7AA6AE860245}"/>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640F1546-91FA-0759-3DDB-864A0C94762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C71D8611-0571-F2FB-286E-CF342E70A30F}"/>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36352722"/>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CE0059-216E-E5FE-F876-87072FF0FB89}"/>
              </a:ext>
            </a:extLst>
          </p:cNvPr>
          <p:cNvSpPr>
            <a:spLocks noGrp="1"/>
          </p:cNvSpPr>
          <p:nvPr>
            <p:ph type="dt" sz="half" idx="10"/>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DD77B28C-7F03-E364-36E9-77AC75C9F372}"/>
              </a:ext>
            </a:extLst>
          </p:cNvPr>
          <p:cNvSpPr>
            <a:spLocks noGrp="1"/>
          </p:cNvSpPr>
          <p:nvPr>
            <p:ph type="ftr" sz="quarter" idx="11"/>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9E08F34B-65C2-19A0-FDC9-313258932D26}"/>
              </a:ext>
            </a:extLst>
          </p:cNvPr>
          <p:cNvSpPr>
            <a:spLocks noGrp="1"/>
          </p:cNvSpPr>
          <p:nvPr>
            <p:ph type="sldNum" sz="quarter" idx="12"/>
          </p:nvPr>
        </p:nvSpPr>
        <p:spPr/>
        <p:txBody>
          <a:bodyPr/>
          <a:lstStyle/>
          <a:p>
            <a:pPr defTabSz="121917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pPr defTabSz="121917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37195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87881-BA29-4930-28C1-8C7184A821FE}"/>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2FF78934-289F-6807-7077-3A0F1C561E34}"/>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AAB698D-BEFD-A05B-167B-B76CF0326E21}"/>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3FFBA826-CC5B-BC89-FE37-55E2A4FC0832}"/>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56EBE437-03AB-9AA5-130F-20544041843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A749E2D-C239-EEB6-2A8F-E1A6063FED9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72747688"/>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AAF19-17C5-E8FB-0381-AF1872A2A1F7}"/>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3444688-53DB-C6B8-6070-F89BB570DBDD}"/>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AC5ABD63-44AA-A837-95E4-5F7D55C624AD}"/>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C829B2F-111E-EA64-E81E-33F5C593215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6111CEE-FEDC-4A8A-4AA5-77286AEE542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2E18693B-8344-D8F5-B55B-8AD369B80DC0}"/>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4339066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96F44-85F8-92D3-BD7F-8BC7D5FD1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8EB234-566E-1AE8-673E-819AA959E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39E5F5-5FAA-1A46-B9A7-D04EB4FA1CA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232A35E3-81F0-D52C-C31D-2FA56D22E95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930B2803-909A-C541-1CE6-A73634326B6A}"/>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19214968"/>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251E17-3019-00FB-D467-397615154780}"/>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DD9ED-3F23-01A1-B28B-4D9DBDBBED9F}"/>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88F30-766E-6DBC-9FC8-61B1261B65B0}"/>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0724404E-6498-1AD8-49B1-C660651E0369}"/>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BF3259-F410-9952-6621-EB10E521B269}"/>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16736195"/>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16871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90474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D2EA2-E60C-44E3-1344-C59AE676BAD6}"/>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0B35FFE-340F-28FD-4A21-35626695E97C}"/>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4FAED8E1-7E84-596B-53C0-EE78F55EC2F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720E8FC-8DBE-1461-268A-45D125834F9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FC309217-C70D-C1FC-3CBC-CA4598579922}"/>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29913940"/>
      </p:ext>
    </p:extLst>
  </p:cSld>
  <p:clrMapOvr>
    <a:masterClrMapping/>
  </p:clrMapOvr>
  <p:hf sldNum="0"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F8612-E303-1944-3FE1-C9C9139B8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B9B89-C4E4-C65C-3906-B0B90AF62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EE5B7-1C5C-EEA4-BF9C-C94369BBA37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714C9DD-7C2B-9DCD-7587-3BB903FD760C}"/>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11BCE962-82CC-77A2-908C-D81EE80E45F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95865449"/>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C8B5F-5C4E-319E-C661-36B133ACEB9A}"/>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F78EF3E-6445-D2DD-E9F6-A9A069609DE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E57ADF6-41C2-79F5-D1C0-FF0706919C14}"/>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EAFD475-77E1-2034-335F-D739B865DC2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ED4B72F9-A101-092D-11B1-075183051F2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12922416"/>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0CB1-67F4-C32E-D6B6-5186B8425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952F4A-C2BE-2FC8-9AF6-F70D42244192}"/>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85AD34-2F80-4DCC-FCBF-5219AEE5F3DF}"/>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A80542-3D05-AD5D-E6AF-3CD4395FBE5A}"/>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48A03DAE-6FB5-BBBD-A53D-4D4F7E3B66D6}"/>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EF2E2C13-882B-CA23-C55A-5CB79D26B514}"/>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098993522"/>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D1DE-61EB-D776-0803-65514FB88484}"/>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FE3FC8-0A1D-C856-A853-891CB027E2AB}"/>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DBA688-D750-8CCB-48FE-2A8A7E714BA6}"/>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A8AA85-FA9E-CF93-9EB4-07A8CBDB1F58}"/>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61F108-7762-495C-EFED-FBB9419FBE28}"/>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3ADB8A-A842-D83B-3892-7C10709882DF}"/>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5EAC1F1F-8FCE-AE15-DF0F-FE4227B60605}"/>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54BD0CD0-C457-4765-1E46-14812E0F4A9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84706402"/>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3728B-816B-FF06-B6CF-DF48593E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D405914-B407-3C0B-6CA1-7AA6AE860245}"/>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640F1546-91FA-0759-3DDB-864A0C94762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C71D8611-0571-F2FB-286E-CF342E70A30F}"/>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90469460"/>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CE0059-216E-E5FE-F876-87072FF0FB89}"/>
              </a:ext>
            </a:extLst>
          </p:cNvPr>
          <p:cNvSpPr>
            <a:spLocks noGrp="1"/>
          </p:cNvSpPr>
          <p:nvPr>
            <p:ph type="dt" sz="half" idx="10"/>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DD77B28C-7F03-E364-36E9-77AC75C9F372}"/>
              </a:ext>
            </a:extLst>
          </p:cNvPr>
          <p:cNvSpPr>
            <a:spLocks noGrp="1"/>
          </p:cNvSpPr>
          <p:nvPr>
            <p:ph type="ftr" sz="quarter" idx="11"/>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9E08F34B-65C2-19A0-FDC9-313258932D26}"/>
              </a:ext>
            </a:extLst>
          </p:cNvPr>
          <p:cNvSpPr>
            <a:spLocks noGrp="1"/>
          </p:cNvSpPr>
          <p:nvPr>
            <p:ph type="sldNum" sz="quarter" idx="12"/>
          </p:nvPr>
        </p:nvSpPr>
        <p:spPr/>
        <p:txBody>
          <a:bodyPr/>
          <a:lstStyle/>
          <a:p>
            <a:pPr defTabSz="121917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pPr defTabSz="121917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5088345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87881-BA29-4930-28C1-8C7184A821FE}"/>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2FF78934-289F-6807-7077-3A0F1C561E34}"/>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AAB698D-BEFD-A05B-167B-B76CF0326E21}"/>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3FFBA826-CC5B-BC89-FE37-55E2A4FC0832}"/>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56EBE437-03AB-9AA5-130F-20544041843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A749E2D-C239-EEB6-2A8F-E1A6063FED9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00094950"/>
      </p:ext>
    </p:extLst>
  </p:cSld>
  <p:clrMapOvr>
    <a:masterClrMapping/>
  </p:clrMapOvr>
  <p:hf sldNum="0" hd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AAF19-17C5-E8FB-0381-AF1872A2A1F7}"/>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3444688-53DB-C6B8-6070-F89BB570DBDD}"/>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AC5ABD63-44AA-A837-95E4-5F7D55C624AD}"/>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C829B2F-111E-EA64-E81E-33F5C593215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6111CEE-FEDC-4A8A-4AA5-77286AEE542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2E18693B-8344-D8F5-B55B-8AD369B80DC0}"/>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1436642"/>
      </p:ext>
    </p:extLst>
  </p:cSld>
  <p:clrMapOvr>
    <a:masterClrMapping/>
  </p:clrMapOvr>
  <p:hf sldNum="0" hd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96F44-85F8-92D3-BD7F-8BC7D5FD1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8EB234-566E-1AE8-673E-819AA959E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39E5F5-5FAA-1A46-B9A7-D04EB4FA1CA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232A35E3-81F0-D52C-C31D-2FA56D22E95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930B2803-909A-C541-1CE6-A73634326B6A}"/>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38273002"/>
      </p:ext>
    </p:extLst>
  </p:cSld>
  <p:clrMapOvr>
    <a:masterClrMapping/>
  </p:clrMapOvr>
  <p:hf sldNum="0" hd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251E17-3019-00FB-D467-397615154780}"/>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DD9ED-3F23-01A1-B28B-4D9DBDBBED9F}"/>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88F30-766E-6DBC-9FC8-61B1261B65B0}"/>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0724404E-6498-1AD8-49B1-C660651E0369}"/>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BF3259-F410-9952-6621-EB10E521B269}"/>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753297403"/>
      </p:ext>
    </p:extLst>
  </p:cSld>
  <p:clrMapOvr>
    <a:masterClrMapping/>
  </p:clrMapOvr>
  <p:hf sldNum="0" hd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79693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191829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D2EA2-E60C-44E3-1344-C59AE676BAD6}"/>
              </a:ext>
            </a:extLst>
          </p:cNvPr>
          <p:cNvSpPr>
            <a:spLocks noGrp="1"/>
          </p:cNvSpPr>
          <p:nvPr>
            <p:ph type="ctrTitle"/>
          </p:nvPr>
        </p:nvSpPr>
        <p:spPr>
          <a:xfrm>
            <a:off x="2034580" y="1496484"/>
            <a:ext cx="12207479"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20B35FFE-340F-28FD-4A21-35626695E97C}"/>
              </a:ext>
            </a:extLst>
          </p:cNvPr>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4FAED8E1-7E84-596B-53C0-EE78F55EC2F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720E8FC-8DBE-1461-268A-45D125834F92}"/>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FC309217-C70D-C1FC-3CBC-CA4598579922}"/>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80869530"/>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8F8612-E303-1944-3FE1-C9C9139B8B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6B9B89-C4E4-C65C-3906-B0B90AF62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0EE5B7-1C5C-EEA4-BF9C-C94369BBA37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A714C9DD-7C2B-9DCD-7587-3BB903FD760C}"/>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11BCE962-82CC-77A2-908C-D81EE80E45F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57310977"/>
      </p:ext>
    </p:extLst>
  </p:cSld>
  <p:clrMapOvr>
    <a:masterClrMapping/>
  </p:clrMapOvr>
  <p:hf sldNum="0"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2C8B5F-5C4E-319E-C661-36B133ACEB9A}"/>
              </a:ext>
            </a:extLst>
          </p:cNvPr>
          <p:cNvSpPr>
            <a:spLocks noGrp="1"/>
          </p:cNvSpPr>
          <p:nvPr>
            <p:ph type="title"/>
          </p:nvPr>
        </p:nvSpPr>
        <p:spPr>
          <a:xfrm>
            <a:off x="1110542" y="2279652"/>
            <a:ext cx="140386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DF78EF3E-6445-D2DD-E9F6-A9A069609DE2}"/>
              </a:ext>
            </a:extLst>
          </p:cNvPr>
          <p:cNvSpPr>
            <a:spLocks noGrp="1"/>
          </p:cNvSpPr>
          <p:nvPr>
            <p:ph type="body" idx="1"/>
          </p:nvPr>
        </p:nvSpPr>
        <p:spPr>
          <a:xfrm>
            <a:off x="1110542" y="6119285"/>
            <a:ext cx="140386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E57ADF6-41C2-79F5-D1C0-FF0706919C14}"/>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DEAFD475-77E1-2034-335F-D739B865DC2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ED4B72F9-A101-092D-11B1-075183051F2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49872708"/>
      </p:ext>
    </p:extLst>
  </p:cSld>
  <p:clrMapOvr>
    <a:masterClrMapping/>
  </p:clrMapOvr>
  <p:hf sldNum="0"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260CB1-67F4-C32E-D6B6-5186B8425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952F4A-C2BE-2FC8-9AF6-F70D42244192}"/>
              </a:ext>
            </a:extLst>
          </p:cNvPr>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185AD34-2F80-4DCC-FCBF-5219AEE5F3DF}"/>
              </a:ext>
            </a:extLst>
          </p:cNvPr>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3A80542-3D05-AD5D-E6AF-3CD4395FBE5A}"/>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48A03DAE-6FB5-BBBD-A53D-4D4F7E3B66D6}"/>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EF2E2C13-882B-CA23-C55A-5CB79D26B514}"/>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22629770"/>
      </p:ext>
    </p:extLst>
  </p:cSld>
  <p:clrMapOvr>
    <a:masterClrMapping/>
  </p:clrMapOvr>
  <p:hf sldNum="0"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5FD1DE-61EB-D776-0803-65514FB88484}"/>
              </a:ext>
            </a:extLst>
          </p:cNvPr>
          <p:cNvSpPr>
            <a:spLocks noGrp="1"/>
          </p:cNvSpPr>
          <p:nvPr>
            <p:ph type="title"/>
          </p:nvPr>
        </p:nvSpPr>
        <p:spPr>
          <a:xfrm>
            <a:off x="1121139" y="486834"/>
            <a:ext cx="140386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FE3FC8-0A1D-C856-A853-891CB027E2AB}"/>
              </a:ext>
            </a:extLst>
          </p:cNvPr>
          <p:cNvSpPr>
            <a:spLocks noGrp="1"/>
          </p:cNvSpPr>
          <p:nvPr>
            <p:ph type="body" idx="1"/>
          </p:nvPr>
        </p:nvSpPr>
        <p:spPr>
          <a:xfrm>
            <a:off x="1121140"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9DBA688-D750-8CCB-48FE-2A8A7E714BA6}"/>
              </a:ext>
            </a:extLst>
          </p:cNvPr>
          <p:cNvSpPr>
            <a:spLocks noGrp="1"/>
          </p:cNvSpPr>
          <p:nvPr>
            <p:ph sz="half" idx="2"/>
          </p:nvPr>
        </p:nvSpPr>
        <p:spPr>
          <a:xfrm>
            <a:off x="1121140"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7A8AA85-FA9E-CF93-9EB4-07A8CBDB1F58}"/>
              </a:ext>
            </a:extLst>
          </p:cNvPr>
          <p:cNvSpPr>
            <a:spLocks noGrp="1"/>
          </p:cNvSpPr>
          <p:nvPr>
            <p:ph type="body" sz="quarter" idx="3"/>
          </p:nvPr>
        </p:nvSpPr>
        <p:spPr>
          <a:xfrm>
            <a:off x="8240048"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161F108-7762-495C-EFED-FBB9419FBE28}"/>
              </a:ext>
            </a:extLst>
          </p:cNvPr>
          <p:cNvSpPr>
            <a:spLocks noGrp="1"/>
          </p:cNvSpPr>
          <p:nvPr>
            <p:ph sz="quarter" idx="4"/>
          </p:nvPr>
        </p:nvSpPr>
        <p:spPr>
          <a:xfrm>
            <a:off x="8240048"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93ADB8A-A842-D83B-3892-7C10709882DF}"/>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8" name="Footer Placeholder 7">
            <a:extLst>
              <a:ext uri="{FF2B5EF4-FFF2-40B4-BE49-F238E27FC236}">
                <a16:creationId xmlns:a16="http://schemas.microsoft.com/office/drawing/2014/main" xmlns="" id="{5EAC1F1F-8FCE-AE15-DF0F-FE4227B60605}"/>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9" name="Slide Number Placeholder 8">
            <a:extLst>
              <a:ext uri="{FF2B5EF4-FFF2-40B4-BE49-F238E27FC236}">
                <a16:creationId xmlns:a16="http://schemas.microsoft.com/office/drawing/2014/main" xmlns="" id="{54BD0CD0-C457-4765-1E46-14812E0F4A97}"/>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6038540"/>
      </p:ext>
    </p:extLst>
  </p:cSld>
  <p:clrMapOvr>
    <a:masterClrMapping/>
  </p:clrMapOvr>
  <p:hf sldNum="0" hd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33728B-816B-FF06-B6CF-DF48593EB8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D405914-B407-3C0B-6CA1-7AA6AE860245}"/>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xmlns="" id="{640F1546-91FA-0759-3DDB-864A0C947628}"/>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xmlns="" id="{C71D8611-0571-F2FB-286E-CF342E70A30F}"/>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63494867"/>
      </p:ext>
    </p:extLst>
  </p:cSld>
  <p:clrMapOvr>
    <a:masterClrMapping/>
  </p:clrMapOvr>
  <p:hf sldNum="0" hd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DCE0059-216E-E5FE-F876-87072FF0FB89}"/>
              </a:ext>
            </a:extLst>
          </p:cNvPr>
          <p:cNvSpPr>
            <a:spLocks noGrp="1"/>
          </p:cNvSpPr>
          <p:nvPr>
            <p:ph type="dt" sz="half" idx="10"/>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xmlns="" id="{DD77B28C-7F03-E364-36E9-77AC75C9F372}"/>
              </a:ext>
            </a:extLst>
          </p:cNvPr>
          <p:cNvSpPr>
            <a:spLocks noGrp="1"/>
          </p:cNvSpPr>
          <p:nvPr>
            <p:ph type="ftr" sz="quarter" idx="11"/>
          </p:nvPr>
        </p:nvSpPr>
        <p:spPr/>
        <p:txBody>
          <a:bodyPr/>
          <a:lstStyle/>
          <a:p>
            <a:pPr defTabSz="1219170" eaLnBrk="1" fontAlgn="auto" hangingPunct="1">
              <a:spcBef>
                <a:spcPts val="0"/>
              </a:spcBef>
              <a:spcAft>
                <a:spcPts val="0"/>
              </a:spcAft>
              <a:defRPr/>
            </a:pPr>
            <a:endParaRPr lang="en-US">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xmlns="" id="{9E08F34B-65C2-19A0-FDC9-313258932D26}"/>
              </a:ext>
            </a:extLst>
          </p:cNvPr>
          <p:cNvSpPr>
            <a:spLocks noGrp="1"/>
          </p:cNvSpPr>
          <p:nvPr>
            <p:ph type="sldNum" sz="quarter" idx="12"/>
          </p:nvPr>
        </p:nvSpPr>
        <p:spPr/>
        <p:txBody>
          <a:bodyPr/>
          <a:lstStyle/>
          <a:p>
            <a:pPr defTabSz="1219170" eaLnBrk="1" fontAlgn="auto" hangingPunct="1">
              <a:spcBef>
                <a:spcPts val="0"/>
              </a:spcBef>
              <a:spcAft>
                <a:spcPts val="0"/>
              </a:spcAft>
              <a:defRPr/>
            </a:pPr>
            <a:fld id="{C38BE4F5-A3A4-4A0F-A638-D990D725B4CA}" type="slidenum">
              <a:rPr lang="en-US" altLang="en-US" smtClean="0">
                <a:solidFill>
                  <a:prstClr val="black">
                    <a:tint val="75000"/>
                  </a:prstClr>
                </a:solidFill>
                <a:latin typeface="Calibri" panose="020F0502020204030204"/>
              </a:rPr>
              <a:pPr defTabSz="1219170" eaLnBrk="1" fontAlgn="auto" hangingPunct="1">
                <a:spcBef>
                  <a:spcPts val="0"/>
                </a:spcBef>
                <a:spcAft>
                  <a:spcPts val="0"/>
                </a:spcAft>
                <a:defRPr/>
              </a:pPr>
              <a:t>‹#›</a:t>
            </a:fld>
            <a:endParaRPr lang="en-US" alt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1124839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87881-BA29-4930-28C1-8C7184A821FE}"/>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2FF78934-289F-6807-7077-3A0F1C561E34}"/>
              </a:ext>
            </a:extLst>
          </p:cNvPr>
          <p:cNvSpPr>
            <a:spLocks noGrp="1"/>
          </p:cNvSpPr>
          <p:nvPr>
            <p:ph idx="1"/>
          </p:nvPr>
        </p:nvSpPr>
        <p:spPr>
          <a:xfrm>
            <a:off x="6919691" y="1316567"/>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AAB698D-BEFD-A05B-167B-B76CF0326E21}"/>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3FFBA826-CC5B-BC89-FE37-55E2A4FC0832}"/>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56EBE437-03AB-9AA5-130F-205440418430}"/>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FA749E2D-C239-EEB6-2A8F-E1A6063FED9C}"/>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270198924"/>
      </p:ext>
    </p:extLst>
  </p:cSld>
  <p:clrMapOvr>
    <a:masterClrMapping/>
  </p:clrMapOvr>
  <p:hf sldNum="0"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AAF19-17C5-E8FB-0381-AF1872A2A1F7}"/>
              </a:ext>
            </a:extLst>
          </p:cNvPr>
          <p:cNvSpPr>
            <a:spLocks noGrp="1"/>
          </p:cNvSpPr>
          <p:nvPr>
            <p:ph type="title"/>
          </p:nvPr>
        </p:nvSpPr>
        <p:spPr>
          <a:xfrm>
            <a:off x="1121140" y="609600"/>
            <a:ext cx="5249639"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3444688-53DB-C6B8-6070-F89BB570DBDD}"/>
              </a:ext>
            </a:extLst>
          </p:cNvPr>
          <p:cNvSpPr>
            <a:spLocks noGrp="1"/>
          </p:cNvSpPr>
          <p:nvPr>
            <p:ph type="pic" idx="1"/>
          </p:nvPr>
        </p:nvSpPr>
        <p:spPr>
          <a:xfrm>
            <a:off x="6919691" y="1316567"/>
            <a:ext cx="8240048"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AC5ABD63-44AA-A837-95E4-5F7D55C624AD}"/>
              </a:ext>
            </a:extLst>
          </p:cNvPr>
          <p:cNvSpPr>
            <a:spLocks noGrp="1"/>
          </p:cNvSpPr>
          <p:nvPr>
            <p:ph type="body" sz="half" idx="2"/>
          </p:nvPr>
        </p:nvSpPr>
        <p:spPr>
          <a:xfrm>
            <a:off x="1121140"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C829B2F-111E-EA64-E81E-33F5C593215D}"/>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xmlns="" id="{76111CEE-FEDC-4A8A-4AA5-77286AEE542E}"/>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xmlns="" id="{2E18693B-8344-D8F5-B55B-8AD369B80DC0}"/>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2754904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996F44-85F8-92D3-BD7F-8BC7D5FD1D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C8EB234-566E-1AE8-673E-819AA959EF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39E5F5-5FAA-1A46-B9A7-D04EB4FA1CA3}"/>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232A35E3-81F0-D52C-C31D-2FA56D22E954}"/>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930B2803-909A-C541-1CE6-A73634326B6A}"/>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094071874"/>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251E17-3019-00FB-D467-397615154780}"/>
              </a:ext>
            </a:extLst>
          </p:cNvPr>
          <p:cNvSpPr>
            <a:spLocks noGrp="1"/>
          </p:cNvSpPr>
          <p:nvPr>
            <p:ph type="title" orient="vert"/>
          </p:nvPr>
        </p:nvSpPr>
        <p:spPr>
          <a:xfrm>
            <a:off x="11647969" y="486834"/>
            <a:ext cx="350965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DD9ED-3F23-01A1-B28B-4D9DBDBBED9F}"/>
              </a:ext>
            </a:extLst>
          </p:cNvPr>
          <p:cNvSpPr>
            <a:spLocks noGrp="1"/>
          </p:cNvSpPr>
          <p:nvPr>
            <p:ph type="body" orient="vert" idx="1"/>
          </p:nvPr>
        </p:nvSpPr>
        <p:spPr>
          <a:xfrm>
            <a:off x="1119019"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88F30-766E-6DBC-9FC8-61B1261B65B0}"/>
              </a:ext>
            </a:extLst>
          </p:cNvPr>
          <p:cNvSpPr>
            <a:spLocks noGrp="1"/>
          </p:cNvSpPr>
          <p:nvPr>
            <p:ph type="dt" sz="half" idx="10"/>
          </p:nvPr>
        </p:nvSpPr>
        <p:spPr/>
        <p:txBody>
          <a:body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0724404E-6498-1AD8-49B1-C660651E0369}"/>
              </a:ext>
            </a:extLst>
          </p:cNvPr>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42BF3259-F410-9952-6621-EB10E521B269}"/>
              </a:ext>
            </a:extLst>
          </p:cNvPr>
          <p:cNvSpPr>
            <a:spLocks noGrp="1"/>
          </p:cNvSpPr>
          <p:nvPr>
            <p:ph type="sldNum" sz="quarter" idx="12"/>
          </p:nvPr>
        </p:nvSpPr>
        <p:spPr/>
        <p:txBody>
          <a:body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656296607"/>
      </p:ext>
    </p:extLst>
  </p:cSld>
  <p:clrMapOvr>
    <a:masterClrMapping/>
  </p:clrMapOvr>
  <p:hf sldNum="0" hdr="0" dt="0"/>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783328" y="858090"/>
            <a:ext cx="12709982"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895904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773315"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1281625" y="858096"/>
            <a:ext cx="13713388" cy="1018133"/>
          </a:xfrm>
          <a:prstGeom prst="rect">
            <a:avLst/>
          </a:prstGeom>
        </p:spPr>
        <p:txBody>
          <a:bodyPr spcFirstLastPara="1">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8420143" y="2543734"/>
            <a:ext cx="6059950" cy="5074133"/>
          </a:xfrm>
          <a:prstGeom prst="rect">
            <a:avLst/>
          </a:prstGeom>
        </p:spPr>
        <p:txBody>
          <a:bodyPr spcFirstLastPara="1" lIns="0" rIns="0" anchor="ctr">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14766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CAF693-4B16-6376-1193-0E0385FE5EFF}"/>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BA6C61-E4A2-6CEA-A5DD-745E43E3C733}"/>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AA64E1-A800-7F5A-76F5-6807F116412C}"/>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A09268B-B575-C48B-4FB6-413D26A70BDE}"/>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CFB386E7-40D1-CE3B-B886-9E111B95D70C}"/>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3587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CAF693-4B16-6376-1193-0E0385FE5EFF}"/>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BA6C61-E4A2-6CEA-A5DD-745E43E3C733}"/>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AA64E1-A800-7F5A-76F5-6807F116412C}"/>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A09268B-B575-C48B-4FB6-413D26A70BDE}"/>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CFB386E7-40D1-CE3B-B886-9E111B95D70C}"/>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0696197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CAF693-4B16-6376-1193-0E0385FE5EFF}"/>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BA6C61-E4A2-6CEA-A5DD-745E43E3C733}"/>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AA64E1-A800-7F5A-76F5-6807F116412C}"/>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A09268B-B575-C48B-4FB6-413D26A70BDE}"/>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CFB386E7-40D1-CE3B-B886-9E111B95D70C}"/>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013150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ACAF693-4B16-6376-1193-0E0385FE5EFF}"/>
              </a:ext>
            </a:extLst>
          </p:cNvPr>
          <p:cNvSpPr>
            <a:spLocks noGrp="1"/>
          </p:cNvSpPr>
          <p:nvPr>
            <p:ph type="title"/>
          </p:nvPr>
        </p:nvSpPr>
        <p:spPr>
          <a:xfrm>
            <a:off x="1119019" y="486834"/>
            <a:ext cx="140386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BA6C61-E4A2-6CEA-A5DD-745E43E3C733}"/>
              </a:ext>
            </a:extLst>
          </p:cNvPr>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AA64E1-A800-7F5A-76F5-6807F116412C}"/>
              </a:ext>
            </a:extLst>
          </p:cNvPr>
          <p:cNvSpPr>
            <a:spLocks noGrp="1"/>
          </p:cNvSpPr>
          <p:nvPr>
            <p:ph type="dt" sz="half" idx="2"/>
          </p:nvPr>
        </p:nvSpPr>
        <p:spPr>
          <a:xfrm>
            <a:off x="1119019" y="8475134"/>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C78F32D5-C7CD-4288-91EB-2217A2FE5B4A}" type="datetimeFigureOut">
              <a:rPr lang="en-US" smtClean="0">
                <a:solidFill>
                  <a:prstClr val="black">
                    <a:tint val="75000"/>
                  </a:prstClr>
                </a:solidFill>
                <a:latin typeface="Calibri" panose="020F0502020204030204"/>
              </a:rPr>
              <a:pPr defTabSz="1219170" eaLnBrk="1" fontAlgn="auto" hangingPunct="1">
                <a:spcBef>
                  <a:spcPts val="0"/>
                </a:spcBef>
                <a:spcAft>
                  <a:spcPts val="0"/>
                </a:spcAft>
              </a:pPr>
              <a:t>7/5/2024</a:t>
            </a:fld>
            <a:endParaRPr lang="en-US">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xmlns="" id="{5A09268B-B575-C48B-4FB6-413D26A70BDE}"/>
              </a:ext>
            </a:extLst>
          </p:cNvPr>
          <p:cNvSpPr>
            <a:spLocks noGrp="1"/>
          </p:cNvSpPr>
          <p:nvPr>
            <p:ph type="ftr" sz="quarter" idx="3"/>
          </p:nvPr>
        </p:nvSpPr>
        <p:spPr>
          <a:xfrm>
            <a:off x="5391637" y="8475134"/>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xmlns="" id="{CFB386E7-40D1-CE3B-B886-9E111B95D70C}"/>
              </a:ext>
            </a:extLst>
          </p:cNvPr>
          <p:cNvSpPr>
            <a:spLocks noGrp="1"/>
          </p:cNvSpPr>
          <p:nvPr>
            <p:ph type="sldNum" sz="quarter" idx="4"/>
          </p:nvPr>
        </p:nvSpPr>
        <p:spPr>
          <a:xfrm>
            <a:off x="11495375" y="8475134"/>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CDB6E931-8446-45EA-AA26-A6FC00EEE715}" type="slidenum">
              <a:rPr lang="en-US" smtClean="0">
                <a:solidFill>
                  <a:prstClr val="black">
                    <a:tint val="75000"/>
                  </a:prstClr>
                </a:solidFill>
                <a:latin typeface="Calibri" panose="020F0502020204030204"/>
              </a:rPr>
              <a:pPr defTabSz="1219170"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603918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1.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SỐ 2 TÂY GIANG</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145856" y="3870025"/>
            <a:ext cx="12279703"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23: HAI BÀ TRƯNG(T1,2)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a:solidFill>
                  <a:srgbClr val="FF0066"/>
                </a:solidFill>
                <a:latin typeface="Times New Roman" pitchFamily="18" charset="0"/>
              </a:rPr>
              <a:t>viên</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Lê</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Hải</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3A</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319" y="533400"/>
            <a:ext cx="6781800" cy="4495800"/>
          </a:xfrm>
          <a:prstGeom prst="rect">
            <a:avLst/>
          </a:prstGeom>
        </p:spPr>
      </p:pic>
      <p:pic>
        <p:nvPicPr>
          <p:cNvPr id="5" name="Picture 4"/>
          <p:cNvPicPr>
            <a:picLocks noChangeAspect="1"/>
          </p:cNvPicPr>
          <p:nvPr/>
        </p:nvPicPr>
        <p:blipFill>
          <a:blip r:embed="rId3"/>
          <a:stretch>
            <a:fillRect/>
          </a:stretch>
        </p:blipFill>
        <p:spPr>
          <a:xfrm>
            <a:off x="7985919" y="762000"/>
            <a:ext cx="7315200" cy="4876800"/>
          </a:xfrm>
          <a:prstGeom prst="rect">
            <a:avLst/>
          </a:prstGeom>
        </p:spPr>
      </p:pic>
      <p:pic>
        <p:nvPicPr>
          <p:cNvPr id="6" name="Picture 5"/>
          <p:cNvPicPr>
            <a:picLocks noChangeAspect="1"/>
          </p:cNvPicPr>
          <p:nvPr/>
        </p:nvPicPr>
        <p:blipFill>
          <a:blip r:embed="rId4"/>
          <a:stretch>
            <a:fillRect/>
          </a:stretch>
        </p:blipFill>
        <p:spPr>
          <a:xfrm>
            <a:off x="4525719" y="5251938"/>
            <a:ext cx="6286500" cy="3886200"/>
          </a:xfrm>
          <a:prstGeom prst="rect">
            <a:avLst/>
          </a:prstGeom>
        </p:spPr>
      </p:pic>
    </p:spTree>
    <p:extLst>
      <p:ext uri="{BB962C8B-B14F-4D97-AF65-F5344CB8AC3E}">
        <p14:creationId xmlns:p14="http://schemas.microsoft.com/office/powerpoint/2010/main" val="60981027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919" y="152400"/>
            <a:ext cx="6705600" cy="8382000"/>
          </a:xfrm>
          <a:prstGeom prst="rect">
            <a:avLst/>
          </a:prstGeom>
        </p:spPr>
      </p:pic>
      <p:pic>
        <p:nvPicPr>
          <p:cNvPr id="5" name="Picture 4"/>
          <p:cNvPicPr>
            <a:picLocks noChangeAspect="1"/>
          </p:cNvPicPr>
          <p:nvPr/>
        </p:nvPicPr>
        <p:blipFill>
          <a:blip r:embed="rId3"/>
          <a:stretch>
            <a:fillRect/>
          </a:stretch>
        </p:blipFill>
        <p:spPr>
          <a:xfrm>
            <a:off x="7300119" y="304800"/>
            <a:ext cx="8610600" cy="8229600"/>
          </a:xfrm>
          <a:prstGeom prst="rect">
            <a:avLst/>
          </a:prstGeom>
        </p:spPr>
      </p:pic>
    </p:spTree>
    <p:extLst>
      <p:ext uri="{BB962C8B-B14F-4D97-AF65-F5344CB8AC3E}">
        <p14:creationId xmlns:p14="http://schemas.microsoft.com/office/powerpoint/2010/main" val="126366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4519" y="457200"/>
            <a:ext cx="7143750" cy="7772400"/>
          </a:xfrm>
          <a:prstGeom prst="rect">
            <a:avLst/>
          </a:prstGeom>
        </p:spPr>
      </p:pic>
      <p:pic>
        <p:nvPicPr>
          <p:cNvPr id="5" name="Picture 4"/>
          <p:cNvPicPr>
            <a:picLocks noChangeAspect="1"/>
          </p:cNvPicPr>
          <p:nvPr/>
        </p:nvPicPr>
        <p:blipFill>
          <a:blip r:embed="rId3"/>
          <a:stretch>
            <a:fillRect/>
          </a:stretch>
        </p:blipFill>
        <p:spPr>
          <a:xfrm>
            <a:off x="8062119" y="457200"/>
            <a:ext cx="7772400" cy="7543800"/>
          </a:xfrm>
          <a:prstGeom prst="rect">
            <a:avLst/>
          </a:prstGeom>
        </p:spPr>
      </p:pic>
    </p:spTree>
    <p:extLst>
      <p:ext uri="{BB962C8B-B14F-4D97-AF65-F5344CB8AC3E}">
        <p14:creationId xmlns:p14="http://schemas.microsoft.com/office/powerpoint/2010/main" val="3849323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Tìm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chi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cho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thấy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tội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ác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giặc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ngoại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xâm</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579578" y="4207497"/>
            <a:ext cx="10210801" cy="3170099"/>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Thẳng tay chém giết dân lành, cướp hết ruộng nương màu mỡ, bắt dân ta lên rừng săn thú lạ, xuống biển mò ngọc trai, khiến bao người bị thiệt mạng vì hổ báo, cá sấu, thuồng luồng, </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huở</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xưa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goại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xâm</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itchFamily="18" charset="0"/>
                <a:cs typeface="Times New Roman" pitchFamily="18" charset="0"/>
              </a:rPr>
              <a:t>x</a:t>
            </a:r>
            <a:r>
              <a:rPr lang="en-US" sz="4000" b="1" i="1" dirty="0" err="1" smtClean="0">
                <a:solidFill>
                  <a:srgbClr val="0000FF"/>
                </a:solidFill>
                <a:latin typeface="Times New Roman" pitchFamily="18" charset="0"/>
                <a:cs typeface="Times New Roman" pitchFamily="18" charset="0"/>
              </a:rPr>
              <a:t>úm</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ngút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trời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võ</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nghệ</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rẩy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quân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g</a:t>
            </a:r>
            <a:r>
              <a:rPr lang="en-US" sz="4000" b="1" i="1" dirty="0" err="1" smtClean="0">
                <a:solidFill>
                  <a:srgbClr val="0000CC"/>
                </a:solidFill>
                <a:latin typeface="Times New Roman" pitchFamily="18" charset="0"/>
                <a:cs typeface="Times New Roman" pitchFamily="18" charset="0"/>
              </a:rPr>
              <a:t>iáp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phục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Hãy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thiệu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Hai </a:t>
            </a:r>
            <a:r>
              <a:rPr lang="en-US" sz="3600" b="1" dirty="0" err="1" smtClean="0">
                <a:solidFill>
                  <a:srgbClr val="FF0000"/>
                </a:solidFill>
                <a:latin typeface="Times New Roman" pitchFamily="18" charset="0"/>
                <a:cs typeface="Times New Roman" pitchFamily="18" charset="0"/>
              </a:rPr>
              <a:t>Bà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Trưng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11167" y="3421244"/>
            <a:ext cx="10210801" cy="1938992"/>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Hai </a:t>
            </a:r>
            <a:r>
              <a:rPr lang="en-US" sz="4000" b="1" dirty="0" err="1">
                <a:solidFill>
                  <a:srgbClr val="0000CC"/>
                </a:solidFill>
                <a:latin typeface="Times New Roman" panose="02020603050405020304" pitchFamily="18" charset="0"/>
                <a:cs typeface="Times New Roman" panose="02020603050405020304" pitchFamily="18" charset="0"/>
              </a:rPr>
              <a:t>Bà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Trưng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quê</a:t>
            </a:r>
            <a:r>
              <a:rPr lang="en-US" sz="4000" b="1" dirty="0">
                <a:solidFill>
                  <a:srgbClr val="0000CC"/>
                </a:solidFill>
                <a:latin typeface="Times New Roman" panose="02020603050405020304" pitchFamily="18" charset="0"/>
                <a:cs typeface="Times New Roman" panose="02020603050405020304" pitchFamily="18" charset="0"/>
              </a:rPr>
              <a:t> ở </a:t>
            </a:r>
            <a:r>
              <a:rPr lang="en-US" sz="4000" b="1" dirty="0" err="1">
                <a:solidFill>
                  <a:srgbClr val="0000CC"/>
                </a:solidFill>
                <a:latin typeface="Times New Roman" panose="02020603050405020304" pitchFamily="18" charset="0"/>
                <a:cs typeface="Times New Roman" panose="02020603050405020304" pitchFamily="18" charset="0"/>
              </a:rPr>
              <a:t>huyện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Mê</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Linh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giỏi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võ</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nghệ</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và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có</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chí</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hướng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giành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 non </a:t>
            </a:r>
            <a:r>
              <a:rPr lang="en-US" sz="4000" b="1" dirty="0" err="1">
                <a:solidFill>
                  <a:srgbClr val="0000CC"/>
                </a:solidFill>
                <a:latin typeface="Times New Roman" panose="02020603050405020304" pitchFamily="18" charset="0"/>
                <a:cs typeface="Times New Roman" panose="02020603050405020304" pitchFamily="18" charset="0"/>
              </a:rPr>
              <a:t>sông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đất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nước</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huở</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xưa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goại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xâm</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itchFamily="18" charset="0"/>
                <a:cs typeface="Times New Roman" pitchFamily="18" charset="0"/>
              </a:rPr>
              <a:t>x</a:t>
            </a:r>
            <a:r>
              <a:rPr lang="en-US" sz="4000" b="1" i="1" dirty="0" err="1" smtClean="0">
                <a:solidFill>
                  <a:srgbClr val="0000FF"/>
                </a:solidFill>
                <a:latin typeface="Times New Roman" pitchFamily="18" charset="0"/>
                <a:cs typeface="Times New Roman" pitchFamily="18" charset="0"/>
              </a:rPr>
              <a:t>úm</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ngút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trời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võ</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nghệ</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rẩy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quân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g</a:t>
            </a:r>
            <a:r>
              <a:rPr lang="en-US" sz="4000" b="1" i="1" dirty="0" err="1" smtClean="0">
                <a:solidFill>
                  <a:srgbClr val="0000CC"/>
                </a:solidFill>
                <a:latin typeface="Times New Roman" pitchFamily="18" charset="0"/>
                <a:cs typeface="Times New Roman" pitchFamily="18" charset="0"/>
              </a:rPr>
              <a:t>iáp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phục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Rectangle 32"/>
          <p:cNvSpPr/>
          <p:nvPr/>
        </p:nvSpPr>
        <p:spPr>
          <a:xfrm>
            <a:off x="5629419" y="5410200"/>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3: Theo </a:t>
            </a:r>
            <a:r>
              <a:rPr lang="en-US" sz="3600" b="1" dirty="0" err="1" smtClean="0">
                <a:solidFill>
                  <a:srgbClr val="FF0000"/>
                </a:solidFill>
                <a:latin typeface="Times New Roman" pitchFamily="18" charset="0"/>
                <a:cs typeface="Times New Roman" pitchFamily="18" charset="0"/>
              </a:rPr>
              <a:t>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sao</a:t>
            </a:r>
            <a:r>
              <a:rPr lang="en-US" sz="3600" b="1" dirty="0" smtClean="0">
                <a:solidFill>
                  <a:srgbClr val="FF0000"/>
                </a:solidFill>
                <a:latin typeface="Times New Roman" pitchFamily="18" charset="0"/>
                <a:cs typeface="Times New Roman" pitchFamily="18" charset="0"/>
              </a:rPr>
              <a:t> Hai </a:t>
            </a:r>
            <a:r>
              <a:rPr lang="en-US" sz="3600" b="1" dirty="0" err="1" smtClean="0">
                <a:solidFill>
                  <a:srgbClr val="FF0000"/>
                </a:solidFill>
                <a:latin typeface="Times New Roman" pitchFamily="18" charset="0"/>
                <a:cs typeface="Times New Roman" pitchFamily="18" charset="0"/>
              </a:rPr>
              <a:t>Bà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Trưng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cờ</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khởi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5629419" y="6764238"/>
            <a:ext cx="10210801" cy="1938992"/>
          </a:xfrm>
          <a:prstGeom prst="rect">
            <a:avLst/>
          </a:prstGeom>
        </p:spPr>
        <p:txBody>
          <a:bodyPr wrap="square">
            <a:spAutoFit/>
          </a:bodyPr>
          <a:lstStyle/>
          <a:p>
            <a:pPr algn="just"/>
            <a:r>
              <a:rPr lang="nl-NL" sz="4000" b="1" dirty="0">
                <a:solidFill>
                  <a:srgbClr val="0000CC"/>
                </a:solidFill>
                <a:latin typeface="Times New Roman" panose="02020603050405020304" pitchFamily="18" charset="0"/>
                <a:cs typeface="Times New Roman" panose="02020603050405020304" pitchFamily="18" charset="0"/>
              </a:rPr>
              <a:t>+ </a:t>
            </a:r>
            <a:r>
              <a:rPr lang="en-US" sz="4000" b="1" dirty="0">
                <a:solidFill>
                  <a:srgbClr val="0000CC"/>
                </a:solidFill>
                <a:latin typeface="Times New Roman" panose="02020603050405020304" pitchFamily="18" charset="0"/>
                <a:cs typeface="Times New Roman" panose="02020603050405020304" pitchFamily="18" charset="0"/>
              </a:rPr>
              <a:t>Hai </a:t>
            </a:r>
            <a:r>
              <a:rPr lang="en-US" sz="4000" b="1" dirty="0" err="1">
                <a:solidFill>
                  <a:srgbClr val="0000CC"/>
                </a:solidFill>
                <a:latin typeface="Times New Roman" panose="02020603050405020304" pitchFamily="18" charset="0"/>
                <a:cs typeface="Times New Roman" panose="02020603050405020304" pitchFamily="18" charset="0"/>
              </a:rPr>
              <a:t>Bà</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Trưng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phất</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cờ</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khởi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nghĩa</a:t>
            </a:r>
            <a:r>
              <a:rPr lang="nl-NL" sz="4000" b="1" dirty="0">
                <a:solidFill>
                  <a:srgbClr val="0000CC"/>
                </a:solidFill>
                <a:latin typeface="Times New Roman" panose="02020603050405020304" pitchFamily="18" charset="0"/>
                <a:cs typeface="Times New Roman" panose="02020603050405020304" pitchFamily="18" charset="0"/>
              </a:rPr>
              <a:t> vì hai bà căm thù bọn giặc hung ác, muốn </a:t>
            </a:r>
            <a:r>
              <a:rPr lang="en-US" sz="4000" b="1" dirty="0" err="1">
                <a:solidFill>
                  <a:srgbClr val="0000CC"/>
                </a:solidFill>
                <a:latin typeface="Times New Roman" panose="02020603050405020304" pitchFamily="18" charset="0"/>
                <a:cs typeface="Times New Roman" panose="02020603050405020304" pitchFamily="18" charset="0"/>
              </a:rPr>
              <a:t>giành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lại</a:t>
            </a:r>
            <a:r>
              <a:rPr lang="en-US" sz="4000" b="1" dirty="0">
                <a:solidFill>
                  <a:srgbClr val="0000CC"/>
                </a:solidFill>
                <a:latin typeface="Times New Roman" panose="02020603050405020304" pitchFamily="18" charset="0"/>
                <a:cs typeface="Times New Roman" panose="02020603050405020304" pitchFamily="18" charset="0"/>
              </a:rPr>
              <a:t> non song, </a:t>
            </a:r>
            <a:r>
              <a:rPr lang="en-US" sz="4000" b="1" dirty="0" err="1">
                <a:solidFill>
                  <a:srgbClr val="0000CC"/>
                </a:solidFill>
                <a:latin typeface="Times New Roman" panose="02020603050405020304" pitchFamily="18" charset="0"/>
                <a:cs typeface="Times New Roman" panose="02020603050405020304" pitchFamily="18" charset="0"/>
              </a:rPr>
              <a:t>cứu</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dân</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chúng</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khỏi</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ách</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nô</a:t>
            </a:r>
            <a:r>
              <a:rPr lang="en-US" sz="4000" b="1" dirty="0">
                <a:solidFill>
                  <a:srgbClr val="0000CC"/>
                </a:solidFill>
                <a:latin typeface="Times New Roman" panose="02020603050405020304" pitchFamily="18" charset="0"/>
                <a:cs typeface="Times New Roman" panose="02020603050405020304" pitchFamily="18" charset="0"/>
              </a:rPr>
              <a:t> </a:t>
            </a:r>
            <a:r>
              <a:rPr lang="en-US" sz="4000" b="1" dirty="0" err="1">
                <a:solidFill>
                  <a:srgbClr val="0000CC"/>
                </a:solidFill>
                <a:latin typeface="Times New Roman" panose="02020603050405020304" pitchFamily="18" charset="0"/>
                <a:cs typeface="Times New Roman" panose="02020603050405020304" pitchFamily="18" charset="0"/>
              </a:rPr>
              <a:t>lệ</a:t>
            </a:r>
            <a:r>
              <a:rPr lang="en-US" sz="4000" b="1" dirty="0">
                <a:solidFill>
                  <a:srgbClr val="0000CC"/>
                </a:solidFill>
                <a:latin typeface="Times New Roman" panose="02020603050405020304" pitchFamily="18" charset="0"/>
                <a:cs typeface="Times New Roman" panose="02020603050405020304" pitchFamily="18" charset="0"/>
              </a:rPr>
              <a:t>, …</a:t>
            </a:r>
            <a:r>
              <a:rPr lang="nl-NL" sz="4000" b="1" dirty="0">
                <a:solidFill>
                  <a:srgbClr val="0000CC"/>
                </a:solidFill>
                <a:latin typeface="Times New Roman" panose="02020603050405020304" pitchFamily="18" charset="0"/>
                <a:cs typeface="Times New Roman" panose="02020603050405020304" pitchFamily="18" charset="0"/>
              </a:rPr>
              <a:t>.  </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964574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938992"/>
          </a:xfrm>
          <a:prstGeom prst="rect">
            <a:avLst/>
          </a:prstGeom>
        </p:spPr>
        <p:txBody>
          <a:bodyPr wrap="square">
            <a:spAutoFit/>
          </a:bodyPr>
          <a:lstStyle/>
          <a:p>
            <a:pPr algn="just"/>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Hình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ảnh</a:t>
            </a:r>
            <a:r>
              <a:rPr lang="en-US" sz="4000" b="1" dirty="0" smtClean="0">
                <a:solidFill>
                  <a:srgbClr val="FF0000"/>
                </a:solidFill>
                <a:latin typeface="Times New Roman" pitchFamily="18" charset="0"/>
                <a:cs typeface="Times New Roman" pitchFamily="18" charset="0"/>
              </a:rPr>
              <a:t> Hai </a:t>
            </a:r>
            <a:r>
              <a:rPr lang="en-US" sz="4000" b="1" dirty="0" err="1" smtClean="0">
                <a:solidFill>
                  <a:srgbClr val="FF0000"/>
                </a:solidFill>
                <a:latin typeface="Times New Roman" pitchFamily="18" charset="0"/>
                <a:cs typeface="Times New Roman" pitchFamily="18" charset="0"/>
              </a:rPr>
              <a:t>Bà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Trưng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và</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đoàn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quân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ra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trận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miêu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tả</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hào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hùng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như</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thế</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nào</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12" name="Rectangle 11"/>
          <p:cNvSpPr/>
          <p:nvPr/>
        </p:nvSpPr>
        <p:spPr>
          <a:xfrm>
            <a:off x="5655335" y="4913412"/>
            <a:ext cx="10210801" cy="2862322"/>
          </a:xfrm>
          <a:prstGeom prst="rect">
            <a:avLst/>
          </a:prstGeom>
        </p:spPr>
        <p:txBody>
          <a:bodyPr wrap="square">
            <a:spAutoFit/>
          </a:bodyPr>
          <a:lstStyle/>
          <a:p>
            <a:pPr algn="just"/>
            <a:r>
              <a:rPr lang="nl-NL"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ảnh</a:t>
            </a:r>
            <a:r>
              <a:rPr lang="en-US" sz="3600" b="1" dirty="0">
                <a:solidFill>
                  <a:srgbClr val="0000CC"/>
                </a:solidFill>
                <a:latin typeface="Times New Roman" panose="02020603050405020304" pitchFamily="18" charset="0"/>
                <a:cs typeface="Times New Roman" panose="02020603050405020304" pitchFamily="18" charset="0"/>
              </a:rPr>
              <a:t> Hai </a:t>
            </a:r>
            <a:r>
              <a:rPr lang="en-US" sz="3600" b="1" dirty="0" err="1">
                <a:solidFill>
                  <a:srgbClr val="0000CC"/>
                </a:solidFill>
                <a:latin typeface="Times New Roman" panose="02020603050405020304" pitchFamily="18" charset="0"/>
                <a:cs typeface="Times New Roman" panose="02020603050405020304" pitchFamily="18" charset="0"/>
              </a:rPr>
              <a:t>Bà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đoàn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trận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tả</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Chủ</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tướng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cưỡi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voi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rùng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nỏ</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rìu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búa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khiên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cuồn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tràn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bóng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voi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tiếng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đồng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dội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suốt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đường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quân</a:t>
            </a:r>
            <a:r>
              <a:rPr lang="en-US" sz="3600" b="1" dirty="0" smtClean="0">
                <a:solidFill>
                  <a:srgbClr val="0000CC"/>
                </a:solidFill>
                <a:latin typeface="Times New Roman" panose="02020603050405020304" pitchFamily="18" charset="0"/>
                <a:cs typeface="Times New Roman" panose="02020603050405020304" pitchFamily="18" charset="0"/>
              </a:rPr>
              <a:t>.</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huở</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xưa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goại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xâm</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itchFamily="18" charset="0"/>
                <a:cs typeface="Times New Roman" pitchFamily="18" charset="0"/>
              </a:rPr>
              <a:t>x</a:t>
            </a:r>
            <a:r>
              <a:rPr lang="en-US" sz="4000" b="1" i="1" dirty="0" err="1" smtClean="0">
                <a:solidFill>
                  <a:srgbClr val="0000FF"/>
                </a:solidFill>
                <a:latin typeface="Times New Roman" pitchFamily="18" charset="0"/>
                <a:cs typeface="Times New Roman" pitchFamily="18" charset="0"/>
              </a:rPr>
              <a:t>úm</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ngút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trời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võ</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nghệ</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rẩy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quân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g</a:t>
            </a:r>
            <a:r>
              <a:rPr lang="en-US" sz="4000" b="1" i="1" dirty="0" err="1" smtClean="0">
                <a:solidFill>
                  <a:srgbClr val="0000CC"/>
                </a:solidFill>
                <a:latin typeface="Times New Roman" pitchFamily="18" charset="0"/>
                <a:cs typeface="Times New Roman" pitchFamily="18" charset="0"/>
              </a:rPr>
              <a:t>iáp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phục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6216449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29419" y="3093344"/>
            <a:ext cx="10233818" cy="1938992"/>
          </a:xfrm>
          <a:prstGeom prst="rect">
            <a:avLst/>
          </a:prstGeom>
        </p:spPr>
        <p:txBody>
          <a:bodyPr wrap="square">
            <a:spAutoFit/>
          </a:bodyPr>
          <a:lstStyle/>
          <a:p>
            <a:pPr algn="just"/>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Câu</a:t>
            </a:r>
            <a:r>
              <a:rPr lang="en-US" sz="4000" b="1" dirty="0" smtClean="0">
                <a:solidFill>
                  <a:srgbClr val="FF0000"/>
                </a:solidFill>
                <a:latin typeface="Times New Roman" pitchFamily="18" charset="0"/>
                <a:cs typeface="Times New Roman" pitchFamily="18" charset="0"/>
              </a:rPr>
              <a:t> 5: </a:t>
            </a:r>
            <a:r>
              <a:rPr lang="en-US" sz="4000" b="1" dirty="0" err="1" smtClean="0">
                <a:solidFill>
                  <a:srgbClr val="FF0000"/>
                </a:solidFill>
                <a:latin typeface="Times New Roman" pitchFamily="18" charset="0"/>
                <a:cs typeface="Times New Roman" pitchFamily="18" charset="0"/>
              </a:rPr>
              <a:t>Nêu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cảm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nghĩ</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của</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em</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về</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hai</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vị</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anh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hùng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đầu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tiên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được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lưu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danh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trong</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lịch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sử</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nước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nhà</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12" name="Rectangle 11"/>
          <p:cNvSpPr/>
          <p:nvPr/>
        </p:nvSpPr>
        <p:spPr>
          <a:xfrm>
            <a:off x="5629419" y="5233708"/>
            <a:ext cx="10210801" cy="1938992"/>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Tự hào về hai vị anh hùng/ Cảm phục hai người nữ anh hùng.</a:t>
            </a:r>
            <a:endParaRPr lang="en-US" sz="4000" b="1" dirty="0">
              <a:solidFill>
                <a:srgbClr val="0000CC"/>
              </a:solidFill>
              <a:latin typeface="Times New Roman" panose="02020603050405020304" pitchFamily="18" charset="0"/>
              <a:cs typeface="Times New Roman" panose="02020603050405020304" pitchFamily="18" charset="0"/>
            </a:endParaRPr>
          </a:p>
          <a:p>
            <a:r>
              <a:rPr lang="nl-NL" sz="4000" b="1" dirty="0">
                <a:solidFill>
                  <a:srgbClr val="0000CC"/>
                </a:solidFill>
                <a:latin typeface="Times New Roman" panose="02020603050405020304" pitchFamily="18" charset="0"/>
                <a:cs typeface="Times New Roman" panose="02020603050405020304" pitchFamily="18" charset="0"/>
              </a:rPr>
              <a:t>- HS nêu theo hiểu biết của mình</a:t>
            </a:r>
            <a:r>
              <a:rPr lang="nl-NL" sz="4000" b="1" dirty="0" smtClean="0">
                <a:solidFill>
                  <a:srgbClr val="0000CC"/>
                </a:solidFill>
                <a:latin typeface="Times New Roman" panose="02020603050405020304" pitchFamily="18" charset="0"/>
                <a:cs typeface="Times New Roman" panose="02020603050405020304" pitchFamily="18" charset="0"/>
              </a:rPr>
              <a:t>.</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huở</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xưa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goại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xâm</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itchFamily="18" charset="0"/>
                <a:cs typeface="Times New Roman" pitchFamily="18" charset="0"/>
              </a:rPr>
              <a:t>x</a:t>
            </a:r>
            <a:r>
              <a:rPr lang="en-US" sz="4000" b="1" i="1" dirty="0" err="1" smtClean="0">
                <a:solidFill>
                  <a:srgbClr val="0000FF"/>
                </a:solidFill>
                <a:latin typeface="Times New Roman" pitchFamily="18" charset="0"/>
                <a:cs typeface="Times New Roman" pitchFamily="18" charset="0"/>
              </a:rPr>
              <a:t>úm</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ngút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trời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võ</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nghệ</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rẩy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quân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g</a:t>
            </a:r>
            <a:r>
              <a:rPr lang="en-US" sz="4000" b="1" i="1" dirty="0" err="1" smtClean="0">
                <a:solidFill>
                  <a:srgbClr val="0000CC"/>
                </a:solidFill>
                <a:latin typeface="Times New Roman" pitchFamily="18" charset="0"/>
                <a:cs typeface="Times New Roman" pitchFamily="18" charset="0"/>
              </a:rPr>
              <a:t>iáp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phục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TextBox 32"/>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402396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4861719" y="1266918"/>
            <a:ext cx="6324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35" name="Rectangle 34"/>
          <p:cNvSpPr/>
          <p:nvPr/>
        </p:nvSpPr>
        <p:spPr>
          <a:xfrm>
            <a:off x="597845" y="5410200"/>
            <a:ext cx="4777581" cy="2862322"/>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7" name="Rectangle 36"/>
          <p:cNvSpPr/>
          <p:nvPr/>
        </p:nvSpPr>
        <p:spPr>
          <a:xfrm>
            <a:off x="642465" y="2625955"/>
            <a:ext cx="2309019"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huở</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xưa</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951484" y="2660863"/>
            <a:ext cx="2839697"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goại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xâm</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9" name="Rectangle 38"/>
          <p:cNvSpPr/>
          <p:nvPr/>
        </p:nvSpPr>
        <p:spPr>
          <a:xfrm>
            <a:off x="737043" y="3267206"/>
            <a:ext cx="2262982" cy="707886"/>
          </a:xfrm>
          <a:prstGeom prst="rect">
            <a:avLst/>
          </a:prstGeom>
        </p:spPr>
        <p:txBody>
          <a:bodyPr wrap="square">
            <a:spAutoFit/>
          </a:bodyPr>
          <a:lstStyle/>
          <a:p>
            <a:pPr algn="just"/>
            <a:r>
              <a:rPr lang="en-US" sz="4000" b="1" i="1" dirty="0" err="1">
                <a:solidFill>
                  <a:srgbClr val="0000FF"/>
                </a:solidFill>
                <a:latin typeface="Times New Roman" pitchFamily="18" charset="0"/>
                <a:cs typeface="Times New Roman" pitchFamily="18" charset="0"/>
              </a:rPr>
              <a:t>x</a:t>
            </a:r>
            <a:r>
              <a:rPr lang="en-US" sz="4000" b="1" i="1" dirty="0" err="1" smtClean="0">
                <a:solidFill>
                  <a:srgbClr val="0000FF"/>
                </a:solidFill>
                <a:latin typeface="Times New Roman" pitchFamily="18" charset="0"/>
                <a:cs typeface="Times New Roman" pitchFamily="18" charset="0"/>
              </a:rPr>
              <a:t>úm</a:t>
            </a:r>
            <a:r>
              <a:rPr lang="en-US" sz="4000" b="1" i="1" dirty="0" smtClean="0">
                <a:solidFill>
                  <a:srgbClr val="0000FF"/>
                </a:solidFill>
                <a:latin typeface="Times New Roman" pitchFamily="18" charset="0"/>
                <a:cs typeface="Times New Roman" pitchFamily="18" charset="0"/>
              </a:rPr>
              <a:t> </a:t>
            </a:r>
            <a:r>
              <a:rPr lang="en-US" sz="4000" b="1" i="1" dirty="0" err="1" smtClean="0">
                <a:solidFill>
                  <a:srgbClr val="0000FF"/>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p:cNvSpPr/>
          <p:nvPr/>
        </p:nvSpPr>
        <p:spPr>
          <a:xfrm>
            <a:off x="2908694" y="3283070"/>
            <a:ext cx="268055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ngút</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trời</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p:cNvSpPr/>
          <p:nvPr/>
        </p:nvSpPr>
        <p:spPr>
          <a:xfrm>
            <a:off x="593486" y="3919402"/>
            <a:ext cx="2133600"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võ</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nghệ</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p:cNvSpPr/>
          <p:nvPr/>
        </p:nvSpPr>
        <p:spPr>
          <a:xfrm>
            <a:off x="2981568" y="3947247"/>
            <a:ext cx="2393858"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t</a:t>
            </a:r>
            <a:r>
              <a:rPr lang="en-US" sz="4000" b="1" i="1" dirty="0" err="1" smtClean="0">
                <a:solidFill>
                  <a:srgbClr val="0000CC"/>
                </a:solidFill>
                <a:latin typeface="Times New Roman" pitchFamily="18" charset="0"/>
                <a:cs typeface="Times New Roman" pitchFamily="18" charset="0"/>
              </a:rPr>
              <a:t>rẩy</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quân</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p:cNvSpPr/>
          <p:nvPr/>
        </p:nvSpPr>
        <p:spPr>
          <a:xfrm>
            <a:off x="662020" y="4497900"/>
            <a:ext cx="277749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g</a:t>
            </a:r>
            <a:r>
              <a:rPr lang="en-US" sz="4000" b="1" i="1" dirty="0" err="1" smtClean="0">
                <a:solidFill>
                  <a:srgbClr val="0000CC"/>
                </a:solidFill>
                <a:latin typeface="Times New Roman" pitchFamily="18" charset="0"/>
                <a:cs typeface="Times New Roman" pitchFamily="18" charset="0"/>
              </a:rPr>
              <a:t>iáp</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phục</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3" name="Text Box 2"/>
          <p:cNvSpPr txBox="1">
            <a:spLocks noChangeArrowheads="1"/>
          </p:cNvSpPr>
          <p:nvPr/>
        </p:nvSpPr>
        <p:spPr bwMode="auto">
          <a:xfrm>
            <a:off x="8005622" y="3092898"/>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dirty="0">
                <a:solidFill>
                  <a:srgbClr val="FF0000"/>
                </a:solidFill>
                <a:latin typeface="Times New Roman" pitchFamily="18" charset="0"/>
                <a:cs typeface="Times New Roman" pitchFamily="18" charset="0"/>
              </a:rPr>
              <a:t>NỘI DUNG</a:t>
            </a:r>
          </a:p>
        </p:txBody>
      </p:sp>
      <p:grpSp>
        <p:nvGrpSpPr>
          <p:cNvPr id="34" name="Group 33"/>
          <p:cNvGrpSpPr/>
          <p:nvPr/>
        </p:nvGrpSpPr>
        <p:grpSpPr>
          <a:xfrm>
            <a:off x="5887791" y="4301190"/>
            <a:ext cx="9525001" cy="3192291"/>
            <a:chOff x="6004720" y="3563423"/>
            <a:chExt cx="9525001" cy="4503736"/>
          </a:xfrm>
        </p:grpSpPr>
        <p:pic>
          <p:nvPicPr>
            <p:cNvPr id="36"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6702916" y="4346198"/>
              <a:ext cx="8137525" cy="1938992"/>
            </a:xfrm>
            <a:prstGeom prst="rect">
              <a:avLst/>
            </a:prstGeom>
          </p:spPr>
          <p:txBody>
            <a:bodyPr>
              <a:spAutoFit/>
            </a:bodyPr>
            <a:lstStyle/>
            <a:p>
              <a:pPr algn="just"/>
              <a:r>
                <a:rPr lang="nl-NL" sz="4000" b="1" i="1" dirty="0">
                  <a:solidFill>
                    <a:srgbClr val="FF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r>
                <a:rPr lang="nl-NL" sz="4000" b="1" i="1" dirty="0" smtClean="0">
                  <a:solidFill>
                    <a:srgbClr val="FF0000"/>
                  </a:solidFill>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anose="02020603050405020304" pitchFamily="18" charset="0"/>
                <a:cs typeface="Times New Roman" panose="02020603050405020304" pitchFamily="18" charset="0"/>
              </a:endParaRPr>
            </a:p>
          </p:txBody>
        </p:sp>
      </p:grpSp>
      <p:sp>
        <p:nvSpPr>
          <p:cNvPr id="41" name="TextBox 40"/>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372793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2119" y="228600"/>
            <a:ext cx="7239000" cy="8458200"/>
          </a:xfrm>
          <a:prstGeom prst="rect">
            <a:avLst/>
          </a:prstGeom>
        </p:spPr>
      </p:pic>
      <p:pic>
        <p:nvPicPr>
          <p:cNvPr id="5" name="Picture 4"/>
          <p:cNvPicPr>
            <a:picLocks noChangeAspect="1"/>
          </p:cNvPicPr>
          <p:nvPr/>
        </p:nvPicPr>
        <p:blipFill>
          <a:blip r:embed="rId3"/>
          <a:stretch>
            <a:fillRect/>
          </a:stretch>
        </p:blipFill>
        <p:spPr>
          <a:xfrm>
            <a:off x="7689483" y="228600"/>
            <a:ext cx="8297435" cy="8458200"/>
          </a:xfrm>
          <a:prstGeom prst="rect">
            <a:avLst/>
          </a:prstGeom>
        </p:spPr>
      </p:pic>
    </p:spTree>
    <p:extLst>
      <p:ext uri="{BB962C8B-B14F-4D97-AF65-F5344CB8AC3E}">
        <p14:creationId xmlns:p14="http://schemas.microsoft.com/office/powerpoint/2010/main" val="2673440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18320" y="304800"/>
            <a:ext cx="7696200" cy="8458200"/>
          </a:xfrm>
          <a:prstGeom prst="rect">
            <a:avLst/>
          </a:prstGeom>
        </p:spPr>
      </p:pic>
      <p:pic>
        <p:nvPicPr>
          <p:cNvPr id="6" name="Picture 5"/>
          <p:cNvPicPr>
            <a:picLocks noChangeAspect="1"/>
          </p:cNvPicPr>
          <p:nvPr/>
        </p:nvPicPr>
        <p:blipFill>
          <a:blip r:embed="rId3"/>
          <a:stretch>
            <a:fillRect/>
          </a:stretch>
        </p:blipFill>
        <p:spPr>
          <a:xfrm>
            <a:off x="8595518" y="152400"/>
            <a:ext cx="7681119" cy="8610600"/>
          </a:xfrm>
          <a:prstGeom prst="rect">
            <a:avLst/>
          </a:prstGeom>
        </p:spPr>
      </p:pic>
    </p:spTree>
    <p:extLst>
      <p:ext uri="{BB962C8B-B14F-4D97-AF65-F5344CB8AC3E}">
        <p14:creationId xmlns:p14="http://schemas.microsoft.com/office/powerpoint/2010/main" val="417230107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03B0BF5-E0C0-EF28-B481-B47AC4F910E2}"/>
              </a:ext>
            </a:extLst>
          </p:cNvPr>
          <p:cNvPicPr>
            <a:picLocks noChangeAspect="1"/>
          </p:cNvPicPr>
          <p:nvPr/>
        </p:nvPicPr>
        <p:blipFill>
          <a:blip r:embed="rId2"/>
          <a:stretch>
            <a:fillRect/>
          </a:stretch>
        </p:blipFill>
        <p:spPr>
          <a:xfrm>
            <a:off x="10319" y="2232"/>
            <a:ext cx="16256000" cy="9139537"/>
          </a:xfrm>
          <a:prstGeom prst="rect">
            <a:avLst/>
          </a:prstGeom>
        </p:spPr>
      </p:pic>
      <p:sp>
        <p:nvSpPr>
          <p:cNvPr id="2" name="Footer Placeholder 1">
            <a:extLst>
              <a:ext uri="{FF2B5EF4-FFF2-40B4-BE49-F238E27FC236}">
                <a16:creationId xmlns:a16="http://schemas.microsoft.com/office/drawing/2014/main" xmlns="" id="{AD01B11C-4F61-C5E8-E0B6-1D2DB8AD4ED8}"/>
              </a:ext>
            </a:extLst>
          </p:cNvPr>
          <p:cNvSpPr>
            <a:spLocks noGrp="1"/>
          </p:cNvSpPr>
          <p:nvPr>
            <p:ph type="ftr" sz="quarter" idx="11"/>
          </p:nvPr>
        </p:nvSpPr>
        <p:spPr/>
        <p:txBody>
          <a:bodyPr/>
          <a:lstStyle/>
          <a:p>
            <a:pPr defTabSz="1219170" eaLnBrk="1" fontAlgn="auto" hangingPunct="1">
              <a:spcBef>
                <a:spcPts val="0"/>
              </a:spcBef>
              <a:spcAft>
                <a:spcPts val="0"/>
              </a:spcAft>
              <a:defRPr/>
            </a:pPr>
            <a:endParaRPr lang="en-US" dirty="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xmlns="" id="{A1769CE5-F6CB-2638-BFBD-A3DBC33B9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572" y="3405810"/>
            <a:ext cx="6249497" cy="5738191"/>
          </a:xfrm>
          <a:prstGeom prst="rect">
            <a:avLst/>
          </a:prstGeom>
        </p:spPr>
      </p:pic>
      <p:pic>
        <p:nvPicPr>
          <p:cNvPr id="4" name="Picture 3">
            <a:extLst>
              <a:ext uri="{FF2B5EF4-FFF2-40B4-BE49-F238E27FC236}">
                <a16:creationId xmlns:a16="http://schemas.microsoft.com/office/drawing/2014/main" xmlns="" id="{8652C2FC-7029-B875-A687-B76C90A4A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6214" y="5989983"/>
            <a:ext cx="3090336" cy="2830124"/>
          </a:xfrm>
          <a:prstGeom prst="rect">
            <a:avLst/>
          </a:prstGeom>
        </p:spPr>
      </p:pic>
      <p:sp>
        <p:nvSpPr>
          <p:cNvPr id="5" name="Explosion 1 3">
            <a:extLst>
              <a:ext uri="{FF2B5EF4-FFF2-40B4-BE49-F238E27FC236}">
                <a16:creationId xmlns:a16="http://schemas.microsoft.com/office/drawing/2014/main" xmlns="" id="{2F47ADC0-180C-AEFD-CFE1-229EB480385F}"/>
              </a:ext>
            </a:extLst>
          </p:cNvPr>
          <p:cNvSpPr/>
          <p:nvPr/>
        </p:nvSpPr>
        <p:spPr>
          <a:xfrm>
            <a:off x="10319" y="7805531"/>
            <a:ext cx="1219200" cy="12192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endParaRPr lang="en-US" sz="2400">
              <a:solidFill>
                <a:prstClr val="white"/>
              </a:solidFill>
              <a:latin typeface="Calibri" panose="020F0502020204030204"/>
            </a:endParaRPr>
          </a:p>
        </p:txBody>
      </p:sp>
      <p:sp>
        <p:nvSpPr>
          <p:cNvPr id="6" name="Explosion 1 4">
            <a:extLst>
              <a:ext uri="{FF2B5EF4-FFF2-40B4-BE49-F238E27FC236}">
                <a16:creationId xmlns:a16="http://schemas.microsoft.com/office/drawing/2014/main" xmlns="" id="{5C68B394-E9D0-6461-ECA2-6443D1031991}"/>
              </a:ext>
            </a:extLst>
          </p:cNvPr>
          <p:cNvSpPr/>
          <p:nvPr/>
        </p:nvSpPr>
        <p:spPr>
          <a:xfrm>
            <a:off x="3747432" y="212035"/>
            <a:ext cx="8110331" cy="4161183"/>
          </a:xfrm>
          <a:prstGeom prst="irregularSeal1">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r>
              <a:rPr lang="vi-VN" sz="48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rPr>
              <a:t>KHỞI ĐỘNG</a:t>
            </a:r>
            <a:endParaRPr lang="en-US" sz="4800" b="1" dirty="0">
              <a:solidFill>
                <a:srgbClr val="FF0000"/>
              </a:solidFill>
              <a:effectLst>
                <a:outerShdw blurRad="50800" dist="38100" dir="5400000" algn="t" rotWithShape="0">
                  <a:prstClr val="black">
                    <a:alpha val="40000"/>
                  </a:prstClr>
                </a:outerShdw>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91965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8319" y="609600"/>
            <a:ext cx="15240000" cy="7848600"/>
          </a:xfrm>
          <a:prstGeom prst="rect">
            <a:avLst/>
          </a:prstGeom>
        </p:spPr>
      </p:pic>
    </p:spTree>
    <p:extLst>
      <p:ext uri="{BB962C8B-B14F-4D97-AF65-F5344CB8AC3E}">
        <p14:creationId xmlns:p14="http://schemas.microsoft.com/office/powerpoint/2010/main" val="2029438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075863" y="1217780"/>
            <a:ext cx="6096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HAI BÀ TRƯNG</a:t>
            </a:r>
          </a:p>
        </p:txBody>
      </p:sp>
      <p:grpSp>
        <p:nvGrpSpPr>
          <p:cNvPr id="5" name="Group 4"/>
          <p:cNvGrpSpPr/>
          <p:nvPr/>
        </p:nvGrpSpPr>
        <p:grpSpPr>
          <a:xfrm>
            <a:off x="1406914" y="1752600"/>
            <a:ext cx="3454805" cy="646331"/>
            <a:chOff x="1508918" y="1888664"/>
            <a:chExt cx="3144261" cy="1083059"/>
          </a:xfrm>
        </p:grpSpPr>
        <p:sp>
          <p:nvSpPr>
            <p:cNvPr id="10" name="Rectangle 9"/>
            <p:cNvSpPr/>
            <p:nvPr/>
          </p:nvSpPr>
          <p:spPr>
            <a:xfrm>
              <a:off x="1508918" y="1888664"/>
              <a:ext cx="314426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err="1" smtClean="0">
                  <a:solidFill>
                    <a:srgbClr val="FF0000"/>
                  </a:solidFill>
                  <a:latin typeface="Times New Roman" pitchFamily="18" charset="0"/>
                  <a:cs typeface="Times New Roman" pitchFamily="18" charset="0"/>
                </a:rPr>
                <a:t>nghe</a:t>
              </a:r>
              <a:r>
                <a:rPr lang="en-US" sz="3600" b="1"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4" y="2362200"/>
            <a:ext cx="13360805"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sự</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việc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trong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từng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Giải bài 23 Hai Bà Trưng"/>
          <p:cNvPicPr>
            <a:picLocks noChangeAspect="1" noChangeArrowheads="1"/>
          </p:cNvPicPr>
          <p:nvPr/>
        </p:nvPicPr>
        <p:blipFill rotWithShape="1">
          <a:blip r:embed="rId2">
            <a:extLst>
              <a:ext uri="{28A0092B-C50C-407E-A947-70E740481C1C}">
                <a14:useLocalDpi xmlns:a14="http://schemas.microsoft.com/office/drawing/2010/main" val="0"/>
              </a:ext>
            </a:extLst>
          </a:blip>
          <a:srcRect t="6760"/>
          <a:stretch/>
        </p:blipFill>
        <p:spPr bwMode="auto">
          <a:xfrm>
            <a:off x="1577283" y="3008531"/>
            <a:ext cx="13419036" cy="59068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166519" y="1266918"/>
            <a:ext cx="67056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HAI BÀ TRƯNG</a:t>
            </a:r>
          </a:p>
        </p:txBody>
      </p:sp>
      <p:grpSp>
        <p:nvGrpSpPr>
          <p:cNvPr id="5" name="Group 4"/>
          <p:cNvGrpSpPr/>
          <p:nvPr/>
        </p:nvGrpSpPr>
        <p:grpSpPr>
          <a:xfrm>
            <a:off x="174022" y="2136129"/>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235100" y="4758251"/>
            <a:ext cx="2773079" cy="923330"/>
          </a:xfrm>
          <a:prstGeom prst="rect">
            <a:avLst/>
          </a:prstGeom>
        </p:spPr>
        <p:txBody>
          <a:bodyPr wrap="square">
            <a:spAutoFit/>
          </a:bodyPr>
          <a:lstStyle/>
          <a:p>
            <a:pPr algn="just"/>
            <a:r>
              <a:rPr lang="en-US" sz="5400" b="1" i="1" smtClean="0">
                <a:solidFill>
                  <a:srgbClr val="0000CC"/>
                </a:solidFill>
                <a:latin typeface="Times New Roman" pitchFamily="18" charset="0"/>
                <a:cs typeface="Times New Roman" pitchFamily="18" charset="0"/>
              </a:rPr>
              <a:t>Nghe kể</a:t>
            </a:r>
            <a:endParaRPr lang="en-US" sz="54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TIẾNG-VIỆT-LỚP-3_-KỂ-CHUYỆN-HAI-BÀ-TRƯNG-SÁCH-KẾT-NỐI-TRI-THỨC-VỚI-CUỘC-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91268" y="2036107"/>
            <a:ext cx="12771851" cy="6756791"/>
          </a:xfrm>
          <a:prstGeom prst="rect">
            <a:avLst/>
          </a:prstGeom>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65268" y="682143"/>
            <a:ext cx="2608984" cy="584775"/>
            <a:chOff x="6651116" y="743102"/>
            <a:chExt cx="2564962" cy="584775"/>
          </a:xfrm>
        </p:grpSpPr>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166519" y="1266918"/>
            <a:ext cx="67056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HAI BÀ TRƯNG</a:t>
            </a:r>
          </a:p>
        </p:txBody>
      </p:sp>
      <p:grpSp>
        <p:nvGrpSpPr>
          <p:cNvPr id="5" name="Group 4"/>
          <p:cNvGrpSpPr/>
          <p:nvPr/>
        </p:nvGrpSpPr>
        <p:grpSpPr>
          <a:xfrm>
            <a:off x="1406914" y="1736737"/>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4. </a:t>
              </a:r>
              <a:r>
                <a:rPr lang="en-US" sz="3600" b="1" dirty="0" err="1" smtClean="0">
                  <a:solidFill>
                    <a:srgbClr val="FF0000"/>
                  </a:solidFill>
                  <a:latin typeface="Times New Roman" pitchFamily="18" charset="0"/>
                  <a:cs typeface="Times New Roman" pitchFamily="18" charset="0"/>
                </a:rPr>
                <a:t>Nói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nghe</a:t>
              </a:r>
              <a:r>
                <a:rPr lang="en-US" sz="3600" b="1" dirty="0" smtClean="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371051" y="2416314"/>
            <a:ext cx="14122805"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Kể</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lại</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nội</a:t>
            </a:r>
            <a:r>
              <a:rPr lang="en-US" sz="4000" b="1" i="1" dirty="0" smtClean="0">
                <a:solidFill>
                  <a:srgbClr val="0000CC"/>
                </a:solidFill>
                <a:latin typeface="Times New Roman" pitchFamily="18" charset="0"/>
                <a:cs typeface="Times New Roman" pitchFamily="18" charset="0"/>
              </a:rPr>
              <a:t> dung </a:t>
            </a:r>
            <a:r>
              <a:rPr lang="en-US" sz="4000" b="1" i="1" dirty="0" err="1" smtClean="0">
                <a:solidFill>
                  <a:srgbClr val="0000CC"/>
                </a:solidFill>
                <a:latin typeface="Times New Roman" pitchFamily="18" charset="0"/>
                <a:cs typeface="Times New Roman" pitchFamily="18" charset="0"/>
              </a:rPr>
              <a:t>từng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đoạn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câu</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chuyện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theo</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tranh</a:t>
            </a:r>
            <a:endParaRPr lang="en-US" sz="40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 descr="Giải bài 23 Hai Bà Trưng"/>
          <p:cNvPicPr>
            <a:picLocks noChangeAspect="1" noChangeArrowheads="1"/>
          </p:cNvPicPr>
          <p:nvPr/>
        </p:nvPicPr>
        <p:blipFill rotWithShape="1">
          <a:blip r:embed="rId2">
            <a:extLst>
              <a:ext uri="{28A0092B-C50C-407E-A947-70E740481C1C}">
                <a14:useLocalDpi xmlns:a14="http://schemas.microsoft.com/office/drawing/2010/main" val="0"/>
              </a:ext>
            </a:extLst>
          </a:blip>
          <a:srcRect t="6760"/>
          <a:stretch/>
        </p:blipFill>
        <p:spPr bwMode="auto">
          <a:xfrm>
            <a:off x="1577283" y="3008531"/>
            <a:ext cx="13419036" cy="59068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17134" y="0"/>
            <a:ext cx="6987810"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364231535"/>
      </p:ext>
    </p:extLst>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811326-1459-6BEA-A0D0-47B3BB0AE817}"/>
              </a:ext>
            </a:extLst>
          </p:cNvPr>
          <p:cNvSpPr/>
          <p:nvPr/>
        </p:nvSpPr>
        <p:spPr>
          <a:xfrm>
            <a:off x="-47577" y="304801"/>
            <a:ext cx="16371790" cy="2062103"/>
          </a:xfrm>
          <a:prstGeom prst="rect">
            <a:avLst/>
          </a:prstGeom>
          <a:noFill/>
        </p:spPr>
        <p:txBody>
          <a:bodyPr wrap="none">
            <a:spAutoFit/>
          </a:bodyPr>
          <a:lstStyle/>
          <a:p>
            <a:pPr algn="ctr" defTabSz="1219170" eaLnBrk="1" fontAlgn="auto" hangingPunct="1">
              <a:spcBef>
                <a:spcPts val="0"/>
              </a:spcBef>
              <a:spcAft>
                <a:spcPts val="0"/>
              </a:spcAft>
              <a:defRPr/>
            </a:pPr>
            <a: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CHÚC CÁC EM CHĂM NGOAN HỌC GIỎI</a:t>
            </a:r>
            <a:b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br>
            <a:r>
              <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CHÀO TẠM BIỆT</a:t>
            </a:r>
            <a:endParaRPr lang="en-US" sz="6400" b="1"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libri" panose="020F0502020204030204"/>
            </a:endParaRPr>
          </a:p>
        </p:txBody>
      </p:sp>
      <p:pic>
        <p:nvPicPr>
          <p:cNvPr id="39939" name="Picture 5">
            <a:extLst>
              <a:ext uri="{FF2B5EF4-FFF2-40B4-BE49-F238E27FC236}">
                <a16:creationId xmlns:a16="http://schemas.microsoft.com/office/drawing/2014/main" xmlns="" id="{1F4FC49F-8227-FED3-D7FF-0A94E4F6A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919" y="3663952"/>
            <a:ext cx="7620000" cy="517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a:extLst>
              <a:ext uri="{FF2B5EF4-FFF2-40B4-BE49-F238E27FC236}">
                <a16:creationId xmlns:a16="http://schemas.microsoft.com/office/drawing/2014/main" xmlns="" id="{2B1DA54C-4F3D-C9A8-EA62-C1411EE8B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919" y="3382434"/>
            <a:ext cx="5486400" cy="484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326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310C982-B585-932B-BD70-EE37C19B1A73}"/>
              </a:ext>
            </a:extLst>
          </p:cNvPr>
          <p:cNvPicPr>
            <a:picLocks noChangeAspect="1"/>
          </p:cNvPicPr>
          <p:nvPr/>
        </p:nvPicPr>
        <p:blipFill>
          <a:blip r:embed="rId2"/>
          <a:stretch>
            <a:fillRect/>
          </a:stretch>
        </p:blipFill>
        <p:spPr>
          <a:xfrm>
            <a:off x="10319" y="2232"/>
            <a:ext cx="16256000" cy="9139537"/>
          </a:xfrm>
          <a:prstGeom prst="rect">
            <a:avLst/>
          </a:prstGeom>
        </p:spPr>
      </p:pic>
      <p:sp>
        <p:nvSpPr>
          <p:cNvPr id="6" name="Cloud Callout 5"/>
          <p:cNvSpPr/>
          <p:nvPr/>
        </p:nvSpPr>
        <p:spPr>
          <a:xfrm>
            <a:off x="4175919" y="3149600"/>
            <a:ext cx="7924800" cy="3352800"/>
          </a:xfrm>
          <a:prstGeom prst="cloudCallout">
            <a:avLst>
              <a:gd name="adj1" fmla="val -30300"/>
              <a:gd name="adj2" fmla="val 753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r>
              <a:rPr lang="en-US" sz="3733" b="1" dirty="0">
                <a:solidFill>
                  <a:sysClr val="windowText" lastClr="000000"/>
                </a:solidFill>
                <a:latin typeface="Times New Roman" panose="02020603050405020304" pitchFamily="18" charset="0"/>
                <a:cs typeface="Times New Roman" panose="02020603050405020304" pitchFamily="18" charset="0"/>
              </a:rPr>
              <a:t>Việc làm của ông Đùng, bà Đùng đã đem lại lợi ích gì?</a:t>
            </a:r>
          </a:p>
        </p:txBody>
      </p:sp>
      <p:sp>
        <p:nvSpPr>
          <p:cNvPr id="7" name="Hexagon 6">
            <a:extLst>
              <a:ext uri="{FF2B5EF4-FFF2-40B4-BE49-F238E27FC236}">
                <a16:creationId xmlns:a16="http://schemas.microsoft.com/office/drawing/2014/main" xmlns="" id="{C318DCBD-87B4-2F08-E0E0-8B14C23A0336}"/>
              </a:ext>
            </a:extLst>
          </p:cNvPr>
          <p:cNvSpPr/>
          <p:nvPr/>
        </p:nvSpPr>
        <p:spPr>
          <a:xfrm>
            <a:off x="2448719" y="2436573"/>
            <a:ext cx="11379200" cy="4270852"/>
          </a:xfrm>
          <a:prstGeom prst="hexagon">
            <a:avLst/>
          </a:prstGeom>
          <a:solidFill>
            <a:srgbClr val="FF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altLang="vi-VN" sz="4267"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rPr>
              <a:t>Ông Đùng, bà Đùng đã làm thành cánh đồng bằng phẳng, rộng rãi, lấy chỗ cho dân ở và cày cấy. Còn con đường ông bà đào bới, nước chảy thành dòng, vượt qua đồi núi đổ về xuôi tạo thành con sông Đà.</a:t>
            </a:r>
            <a:endParaRPr lang="vi-VN" altLang="vi-VN" sz="4267"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endParaRPr>
          </a:p>
        </p:txBody>
      </p:sp>
    </p:spTree>
    <p:extLst>
      <p:ext uri="{BB962C8B-B14F-4D97-AF65-F5344CB8AC3E}">
        <p14:creationId xmlns:p14="http://schemas.microsoft.com/office/powerpoint/2010/main" val="2498221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310C982-B585-932B-BD70-EE37C19B1A73}"/>
              </a:ext>
            </a:extLst>
          </p:cNvPr>
          <p:cNvPicPr>
            <a:picLocks noChangeAspect="1"/>
          </p:cNvPicPr>
          <p:nvPr/>
        </p:nvPicPr>
        <p:blipFill>
          <a:blip r:embed="rId2"/>
          <a:stretch>
            <a:fillRect/>
          </a:stretch>
        </p:blipFill>
        <p:spPr>
          <a:xfrm>
            <a:off x="10319" y="2232"/>
            <a:ext cx="16256000" cy="9139537"/>
          </a:xfrm>
          <a:prstGeom prst="rect">
            <a:avLst/>
          </a:prstGeom>
        </p:spPr>
      </p:pic>
      <p:pic>
        <p:nvPicPr>
          <p:cNvPr id="1026" name="Picture 2" descr="Bài 22: Sự tích ông Đùng, bà Đùng trang 99, 100 SGK Tiếng Việt lớp 3 tập 2  Kết nối tri thức với cuộc sống | Tiếng Việt 3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720" y="2235201"/>
            <a:ext cx="7112000" cy="56261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8036719" y="911189"/>
            <a:ext cx="8229600" cy="3352800"/>
          </a:xfrm>
          <a:prstGeom prst="cloudCallout">
            <a:avLst>
              <a:gd name="adj1" fmla="val -30300"/>
              <a:gd name="adj2" fmla="val 75367"/>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eaLnBrk="1" fontAlgn="auto" hangingPunct="1">
              <a:spcBef>
                <a:spcPts val="0"/>
              </a:spcBef>
              <a:spcAft>
                <a:spcPts val="0"/>
              </a:spcAft>
            </a:pPr>
            <a:r>
              <a:rPr lang="en-US" sz="3733" b="1" dirty="0">
                <a:solidFill>
                  <a:sysClr val="windowText" lastClr="000000"/>
                </a:solidFill>
                <a:latin typeface="Times New Roman" panose="02020603050405020304" pitchFamily="18" charset="0"/>
                <a:cs typeface="Times New Roman" panose="02020603050405020304" pitchFamily="18" charset="0"/>
              </a:rPr>
              <a:t>Theo em ông Đùng, bà Đùng có những phẩm chất tốt đẹp nào?</a:t>
            </a:r>
          </a:p>
        </p:txBody>
      </p:sp>
      <p:sp>
        <p:nvSpPr>
          <p:cNvPr id="5" name="Hexagon 4">
            <a:extLst>
              <a:ext uri="{FF2B5EF4-FFF2-40B4-BE49-F238E27FC236}">
                <a16:creationId xmlns:a16="http://schemas.microsoft.com/office/drawing/2014/main" xmlns="" id="{C318DCBD-87B4-2F08-E0E0-8B14C23A0336}"/>
              </a:ext>
            </a:extLst>
          </p:cNvPr>
          <p:cNvSpPr/>
          <p:nvPr/>
        </p:nvSpPr>
        <p:spPr>
          <a:xfrm>
            <a:off x="8341519" y="4567453"/>
            <a:ext cx="8128000" cy="4270852"/>
          </a:xfrm>
          <a:prstGeom prst="hexagon">
            <a:avLst/>
          </a:prstGeom>
          <a:solidFill>
            <a:srgbClr val="FFFF6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eaLnBrk="1" fontAlgn="auto" hangingPunct="1">
              <a:spcBef>
                <a:spcPts val="0"/>
              </a:spcBef>
              <a:spcAft>
                <a:spcPts val="0"/>
              </a:spcAft>
            </a:pPr>
            <a:r>
              <a:rPr lang="en-US" altLang="vi-VN" sz="4267"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rPr>
              <a:t>Ông Đùng, bà Đùng có những phẩm chất tốt đẹp là: chăm chỉ, chịu khó, thông minh, không ngại khó khăn vất vả, xả thân vì cộng đồng.</a:t>
            </a:r>
            <a:endParaRPr lang="vi-VN" altLang="vi-VN" sz="4267" b="1" dirty="0">
              <a:solidFill>
                <a:prstClr val="black"/>
              </a:solidFill>
              <a:latin typeface="Times New Roman" panose="02020603050405020304" pitchFamily="18" charset="0"/>
              <a:cs typeface="Patrick Hand SC" panose="00000500000000000000" pitchFamily="2" charset="0"/>
              <a:sym typeface="Patrick Hand SC" panose="00000500000000000000" pitchFamily="2" charset="0"/>
            </a:endParaRPr>
          </a:p>
        </p:txBody>
      </p:sp>
    </p:spTree>
    <p:extLst>
      <p:ext uri="{BB962C8B-B14F-4D97-AF65-F5344CB8AC3E}">
        <p14:creationId xmlns:p14="http://schemas.microsoft.com/office/powerpoint/2010/main" val="2714173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iải bài 23 Hai Bà Trư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919" y="457200"/>
            <a:ext cx="14706600" cy="838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480719" y="1321131"/>
            <a:ext cx="6477001"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2" name="Rectangle 1"/>
          <p:cNvSpPr/>
          <p:nvPr/>
        </p:nvSpPr>
        <p:spPr>
          <a:xfrm>
            <a:off x="1563435" y="2828092"/>
            <a:ext cx="13966284" cy="2062103"/>
          </a:xfrm>
          <a:prstGeom prst="rect">
            <a:avLst/>
          </a:prstGeom>
        </p:spPr>
        <p:txBody>
          <a:bodyPr wrap="square">
            <a:spAutoFit/>
          </a:bodyPr>
          <a:lstStyle/>
          <a:p>
            <a:pPr algn="just"/>
            <a:r>
              <a:rPr lang="en-US" sz="3200" b="1" dirty="0" err="1">
                <a:solidFill>
                  <a:srgbClr val="0000CC"/>
                </a:solidFill>
                <a:latin typeface="Times New Roman" pitchFamily="18" charset="0"/>
                <a:cs typeface="Times New Roman" pitchFamily="18" charset="0"/>
              </a:rPr>
              <a:t>Đọc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trôi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chảy</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toàn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bài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ngắt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nghỉ</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đúng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chú</a:t>
            </a:r>
            <a:r>
              <a:rPr lang="en-US" sz="3200" b="1" dirty="0">
                <a:solidFill>
                  <a:srgbClr val="0000CC"/>
                </a:solidFill>
                <a:latin typeface="Times New Roman" pitchFamily="18" charset="0"/>
                <a:cs typeface="Times New Roman" pitchFamily="18" charset="0"/>
              </a:rPr>
              <a:t> ý </a:t>
            </a:r>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dài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Đọc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diễn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cảm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các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lời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thoại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ngữ</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điệu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hợp</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Đoạn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đầu</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thể</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hiện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phẫn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nộ</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hào</a:t>
            </a:r>
            <a:r>
              <a:rPr lang="en-US" sz="3200" b="1" dirty="0" smtClean="0">
                <a:solidFill>
                  <a:srgbClr val="0000CC"/>
                </a:solidFill>
                <a:latin typeface="Times New Roman" pitchFamily="18" charset="0"/>
                <a:cs typeface="Times New Roman" pitchFamily="18" charset="0"/>
              </a:rPr>
              <a:t> ở </a:t>
            </a:r>
            <a:r>
              <a:rPr lang="en-US" sz="3200" b="1" dirty="0" err="1" smtClean="0">
                <a:solidFill>
                  <a:srgbClr val="0000CC"/>
                </a:solidFill>
                <a:latin typeface="Times New Roman" pitchFamily="18" charset="0"/>
                <a:cs typeface="Times New Roman" pitchFamily="18" charset="0"/>
              </a:rPr>
              <a:t>đoạn</a:t>
            </a:r>
            <a:r>
              <a:rPr lang="en-US" sz="3200" b="1" dirty="0" smtClean="0">
                <a:solidFill>
                  <a:srgbClr val="0000CC"/>
                </a:solidFill>
                <a:latin typeface="Times New Roman" pitchFamily="18" charset="0"/>
                <a:cs typeface="Times New Roman" pitchFamily="18" charset="0"/>
              </a:rPr>
              <a:t> 2, </a:t>
            </a:r>
            <a:r>
              <a:rPr lang="en-US" sz="3200" b="1" dirty="0" err="1" smtClean="0">
                <a:solidFill>
                  <a:srgbClr val="0000CC"/>
                </a:solidFill>
                <a:latin typeface="Times New Roman" pitchFamily="18" charset="0"/>
                <a:cs typeface="Times New Roman" pitchFamily="18" charset="0"/>
              </a:rPr>
              <a:t>khi</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nói</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về</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chiến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công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của</a:t>
            </a:r>
            <a:r>
              <a:rPr lang="en-US" sz="3200" b="1" dirty="0" smtClean="0">
                <a:solidFill>
                  <a:srgbClr val="0000CC"/>
                </a:solidFill>
                <a:latin typeface="Times New Roman" pitchFamily="18" charset="0"/>
                <a:cs typeface="Times New Roman" pitchFamily="18" charset="0"/>
              </a:rPr>
              <a:t> 2 </a:t>
            </a:r>
            <a:r>
              <a:rPr lang="en-US" sz="3200" b="1" dirty="0" err="1" smtClean="0">
                <a:solidFill>
                  <a:srgbClr val="0000CC"/>
                </a:solidFill>
                <a:latin typeface="Times New Roman" pitchFamily="18" charset="0"/>
                <a:cs typeface="Times New Roman" pitchFamily="18" charset="0"/>
              </a:rPr>
              <a:t>bà</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Trưng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thì</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dõng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dạc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dứt</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khoát</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Nhấn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giọng</a:t>
            </a:r>
            <a:r>
              <a:rPr lang="en-US" sz="3200" b="1" dirty="0" smtClean="0">
                <a:solidFill>
                  <a:srgbClr val="0000CC"/>
                </a:solidFill>
                <a:latin typeface="Times New Roman" pitchFamily="18" charset="0"/>
                <a:cs typeface="Times New Roman" pitchFamily="18" charset="0"/>
              </a:rPr>
              <a:t> ở </a:t>
            </a:r>
            <a:r>
              <a:rPr lang="en-US" sz="3200" b="1" dirty="0" err="1" smtClean="0">
                <a:solidFill>
                  <a:srgbClr val="0000CC"/>
                </a:solidFill>
                <a:latin typeface="Times New Roman" pitchFamily="18" charset="0"/>
                <a:cs typeface="Times New Roman" pitchFamily="18" charset="0"/>
              </a:rPr>
              <a:t>các</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từ</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ngữ</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thể</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hiện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sự</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khí</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thế</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oai</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hùng</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của</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đoàn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quân</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khởi</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nghĩa</a:t>
            </a:r>
            <a:r>
              <a:rPr lang="en-US" sz="3200" b="1" dirty="0" smtClean="0">
                <a:solidFill>
                  <a:srgbClr val="0000CC"/>
                </a:solidFill>
                <a:latin typeface="Times New Roman" pitchFamily="18" charset="0"/>
                <a:cs typeface="Times New Roman" pitchFamily="18" charset="0"/>
              </a:rPr>
              <a:t>.</a:t>
            </a:r>
            <a:endParaRPr lang="en-US" sz="3200" b="1" dirty="0">
              <a:solidFill>
                <a:srgbClr val="0000CC"/>
              </a:solidFill>
              <a:latin typeface="Times New Roman" pitchFamily="18" charset="0"/>
              <a:cs typeface="Times New Roman" pitchFamily="18" charset="0"/>
            </a:endParaRPr>
          </a:p>
        </p:txBody>
      </p:sp>
      <p:sp>
        <p:nvSpPr>
          <p:cNvPr id="3" name="Rectangle 2"/>
          <p:cNvSpPr/>
          <p:nvPr/>
        </p:nvSpPr>
        <p:spPr>
          <a:xfrm>
            <a:off x="1493838" y="5399452"/>
            <a:ext cx="13578681" cy="3016210"/>
          </a:xfrm>
          <a:prstGeom prst="rect">
            <a:avLst/>
          </a:prstGeom>
        </p:spPr>
        <p:txBody>
          <a:bodyPr wrap="square">
            <a:spAutoFit/>
          </a:bodyPr>
          <a:lstStyle/>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quân</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xâm</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lược</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giết</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chết</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Thi</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Sách</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3: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kinh</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hồn</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4: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đường</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hành</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quân</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Đoạn</a:t>
            </a:r>
            <a:r>
              <a:rPr lang="en-US" sz="3800" b="1" dirty="0">
                <a:solidFill>
                  <a:srgbClr val="0000CC"/>
                </a:solidFill>
                <a:latin typeface="Times New Roman" pitchFamily="18" charset="0"/>
                <a:cs typeface="Times New Roman" pitchFamily="18" charset="0"/>
              </a:rPr>
              <a:t> </a:t>
            </a:r>
            <a:r>
              <a:rPr lang="en-US" sz="3800" b="1" dirty="0" smtClean="0">
                <a:solidFill>
                  <a:srgbClr val="0000CC"/>
                </a:solidFill>
                <a:latin typeface="Times New Roman" pitchFamily="18" charset="0"/>
                <a:cs typeface="Times New Roman" pitchFamily="18" charset="0"/>
              </a:rPr>
              <a:t>5: </a:t>
            </a:r>
            <a:r>
              <a:rPr lang="en-US" sz="3800" b="1" dirty="0" err="1">
                <a:solidFill>
                  <a:srgbClr val="0000CC"/>
                </a:solidFill>
                <a:latin typeface="Times New Roman" pitchFamily="18" charset="0"/>
                <a:cs typeface="Times New Roman" pitchFamily="18" charset="0"/>
              </a:rPr>
              <a:t>Còn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lại</a:t>
            </a:r>
            <a:r>
              <a:rPr lang="en-US" sz="38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728206"/>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0"/>
            <a:ext cx="6987810" cy="1117345"/>
            <a:chOff x="4539228" y="210532"/>
            <a:chExt cx="6869906" cy="1117345"/>
          </a:xfrm>
        </p:grpSpPr>
        <p:grpSp>
          <p:nvGrpSpPr>
            <p:cNvPr id="15" name="Group 14"/>
            <p:cNvGrpSpPr/>
            <p:nvPr/>
          </p:nvGrpSpPr>
          <p:grpSpPr>
            <a:xfrm>
              <a:off x="4539228" y="210532"/>
              <a:ext cx="6869906" cy="1117345"/>
              <a:chOff x="4539228" y="210532"/>
              <a:chExt cx="6869906" cy="1117345"/>
            </a:xfrm>
          </p:grpSpPr>
          <p:sp>
            <p:nvSpPr>
              <p:cNvPr id="17" name="TextBox 16"/>
              <p:cNvSpPr txBox="1"/>
              <p:nvPr/>
            </p:nvSpPr>
            <p:spPr>
              <a:xfrm>
                <a:off x="4539228" y="210532"/>
                <a:ext cx="6869906" cy="646331"/>
              </a:xfrm>
              <a:prstGeom prst="rect">
                <a:avLst/>
              </a:prstGeom>
              <a:noFill/>
            </p:spPr>
            <p:txBody>
              <a:bodyPr wrap="none" rtlCol="0">
                <a:spAutoFit/>
              </a:bodyPr>
              <a:lstStyle/>
              <a:p>
                <a:r>
                  <a:rPr lang="en-US" sz="3600" dirty="0" err="1" smtClean="0">
                    <a:solidFill>
                      <a:srgbClr val="0000CC"/>
                    </a:solidFill>
                    <a:latin typeface="Times New Roman" pitchFamily="18" charset="0"/>
                    <a:cs typeface="Times New Roman" pitchFamily="18" charset="0"/>
                  </a:rPr>
                  <a:t>Thứ</a:t>
                </a:r>
                <a:r>
                  <a:rPr lang="en-US" sz="3600" dirty="0" smtClean="0">
                    <a:solidFill>
                      <a:srgbClr val="0000CC"/>
                    </a:solidFill>
                    <a:latin typeface="Times New Roman" pitchFamily="18" charset="0"/>
                    <a:cs typeface="Times New Roman" pitchFamily="18" charset="0"/>
                  </a:rPr>
                  <a:t>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15 </a:t>
                </a:r>
                <a:r>
                  <a:rPr lang="en-US" sz="3600" dirty="0" err="1" smtClean="0">
                    <a:solidFill>
                      <a:srgbClr val="0000CC"/>
                    </a:solidFill>
                    <a:latin typeface="Times New Roman" pitchFamily="18" charset="0"/>
                    <a:cs typeface="Times New Roman" pitchFamily="18" charset="0"/>
                  </a:rPr>
                  <a:t>tháng</a:t>
                </a:r>
                <a:r>
                  <a:rPr lang="en-US" sz="3600" dirty="0" smtClean="0">
                    <a:solidFill>
                      <a:srgbClr val="0000CC"/>
                    </a:solidFill>
                    <a:latin typeface="Times New Roman" pitchFamily="18" charset="0"/>
                    <a:cs typeface="Times New Roman" pitchFamily="18" charset="0"/>
                  </a:rPr>
                  <a:t>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483177" y="2340222"/>
            <a:ext cx="2309019"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t</a:t>
            </a:r>
            <a:r>
              <a:rPr lang="en-US" sz="3600" b="1" i="1" dirty="0" err="1" smtClean="0">
                <a:solidFill>
                  <a:srgbClr val="0000CC"/>
                </a:solidFill>
                <a:latin typeface="Times New Roman" pitchFamily="18" charset="0"/>
                <a:cs typeface="Times New Roman" pitchFamily="18" charset="0"/>
              </a:rPr>
              <a:t>h</a:t>
            </a:r>
            <a:r>
              <a:rPr lang="en-US" sz="3600" b="1" i="1" dirty="0" err="1" smtClean="0">
                <a:solidFill>
                  <a:srgbClr val="FF0000"/>
                </a:solidFill>
                <a:latin typeface="Times New Roman" pitchFamily="18" charset="0"/>
                <a:cs typeface="Times New Roman" pitchFamily="18" charset="0"/>
              </a:rPr>
              <a:t>uở</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ưa</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0" name="Rectangle 9"/>
          <p:cNvSpPr/>
          <p:nvPr/>
        </p:nvSpPr>
        <p:spPr>
          <a:xfrm>
            <a:off x="1406914" y="1600200"/>
            <a:ext cx="6781801" cy="646331"/>
          </a:xfrm>
          <a:prstGeom prst="rect">
            <a:avLst/>
          </a:prstGeom>
        </p:spPr>
        <p:txBody>
          <a:bodyPr wrap="square">
            <a:spAutoFit/>
          </a:bodyPr>
          <a:lstStyle/>
          <a:p>
            <a:r>
              <a:rPr lang="en-US" sz="3600" b="1" u="sng" smtClean="0">
                <a:solidFill>
                  <a:srgbClr val="FF0000"/>
                </a:solidFill>
                <a:latin typeface="Times New Roman" pitchFamily="18" charset="0"/>
                <a:cs typeface="Times New Roman" pitchFamily="18" charset="0"/>
              </a:rPr>
              <a:t>3. Luyện đọc và tìm hiểu bài.</a:t>
            </a:r>
            <a:endParaRPr lang="en-US" sz="3600" b="1" u="sng">
              <a:solidFill>
                <a:srgbClr val="FF0000"/>
              </a:solidFill>
              <a:latin typeface="Times New Roman" pitchFamily="18" charset="0"/>
              <a:cs typeface="Times New Roman" pitchFamily="18" charset="0"/>
            </a:endParaRPr>
          </a:p>
        </p:txBody>
      </p:sp>
      <p:sp>
        <p:nvSpPr>
          <p:cNvPr id="3" name="Rectangle 2"/>
          <p:cNvSpPr/>
          <p:nvPr/>
        </p:nvSpPr>
        <p:spPr>
          <a:xfrm>
            <a:off x="1164566" y="3009016"/>
            <a:ext cx="14048298" cy="1200329"/>
          </a:xfrm>
          <a:prstGeom prst="rect">
            <a:avLst/>
          </a:prstGeom>
        </p:spPr>
        <p:txBody>
          <a:bodyPr wrap="square">
            <a:spAutoFit/>
          </a:bodyPr>
          <a:lstStyle/>
          <a:p>
            <a:pPr algn="just"/>
            <a:r>
              <a:rPr lang="en-US" sz="3600" b="1" dirty="0" smtClean="0">
                <a:solidFill>
                  <a:srgbClr val="0000CC"/>
                </a:solidFill>
                <a:latin typeface="Times New Roman" panose="02020603050405020304"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Ta </a:t>
            </a:r>
            <a:r>
              <a:rPr lang="en-US" sz="3600" b="1" dirty="0" err="1">
                <a:solidFill>
                  <a:srgbClr val="0000CC"/>
                </a:solidFill>
                <a:latin typeface="Times New Roman" panose="02020603050405020304" pitchFamily="18" charset="0"/>
                <a:cs typeface="Times New Roman" panose="02020603050405020304" pitchFamily="18" charset="0"/>
              </a:rPr>
              <a:t>sẽ</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giáp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phục</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đẹp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thêm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phấn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khích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để</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trông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thấy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thì</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hồn</a:t>
            </a:r>
            <a:r>
              <a:rPr lang="en-US" sz="3600" b="1" dirty="0" smtClean="0">
                <a:solidFill>
                  <a:srgbClr val="0000CC"/>
                </a:solidFill>
                <a:latin typeface="Times New Roman" panose="02020603050405020304" pitchFamily="18" charset="0"/>
                <a:cs typeface="Times New Roman" panose="02020603050405020304" pitchFamily="18" charset="0"/>
              </a:rPr>
              <a: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566319" y="2334074"/>
            <a:ext cx="283969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g</a:t>
            </a:r>
            <a:r>
              <a:rPr lang="en-US" sz="3600" b="1" i="1" dirty="0" err="1" smtClean="0">
                <a:solidFill>
                  <a:srgbClr val="FF0000"/>
                </a:solidFill>
                <a:latin typeface="Times New Roman" pitchFamily="18" charset="0"/>
                <a:cs typeface="Times New Roman" pitchFamily="18" charset="0"/>
              </a:rPr>
              <a:t>oại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x</a:t>
            </a:r>
            <a:r>
              <a:rPr lang="en-US" sz="3600" b="1" i="1" dirty="0" err="1" smtClean="0">
                <a:solidFill>
                  <a:srgbClr val="0000CC"/>
                </a:solidFill>
                <a:latin typeface="Times New Roman" pitchFamily="18" charset="0"/>
                <a:cs typeface="Times New Roman" pitchFamily="18" charset="0"/>
              </a:rPr>
              <a:t>âm</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3" name="Rectangle 22"/>
          <p:cNvSpPr/>
          <p:nvPr/>
        </p:nvSpPr>
        <p:spPr>
          <a:xfrm>
            <a:off x="5852319" y="2326481"/>
            <a:ext cx="2262982"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x</a:t>
            </a:r>
            <a:r>
              <a:rPr lang="en-US" sz="3600" b="1" i="1" dirty="0" err="1" smtClean="0">
                <a:solidFill>
                  <a:srgbClr val="0000FF"/>
                </a:solidFill>
                <a:latin typeface="Times New Roman" pitchFamily="18" charset="0"/>
                <a:cs typeface="Times New Roman" pitchFamily="18" charset="0"/>
              </a:rPr>
              <a:t>úm</a:t>
            </a:r>
            <a:r>
              <a:rPr lang="en-US" sz="3600" b="1" i="1" dirty="0" smtClean="0">
                <a:solidFill>
                  <a:srgbClr val="0000FF"/>
                </a:solidFill>
                <a:latin typeface="Times New Roman" pitchFamily="18" charset="0"/>
                <a:cs typeface="Times New Roman" pitchFamily="18" charset="0"/>
              </a:rPr>
              <a:t> </a:t>
            </a:r>
            <a:r>
              <a:rPr lang="en-US" sz="3600" b="1" i="1" dirty="0" err="1" smtClean="0">
                <a:solidFill>
                  <a:srgbClr val="0000FF"/>
                </a:solidFill>
                <a:latin typeface="Times New Roman" pitchFamily="18" charset="0"/>
                <a:cs typeface="Times New Roman" pitchFamily="18" charset="0"/>
              </a:rPr>
              <a:t>lại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7604919" y="2336313"/>
            <a:ext cx="2680555"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ng</a:t>
            </a:r>
            <a:r>
              <a:rPr lang="en-US" sz="3600" b="1" i="1" dirty="0" err="1" smtClean="0">
                <a:solidFill>
                  <a:srgbClr val="FF0000"/>
                </a:solidFill>
                <a:latin typeface="Times New Roman" pitchFamily="18" charset="0"/>
                <a:cs typeface="Times New Roman" pitchFamily="18" charset="0"/>
              </a:rPr>
              <a:t>út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t>
            </a:r>
            <a:r>
              <a:rPr lang="en-US" sz="3600" b="1" i="1" dirty="0" err="1" smtClean="0">
                <a:solidFill>
                  <a:srgbClr val="0000CC"/>
                </a:solidFill>
                <a:latin typeface="Times New Roman" pitchFamily="18" charset="0"/>
                <a:cs typeface="Times New Roman" pitchFamily="18" charset="0"/>
              </a:rPr>
              <a:t>ời</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4617133" y="1117345"/>
            <a:ext cx="656918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3200" b="1" dirty="0" smtClean="0">
                <a:solidFill>
                  <a:srgbClr val="0000CC"/>
                </a:solidFill>
                <a:effectLst>
                  <a:outerShdw blurRad="38100" dist="38100" dir="2700000" algn="tl">
                    <a:srgbClr val="000000">
                      <a:alpha val="43137"/>
                    </a:srgbClr>
                  </a:outerShdw>
                </a:effectLst>
                <a:latin typeface="Times New Roman" pitchFamily="18" charset="0"/>
              </a:rPr>
              <a:t> 23: HAI BÀ TRƯNG</a:t>
            </a:r>
          </a:p>
        </p:txBody>
      </p:sp>
      <p:sp>
        <p:nvSpPr>
          <p:cNvPr id="25" name="Rectangle 24"/>
          <p:cNvSpPr/>
          <p:nvPr/>
        </p:nvSpPr>
        <p:spPr>
          <a:xfrm>
            <a:off x="9509919" y="2334074"/>
            <a:ext cx="2133600"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v</a:t>
            </a:r>
            <a:r>
              <a:rPr lang="en-US" sz="3600" b="1" i="1" dirty="0" err="1" smtClean="0">
                <a:solidFill>
                  <a:srgbClr val="FF0000"/>
                </a:solidFill>
                <a:latin typeface="Times New Roman" pitchFamily="18" charset="0"/>
                <a:cs typeface="Times New Roman" pitchFamily="18" charset="0"/>
              </a:rPr>
              <a:t>õ</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nghệ</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1262519" y="2334074"/>
            <a:ext cx="2393858"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t</a:t>
            </a:r>
            <a:r>
              <a:rPr lang="en-US" sz="3600" b="1" i="1" dirty="0" err="1" smtClean="0">
                <a:solidFill>
                  <a:srgbClr val="FF0000"/>
                </a:solidFill>
                <a:latin typeface="Times New Roman" pitchFamily="18" charset="0"/>
                <a:cs typeface="Times New Roman" pitchFamily="18" charset="0"/>
              </a:rPr>
              <a:t>r</a:t>
            </a:r>
            <a:r>
              <a:rPr lang="en-US" sz="3600" b="1" i="1" dirty="0" err="1" smtClean="0">
                <a:solidFill>
                  <a:srgbClr val="0000CC"/>
                </a:solidFill>
                <a:latin typeface="Times New Roman" pitchFamily="18" charset="0"/>
                <a:cs typeface="Times New Roman" pitchFamily="18" charset="0"/>
              </a:rPr>
              <a:t>ẩy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quân</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2" name="Rectangle 21"/>
          <p:cNvSpPr/>
          <p:nvPr/>
        </p:nvSpPr>
        <p:spPr>
          <a:xfrm>
            <a:off x="13359099" y="2326480"/>
            <a:ext cx="2399219"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g</a:t>
            </a:r>
            <a:r>
              <a:rPr lang="en-US" sz="3600" b="1" i="1" dirty="0" err="1" smtClean="0">
                <a:solidFill>
                  <a:srgbClr val="0000CC"/>
                </a:solidFill>
                <a:latin typeface="Times New Roman" pitchFamily="18" charset="0"/>
                <a:cs typeface="Times New Roman" pitchFamily="18" charset="0"/>
              </a:rPr>
              <a:t>i</a:t>
            </a:r>
            <a:r>
              <a:rPr lang="en-US" sz="3600" b="1" i="1" dirty="0" err="1" smtClean="0">
                <a:solidFill>
                  <a:srgbClr val="FF0000"/>
                </a:solidFill>
                <a:latin typeface="Times New Roman" pitchFamily="18" charset="0"/>
                <a:cs typeface="Times New Roman" pitchFamily="18" charset="0"/>
              </a:rPr>
              <a:t>áp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ph</a:t>
            </a:r>
            <a:r>
              <a:rPr lang="en-US" sz="3600" b="1" i="1" dirty="0" err="1" smtClean="0">
                <a:solidFill>
                  <a:srgbClr val="FF0000"/>
                </a:solidFill>
                <a:latin typeface="Times New Roman" pitchFamily="18" charset="0"/>
                <a:cs typeface="Times New Roman" pitchFamily="18" charset="0"/>
              </a:rPr>
              <a:t>ục</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6" name="Rectangle 25"/>
          <p:cNvSpPr/>
          <p:nvPr/>
        </p:nvSpPr>
        <p:spPr>
          <a:xfrm>
            <a:off x="1025915" y="4267200"/>
            <a:ext cx="3390900" cy="646331"/>
          </a:xfrm>
          <a:prstGeom prst="rect">
            <a:avLst/>
          </a:prstGeom>
        </p:spPr>
        <p:txBody>
          <a:bodyPr wrap="square">
            <a:spAutoFit/>
          </a:bodyPr>
          <a:lstStyle/>
          <a:p>
            <a:pPr algn="just"/>
            <a:r>
              <a:rPr lang="en-US" sz="3600" b="1" u="sng" smtClean="0">
                <a:solidFill>
                  <a:srgbClr val="FF0000"/>
                </a:solidFill>
                <a:latin typeface="Times New Roman" pitchFamily="18" charset="0"/>
                <a:cs typeface="Times New Roman" pitchFamily="18" charset="0"/>
              </a:rPr>
              <a:t>Giải nghĩa từ</a:t>
            </a:r>
            <a:endParaRPr lang="en-US" sz="3600" b="1" u="sng" dirty="0">
              <a:solidFill>
                <a:srgbClr val="FF0000"/>
              </a:solidFill>
              <a:latin typeface="Times New Roman" pitchFamily="18" charset="0"/>
              <a:cs typeface="Times New Roman" pitchFamily="18" charset="0"/>
            </a:endParaRPr>
          </a:p>
        </p:txBody>
      </p:sp>
      <p:sp>
        <p:nvSpPr>
          <p:cNvPr id="27" name="Rectangle 26"/>
          <p:cNvSpPr/>
          <p:nvPr/>
        </p:nvSpPr>
        <p:spPr>
          <a:xfrm>
            <a:off x="1051718" y="4876800"/>
            <a:ext cx="14732405"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Nhà</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hán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Triều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đại</a:t>
            </a:r>
            <a:r>
              <a:rPr lang="en-US" sz="3600" b="1" dirty="0" smtClean="0">
                <a:solidFill>
                  <a:srgbClr val="0000CC"/>
                </a:solidFill>
                <a:latin typeface="Times New Roman" pitchFamily="18" charset="0"/>
                <a:cs typeface="Times New Roman" pitchFamily="18" charset="0"/>
              </a:rPr>
              <a:t> ở </a:t>
            </a:r>
            <a:r>
              <a:rPr lang="en-US" sz="3600" b="1" dirty="0" err="1" smtClean="0">
                <a:solidFill>
                  <a:srgbClr val="0000CC"/>
                </a:solidFill>
                <a:latin typeface="Times New Roman" pitchFamily="18" charset="0"/>
                <a:cs typeface="Times New Roman" pitchFamily="18" charset="0"/>
              </a:rPr>
              <a:t>Trung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Quốc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đây</a:t>
            </a:r>
            <a:r>
              <a:rPr lang="en-US" sz="3600" b="1" dirty="0" smtClean="0">
                <a:solidFill>
                  <a:srgbClr val="0000CC"/>
                </a:solidFill>
                <a:latin typeface="Times New Roman" pitchFamily="18" charset="0"/>
                <a:cs typeface="Times New Roman" pitchFamily="18" charset="0"/>
              </a:rPr>
              <a:t> 2000 </a:t>
            </a:r>
            <a:r>
              <a:rPr lang="en-US" sz="3600" b="1" dirty="0" err="1" smtClean="0">
                <a:solidFill>
                  <a:srgbClr val="0000CC"/>
                </a:solidFill>
                <a:latin typeface="Times New Roman" pitchFamily="18" charset="0"/>
                <a:cs typeface="Times New Roman" pitchFamily="18" charset="0"/>
              </a:rPr>
              <a:t>năm</a:t>
            </a:r>
            <a:r>
              <a:rPr lang="en-US" sz="3600" b="1" dirty="0" smtClean="0">
                <a:solidFill>
                  <a:srgbClr val="0000CC"/>
                </a:solidFill>
                <a:latin typeface="Times New Roman" pitchFamily="18" charset="0"/>
                <a:cs typeface="Times New Roman" pitchFamily="18" charset="0"/>
              </a:rPr>
              <a: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8" name="Rectangle 27"/>
          <p:cNvSpPr/>
          <p:nvPr/>
        </p:nvSpPr>
        <p:spPr>
          <a:xfrm>
            <a:off x="1025913" y="5435600"/>
            <a:ext cx="1473240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Đô hộ: </a:t>
            </a:r>
            <a:r>
              <a:rPr lang="en-US" sz="3600" b="1" smtClean="0">
                <a:solidFill>
                  <a:srgbClr val="0000CC"/>
                </a:solidFill>
                <a:latin typeface="Times New Roman" pitchFamily="18" charset="0"/>
                <a:cs typeface="Times New Roman" pitchFamily="18" charset="0"/>
              </a:rPr>
              <a:t>Thống trị nước khác.</a:t>
            </a:r>
            <a:r>
              <a:rPr lang="en-US" sz="3600" b="1" i="1"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9" name="Rectangle 28"/>
          <p:cNvSpPr/>
          <p:nvPr/>
        </p:nvSpPr>
        <p:spPr>
          <a:xfrm>
            <a:off x="1025913" y="6032500"/>
            <a:ext cx="1473240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Luy lâu: </a:t>
            </a:r>
            <a:r>
              <a:rPr lang="en-US" sz="3600" b="1" smtClean="0">
                <a:solidFill>
                  <a:srgbClr val="0000CC"/>
                </a:solidFill>
                <a:latin typeface="Times New Roman" pitchFamily="18" charset="0"/>
                <a:cs typeface="Times New Roman" pitchFamily="18" charset="0"/>
              </a:rPr>
              <a:t>Vùng đất thuộc huyện thuận thành, tỉnh Bắc Ninh ngày nay.</a:t>
            </a:r>
            <a:r>
              <a:rPr lang="en-US" sz="3600" b="1" i="1"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0" name="Rectangle 29"/>
          <p:cNvSpPr/>
          <p:nvPr/>
        </p:nvSpPr>
        <p:spPr>
          <a:xfrm>
            <a:off x="998132" y="6678831"/>
            <a:ext cx="1473240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Trẩy quân: </a:t>
            </a:r>
            <a:r>
              <a:rPr lang="en-US" sz="3600" b="1" smtClean="0">
                <a:solidFill>
                  <a:srgbClr val="0000CC"/>
                </a:solidFill>
                <a:latin typeface="Times New Roman" pitchFamily="18" charset="0"/>
                <a:cs typeface="Times New Roman" pitchFamily="18" charset="0"/>
              </a:rPr>
              <a:t>Đoàn quân lên đường.</a:t>
            </a:r>
            <a:r>
              <a:rPr lang="en-US" sz="3600" b="1" i="1"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1" name="Rectangle 30"/>
          <p:cNvSpPr/>
          <p:nvPr/>
        </p:nvSpPr>
        <p:spPr>
          <a:xfrm>
            <a:off x="989286" y="7325162"/>
            <a:ext cx="14732405"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Giáp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phục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bằng</a:t>
            </a:r>
            <a:r>
              <a:rPr lang="en-US" sz="3600" b="1" dirty="0" smtClean="0">
                <a:solidFill>
                  <a:srgbClr val="0000CC"/>
                </a:solidFill>
                <a:latin typeface="Times New Roman" pitchFamily="18" charset="0"/>
                <a:cs typeface="Times New Roman" pitchFamily="18" charset="0"/>
              </a:rPr>
              <a:t> da (</a:t>
            </a:r>
            <a:r>
              <a:rPr lang="en-US" sz="3600" b="1" dirty="0" err="1" smtClean="0">
                <a:solidFill>
                  <a:srgbClr val="0000CC"/>
                </a:solidFill>
                <a:latin typeface="Times New Roman" pitchFamily="18" charset="0"/>
                <a:cs typeface="Times New Roman" pitchFamily="18" charset="0"/>
              </a:rPr>
              <a:t>oặc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bằng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kim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loại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mặc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khi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ra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trận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để</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che</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đỡ</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bảo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vệ</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che</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đỡ</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thân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thể</a:t>
            </a:r>
            <a:r>
              <a:rPr lang="en-US" sz="3600" b="1" dirty="0" smtClean="0">
                <a:solidFill>
                  <a:srgbClr val="0000CC"/>
                </a:solidFill>
                <a:latin typeface="Times New Roman" pitchFamily="18" charset="0"/>
                <a:cs typeface="Times New Roman" pitchFamily="18" charset="0"/>
              </a:rPr>
              <a:t>..</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32" name="Rectangle 31"/>
          <p:cNvSpPr/>
          <p:nvPr/>
        </p:nvSpPr>
        <p:spPr>
          <a:xfrm>
            <a:off x="989286" y="8408769"/>
            <a:ext cx="14732405" cy="646331"/>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a:t>
            </a:r>
            <a:r>
              <a:rPr lang="en-US" sz="3600" b="1" smtClean="0">
                <a:solidFill>
                  <a:srgbClr val="0000CC"/>
                </a:solidFill>
                <a:latin typeface="Times New Roman" pitchFamily="18" charset="0"/>
                <a:cs typeface="Times New Roman" pitchFamily="18" charset="0"/>
              </a:rPr>
              <a:t> </a:t>
            </a:r>
            <a:r>
              <a:rPr lang="en-US" sz="3600" b="1" smtClean="0">
                <a:solidFill>
                  <a:srgbClr val="FF0000"/>
                </a:solidFill>
                <a:latin typeface="Times New Roman" pitchFamily="18" charset="0"/>
                <a:cs typeface="Times New Roman" pitchFamily="18" charset="0"/>
              </a:rPr>
              <a:t>Lưu danh: </a:t>
            </a:r>
            <a:r>
              <a:rPr lang="en-US" sz="3600" b="1" smtClean="0">
                <a:solidFill>
                  <a:srgbClr val="0000CC"/>
                </a:solidFill>
                <a:latin typeface="Times New Roman" pitchFamily="18" charset="0"/>
                <a:cs typeface="Times New Roman" pitchFamily="18" charset="0"/>
              </a:rPr>
              <a:t>Để lại tên tuổi và tiếng tốt.</a:t>
            </a:r>
            <a:r>
              <a:rPr lang="en-US" sz="3600" b="1" i="1"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animEffect transition="in" filter="fade">
                                      <p:cBhvr>
                                        <p:cTn id="47" dur="500"/>
                                        <p:tgtEl>
                                          <p:spTgt spid="2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Effect transition="in" filter="fade">
                                      <p:cBhvr>
                                        <p:cTn id="52" dur="500"/>
                                        <p:tgtEl>
                                          <p:spTgt spid="2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
                                            <p:txEl>
                                              <p:pRg st="0" end="0"/>
                                            </p:txEl>
                                          </p:spTgt>
                                        </p:tgtEl>
                                        <p:attrNameLst>
                                          <p:attrName>style.visibility</p:attrName>
                                        </p:attrNameLst>
                                      </p:cBhvr>
                                      <p:to>
                                        <p:strVal val="visible"/>
                                      </p:to>
                                    </p:set>
                                    <p:animEffect transition="in" filter="fade">
                                      <p:cBhvr>
                                        <p:cTn id="57" dur="500"/>
                                        <p:tgtEl>
                                          <p:spTgt spid="2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xEl>
                                              <p:pRg st="0" end="0"/>
                                            </p:txEl>
                                          </p:spTgt>
                                        </p:tgtEl>
                                        <p:attrNameLst>
                                          <p:attrName>style.visibility</p:attrName>
                                        </p:attrNameLst>
                                      </p:cBhvr>
                                      <p:to>
                                        <p:strVal val="visible"/>
                                      </p:to>
                                    </p:set>
                                    <p:animEffect transition="in" filter="fade">
                                      <p:cBhvr>
                                        <p:cTn id="62" dur="500"/>
                                        <p:tgtEl>
                                          <p:spTgt spid="2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xEl>
                                              <p:pRg st="0" end="0"/>
                                            </p:txEl>
                                          </p:spTgt>
                                        </p:tgtEl>
                                        <p:attrNameLst>
                                          <p:attrName>style.visibility</p:attrName>
                                        </p:attrNameLst>
                                      </p:cBhvr>
                                      <p:to>
                                        <p:strVal val="visible"/>
                                      </p:to>
                                    </p:set>
                                    <p:animEffect transition="in" filter="fade">
                                      <p:cBhvr>
                                        <p:cTn id="67" dur="500"/>
                                        <p:tgtEl>
                                          <p:spTgt spid="3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1">
                                            <p:txEl>
                                              <p:pRg st="0" end="0"/>
                                            </p:txEl>
                                          </p:spTgt>
                                        </p:tgtEl>
                                        <p:attrNameLst>
                                          <p:attrName>style.visibility</p:attrName>
                                        </p:attrNameLst>
                                      </p:cBhvr>
                                      <p:to>
                                        <p:strVal val="visible"/>
                                      </p:to>
                                    </p:set>
                                    <p:animEffect transition="in" filter="fade">
                                      <p:cBhvr>
                                        <p:cTn id="72" dur="500"/>
                                        <p:tgtEl>
                                          <p:spTgt spid="3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2">
                                            <p:txEl>
                                              <p:pRg st="0" end="0"/>
                                            </p:txEl>
                                          </p:spTgt>
                                        </p:tgtEl>
                                        <p:attrNameLst>
                                          <p:attrName>style.visibility</p:attrName>
                                        </p:attrNameLst>
                                      </p:cBhvr>
                                      <p:to>
                                        <p:strVal val="visible"/>
                                      </p:to>
                                    </p:set>
                                    <p:animEffect transition="in" filter="fade">
                                      <p:cBhvr>
                                        <p:cTn id="7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719" y="457200"/>
            <a:ext cx="7315200" cy="7848600"/>
          </a:xfrm>
          <a:prstGeom prst="rect">
            <a:avLst/>
          </a:prstGeom>
        </p:spPr>
      </p:pic>
      <p:pic>
        <p:nvPicPr>
          <p:cNvPr id="5" name="Picture 4"/>
          <p:cNvPicPr>
            <a:picLocks noChangeAspect="1"/>
          </p:cNvPicPr>
          <p:nvPr/>
        </p:nvPicPr>
        <p:blipFill>
          <a:blip r:embed="rId3"/>
          <a:stretch>
            <a:fillRect/>
          </a:stretch>
        </p:blipFill>
        <p:spPr>
          <a:xfrm>
            <a:off x="7985919" y="504093"/>
            <a:ext cx="7772400" cy="7819292"/>
          </a:xfrm>
          <a:prstGeom prst="rect">
            <a:avLst/>
          </a:prstGeom>
        </p:spPr>
      </p:pic>
    </p:spTree>
    <p:extLst>
      <p:ext uri="{BB962C8B-B14F-4D97-AF65-F5344CB8AC3E}">
        <p14:creationId xmlns:p14="http://schemas.microsoft.com/office/powerpoint/2010/main" val="1954571736"/>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520" y="304800"/>
            <a:ext cx="7086600" cy="8839200"/>
          </a:xfrm>
          <a:prstGeom prst="rect">
            <a:avLst/>
          </a:prstGeom>
        </p:spPr>
      </p:pic>
      <p:pic>
        <p:nvPicPr>
          <p:cNvPr id="5" name="Picture 4"/>
          <p:cNvPicPr>
            <a:picLocks noChangeAspect="1"/>
          </p:cNvPicPr>
          <p:nvPr/>
        </p:nvPicPr>
        <p:blipFill>
          <a:blip r:embed="rId3"/>
          <a:stretch>
            <a:fillRect/>
          </a:stretch>
        </p:blipFill>
        <p:spPr>
          <a:xfrm>
            <a:off x="7528719" y="304800"/>
            <a:ext cx="8458200" cy="8534400"/>
          </a:xfrm>
          <a:prstGeom prst="rect">
            <a:avLst/>
          </a:prstGeom>
        </p:spPr>
      </p:pic>
    </p:spTree>
    <p:extLst>
      <p:ext uri="{BB962C8B-B14F-4D97-AF65-F5344CB8AC3E}">
        <p14:creationId xmlns:p14="http://schemas.microsoft.com/office/powerpoint/2010/main" val="3619107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9799</TotalTime>
  <Words>1181</Words>
  <Application>Microsoft Office PowerPoint</Application>
  <PresentationFormat>Custom</PresentationFormat>
  <Paragraphs>136</Paragraphs>
  <Slides>24</Slides>
  <Notes>0</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24</vt:i4>
      </vt:variant>
    </vt:vector>
  </HeadingPairs>
  <TitlesOfParts>
    <vt:vector size="34" baseType="lpstr">
      <vt:lpstr>Arial</vt:lpstr>
      <vt:lpstr>Calibri</vt:lpstr>
      <vt:lpstr>Calibri Light</vt:lpstr>
      <vt:lpstr>Patrick Hand SC</vt:lpstr>
      <vt:lpstr>Times New Roman</vt:lpstr>
      <vt:lpstr>Default Design</vt:lpstr>
      <vt:lpstr>Office Theme</vt:lpstr>
      <vt:lpstr>4_Office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1083</cp:revision>
  <dcterms:created xsi:type="dcterms:W3CDTF">2008-09-09T22:52:10Z</dcterms:created>
  <dcterms:modified xsi:type="dcterms:W3CDTF">2024-05-07T08:21:20Z</dcterms:modified>
</cp:coreProperties>
</file>