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451" r:id="rId2"/>
    <p:sldId id="450" r:id="rId3"/>
    <p:sldId id="449" r:id="rId4"/>
    <p:sldId id="427" r:id="rId5"/>
    <p:sldId id="428" r:id="rId6"/>
    <p:sldId id="453" r:id="rId7"/>
    <p:sldId id="426" r:id="rId8"/>
    <p:sldId id="454" r:id="rId9"/>
    <p:sldId id="442" r:id="rId10"/>
    <p:sldId id="444" r:id="rId11"/>
    <p:sldId id="446" r:id="rId12"/>
    <p:sldId id="433" r:id="rId13"/>
    <p:sldId id="440" r:id="rId14"/>
    <p:sldId id="448" r:id="rId15"/>
    <p:sldId id="452" r:id="rId16"/>
  </p:sldIdLst>
  <p:sldSz cx="16276638" cy="9144000"/>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FF0000"/>
    <a:srgbClr val="FF0066"/>
    <a:srgbClr val="FF7C80"/>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30" d="100"/>
          <a:sy n="30" d="100"/>
        </p:scale>
        <p:origin x="90" y="77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p>
        </p:txBody>
      </p:sp>
      <p:sp>
        <p:nvSpPr>
          <p:cNvPr id="3" name="Subtitle 2"/>
          <p:cNvSpPr>
            <a:spLocks noGrp="1"/>
          </p:cNvSpPr>
          <p:nvPr>
            <p:ph type="subTitle" idx="1"/>
          </p:nvPr>
        </p:nvSpPr>
        <p:spPr>
          <a:xfrm>
            <a:off x="2441497" y="5181600"/>
            <a:ext cx="11393647" cy="2336800"/>
          </a:xfrm>
        </p:spPr>
        <p:txBody>
          <a:bodyPr/>
          <a:lstStyle>
            <a:lvl1pPr marL="0" indent="0" algn="ctr">
              <a:buNone/>
              <a:defRPr>
                <a:solidFill>
                  <a:schemeClr val="tx1">
                    <a:tint val="75000"/>
                  </a:schemeClr>
                </a:solidFill>
              </a:defRPr>
            </a:lvl1pPr>
            <a:lvl2pPr marL="726118" indent="0" algn="ctr">
              <a:buNone/>
              <a:defRPr>
                <a:solidFill>
                  <a:schemeClr val="tx1">
                    <a:tint val="75000"/>
                  </a:schemeClr>
                </a:solidFill>
              </a:defRPr>
            </a:lvl2pPr>
            <a:lvl3pPr marL="1452237" indent="0" algn="ctr">
              <a:buNone/>
              <a:defRPr>
                <a:solidFill>
                  <a:schemeClr val="tx1">
                    <a:tint val="75000"/>
                  </a:schemeClr>
                </a:solidFill>
              </a:defRPr>
            </a:lvl3pPr>
            <a:lvl4pPr marL="2178356" indent="0" algn="ctr">
              <a:buNone/>
              <a:defRPr>
                <a:solidFill>
                  <a:schemeClr val="tx1">
                    <a:tint val="75000"/>
                  </a:schemeClr>
                </a:solidFill>
              </a:defRPr>
            </a:lvl4pPr>
            <a:lvl5pPr marL="2904474" indent="0" algn="ctr">
              <a:buNone/>
              <a:defRPr>
                <a:solidFill>
                  <a:schemeClr val="tx1">
                    <a:tint val="75000"/>
                  </a:schemeClr>
                </a:solidFill>
              </a:defRPr>
            </a:lvl5pPr>
            <a:lvl6pPr marL="3630591" indent="0" algn="ctr">
              <a:buNone/>
              <a:defRPr>
                <a:solidFill>
                  <a:schemeClr val="tx1">
                    <a:tint val="75000"/>
                  </a:schemeClr>
                </a:solidFill>
              </a:defRPr>
            </a:lvl6pPr>
            <a:lvl7pPr marL="4356709" indent="0" algn="ctr">
              <a:buNone/>
              <a:defRPr>
                <a:solidFill>
                  <a:schemeClr val="tx1">
                    <a:tint val="75000"/>
                  </a:schemeClr>
                </a:solidFill>
              </a:defRPr>
            </a:lvl7pPr>
            <a:lvl8pPr marL="5082828" indent="0" algn="ctr">
              <a:buNone/>
              <a:defRPr>
                <a:solidFill>
                  <a:schemeClr val="tx1">
                    <a:tint val="75000"/>
                  </a:schemeClr>
                </a:solidFill>
              </a:defRPr>
            </a:lvl8pPr>
            <a:lvl9pPr marL="58089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EB01423-D198-4896-B996-AF6CD71AA325}" type="slidenum">
              <a:rPr lang="en-US" altLang="en-US" smtClean="0"/>
              <a:pPr>
                <a:defRPr/>
              </a:pPr>
              <a:t>‹#›</a:t>
            </a:fld>
            <a:endParaRPr lang="en-US" altLang="en-US"/>
          </a:p>
        </p:txBody>
      </p:sp>
    </p:spTree>
    <p:extLst>
      <p:ext uri="{BB962C8B-B14F-4D97-AF65-F5344CB8AC3E}">
        <p14:creationId xmlns:p14="http://schemas.microsoft.com/office/powerpoint/2010/main" val="91193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D28DD1-89CB-4A9B-8160-1008CEEB8C29}" type="slidenum">
              <a:rPr lang="en-US" altLang="en-US" smtClean="0"/>
              <a:pPr>
                <a:defRPr/>
              </a:pPr>
              <a:t>‹#›</a:t>
            </a:fld>
            <a:endParaRPr lang="en-US" altLang="en-US"/>
          </a:p>
        </p:txBody>
      </p:sp>
    </p:spTree>
    <p:extLst>
      <p:ext uri="{BB962C8B-B14F-4D97-AF65-F5344CB8AC3E}">
        <p14:creationId xmlns:p14="http://schemas.microsoft.com/office/powerpoint/2010/main" val="1910368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8"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1"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74A9502-423E-4957-ACD4-EFEAFA456813}" type="slidenum">
              <a:rPr lang="en-US" altLang="en-US" smtClean="0"/>
              <a:pPr>
                <a:defRPr/>
              </a:pPr>
              <a:t>‹#›</a:t>
            </a:fld>
            <a:endParaRPr lang="en-US" altLang="en-US"/>
          </a:p>
        </p:txBody>
      </p:sp>
    </p:spTree>
    <p:extLst>
      <p:ext uri="{BB962C8B-B14F-4D97-AF65-F5344CB8AC3E}">
        <p14:creationId xmlns:p14="http://schemas.microsoft.com/office/powerpoint/2010/main" val="328616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00BA3F-51CF-473C-BBC7-9F80CB3FD932}" type="slidenum">
              <a:rPr lang="en-US" altLang="en-US" smtClean="0"/>
              <a:pPr>
                <a:defRPr/>
              </a:pPr>
              <a:t>‹#›</a:t>
            </a:fld>
            <a:endParaRPr lang="en-US" altLang="en-US"/>
          </a:p>
        </p:txBody>
      </p:sp>
    </p:spTree>
    <p:extLst>
      <p:ext uri="{BB962C8B-B14F-4D97-AF65-F5344CB8AC3E}">
        <p14:creationId xmlns:p14="http://schemas.microsoft.com/office/powerpoint/2010/main" val="410482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20"/>
            <a:ext cx="13835142" cy="2000249"/>
          </a:xfrm>
        </p:spPr>
        <p:txBody>
          <a:bodyPr anchor="b"/>
          <a:lstStyle>
            <a:lvl1pPr marL="0" indent="0">
              <a:buNone/>
              <a:defRPr sz="3200">
                <a:solidFill>
                  <a:schemeClr val="tx1">
                    <a:tint val="75000"/>
                  </a:schemeClr>
                </a:solidFill>
              </a:defRPr>
            </a:lvl1pPr>
            <a:lvl2pPr marL="726118" indent="0">
              <a:buNone/>
              <a:defRPr sz="2900">
                <a:solidFill>
                  <a:schemeClr val="tx1">
                    <a:tint val="75000"/>
                  </a:schemeClr>
                </a:solidFill>
              </a:defRPr>
            </a:lvl2pPr>
            <a:lvl3pPr marL="1452237" indent="0">
              <a:buNone/>
              <a:defRPr sz="2500">
                <a:solidFill>
                  <a:schemeClr val="tx1">
                    <a:tint val="75000"/>
                  </a:schemeClr>
                </a:solidFill>
              </a:defRPr>
            </a:lvl3pPr>
            <a:lvl4pPr marL="2178356" indent="0">
              <a:buNone/>
              <a:defRPr sz="2200">
                <a:solidFill>
                  <a:schemeClr val="tx1">
                    <a:tint val="75000"/>
                  </a:schemeClr>
                </a:solidFill>
              </a:defRPr>
            </a:lvl4pPr>
            <a:lvl5pPr marL="2904474" indent="0">
              <a:buNone/>
              <a:defRPr sz="2200">
                <a:solidFill>
                  <a:schemeClr val="tx1">
                    <a:tint val="75000"/>
                  </a:schemeClr>
                </a:solidFill>
              </a:defRPr>
            </a:lvl5pPr>
            <a:lvl6pPr marL="3630591" indent="0">
              <a:buNone/>
              <a:defRPr sz="2200">
                <a:solidFill>
                  <a:schemeClr val="tx1">
                    <a:tint val="75000"/>
                  </a:schemeClr>
                </a:solidFill>
              </a:defRPr>
            </a:lvl6pPr>
            <a:lvl7pPr marL="4356709" indent="0">
              <a:buNone/>
              <a:defRPr sz="2200">
                <a:solidFill>
                  <a:schemeClr val="tx1">
                    <a:tint val="75000"/>
                  </a:schemeClr>
                </a:solidFill>
              </a:defRPr>
            </a:lvl7pPr>
            <a:lvl8pPr marL="5082828" indent="0">
              <a:buNone/>
              <a:defRPr sz="2200">
                <a:solidFill>
                  <a:schemeClr val="tx1">
                    <a:tint val="75000"/>
                  </a:schemeClr>
                </a:solidFill>
              </a:defRPr>
            </a:lvl8pPr>
            <a:lvl9pPr marL="580894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9DFC9-E0D6-4E70-95EC-EE956DA6257B}" type="slidenum">
              <a:rPr lang="en-US" altLang="en-US" smtClean="0"/>
              <a:pPr>
                <a:defRPr/>
              </a:pPr>
              <a:t>‹#›</a:t>
            </a:fld>
            <a:endParaRPr lang="en-US" altLang="en-US"/>
          </a:p>
        </p:txBody>
      </p:sp>
    </p:spTree>
    <p:extLst>
      <p:ext uri="{BB962C8B-B14F-4D97-AF65-F5344CB8AC3E}">
        <p14:creationId xmlns:p14="http://schemas.microsoft.com/office/powerpoint/2010/main" val="4223811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2" y="2844801"/>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9" y="2844801"/>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EEE0E17-1536-48C6-87E3-A861F0C00F04}" type="slidenum">
              <a:rPr lang="en-US" altLang="en-US" smtClean="0"/>
              <a:pPr>
                <a:defRPr/>
              </a:pPr>
              <a:t>‹#›</a:t>
            </a:fld>
            <a:endParaRPr lang="en-US" altLang="en-US"/>
          </a:p>
        </p:txBody>
      </p:sp>
    </p:spTree>
    <p:extLst>
      <p:ext uri="{BB962C8B-B14F-4D97-AF65-F5344CB8AC3E}">
        <p14:creationId xmlns:p14="http://schemas.microsoft.com/office/powerpoint/2010/main" val="2742322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9" y="2046817"/>
            <a:ext cx="7194500" cy="853016"/>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9"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830A47B-B3AA-4408-B89E-78641CC5715A}" type="slidenum">
              <a:rPr lang="en-US" altLang="en-US" smtClean="0"/>
              <a:pPr>
                <a:defRPr/>
              </a:pPr>
              <a:t>‹#›</a:t>
            </a:fld>
            <a:endParaRPr lang="en-US" altLang="en-US"/>
          </a:p>
        </p:txBody>
      </p:sp>
    </p:spTree>
    <p:extLst>
      <p:ext uri="{BB962C8B-B14F-4D97-AF65-F5344CB8AC3E}">
        <p14:creationId xmlns:p14="http://schemas.microsoft.com/office/powerpoint/2010/main" val="74369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8D8FA65-B14B-4883-88C7-F7A3A55E9A2F}" type="slidenum">
              <a:rPr lang="en-US" altLang="en-US" smtClean="0"/>
              <a:pPr>
                <a:defRPr/>
              </a:pPr>
              <a:t>‹#›</a:t>
            </a:fld>
            <a:endParaRPr lang="en-US" altLang="en-US"/>
          </a:p>
        </p:txBody>
      </p:sp>
    </p:spTree>
    <p:extLst>
      <p:ext uri="{BB962C8B-B14F-4D97-AF65-F5344CB8AC3E}">
        <p14:creationId xmlns:p14="http://schemas.microsoft.com/office/powerpoint/2010/main" val="1799528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8BE4F5-A3A4-4A0F-A638-D990D725B4CA}" type="slidenum">
              <a:rPr lang="en-US" altLang="en-US" smtClean="0"/>
              <a:pPr>
                <a:defRPr/>
              </a:pPr>
              <a:t>‹#›</a:t>
            </a:fld>
            <a:endParaRPr lang="en-US" altLang="en-US"/>
          </a:p>
        </p:txBody>
      </p:sp>
    </p:spTree>
    <p:extLst>
      <p:ext uri="{BB962C8B-B14F-4D97-AF65-F5344CB8AC3E}">
        <p14:creationId xmlns:p14="http://schemas.microsoft.com/office/powerpoint/2010/main" val="143377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4"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9"/>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4" y="1913469"/>
            <a:ext cx="5354902" cy="6254751"/>
          </a:xfrm>
        </p:spPr>
        <p:txBody>
          <a:bodyPr/>
          <a:lstStyle>
            <a:lvl1pPr marL="0" indent="0">
              <a:buNone/>
              <a:defRPr sz="2200"/>
            </a:lvl1pPr>
            <a:lvl2pPr marL="726118" indent="0">
              <a:buNone/>
              <a:defRPr sz="1900"/>
            </a:lvl2pPr>
            <a:lvl3pPr marL="1452237" indent="0">
              <a:buNone/>
              <a:defRPr sz="1600"/>
            </a:lvl3pPr>
            <a:lvl4pPr marL="2178356" indent="0">
              <a:buNone/>
              <a:defRPr sz="1400"/>
            </a:lvl4pPr>
            <a:lvl5pPr marL="2904474" indent="0">
              <a:buNone/>
              <a:defRPr sz="1400"/>
            </a:lvl5pPr>
            <a:lvl6pPr marL="3630591" indent="0">
              <a:buNone/>
              <a:defRPr sz="1400"/>
            </a:lvl6pPr>
            <a:lvl7pPr marL="4356709" indent="0">
              <a:buNone/>
              <a:defRPr sz="1400"/>
            </a:lvl7pPr>
            <a:lvl8pPr marL="5082828" indent="0">
              <a:buNone/>
              <a:defRPr sz="1400"/>
            </a:lvl8pPr>
            <a:lvl9pPr marL="580894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99C05A-73D7-488D-87AE-9FA1D515BA90}" type="slidenum">
              <a:rPr lang="en-US" altLang="en-US" smtClean="0"/>
              <a:pPr>
                <a:defRPr/>
              </a:pPr>
              <a:t>‹#›</a:t>
            </a:fld>
            <a:endParaRPr lang="en-US" altLang="en-US"/>
          </a:p>
        </p:txBody>
      </p:sp>
    </p:spTree>
    <p:extLst>
      <p:ext uri="{BB962C8B-B14F-4D97-AF65-F5344CB8AC3E}">
        <p14:creationId xmlns:p14="http://schemas.microsoft.com/office/powerpoint/2010/main" val="725702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118" indent="0">
              <a:buNone/>
              <a:defRPr sz="4400"/>
            </a:lvl2pPr>
            <a:lvl3pPr marL="1452237" indent="0">
              <a:buNone/>
              <a:defRPr sz="3800"/>
            </a:lvl3pPr>
            <a:lvl4pPr marL="2178356" indent="0">
              <a:buNone/>
              <a:defRPr sz="3200"/>
            </a:lvl4pPr>
            <a:lvl5pPr marL="2904474" indent="0">
              <a:buNone/>
              <a:defRPr sz="3200"/>
            </a:lvl5pPr>
            <a:lvl6pPr marL="3630591" indent="0">
              <a:buNone/>
              <a:defRPr sz="3200"/>
            </a:lvl6pPr>
            <a:lvl7pPr marL="4356709" indent="0">
              <a:buNone/>
              <a:defRPr sz="3200"/>
            </a:lvl7pPr>
            <a:lvl8pPr marL="5082828" indent="0">
              <a:buNone/>
              <a:defRPr sz="3200"/>
            </a:lvl8pPr>
            <a:lvl9pPr marL="5808948" indent="0">
              <a:buNone/>
              <a:defRPr sz="3200"/>
            </a:lvl9pPr>
          </a:lstStyle>
          <a:p>
            <a:endParaRPr lang="en-US"/>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26118" indent="0">
              <a:buNone/>
              <a:defRPr sz="1900"/>
            </a:lvl2pPr>
            <a:lvl3pPr marL="1452237" indent="0">
              <a:buNone/>
              <a:defRPr sz="1600"/>
            </a:lvl3pPr>
            <a:lvl4pPr marL="2178356" indent="0">
              <a:buNone/>
              <a:defRPr sz="1400"/>
            </a:lvl4pPr>
            <a:lvl5pPr marL="2904474" indent="0">
              <a:buNone/>
              <a:defRPr sz="1400"/>
            </a:lvl5pPr>
            <a:lvl6pPr marL="3630591" indent="0">
              <a:buNone/>
              <a:defRPr sz="1400"/>
            </a:lvl6pPr>
            <a:lvl7pPr marL="4356709" indent="0">
              <a:buNone/>
              <a:defRPr sz="1400"/>
            </a:lvl7pPr>
            <a:lvl8pPr marL="5082828" indent="0">
              <a:buNone/>
              <a:defRPr sz="1400"/>
            </a:lvl8pPr>
            <a:lvl9pPr marL="580894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090DF4-68DF-4AAF-98F9-EB3836BAB8B4}" type="slidenum">
              <a:rPr lang="en-US" altLang="en-US" smtClean="0"/>
              <a:pPr>
                <a:defRPr/>
              </a:pPr>
              <a:t>‹#›</a:t>
            </a:fld>
            <a:endParaRPr lang="en-US" altLang="en-US"/>
          </a:p>
        </p:txBody>
      </p:sp>
    </p:spTree>
    <p:extLst>
      <p:ext uri="{BB962C8B-B14F-4D97-AF65-F5344CB8AC3E}">
        <p14:creationId xmlns:p14="http://schemas.microsoft.com/office/powerpoint/2010/main" val="1615595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24" tIns="72612" rIns="145224" bIns="72612" rtlCol="0" anchor="ctr">
            <a:normAutofit/>
          </a:bodyPr>
          <a:lstStyle/>
          <a:p>
            <a:r>
              <a:rPr lang="en-US"/>
              <a:t>Click to edit Master title style</a:t>
            </a:r>
          </a:p>
        </p:txBody>
      </p:sp>
      <p:sp>
        <p:nvSpPr>
          <p:cNvPr id="3" name="Text Placeholder 2"/>
          <p:cNvSpPr>
            <a:spLocks noGrp="1"/>
          </p:cNvSpPr>
          <p:nvPr>
            <p:ph type="body" idx="1"/>
          </p:nvPr>
        </p:nvSpPr>
        <p:spPr>
          <a:xfrm>
            <a:off x="813832" y="2133602"/>
            <a:ext cx="14648974" cy="6034617"/>
          </a:xfrm>
          <a:prstGeom prst="rect">
            <a:avLst/>
          </a:prstGeom>
        </p:spPr>
        <p:txBody>
          <a:bodyPr vert="horz" lIns="145224" tIns="72612" rIns="145224" bIns="726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6"/>
            <a:ext cx="3797882" cy="486833"/>
          </a:xfrm>
          <a:prstGeom prst="rect">
            <a:avLst/>
          </a:prstGeom>
        </p:spPr>
        <p:txBody>
          <a:bodyPr vert="horz" lIns="145224" tIns="72612" rIns="145224" bIns="72612" rtlCol="0" anchor="ctr"/>
          <a:lstStyle>
            <a:lvl1pPr algn="l">
              <a:defRPr sz="1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561186" y="8475136"/>
            <a:ext cx="5154269" cy="486833"/>
          </a:xfrm>
          <a:prstGeom prst="rect">
            <a:avLst/>
          </a:prstGeom>
        </p:spPr>
        <p:txBody>
          <a:bodyPr vert="horz" lIns="145224" tIns="72612" rIns="145224" bIns="72612" rtlCol="0" anchor="ctr"/>
          <a:lstStyle>
            <a:lvl1pPr algn="ctr">
              <a:defRPr sz="1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1664924" y="8475136"/>
            <a:ext cx="3797882" cy="486833"/>
          </a:xfrm>
          <a:prstGeom prst="rect">
            <a:avLst/>
          </a:prstGeom>
        </p:spPr>
        <p:txBody>
          <a:bodyPr vert="horz" lIns="145224" tIns="72612" rIns="145224" bIns="72612" rtlCol="0" anchor="ctr"/>
          <a:lstStyle>
            <a:lvl1pPr algn="r">
              <a:defRPr sz="1900">
                <a:solidFill>
                  <a:schemeClr val="tx1">
                    <a:tint val="75000"/>
                  </a:schemeClr>
                </a:solidFill>
              </a:defRPr>
            </a:lvl1pPr>
          </a:lstStyle>
          <a:p>
            <a:pPr>
              <a:defRPr/>
            </a:pPr>
            <a:fld id="{F4264759-E7CE-4A8C-955C-20DA2A50E45F}" type="slidenum">
              <a:rPr lang="en-US" altLang="en-US" smtClean="0"/>
              <a:pPr>
                <a:defRPr/>
              </a:pPr>
              <a:t>‹#›</a:t>
            </a:fld>
            <a:endParaRPr lang="en-US" altLang="en-US"/>
          </a:p>
        </p:txBody>
      </p:sp>
    </p:spTree>
    <p:extLst>
      <p:ext uri="{BB962C8B-B14F-4D97-AF65-F5344CB8AC3E}">
        <p14:creationId xmlns:p14="http://schemas.microsoft.com/office/powerpoint/2010/main" val="7964295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452237" rtl="0" eaLnBrk="1" latinLnBrk="0" hangingPunct="1">
        <a:spcBef>
          <a:spcPct val="0"/>
        </a:spcBef>
        <a:buNone/>
        <a:defRPr sz="7000" kern="1200">
          <a:solidFill>
            <a:schemeClr val="tx1"/>
          </a:solidFill>
          <a:latin typeface="+mj-lt"/>
          <a:ea typeface="+mj-ea"/>
          <a:cs typeface="+mj-cs"/>
        </a:defRPr>
      </a:lvl1pPr>
    </p:titleStyle>
    <p:bodyStyle>
      <a:lvl1pPr marL="544589" indent="-544589" algn="l" defTabSz="1452237"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9943" indent="-453823" algn="l" defTabSz="1452237"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296" indent="-363060" algn="l" defTabSz="1452237"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414"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7532"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3651"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9769"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5888"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2006"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237" rtl="0" eaLnBrk="1" latinLnBrk="0" hangingPunct="1">
        <a:defRPr sz="2900" kern="1200">
          <a:solidFill>
            <a:schemeClr val="tx1"/>
          </a:solidFill>
          <a:latin typeface="+mn-lt"/>
          <a:ea typeface="+mn-ea"/>
          <a:cs typeface="+mn-cs"/>
        </a:defRPr>
      </a:lvl1pPr>
      <a:lvl2pPr marL="726118" algn="l" defTabSz="1452237" rtl="0" eaLnBrk="1" latinLnBrk="0" hangingPunct="1">
        <a:defRPr sz="2900" kern="1200">
          <a:solidFill>
            <a:schemeClr val="tx1"/>
          </a:solidFill>
          <a:latin typeface="+mn-lt"/>
          <a:ea typeface="+mn-ea"/>
          <a:cs typeface="+mn-cs"/>
        </a:defRPr>
      </a:lvl2pPr>
      <a:lvl3pPr marL="1452237" algn="l" defTabSz="1452237" rtl="0" eaLnBrk="1" latinLnBrk="0" hangingPunct="1">
        <a:defRPr sz="2900" kern="1200">
          <a:solidFill>
            <a:schemeClr val="tx1"/>
          </a:solidFill>
          <a:latin typeface="+mn-lt"/>
          <a:ea typeface="+mn-ea"/>
          <a:cs typeface="+mn-cs"/>
        </a:defRPr>
      </a:lvl3pPr>
      <a:lvl4pPr marL="2178356" algn="l" defTabSz="1452237" rtl="0" eaLnBrk="1" latinLnBrk="0" hangingPunct="1">
        <a:defRPr sz="2900" kern="1200">
          <a:solidFill>
            <a:schemeClr val="tx1"/>
          </a:solidFill>
          <a:latin typeface="+mn-lt"/>
          <a:ea typeface="+mn-ea"/>
          <a:cs typeface="+mn-cs"/>
        </a:defRPr>
      </a:lvl4pPr>
      <a:lvl5pPr marL="2904474" algn="l" defTabSz="1452237" rtl="0" eaLnBrk="1" latinLnBrk="0" hangingPunct="1">
        <a:defRPr sz="2900" kern="1200">
          <a:solidFill>
            <a:schemeClr val="tx1"/>
          </a:solidFill>
          <a:latin typeface="+mn-lt"/>
          <a:ea typeface="+mn-ea"/>
          <a:cs typeface="+mn-cs"/>
        </a:defRPr>
      </a:lvl5pPr>
      <a:lvl6pPr marL="3630591" algn="l" defTabSz="1452237" rtl="0" eaLnBrk="1" latinLnBrk="0" hangingPunct="1">
        <a:defRPr sz="2900" kern="1200">
          <a:solidFill>
            <a:schemeClr val="tx1"/>
          </a:solidFill>
          <a:latin typeface="+mn-lt"/>
          <a:ea typeface="+mn-ea"/>
          <a:cs typeface="+mn-cs"/>
        </a:defRPr>
      </a:lvl6pPr>
      <a:lvl7pPr marL="4356709" algn="l" defTabSz="1452237" rtl="0" eaLnBrk="1" latinLnBrk="0" hangingPunct="1">
        <a:defRPr sz="2900" kern="1200">
          <a:solidFill>
            <a:schemeClr val="tx1"/>
          </a:solidFill>
          <a:latin typeface="+mn-lt"/>
          <a:ea typeface="+mn-ea"/>
          <a:cs typeface="+mn-cs"/>
        </a:defRPr>
      </a:lvl7pPr>
      <a:lvl8pPr marL="5082828" algn="l" defTabSz="1452237" rtl="0" eaLnBrk="1" latinLnBrk="0" hangingPunct="1">
        <a:defRPr sz="2900" kern="1200">
          <a:solidFill>
            <a:schemeClr val="tx1"/>
          </a:solidFill>
          <a:latin typeface="+mn-lt"/>
          <a:ea typeface="+mn-ea"/>
          <a:cs typeface="+mn-cs"/>
        </a:defRPr>
      </a:lvl8pPr>
      <a:lvl9pPr marL="5808948" algn="l" defTabSz="1452237"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4"/>
          <p:cNvSpPr txBox="1">
            <a:spLocks noChangeArrowheads="1"/>
          </p:cNvSpPr>
          <p:nvPr/>
        </p:nvSpPr>
        <p:spPr bwMode="auto">
          <a:xfrm>
            <a:off x="3718719" y="1981200"/>
            <a:ext cx="8001000" cy="88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4800" b="1" i="1" dirty="0" err="1">
                <a:solidFill>
                  <a:srgbClr val="0000CC"/>
                </a:solidFill>
                <a:latin typeface="Times New Roman" pitchFamily="18" charset="0"/>
              </a:rPr>
              <a:t>Hộp</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quà</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bí</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mật</a:t>
            </a:r>
            <a:endParaRPr lang="en-US" sz="4800" b="1" i="1" dirty="0">
              <a:solidFill>
                <a:srgbClr val="0000CC"/>
              </a:solidFill>
              <a:latin typeface="Times New Roman" pitchFamily="18" charset="0"/>
            </a:endParaRPr>
          </a:p>
        </p:txBody>
      </p:sp>
      <p:grpSp>
        <p:nvGrpSpPr>
          <p:cNvPr id="25" name="Group 24"/>
          <p:cNvGrpSpPr/>
          <p:nvPr/>
        </p:nvGrpSpPr>
        <p:grpSpPr>
          <a:xfrm>
            <a:off x="4607770" y="123470"/>
            <a:ext cx="6987810" cy="1178901"/>
            <a:chOff x="4539228" y="210532"/>
            <a:chExt cx="6869903" cy="1178901"/>
          </a:xfrm>
        </p:grpSpPr>
        <p:sp>
          <p:nvSpPr>
            <p:cNvPr id="26" name="TextBox 25"/>
            <p:cNvSpPr txBox="1"/>
            <p:nvPr/>
          </p:nvSpPr>
          <p:spPr>
            <a:xfrm>
              <a:off x="4539228" y="210532"/>
              <a:ext cx="6869903"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Hai ngày 25 tháng 12 năm 2023</a:t>
              </a:r>
              <a:endParaRPr lang="en-US" sz="3600" dirty="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2178160" cy="646331"/>
            </a:xfrm>
            <a:prstGeom prst="rect">
              <a:avLst/>
            </a:prstGeom>
            <a:noFill/>
          </p:spPr>
          <p:txBody>
            <a:bodyPr wrap="none" rtlCol="0">
              <a:spAutoFit/>
            </a:bodyPr>
            <a:lstStyle/>
            <a:p>
              <a:r>
                <a:rPr lang="en-US" sz="3600" b="1" dirty="0" err="1">
                  <a:solidFill>
                    <a:srgbClr val="0000CC"/>
                  </a:solidFill>
                  <a:latin typeface="Times New Roman" pitchFamily="18" charset="0"/>
                  <a:cs typeface="Times New Roman" pitchFamily="18" charset="0"/>
                </a:rPr>
                <a:t>Tiếng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Việt</a:t>
              </a:r>
              <a:endParaRPr lang="en-US" sz="3600" b="1" dirty="0">
                <a:solidFill>
                  <a:srgbClr val="0000CC"/>
                </a:solidFill>
                <a:latin typeface="Times New Roman" pitchFamily="18" charset="0"/>
                <a:cs typeface="Times New Roman" pitchFamily="18" charset="0"/>
              </a:endParaRP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919" y="4286251"/>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8" y="3638551"/>
            <a:ext cx="4491831" cy="510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94938" y="4286251"/>
            <a:ext cx="4396581" cy="365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66378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wipe(left)">
                                      <p:cBhvr>
                                        <p:cTn id="10" dur="500"/>
                                        <p:tgtEl>
                                          <p:spTgt spid="1027"/>
                                        </p:tgtEl>
                                      </p:cBhvr>
                                    </p:animEffect>
                                  </p:childTnLst>
                                </p:cTn>
                              </p:par>
                              <p:par>
                                <p:cTn id="11" presetID="22" presetClass="entr" presetSubtype="8"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left)">
                                      <p:cBhvr>
                                        <p:cTn id="13" dur="500"/>
                                        <p:tgtEl>
                                          <p:spTgt spid="1026"/>
                                        </p:tgtEl>
                                      </p:cBhvr>
                                    </p:animEffect>
                                  </p:childTnLst>
                                </p:cTn>
                              </p:par>
                              <p:par>
                                <p:cTn id="14" presetID="22" presetClass="entr" presetSubtype="8"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wipe(left)">
                                      <p:cBhvr>
                                        <p:cTn id="16"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315747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2" name="Rectangle 41"/>
          <p:cNvSpPr/>
          <p:nvPr/>
        </p:nvSpPr>
        <p:spPr>
          <a:xfrm>
            <a:off x="5600701" y="3233678"/>
            <a:ext cx="10233818" cy="1200329"/>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Câu</a:t>
            </a:r>
            <a:r>
              <a:rPr lang="en-US" sz="3600" b="1" dirty="0">
                <a:solidFill>
                  <a:srgbClr val="0000CC"/>
                </a:solidFill>
                <a:latin typeface="Times New Roman" pitchFamily="18" charset="0"/>
                <a:cs typeface="Times New Roman" pitchFamily="18" charset="0"/>
              </a:rPr>
              <a:t> 4: </a:t>
            </a:r>
            <a:r>
              <a:rPr lang="en-US" sz="3600" b="1" dirty="0" err="1">
                <a:solidFill>
                  <a:srgbClr val="0000CC"/>
                </a:solidFill>
                <a:latin typeface="Times New Roman" pitchFamily="18" charset="0"/>
                <a:cs typeface="Times New Roman" pitchFamily="18" charset="0"/>
              </a:rPr>
              <a:t>Bạn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nhỏ</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điều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gì</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trước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buổi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bán</a:t>
            </a:r>
            <a:r>
              <a:rPr lang="en-US" sz="3600" b="1" dirty="0">
                <a:solidFill>
                  <a:srgbClr val="0000CC"/>
                </a:solidFill>
                <a:latin typeface="Times New Roman" pitchFamily="18" charset="0"/>
                <a:cs typeface="Times New Roman" pitchFamily="18" charset="0"/>
              </a:rPr>
              <a:t> hang </a:t>
            </a:r>
            <a:r>
              <a:rPr lang="en-US" sz="3600" b="1" dirty="0" err="1">
                <a:solidFill>
                  <a:srgbClr val="0000CC"/>
                </a:solidFill>
                <a:latin typeface="Times New Roman" pitchFamily="18" charset="0"/>
                <a:cs typeface="Times New Roman" pitchFamily="18" charset="0"/>
              </a:rPr>
              <a:t>cuối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cùng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Nhân</a:t>
            </a:r>
            <a:r>
              <a:rPr lang="en-US" sz="3600" b="1" dirty="0">
                <a:solidFill>
                  <a:srgbClr val="0000CC"/>
                </a:solidFill>
                <a:latin typeface="Times New Roman" pitchFamily="18" charset="0"/>
                <a:cs typeface="Times New Roman" pitchFamily="18" charset="0"/>
              </a:rPr>
              <a:t>?</a:t>
            </a:r>
          </a:p>
        </p:txBody>
      </p:sp>
      <p:sp>
        <p:nvSpPr>
          <p:cNvPr id="45" name="Rectangle 44"/>
          <p:cNvSpPr/>
          <p:nvPr/>
        </p:nvSpPr>
        <p:spPr>
          <a:xfrm>
            <a:off x="303368" y="5824478"/>
            <a:ext cx="5006181" cy="2862322"/>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Ở </a:t>
            </a:r>
            <a:r>
              <a:rPr lang="en-US" sz="3600" b="1" dirty="0" err="1">
                <a:solidFill>
                  <a:srgbClr val="0000CC"/>
                </a:solidFill>
                <a:latin typeface="Times New Roman" panose="02020603050405020304" pitchFamily="18" charset="0"/>
                <a:cs typeface="Times New Roman" panose="02020603050405020304" pitchFamily="18" charset="0"/>
              </a:rPr>
              <a:t>ngoài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phố</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nứa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đồ</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của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dựng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ấy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bạn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nhỏ</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xúm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p>
        </p:txBody>
      </p:sp>
      <p:sp>
        <p:nvSpPr>
          <p:cNvPr id="12" name="Rectangle 11"/>
          <p:cNvSpPr/>
          <p:nvPr/>
        </p:nvSpPr>
        <p:spPr>
          <a:xfrm>
            <a:off x="6054407" y="4502623"/>
            <a:ext cx="10006965" cy="1938992"/>
          </a:xfrm>
          <a:prstGeom prst="rect">
            <a:avLst/>
          </a:prstGeom>
        </p:spPr>
        <p:txBody>
          <a:bodyPr wrap="square">
            <a:spAutoFit/>
          </a:bodyPr>
          <a:lstStyle/>
          <a:p>
            <a:pPr algn="just"/>
            <a:r>
              <a:rPr lang="nl-NL" sz="4000" b="1" dirty="0">
                <a:solidFill>
                  <a:srgbClr val="0000CC"/>
                </a:solidFill>
                <a:latin typeface="Times New Roman" panose="02020603050405020304" pitchFamily="18" charset="0"/>
                <a:cs typeface="Times New Roman" panose="02020603050405020304" pitchFamily="18" charset="0"/>
              </a:rPr>
              <a:t>+ Đâm con lợn đất, được một ít tiền. Sáng hôm sau, tôi chia nhỏ món tiền, nhờ mấy bạn trong lớp mua giúp đồ chơi của bác.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375007" y="3313505"/>
            <a:ext cx="2176688"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bột</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màu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p:cNvSpPr/>
          <p:nvPr/>
        </p:nvSpPr>
        <p:spPr>
          <a:xfrm>
            <a:off x="2502241" y="3316460"/>
            <a:ext cx="205950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sào</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nứa</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288713" y="3992631"/>
            <a:ext cx="2262982"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xúm</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lại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p:cNvSpPr/>
          <p:nvPr/>
        </p:nvSpPr>
        <p:spPr>
          <a:xfrm>
            <a:off x="5827554" y="6510231"/>
            <a:ext cx="10233818" cy="646331"/>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Câu</a:t>
            </a:r>
            <a:r>
              <a:rPr lang="en-US" sz="3600" b="1" dirty="0">
                <a:solidFill>
                  <a:srgbClr val="0000CC"/>
                </a:solidFill>
                <a:latin typeface="Times New Roman" pitchFamily="18" charset="0"/>
                <a:cs typeface="Times New Roman" pitchFamily="18" charset="0"/>
              </a:rPr>
              <a:t> 5: Theo </a:t>
            </a:r>
            <a:r>
              <a:rPr lang="en-US" sz="3600" b="1" dirty="0" err="1">
                <a:solidFill>
                  <a:srgbClr val="0000CC"/>
                </a:solidFill>
                <a:latin typeface="Times New Roman" pitchFamily="18" charset="0"/>
                <a:cs typeface="Times New Roman" pitchFamily="18" charset="0"/>
              </a:rPr>
              <a:t>em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bạn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nhỏ</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thế</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nào</a:t>
            </a:r>
            <a:r>
              <a:rPr lang="en-US" sz="3600" b="1" dirty="0">
                <a:solidFill>
                  <a:srgbClr val="0000CC"/>
                </a:solidFill>
                <a:latin typeface="Times New Roman" pitchFamily="18" charset="0"/>
                <a:cs typeface="Times New Roman" pitchFamily="18" charset="0"/>
              </a:rPr>
              <a:t>?</a:t>
            </a:r>
          </a:p>
        </p:txBody>
      </p:sp>
      <p:sp>
        <p:nvSpPr>
          <p:cNvPr id="43" name="Rectangle 42"/>
          <p:cNvSpPr/>
          <p:nvPr/>
        </p:nvSpPr>
        <p:spPr>
          <a:xfrm>
            <a:off x="2197697" y="4005534"/>
            <a:ext cx="2743304"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tinh</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nhanh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p:cNvSpPr/>
          <p:nvPr/>
        </p:nvSpPr>
        <p:spPr>
          <a:xfrm>
            <a:off x="288713" y="4727033"/>
            <a:ext cx="2743304"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làm</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ruộng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5816848" y="7276421"/>
            <a:ext cx="10233818" cy="1200329"/>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Biết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tìm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mọi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mình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yêu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quý</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được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vui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vẻ</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hạnh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phúc</a:t>
            </a:r>
            <a:r>
              <a:rPr lang="en-US" sz="3600" b="1" dirty="0">
                <a:solidFill>
                  <a:srgbClr val="0000CC"/>
                </a:solidFill>
                <a:latin typeface="Times New Roman" pitchFamily="18" charset="0"/>
                <a:cs typeface="Times New Roman" pitchFamily="18" charset="0"/>
              </a:rPr>
              <a:t>.</a:t>
            </a:r>
          </a:p>
        </p:txBody>
      </p:sp>
      <p:sp>
        <p:nvSpPr>
          <p:cNvPr id="35" name="Rectangle 34"/>
          <p:cNvSpPr/>
          <p:nvPr/>
        </p:nvSpPr>
        <p:spPr>
          <a:xfrm>
            <a:off x="1718225" y="2579071"/>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CC"/>
                </a:solidFill>
                <a:latin typeface="Times New Roman" pitchFamily="18" charset="0"/>
                <a:cs typeface="Times New Roman" pitchFamily="18" charset="0"/>
              </a:rPr>
              <a:t>Luyện</a:t>
            </a:r>
            <a:r>
              <a:rPr lang="en-US" sz="3800" b="1" dirty="0">
                <a:ln w="11430"/>
                <a:solidFill>
                  <a:srgbClr val="0000CC"/>
                </a:solidFill>
                <a:latin typeface="Times New Roman" pitchFamily="18" charset="0"/>
                <a:cs typeface="Times New Roman" pitchFamily="18" charset="0"/>
              </a:rPr>
              <a:t> </a:t>
            </a:r>
            <a:r>
              <a:rPr lang="en-US" sz="3800" b="1" dirty="0" err="1">
                <a:ln w="11430"/>
                <a:solidFill>
                  <a:srgbClr val="0000CC"/>
                </a:solidFill>
                <a:latin typeface="Times New Roman" pitchFamily="18" charset="0"/>
                <a:cs typeface="Times New Roman" pitchFamily="18" charset="0"/>
              </a:rPr>
              <a:t>đọc</a:t>
            </a:r>
            <a:endParaRPr lang="en-US" sz="3800" b="1" dirty="0">
              <a:ln w="11430"/>
              <a:solidFill>
                <a:srgbClr val="0000CC"/>
              </a:solidFill>
              <a:latin typeface="Times New Roman" pitchFamily="18" charset="0"/>
              <a:cs typeface="Times New Roman" pitchFamily="18" charset="0"/>
            </a:endParaRPr>
          </a:p>
        </p:txBody>
      </p:sp>
      <p:sp>
        <p:nvSpPr>
          <p:cNvPr id="37" name="Rectangle 36"/>
          <p:cNvSpPr/>
          <p:nvPr/>
        </p:nvSpPr>
        <p:spPr>
          <a:xfrm>
            <a:off x="8753147" y="2469593"/>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CC"/>
                </a:solidFill>
                <a:latin typeface="Times New Roman" pitchFamily="18" charset="0"/>
                <a:cs typeface="Times New Roman" pitchFamily="18" charset="0"/>
              </a:rPr>
              <a:t>Tìm</a:t>
            </a:r>
            <a:r>
              <a:rPr lang="en-US" sz="3800" b="1" dirty="0">
                <a:ln w="11430"/>
                <a:solidFill>
                  <a:srgbClr val="0000CC"/>
                </a:solidFill>
                <a:latin typeface="Times New Roman" pitchFamily="18" charset="0"/>
                <a:cs typeface="Times New Roman" pitchFamily="18" charset="0"/>
              </a:rPr>
              <a:t> </a:t>
            </a:r>
            <a:r>
              <a:rPr lang="en-US" sz="3800" b="1" dirty="0" err="1">
                <a:ln w="11430"/>
                <a:solidFill>
                  <a:srgbClr val="0000CC"/>
                </a:solidFill>
                <a:latin typeface="Times New Roman" pitchFamily="18" charset="0"/>
                <a:cs typeface="Times New Roman" pitchFamily="18" charset="0"/>
              </a:rPr>
              <a:t>hiểu</a:t>
            </a:r>
            <a:r>
              <a:rPr lang="en-US" sz="3800" b="1" dirty="0">
                <a:ln w="11430"/>
                <a:solidFill>
                  <a:srgbClr val="0000CC"/>
                </a:solidFill>
                <a:latin typeface="Times New Roman" pitchFamily="18" charset="0"/>
                <a:cs typeface="Times New Roman" pitchFamily="18" charset="0"/>
              </a:rPr>
              <a:t> </a:t>
            </a:r>
            <a:r>
              <a:rPr lang="en-US" sz="3800" b="1" dirty="0" err="1">
                <a:ln w="11430"/>
                <a:solidFill>
                  <a:srgbClr val="0000CC"/>
                </a:solidFill>
                <a:latin typeface="Times New Roman" pitchFamily="18" charset="0"/>
                <a:cs typeface="Times New Roman" pitchFamily="18" charset="0"/>
              </a:rPr>
              <a:t>bài</a:t>
            </a:r>
            <a:endParaRPr lang="en-US" sz="3800" b="1" dirty="0">
              <a:ln w="11430"/>
              <a:solidFill>
                <a:srgbClr val="0000CC"/>
              </a:solidFill>
              <a:latin typeface="Times New Roman" pitchFamily="18" charset="0"/>
              <a:cs typeface="Times New Roman" pitchFamily="18" charset="0"/>
            </a:endParaRPr>
          </a:p>
        </p:txBody>
      </p:sp>
      <p:sp>
        <p:nvSpPr>
          <p:cNvPr id="39" name="Text Box 14"/>
          <p:cNvSpPr txBox="1">
            <a:spLocks noChangeArrowheads="1"/>
          </p:cNvSpPr>
          <p:nvPr/>
        </p:nvSpPr>
        <p:spPr bwMode="auto">
          <a:xfrm>
            <a:off x="4480719" y="1321131"/>
            <a:ext cx="8001000" cy="88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4800" b="1" i="1" dirty="0" err="1">
                <a:solidFill>
                  <a:srgbClr val="0000CC"/>
                </a:solidFill>
                <a:effectLst>
                  <a:outerShdw blurRad="38100" dist="38100" dir="2700000" algn="tl">
                    <a:srgbClr val="000000">
                      <a:alpha val="43137"/>
                    </a:srgbClr>
                  </a:outerShdw>
                </a:effectLst>
                <a:latin typeface="Times New Roman" pitchFamily="18" charset="0"/>
              </a:rPr>
              <a:t>Người</a:t>
            </a:r>
            <a:r>
              <a:rPr lang="en-US" sz="4800" b="1" i="1" dirty="0">
                <a:solidFill>
                  <a:srgbClr val="0000CC"/>
                </a:solidFill>
                <a:effectLst>
                  <a:outerShdw blurRad="38100" dist="38100" dir="2700000" algn="tl">
                    <a:srgbClr val="000000">
                      <a:alpha val="43137"/>
                    </a:srgbClr>
                  </a:outerShdw>
                </a:effectLst>
                <a:latin typeface="Times New Roman" pitchFamily="18" charset="0"/>
              </a:rPr>
              <a:t> </a:t>
            </a:r>
            <a:r>
              <a:rPr lang="en-US" sz="4800" b="1" i="1" dirty="0" err="1">
                <a:solidFill>
                  <a:srgbClr val="0000CC"/>
                </a:solidFill>
                <a:effectLst>
                  <a:outerShdw blurRad="38100" dist="38100" dir="2700000" algn="tl">
                    <a:srgbClr val="000000">
                      <a:alpha val="43137"/>
                    </a:srgbClr>
                  </a:outerShdw>
                </a:effectLst>
                <a:latin typeface="Times New Roman" pitchFamily="18" charset="0"/>
              </a:rPr>
              <a:t>làm</a:t>
            </a:r>
            <a:r>
              <a:rPr lang="en-US" sz="4800" b="1" i="1" dirty="0">
                <a:solidFill>
                  <a:srgbClr val="0000CC"/>
                </a:solidFill>
                <a:effectLst>
                  <a:outerShdw blurRad="38100" dist="38100" dir="2700000" algn="tl">
                    <a:srgbClr val="000000">
                      <a:alpha val="43137"/>
                    </a:srgbClr>
                  </a:outerShdw>
                </a:effectLst>
                <a:latin typeface="Times New Roman" pitchFamily="18" charset="0"/>
              </a:rPr>
              <a:t> </a:t>
            </a:r>
            <a:r>
              <a:rPr lang="en-US" sz="4800" b="1" i="1" dirty="0" err="1">
                <a:solidFill>
                  <a:srgbClr val="0000CC"/>
                </a:solidFill>
                <a:effectLst>
                  <a:outerShdw blurRad="38100" dist="38100" dir="2700000" algn="tl">
                    <a:srgbClr val="000000">
                      <a:alpha val="43137"/>
                    </a:srgbClr>
                  </a:outerShdw>
                </a:effectLst>
                <a:latin typeface="Times New Roman" pitchFamily="18" charset="0"/>
              </a:rPr>
              <a:t>đồ</a:t>
            </a:r>
            <a:r>
              <a:rPr lang="en-US" sz="4800" b="1" i="1" dirty="0">
                <a:solidFill>
                  <a:srgbClr val="0000CC"/>
                </a:solidFill>
                <a:effectLst>
                  <a:outerShdw blurRad="38100" dist="38100" dir="2700000" algn="tl">
                    <a:srgbClr val="000000">
                      <a:alpha val="43137"/>
                    </a:srgbClr>
                  </a:outerShdw>
                </a:effectLst>
                <a:latin typeface="Times New Roman" pitchFamily="18" charset="0"/>
              </a:rPr>
              <a:t> </a:t>
            </a:r>
            <a:r>
              <a:rPr lang="en-US" sz="4800" b="1" i="1" dirty="0" err="1">
                <a:solidFill>
                  <a:srgbClr val="0000CC"/>
                </a:solidFill>
                <a:effectLst>
                  <a:outerShdw blurRad="38100" dist="38100" dir="2700000" algn="tl">
                    <a:srgbClr val="000000">
                      <a:alpha val="43137"/>
                    </a:srgbClr>
                  </a:outerShdw>
                </a:effectLst>
                <a:latin typeface="Times New Roman" pitchFamily="18" charset="0"/>
              </a:rPr>
              <a:t>chơi</a:t>
            </a:r>
            <a:r>
              <a:rPr lang="en-US" sz="4800" b="1" i="1" dirty="0">
                <a:solidFill>
                  <a:srgbClr val="0000CC"/>
                </a:solidFill>
                <a:effectLst>
                  <a:outerShdw blurRad="38100" dist="38100" dir="2700000" algn="tl">
                    <a:srgbClr val="000000">
                      <a:alpha val="43137"/>
                    </a:srgbClr>
                  </a:outerShdw>
                </a:effectLst>
                <a:latin typeface="Times New Roman" pitchFamily="18" charset="0"/>
              </a:rPr>
              <a:t> (</a:t>
            </a:r>
            <a:r>
              <a:rPr lang="en-US" sz="4800" b="1" i="1" dirty="0" err="1">
                <a:solidFill>
                  <a:srgbClr val="0000CC"/>
                </a:solidFill>
                <a:effectLst>
                  <a:outerShdw blurRad="38100" dist="38100" dir="2700000" algn="tl">
                    <a:srgbClr val="000000">
                      <a:alpha val="43137"/>
                    </a:srgbClr>
                  </a:outerShdw>
                </a:effectLst>
                <a:latin typeface="Times New Roman" pitchFamily="18" charset="0"/>
              </a:rPr>
              <a:t>Tiết</a:t>
            </a:r>
            <a:r>
              <a:rPr lang="en-US" sz="4800" b="1" i="1" dirty="0">
                <a:solidFill>
                  <a:srgbClr val="0000CC"/>
                </a:solidFill>
                <a:effectLst>
                  <a:outerShdw blurRad="38100" dist="38100" dir="2700000" algn="tl">
                    <a:srgbClr val="000000">
                      <a:alpha val="43137"/>
                    </a:srgbClr>
                  </a:outerShdw>
                </a:effectLst>
                <a:latin typeface="Times New Roman" pitchFamily="18" charset="0"/>
              </a:rPr>
              <a:t> 2)</a:t>
            </a:r>
          </a:p>
        </p:txBody>
      </p:sp>
      <p:grpSp>
        <p:nvGrpSpPr>
          <p:cNvPr id="41" name="Group 40"/>
          <p:cNvGrpSpPr/>
          <p:nvPr/>
        </p:nvGrpSpPr>
        <p:grpSpPr>
          <a:xfrm>
            <a:off x="4607770" y="123470"/>
            <a:ext cx="6987810" cy="1117345"/>
            <a:chOff x="4539228" y="210532"/>
            <a:chExt cx="6869903" cy="1117345"/>
          </a:xfrm>
        </p:grpSpPr>
        <p:sp>
          <p:nvSpPr>
            <p:cNvPr id="46" name="TextBox 45"/>
            <p:cNvSpPr txBox="1"/>
            <p:nvPr/>
          </p:nvSpPr>
          <p:spPr>
            <a:xfrm>
              <a:off x="4539228" y="210532"/>
              <a:ext cx="6869903"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Hai ngày 25 tháng 12 năm 2023</a:t>
              </a:r>
              <a:endParaRPr lang="en-US" sz="3600" dirty="0">
                <a:solidFill>
                  <a:srgbClr val="0000CC"/>
                </a:solidFill>
                <a:latin typeface="Times New Roman" pitchFamily="18" charset="0"/>
                <a:cs typeface="Times New Roman" pitchFamily="18" charset="0"/>
              </a:endParaRPr>
            </a:p>
          </p:txBody>
        </p:sp>
        <p:sp>
          <p:nvSpPr>
            <p:cNvPr id="47" name="TextBox 46"/>
            <p:cNvSpPr txBox="1"/>
            <p:nvPr/>
          </p:nvSpPr>
          <p:spPr>
            <a:xfrm>
              <a:off x="6651116" y="743102"/>
              <a:ext cx="1956391" cy="584775"/>
            </a:xfrm>
            <a:prstGeom prst="rect">
              <a:avLst/>
            </a:prstGeom>
            <a:noFill/>
          </p:spPr>
          <p:txBody>
            <a:bodyPr wrap="none" rtlCol="0">
              <a:spAutoFit/>
            </a:bodyPr>
            <a:lstStyle/>
            <a:p>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Việt</a:t>
              </a:r>
              <a:endParaRPr lang="en-US" sz="32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2457082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315747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5" name="Rectangle 44"/>
          <p:cNvSpPr/>
          <p:nvPr/>
        </p:nvSpPr>
        <p:spPr>
          <a:xfrm>
            <a:off x="303368" y="5824478"/>
            <a:ext cx="5006181" cy="2862322"/>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Ở </a:t>
            </a:r>
            <a:r>
              <a:rPr lang="en-US" sz="3600" b="1" dirty="0" err="1">
                <a:solidFill>
                  <a:srgbClr val="0000CC"/>
                </a:solidFill>
                <a:latin typeface="Times New Roman" panose="02020603050405020304" pitchFamily="18" charset="0"/>
                <a:cs typeface="Times New Roman" panose="02020603050405020304" pitchFamily="18" charset="0"/>
              </a:rPr>
              <a:t>ngoài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phố</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nứa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đồ</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của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dựng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ấy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bạn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nhỏ</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xúm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p>
        </p:txBody>
      </p:sp>
      <p:sp>
        <p:nvSpPr>
          <p:cNvPr id="33" name="Rectangle 32"/>
          <p:cNvSpPr/>
          <p:nvPr/>
        </p:nvSpPr>
        <p:spPr>
          <a:xfrm>
            <a:off x="375007" y="3313505"/>
            <a:ext cx="2176688"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bột</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màu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p:cNvSpPr/>
          <p:nvPr/>
        </p:nvSpPr>
        <p:spPr>
          <a:xfrm>
            <a:off x="2502241" y="3316460"/>
            <a:ext cx="205950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sào</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nứa</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288713" y="3992631"/>
            <a:ext cx="2262982"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xúm</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lại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p:cNvSpPr/>
          <p:nvPr/>
        </p:nvSpPr>
        <p:spPr>
          <a:xfrm>
            <a:off x="2197697" y="4005534"/>
            <a:ext cx="2743304"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tinh</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nhanh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p:cNvSpPr/>
          <p:nvPr/>
        </p:nvSpPr>
        <p:spPr>
          <a:xfrm>
            <a:off x="288713" y="4727033"/>
            <a:ext cx="2743304"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làm</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ruộng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37" name="Group 36"/>
          <p:cNvGrpSpPr/>
          <p:nvPr/>
        </p:nvGrpSpPr>
        <p:grpSpPr>
          <a:xfrm>
            <a:off x="6004721" y="3657600"/>
            <a:ext cx="9525001" cy="3474969"/>
            <a:chOff x="6004721" y="3563423"/>
            <a:chExt cx="9525001" cy="3776722"/>
          </a:xfrm>
        </p:grpSpPr>
        <p:pic>
          <p:nvPicPr>
            <p:cNvPr id="39"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878861" y="689283"/>
              <a:ext cx="3776722" cy="952500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702916" y="4110285"/>
              <a:ext cx="8137525" cy="2554545"/>
            </a:xfrm>
            <a:prstGeom prst="rect">
              <a:avLst/>
            </a:prstGeom>
          </p:spPr>
          <p:txBody>
            <a:bodyPr>
              <a:spAutoFit/>
            </a:bodyPr>
            <a:lstStyle/>
            <a:p>
              <a:pPr algn="just"/>
              <a:r>
                <a:rPr lang="nl-NL" sz="4000" b="1" i="1" dirty="0">
                  <a:solidFill>
                    <a:srgbClr val="0000CC"/>
                  </a:solidFill>
                  <a:latin typeface="Times New Roman" panose="02020603050405020304" pitchFamily="18" charset="0"/>
                  <a:cs typeface="Times New Roman" panose="02020603050405020304" pitchFamily="18" charset="0"/>
                </a:rPr>
                <a:t>* Câu chuyện nói về tấm lòng đáng trân trọng nhất của một bạn nhỏ; tìm mọi cách để làm cho người mình yêu quý được vui vẻ và hạnh phúc. </a:t>
              </a:r>
              <a:endParaRPr lang="en-US" sz="4000" b="1" dirty="0">
                <a:solidFill>
                  <a:srgbClr val="0000CC"/>
                </a:solidFill>
                <a:latin typeface="Times New Roman" panose="02020603050405020304" pitchFamily="18" charset="0"/>
                <a:cs typeface="Times New Roman" panose="02020603050405020304" pitchFamily="18" charset="0"/>
              </a:endParaRPr>
            </a:p>
          </p:txBody>
        </p:sp>
      </p:grpSp>
      <p:sp>
        <p:nvSpPr>
          <p:cNvPr id="38" name="Text Box 14"/>
          <p:cNvSpPr txBox="1">
            <a:spLocks noChangeArrowheads="1"/>
          </p:cNvSpPr>
          <p:nvPr/>
        </p:nvSpPr>
        <p:spPr bwMode="auto">
          <a:xfrm>
            <a:off x="4480719" y="1321131"/>
            <a:ext cx="8001000" cy="88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4800" b="1" i="1" dirty="0" err="1">
                <a:solidFill>
                  <a:srgbClr val="0000CC"/>
                </a:solidFill>
                <a:latin typeface="Times New Roman" pitchFamily="18" charset="0"/>
              </a:rPr>
              <a:t>Người</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làm</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đồ</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chơi</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Tiết</a:t>
            </a:r>
            <a:r>
              <a:rPr lang="en-US" sz="4800" b="1" i="1" dirty="0">
                <a:solidFill>
                  <a:srgbClr val="0000CC"/>
                </a:solidFill>
                <a:latin typeface="Times New Roman" pitchFamily="18" charset="0"/>
              </a:rPr>
              <a:t> 2)</a:t>
            </a:r>
          </a:p>
        </p:txBody>
      </p:sp>
      <p:grpSp>
        <p:nvGrpSpPr>
          <p:cNvPr id="40" name="Group 39"/>
          <p:cNvGrpSpPr/>
          <p:nvPr/>
        </p:nvGrpSpPr>
        <p:grpSpPr>
          <a:xfrm>
            <a:off x="4607770" y="123470"/>
            <a:ext cx="6987810" cy="1117345"/>
            <a:chOff x="4539228" y="210532"/>
            <a:chExt cx="6869903" cy="1117345"/>
          </a:xfrm>
        </p:grpSpPr>
        <p:sp>
          <p:nvSpPr>
            <p:cNvPr id="42" name="TextBox 41"/>
            <p:cNvSpPr txBox="1"/>
            <p:nvPr/>
          </p:nvSpPr>
          <p:spPr>
            <a:xfrm>
              <a:off x="4539228" y="210532"/>
              <a:ext cx="6869903"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Hai ngày 25 tháng 12 năm 2023</a:t>
              </a:r>
              <a:endParaRPr lang="en-US" sz="3600" dirty="0">
                <a:solidFill>
                  <a:srgbClr val="0000CC"/>
                </a:solidFill>
                <a:latin typeface="Times New Roman" pitchFamily="18" charset="0"/>
                <a:cs typeface="Times New Roman" pitchFamily="18" charset="0"/>
              </a:endParaRPr>
            </a:p>
          </p:txBody>
        </p:sp>
        <p:sp>
          <p:nvSpPr>
            <p:cNvPr id="46" name="TextBox 45"/>
            <p:cNvSpPr txBox="1"/>
            <p:nvPr/>
          </p:nvSpPr>
          <p:spPr>
            <a:xfrm>
              <a:off x="6651116" y="743102"/>
              <a:ext cx="1956391" cy="584775"/>
            </a:xfrm>
            <a:prstGeom prst="rect">
              <a:avLst/>
            </a:prstGeom>
            <a:noFill/>
          </p:spPr>
          <p:txBody>
            <a:bodyPr wrap="none" rtlCol="0">
              <a:spAutoFit/>
            </a:bodyPr>
            <a:lstStyle/>
            <a:p>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Việt</a:t>
              </a:r>
              <a:endParaRPr lang="en-US" sz="3200" b="1" dirty="0">
                <a:solidFill>
                  <a:srgbClr val="0000CC"/>
                </a:solidFill>
                <a:latin typeface="Times New Roman" pitchFamily="18" charset="0"/>
                <a:cs typeface="Times New Roman" pitchFamily="18" charset="0"/>
              </a:endParaRPr>
            </a:p>
          </p:txBody>
        </p:sp>
      </p:grpSp>
      <p:sp>
        <p:nvSpPr>
          <p:cNvPr id="47" name="Rectangle 46"/>
          <p:cNvSpPr/>
          <p:nvPr/>
        </p:nvSpPr>
        <p:spPr>
          <a:xfrm>
            <a:off x="1718225" y="2579071"/>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CC"/>
                </a:solidFill>
                <a:latin typeface="Times New Roman" pitchFamily="18" charset="0"/>
                <a:cs typeface="Times New Roman" pitchFamily="18" charset="0"/>
              </a:rPr>
              <a:t>Luyện</a:t>
            </a:r>
            <a:r>
              <a:rPr lang="en-US" sz="3800" b="1" dirty="0">
                <a:ln w="11430"/>
                <a:solidFill>
                  <a:srgbClr val="0000CC"/>
                </a:solidFill>
                <a:latin typeface="Times New Roman" pitchFamily="18" charset="0"/>
                <a:cs typeface="Times New Roman" pitchFamily="18" charset="0"/>
              </a:rPr>
              <a:t> </a:t>
            </a:r>
            <a:r>
              <a:rPr lang="en-US" sz="3800" b="1" dirty="0" err="1">
                <a:ln w="11430"/>
                <a:solidFill>
                  <a:srgbClr val="0000CC"/>
                </a:solidFill>
                <a:latin typeface="Times New Roman" pitchFamily="18" charset="0"/>
                <a:cs typeface="Times New Roman" pitchFamily="18" charset="0"/>
              </a:rPr>
              <a:t>đọc</a:t>
            </a:r>
            <a:endParaRPr lang="en-US" sz="3800" b="1" dirty="0">
              <a:ln w="11430"/>
              <a:solidFill>
                <a:srgbClr val="0000CC"/>
              </a:solidFill>
              <a:latin typeface="Times New Roman" pitchFamily="18" charset="0"/>
              <a:cs typeface="Times New Roman" pitchFamily="18" charset="0"/>
            </a:endParaRPr>
          </a:p>
        </p:txBody>
      </p:sp>
      <p:sp>
        <p:nvSpPr>
          <p:cNvPr id="48" name="Rectangle 47"/>
          <p:cNvSpPr/>
          <p:nvPr/>
        </p:nvSpPr>
        <p:spPr>
          <a:xfrm>
            <a:off x="8753147" y="2502871"/>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CC"/>
                </a:solidFill>
                <a:latin typeface="Times New Roman" pitchFamily="18" charset="0"/>
                <a:cs typeface="Times New Roman" pitchFamily="18" charset="0"/>
              </a:rPr>
              <a:t>Tìm</a:t>
            </a:r>
            <a:r>
              <a:rPr lang="en-US" sz="3800" b="1" dirty="0">
                <a:ln w="11430"/>
                <a:solidFill>
                  <a:srgbClr val="0000CC"/>
                </a:solidFill>
                <a:latin typeface="Times New Roman" pitchFamily="18" charset="0"/>
                <a:cs typeface="Times New Roman" pitchFamily="18" charset="0"/>
              </a:rPr>
              <a:t> </a:t>
            </a:r>
            <a:r>
              <a:rPr lang="en-US" sz="3800" b="1" dirty="0" err="1">
                <a:ln w="11430"/>
                <a:solidFill>
                  <a:srgbClr val="0000CC"/>
                </a:solidFill>
                <a:latin typeface="Times New Roman" pitchFamily="18" charset="0"/>
                <a:cs typeface="Times New Roman" pitchFamily="18" charset="0"/>
              </a:rPr>
              <a:t>hiểu</a:t>
            </a:r>
            <a:r>
              <a:rPr lang="en-US" sz="3800" b="1" dirty="0">
                <a:ln w="11430"/>
                <a:solidFill>
                  <a:srgbClr val="0000CC"/>
                </a:solidFill>
                <a:latin typeface="Times New Roman" pitchFamily="18" charset="0"/>
                <a:cs typeface="Times New Roman" pitchFamily="18" charset="0"/>
              </a:rPr>
              <a:t> </a:t>
            </a:r>
            <a:r>
              <a:rPr lang="en-US" sz="3800" b="1" dirty="0" err="1">
                <a:ln w="11430"/>
                <a:solidFill>
                  <a:srgbClr val="0000CC"/>
                </a:solidFill>
                <a:latin typeface="Times New Roman" pitchFamily="18" charset="0"/>
                <a:cs typeface="Times New Roman" pitchFamily="18" charset="0"/>
              </a:rPr>
              <a:t>bài</a:t>
            </a:r>
            <a:endParaRPr lang="en-US" sz="3800" b="1" dirty="0">
              <a:ln w="1143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6322307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06914" y="2030031"/>
            <a:ext cx="9596297"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p>
        </p:txBody>
      </p:sp>
      <p:sp>
        <p:nvSpPr>
          <p:cNvPr id="22" name="Rectangle 21"/>
          <p:cNvSpPr/>
          <p:nvPr/>
        </p:nvSpPr>
        <p:spPr>
          <a:xfrm>
            <a:off x="1406914" y="2734956"/>
            <a:ext cx="133608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Dựa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vào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những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gợi</a:t>
            </a:r>
            <a:r>
              <a:rPr lang="en-US" sz="3600" b="1" i="1" dirty="0">
                <a:solidFill>
                  <a:srgbClr val="0000CC"/>
                </a:solidFill>
                <a:latin typeface="Times New Roman" pitchFamily="18" charset="0"/>
                <a:cs typeface="Times New Roman" pitchFamily="18" charset="0"/>
              </a:rPr>
              <a:t> ý </a:t>
            </a:r>
            <a:r>
              <a:rPr lang="en-US" sz="3600" b="1" i="1" dirty="0" err="1">
                <a:solidFill>
                  <a:srgbClr val="0000CC"/>
                </a:solidFill>
                <a:latin typeface="Times New Roman" pitchFamily="18" charset="0"/>
                <a:cs typeface="Times New Roman" pitchFamily="18" charset="0"/>
              </a:rPr>
              <a:t>dưới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đây</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lại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từng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đoạn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trong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câu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chuyện</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2" descr="Nói và nghe: Kể chuyện Người làm đồ chơi trang 143 Tiếng Việt lớp 3 Tập 1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721" y="3369660"/>
            <a:ext cx="13069998" cy="562194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4"/>
          <p:cNvSpPr txBox="1">
            <a:spLocks noChangeArrowheads="1"/>
          </p:cNvSpPr>
          <p:nvPr/>
        </p:nvSpPr>
        <p:spPr bwMode="auto">
          <a:xfrm>
            <a:off x="4480719" y="1321131"/>
            <a:ext cx="8001000" cy="88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4800" b="1" i="1" dirty="0" err="1">
                <a:solidFill>
                  <a:srgbClr val="0000CC"/>
                </a:solidFill>
                <a:latin typeface="Times New Roman" pitchFamily="18" charset="0"/>
              </a:rPr>
              <a:t>Người</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làm</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đồ</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chơi</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Tiết</a:t>
            </a:r>
            <a:r>
              <a:rPr lang="en-US" sz="4800" b="1" i="1" dirty="0">
                <a:solidFill>
                  <a:srgbClr val="0000CC"/>
                </a:solidFill>
                <a:latin typeface="Times New Roman" pitchFamily="18" charset="0"/>
              </a:rPr>
              <a:t> 2)</a:t>
            </a:r>
          </a:p>
        </p:txBody>
      </p:sp>
      <p:grpSp>
        <p:nvGrpSpPr>
          <p:cNvPr id="21" name="Group 20"/>
          <p:cNvGrpSpPr/>
          <p:nvPr/>
        </p:nvGrpSpPr>
        <p:grpSpPr>
          <a:xfrm>
            <a:off x="4607770" y="123470"/>
            <a:ext cx="6987810" cy="1117345"/>
            <a:chOff x="4539228" y="210532"/>
            <a:chExt cx="6869903" cy="1117345"/>
          </a:xfrm>
        </p:grpSpPr>
        <p:sp>
          <p:nvSpPr>
            <p:cNvPr id="23" name="TextBox 22"/>
            <p:cNvSpPr txBox="1"/>
            <p:nvPr/>
          </p:nvSpPr>
          <p:spPr>
            <a:xfrm>
              <a:off x="4539228" y="210532"/>
              <a:ext cx="6869903"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Hai ngày 25 tháng 12 năm 2023</a:t>
              </a:r>
              <a:endParaRPr lang="en-US" sz="3600" dirty="0">
                <a:solidFill>
                  <a:srgbClr val="0000CC"/>
                </a:solidFill>
                <a:latin typeface="Times New Roman" pitchFamily="18" charset="0"/>
                <a:cs typeface="Times New Roman" pitchFamily="18" charset="0"/>
              </a:endParaRPr>
            </a:p>
          </p:txBody>
        </p:sp>
        <p:sp>
          <p:nvSpPr>
            <p:cNvPr id="24" name="TextBox 23"/>
            <p:cNvSpPr txBox="1"/>
            <p:nvPr/>
          </p:nvSpPr>
          <p:spPr>
            <a:xfrm>
              <a:off x="6651116" y="743102"/>
              <a:ext cx="1956391" cy="584775"/>
            </a:xfrm>
            <a:prstGeom prst="rect">
              <a:avLst/>
            </a:prstGeom>
            <a:noFill/>
          </p:spPr>
          <p:txBody>
            <a:bodyPr wrap="none" rtlCol="0">
              <a:spAutoFit/>
            </a:bodyPr>
            <a:lstStyle/>
            <a:p>
              <a:r>
                <a:rPr lang="en-US" sz="3200" b="1" dirty="0" err="1">
                  <a:solidFill>
                    <a:srgbClr val="FF0066"/>
                  </a:solidFill>
                  <a:latin typeface="Times New Roman" pitchFamily="18" charset="0"/>
                  <a:cs typeface="Times New Roman" pitchFamily="18" charset="0"/>
                </a:rPr>
                <a:t>Tiếng</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Việt</a:t>
              </a:r>
              <a:endParaRPr lang="en-US" sz="3200" b="1" dirty="0">
                <a:solidFill>
                  <a:srgbClr val="FF0066"/>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332805865"/>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371051" y="3328541"/>
            <a:ext cx="141228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Học</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sinh</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dựa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vào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gợi</a:t>
            </a:r>
            <a:r>
              <a:rPr lang="en-US" sz="3600" b="1" i="1" dirty="0">
                <a:solidFill>
                  <a:srgbClr val="0000CC"/>
                </a:solidFill>
                <a:latin typeface="Times New Roman" pitchFamily="18" charset="0"/>
                <a:cs typeface="Times New Roman" pitchFamily="18" charset="0"/>
              </a:rPr>
              <a:t> ý </a:t>
            </a:r>
            <a:r>
              <a:rPr lang="en-US" sz="3600" b="1" i="1" dirty="0" err="1">
                <a:solidFill>
                  <a:srgbClr val="0000CC"/>
                </a:solidFill>
                <a:latin typeface="Times New Roman" pitchFamily="18" charset="0"/>
                <a:cs typeface="Times New Roman" pitchFamily="18" charset="0"/>
              </a:rPr>
              <a:t>để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lại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nội</a:t>
            </a:r>
            <a:r>
              <a:rPr lang="en-US" sz="3600" b="1" i="1" dirty="0">
                <a:solidFill>
                  <a:srgbClr val="0000CC"/>
                </a:solidFill>
                <a:latin typeface="Times New Roman" pitchFamily="18" charset="0"/>
                <a:cs typeface="Times New Roman" pitchFamily="18" charset="0"/>
              </a:rPr>
              <a:t> dung </a:t>
            </a:r>
            <a:r>
              <a:rPr lang="en-US" sz="3600" b="1" i="1" dirty="0" err="1">
                <a:solidFill>
                  <a:srgbClr val="0000CC"/>
                </a:solidFill>
                <a:latin typeface="Times New Roman" pitchFamily="18" charset="0"/>
                <a:cs typeface="Times New Roman" pitchFamily="18" charset="0"/>
              </a:rPr>
              <a:t>từng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đoạn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câu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chuyện</a:t>
            </a:r>
            <a:endParaRPr lang="en-US" sz="3600" b="1" dirty="0">
              <a:solidFill>
                <a:srgbClr val="0000CC"/>
              </a:solidFill>
              <a:latin typeface="Times New Roman" pitchFamily="18" charset="0"/>
              <a:cs typeface="Times New Roman" pitchFamily="18" charset="0"/>
            </a:endParaRPr>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CC"/>
              </a:solidFill>
            </a:endParaRPr>
          </a:p>
        </p:txBody>
      </p:sp>
      <p:sp>
        <p:nvSpPr>
          <p:cNvPr id="20" name="Rectangle 19"/>
          <p:cNvSpPr/>
          <p:nvPr/>
        </p:nvSpPr>
        <p:spPr>
          <a:xfrm>
            <a:off x="1342115" y="3980795"/>
            <a:ext cx="14340004" cy="4401205"/>
          </a:xfrm>
          <a:prstGeom prst="rect">
            <a:avLst/>
          </a:prstGeom>
        </p:spPr>
        <p:txBody>
          <a:bodyPr wrap="square">
            <a:spAutoFit/>
          </a:bodyPr>
          <a:lstStyle/>
          <a:p>
            <a:r>
              <a:rPr lang="vi-VN" sz="4000" b="1" u="sng" dirty="0">
                <a:solidFill>
                  <a:srgbClr val="0000CC"/>
                </a:solidFill>
                <a:latin typeface="Times New Roman" panose="02020603050405020304" pitchFamily="18" charset="0"/>
                <a:cs typeface="Times New Roman" panose="02020603050405020304" pitchFamily="18" charset="0"/>
              </a:rPr>
              <a:t>Đoạn 1</a:t>
            </a:r>
            <a:r>
              <a:rPr lang="vi-VN" sz="4000" dirty="0">
                <a:solidFill>
                  <a:srgbClr val="0000CC"/>
                </a:solidFill>
                <a:latin typeface="Times New Roman" panose="02020603050405020304" pitchFamily="18" charset="0"/>
                <a:cs typeface="Times New Roman" panose="02020603050405020304" pitchFamily="18" charset="0"/>
              </a:rPr>
              <a:t>:</a:t>
            </a:r>
          </a:p>
          <a:p>
            <a:r>
              <a:rPr lang="vi-VN" sz="4000" dirty="0">
                <a:solidFill>
                  <a:srgbClr val="0000CC"/>
                </a:solidFill>
                <a:latin typeface="Times New Roman" panose="02020603050405020304" pitchFamily="18" charset="0"/>
                <a:cs typeface="Times New Roman" panose="02020603050405020304" pitchFamily="18" charset="0"/>
              </a:rPr>
              <a:t>Bác Nhân là người làm đồ chơi bằng bột màu. Bác rất yêu công việc của mình. Mỗi khi làm việc bác đều cảm thấy rất vui vẻ.</a:t>
            </a:r>
          </a:p>
          <a:p>
            <a:r>
              <a:rPr lang="vi-VN" sz="4000" b="1" u="sng" dirty="0">
                <a:solidFill>
                  <a:srgbClr val="0000CC"/>
                </a:solidFill>
                <a:latin typeface="Times New Roman" panose="02020603050405020304" pitchFamily="18" charset="0"/>
                <a:cs typeface="Times New Roman" panose="02020603050405020304" pitchFamily="18" charset="0"/>
              </a:rPr>
              <a:t>Đoạn 2</a:t>
            </a:r>
            <a:r>
              <a:rPr lang="vi-VN" sz="4000" dirty="0">
                <a:solidFill>
                  <a:srgbClr val="0000CC"/>
                </a:solidFill>
                <a:latin typeface="Times New Roman" panose="02020603050405020304" pitchFamily="18" charset="0"/>
                <a:cs typeface="Times New Roman" panose="02020603050405020304" pitchFamily="18" charset="0"/>
              </a:rPr>
              <a:t>:</a:t>
            </a:r>
          </a:p>
          <a:p>
            <a:r>
              <a:rPr lang="vi-VN" sz="4000" dirty="0">
                <a:solidFill>
                  <a:srgbClr val="0000CC"/>
                </a:solidFill>
                <a:latin typeface="Times New Roman" panose="02020603050405020304" pitchFamily="18" charset="0"/>
                <a:cs typeface="Times New Roman" panose="02020603050405020304" pitchFamily="18" charset="0"/>
              </a:rPr>
              <a:t>Vài năm gần đây, những món đồ chơi của bác không được đắt hàng như trước. Bởi vì ở cổng công viên có thêm mấy hàng đồ chơi bằng nhựa. Bác Nhân nói với bạn nhỏ rằng bác muốn về quê làm ruộng.</a:t>
            </a:r>
            <a:endParaRPr lang="en-US" sz="3600" b="1" dirty="0">
              <a:solidFill>
                <a:srgbClr val="0000CC"/>
              </a:solidFill>
              <a:latin typeface="Times New Roman" pitchFamily="18" charset="0"/>
              <a:cs typeface="Times New Roman" pitchFamily="18" charset="0"/>
            </a:endParaRPr>
          </a:p>
        </p:txBody>
      </p:sp>
      <p:sp>
        <p:nvSpPr>
          <p:cNvPr id="21" name="Rectangle 20"/>
          <p:cNvSpPr/>
          <p:nvPr/>
        </p:nvSpPr>
        <p:spPr>
          <a:xfrm>
            <a:off x="1406914" y="2706469"/>
            <a:ext cx="9596297" cy="646331"/>
          </a:xfrm>
          <a:prstGeom prst="rect">
            <a:avLst/>
          </a:prstGeom>
        </p:spPr>
        <p:txBody>
          <a:bodyPr wrap="square">
            <a:spAutoFit/>
          </a:bodyPr>
          <a:lstStyle/>
          <a:p>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nghe</a:t>
            </a:r>
            <a:r>
              <a:rPr lang="en-US" sz="3600" b="1" dirty="0">
                <a:solidFill>
                  <a:srgbClr val="0000CC"/>
                </a:solidFill>
                <a:latin typeface="Times New Roman" pitchFamily="18" charset="0"/>
                <a:cs typeface="Times New Roman" pitchFamily="18" charset="0"/>
              </a:rPr>
              <a:t>.	</a:t>
            </a:r>
          </a:p>
        </p:txBody>
      </p:sp>
      <p:sp>
        <p:nvSpPr>
          <p:cNvPr id="23" name="Text Box 14"/>
          <p:cNvSpPr txBox="1">
            <a:spLocks noChangeArrowheads="1"/>
          </p:cNvSpPr>
          <p:nvPr/>
        </p:nvSpPr>
        <p:spPr bwMode="auto">
          <a:xfrm>
            <a:off x="4480719" y="1321131"/>
            <a:ext cx="8001000" cy="88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4800" b="1" i="1" dirty="0" err="1">
                <a:solidFill>
                  <a:srgbClr val="0000CC"/>
                </a:solidFill>
                <a:latin typeface="Times New Roman" pitchFamily="18" charset="0"/>
              </a:rPr>
              <a:t>Người</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làm</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đồ</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chơi</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Tiết</a:t>
            </a:r>
            <a:r>
              <a:rPr lang="en-US" sz="4800" b="1" i="1" dirty="0">
                <a:solidFill>
                  <a:srgbClr val="0000CC"/>
                </a:solidFill>
                <a:latin typeface="Times New Roman" pitchFamily="18" charset="0"/>
              </a:rPr>
              <a:t> 2)</a:t>
            </a:r>
          </a:p>
        </p:txBody>
      </p:sp>
      <p:grpSp>
        <p:nvGrpSpPr>
          <p:cNvPr id="24" name="Group 23"/>
          <p:cNvGrpSpPr/>
          <p:nvPr/>
        </p:nvGrpSpPr>
        <p:grpSpPr>
          <a:xfrm>
            <a:off x="4607770" y="123470"/>
            <a:ext cx="6987810" cy="1117345"/>
            <a:chOff x="4539228" y="210532"/>
            <a:chExt cx="6869903" cy="1117345"/>
          </a:xfrm>
        </p:grpSpPr>
        <p:sp>
          <p:nvSpPr>
            <p:cNvPr id="25" name="TextBox 24"/>
            <p:cNvSpPr txBox="1"/>
            <p:nvPr/>
          </p:nvSpPr>
          <p:spPr>
            <a:xfrm>
              <a:off x="4539228" y="210532"/>
              <a:ext cx="6869903"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Hai ngày 25 tháng 12 năm 2023</a:t>
              </a:r>
              <a:endParaRPr lang="en-US" sz="3600" dirty="0">
                <a:solidFill>
                  <a:srgbClr val="0000CC"/>
                </a:solidFill>
                <a:latin typeface="Times New Roman" pitchFamily="18" charset="0"/>
                <a:cs typeface="Times New Roman" pitchFamily="18" charset="0"/>
              </a:endParaRPr>
            </a:p>
          </p:txBody>
        </p:sp>
        <p:sp>
          <p:nvSpPr>
            <p:cNvPr id="26" name="TextBox 25"/>
            <p:cNvSpPr txBox="1"/>
            <p:nvPr/>
          </p:nvSpPr>
          <p:spPr>
            <a:xfrm>
              <a:off x="6651116" y="743102"/>
              <a:ext cx="1956391" cy="584775"/>
            </a:xfrm>
            <a:prstGeom prst="rect">
              <a:avLst/>
            </a:prstGeom>
            <a:noFill/>
          </p:spPr>
          <p:txBody>
            <a:bodyPr wrap="none" rtlCol="0">
              <a:spAutoFit/>
            </a:bodyPr>
            <a:lstStyle/>
            <a:p>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Việt</a:t>
              </a:r>
              <a:endParaRPr lang="en-US" sz="32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124144" y="3439954"/>
            <a:ext cx="141228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Học</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sinh</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dựa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vào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gợi</a:t>
            </a:r>
            <a:r>
              <a:rPr lang="en-US" sz="3600" b="1" i="1" dirty="0">
                <a:solidFill>
                  <a:srgbClr val="0000CC"/>
                </a:solidFill>
                <a:latin typeface="Times New Roman" pitchFamily="18" charset="0"/>
                <a:cs typeface="Times New Roman" pitchFamily="18" charset="0"/>
              </a:rPr>
              <a:t> ý </a:t>
            </a:r>
            <a:r>
              <a:rPr lang="en-US" sz="3600" b="1" i="1" dirty="0" err="1">
                <a:solidFill>
                  <a:srgbClr val="0000CC"/>
                </a:solidFill>
                <a:latin typeface="Times New Roman" pitchFamily="18" charset="0"/>
                <a:cs typeface="Times New Roman" pitchFamily="18" charset="0"/>
              </a:rPr>
              <a:t>để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lại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nội</a:t>
            </a:r>
            <a:r>
              <a:rPr lang="en-US" sz="3600" b="1" i="1" dirty="0">
                <a:solidFill>
                  <a:srgbClr val="0000CC"/>
                </a:solidFill>
                <a:latin typeface="Times New Roman" pitchFamily="18" charset="0"/>
                <a:cs typeface="Times New Roman" pitchFamily="18" charset="0"/>
              </a:rPr>
              <a:t> dung </a:t>
            </a:r>
            <a:r>
              <a:rPr lang="en-US" sz="3600" b="1" i="1" dirty="0" err="1">
                <a:solidFill>
                  <a:srgbClr val="0000CC"/>
                </a:solidFill>
                <a:latin typeface="Times New Roman" pitchFamily="18" charset="0"/>
                <a:cs typeface="Times New Roman" pitchFamily="18" charset="0"/>
              </a:rPr>
              <a:t>từng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đoạn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câu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chuyện</a:t>
            </a:r>
            <a:endParaRPr lang="en-US" sz="3600" b="1" dirty="0">
              <a:solidFill>
                <a:srgbClr val="0000CC"/>
              </a:solidFill>
              <a:latin typeface="Times New Roman" pitchFamily="18" charset="0"/>
              <a:cs typeface="Times New Roman" pitchFamily="18" charset="0"/>
            </a:endParaRPr>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CC"/>
              </a:solidFill>
            </a:endParaRPr>
          </a:p>
        </p:txBody>
      </p:sp>
      <p:sp>
        <p:nvSpPr>
          <p:cNvPr id="20" name="Rectangle 19"/>
          <p:cNvSpPr/>
          <p:nvPr/>
        </p:nvSpPr>
        <p:spPr>
          <a:xfrm>
            <a:off x="460375" y="4086285"/>
            <a:ext cx="15450344" cy="4524315"/>
          </a:xfrm>
          <a:prstGeom prst="rect">
            <a:avLst/>
          </a:prstGeom>
        </p:spPr>
        <p:txBody>
          <a:bodyPr wrap="square">
            <a:spAutoFit/>
          </a:bodyPr>
          <a:lstStyle/>
          <a:p>
            <a:r>
              <a:rPr lang="vi-VN" sz="3600" b="1" u="sng" dirty="0">
                <a:solidFill>
                  <a:srgbClr val="0000CC"/>
                </a:solidFill>
                <a:latin typeface="Times New Roman" panose="02020603050405020304" pitchFamily="18" charset="0"/>
                <a:cs typeface="Times New Roman" panose="02020603050405020304" pitchFamily="18" charset="0"/>
              </a:rPr>
              <a:t>Đoạn </a:t>
            </a:r>
            <a:r>
              <a:rPr lang="en-US" sz="3600" b="1" u="sng" dirty="0">
                <a:solidFill>
                  <a:srgbClr val="0000CC"/>
                </a:solidFill>
                <a:latin typeface="Times New Roman" panose="02020603050405020304" pitchFamily="18" charset="0"/>
                <a:cs typeface="Times New Roman" panose="02020603050405020304" pitchFamily="18" charset="0"/>
              </a:rPr>
              <a:t>3</a:t>
            </a:r>
            <a:r>
              <a:rPr lang="vi-VN" sz="3600" dirty="0">
                <a:solidFill>
                  <a:srgbClr val="0000CC"/>
                </a:solidFill>
                <a:latin typeface="Times New Roman" panose="02020603050405020304" pitchFamily="18" charset="0"/>
                <a:cs typeface="Times New Roman" panose="02020603050405020304" pitchFamily="18" charset="0"/>
              </a:rPr>
              <a:t>:</a:t>
            </a:r>
          </a:p>
          <a:p>
            <a:r>
              <a:rPr lang="vi-VN" sz="3600" dirty="0">
                <a:solidFill>
                  <a:srgbClr val="0000CC"/>
                </a:solidFill>
                <a:latin typeface="Times New Roman" panose="02020603050405020304" pitchFamily="18" charset="0"/>
                <a:cs typeface="Times New Roman" panose="02020603050405020304" pitchFamily="18" charset="0"/>
              </a:rPr>
              <a:t>Khi nghe bác Nhân nói về việc bán hàng của mình dạo gần đây và mong muốn về quê của bác, bạn nhỏ cảm thấy rất buồn. Đêm trước buổi bán hàng cuối cùng của bác Nhân, bạn nhỏ đập con lợn đất, dùng số tiền của mình chia thành các món nhỏ và nhờ mấy bạn trong lớp mua giúp đồ chơi của bác.</a:t>
            </a:r>
            <a:br>
              <a:rPr lang="vi-VN" sz="3600" dirty="0">
                <a:solidFill>
                  <a:srgbClr val="0000CC"/>
                </a:solidFill>
                <a:latin typeface="Times New Roman" panose="02020603050405020304" pitchFamily="18" charset="0"/>
                <a:cs typeface="Times New Roman" panose="02020603050405020304" pitchFamily="18" charset="0"/>
              </a:rPr>
            </a:br>
            <a:r>
              <a:rPr lang="vi-VN" sz="3600" b="1" u="sng" dirty="0">
                <a:solidFill>
                  <a:srgbClr val="0000CC"/>
                </a:solidFill>
                <a:latin typeface="Times New Roman" panose="02020603050405020304" pitchFamily="18" charset="0"/>
                <a:cs typeface="Times New Roman" panose="02020603050405020304" pitchFamily="18" charset="0"/>
              </a:rPr>
              <a:t>Đoạn </a:t>
            </a:r>
            <a:r>
              <a:rPr lang="en-US" sz="3600" b="1" u="sng" dirty="0">
                <a:solidFill>
                  <a:srgbClr val="0000CC"/>
                </a:solidFill>
                <a:latin typeface="Times New Roman" panose="02020603050405020304" pitchFamily="18" charset="0"/>
                <a:cs typeface="Times New Roman" panose="02020603050405020304" pitchFamily="18" charset="0"/>
              </a:rPr>
              <a:t>4</a:t>
            </a:r>
            <a:r>
              <a:rPr lang="vi-VN" sz="3600" dirty="0">
                <a:solidFill>
                  <a:srgbClr val="0000CC"/>
                </a:solidFill>
                <a:latin typeface="Times New Roman" panose="02020603050405020304" pitchFamily="18" charset="0"/>
                <a:cs typeface="Times New Roman" panose="02020603050405020304" pitchFamily="18" charset="0"/>
              </a:rPr>
              <a:t>:</a:t>
            </a:r>
          </a:p>
          <a:p>
            <a:r>
              <a:rPr lang="en-US" sz="3600" dirty="0" err="1">
                <a:solidFill>
                  <a:srgbClr val="0000CC"/>
                </a:solidFill>
                <a:latin typeface="Times New Roman" panose="02020603050405020304" pitchFamily="18" charset="0"/>
                <a:cs typeface="Times New Roman" panose="02020603050405020304" pitchFamily="18" charset="0"/>
              </a:rPr>
              <a:t>Buổi</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bán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hàng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cuối</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cùng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của</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bác</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Nhân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diễn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ra</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rất</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thuận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lợi</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Bác</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đã</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bán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hết</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hàng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ngày</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hôm</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đó</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Bác</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Nhân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cảm</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thấy</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rất</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vui</a:t>
            </a:r>
            <a:r>
              <a:rPr lang="en-US" sz="3600"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3" name="Text Box 14"/>
          <p:cNvSpPr txBox="1">
            <a:spLocks noChangeArrowheads="1"/>
          </p:cNvSpPr>
          <p:nvPr/>
        </p:nvSpPr>
        <p:spPr bwMode="auto">
          <a:xfrm>
            <a:off x="4480719" y="1321131"/>
            <a:ext cx="8001000" cy="88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4800" b="1" i="1" dirty="0" err="1">
                <a:solidFill>
                  <a:srgbClr val="0000CC"/>
                </a:solidFill>
                <a:latin typeface="Times New Roman" pitchFamily="18" charset="0"/>
              </a:rPr>
              <a:t>Người</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làm</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đồ</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chơi</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Tiết</a:t>
            </a:r>
            <a:r>
              <a:rPr lang="en-US" sz="4800" b="1" i="1" dirty="0">
                <a:solidFill>
                  <a:srgbClr val="0000CC"/>
                </a:solidFill>
                <a:latin typeface="Times New Roman" pitchFamily="18" charset="0"/>
              </a:rPr>
              <a:t> 2)</a:t>
            </a:r>
          </a:p>
        </p:txBody>
      </p:sp>
      <p:grpSp>
        <p:nvGrpSpPr>
          <p:cNvPr id="24" name="Group 23"/>
          <p:cNvGrpSpPr/>
          <p:nvPr/>
        </p:nvGrpSpPr>
        <p:grpSpPr>
          <a:xfrm>
            <a:off x="4607770" y="123470"/>
            <a:ext cx="6987810" cy="1117345"/>
            <a:chOff x="4539228" y="210532"/>
            <a:chExt cx="6869903" cy="1117345"/>
          </a:xfrm>
        </p:grpSpPr>
        <p:sp>
          <p:nvSpPr>
            <p:cNvPr id="25" name="TextBox 24"/>
            <p:cNvSpPr txBox="1"/>
            <p:nvPr/>
          </p:nvSpPr>
          <p:spPr>
            <a:xfrm>
              <a:off x="4539228" y="210532"/>
              <a:ext cx="6869903"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Hai ngày 25 tháng 12 năm 2023</a:t>
              </a:r>
              <a:endParaRPr lang="en-US" sz="3600" dirty="0">
                <a:solidFill>
                  <a:srgbClr val="0000CC"/>
                </a:solidFill>
                <a:latin typeface="Times New Roman" pitchFamily="18" charset="0"/>
                <a:cs typeface="Times New Roman" pitchFamily="18" charset="0"/>
              </a:endParaRPr>
            </a:p>
          </p:txBody>
        </p:sp>
        <p:sp>
          <p:nvSpPr>
            <p:cNvPr id="26" name="TextBox 25"/>
            <p:cNvSpPr txBox="1"/>
            <p:nvPr/>
          </p:nvSpPr>
          <p:spPr>
            <a:xfrm>
              <a:off x="6651116" y="743102"/>
              <a:ext cx="1956391" cy="584775"/>
            </a:xfrm>
            <a:prstGeom prst="rect">
              <a:avLst/>
            </a:prstGeom>
            <a:noFill/>
          </p:spPr>
          <p:txBody>
            <a:bodyPr wrap="none" rtlCol="0">
              <a:spAutoFit/>
            </a:bodyPr>
            <a:lstStyle/>
            <a:p>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Việt</a:t>
              </a:r>
              <a:endParaRPr lang="en-US" sz="3200" b="1" dirty="0">
                <a:solidFill>
                  <a:srgbClr val="0000CC"/>
                </a:solidFill>
                <a:latin typeface="Times New Roman" pitchFamily="18" charset="0"/>
                <a:cs typeface="Times New Roman" pitchFamily="18" charset="0"/>
              </a:endParaRPr>
            </a:p>
          </p:txBody>
        </p:sp>
      </p:grpSp>
      <p:sp>
        <p:nvSpPr>
          <p:cNvPr id="27" name="Rectangle 26"/>
          <p:cNvSpPr/>
          <p:nvPr/>
        </p:nvSpPr>
        <p:spPr>
          <a:xfrm>
            <a:off x="1406914" y="2782669"/>
            <a:ext cx="9596297" cy="646331"/>
          </a:xfrm>
          <a:prstGeom prst="rect">
            <a:avLst/>
          </a:prstGeom>
        </p:spPr>
        <p:txBody>
          <a:bodyPr wrap="square">
            <a:spAutoFit/>
          </a:bodyPr>
          <a:lstStyle/>
          <a:p>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nghe</a:t>
            </a:r>
            <a:r>
              <a:rPr lang="en-US" sz="3600" b="1" dirty="0">
                <a:solidFill>
                  <a:srgbClr val="0000CC"/>
                </a:solidFill>
                <a:latin typeface="Times New Roman" pitchFamily="18" charset="0"/>
                <a:cs typeface="Times New Roman" pitchFamily="18" charset="0"/>
              </a:rPr>
              <a:t>.	</a:t>
            </a:r>
          </a:p>
        </p:txBody>
      </p:sp>
    </p:spTree>
    <p:extLst>
      <p:ext uri="{BB962C8B-B14F-4D97-AF65-F5344CB8AC3E}">
        <p14:creationId xmlns:p14="http://schemas.microsoft.com/office/powerpoint/2010/main" val="27661494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Box 14"/>
          <p:cNvSpPr txBox="1">
            <a:spLocks noChangeArrowheads="1"/>
          </p:cNvSpPr>
          <p:nvPr/>
        </p:nvSpPr>
        <p:spPr bwMode="auto">
          <a:xfrm>
            <a:off x="2130434" y="2779628"/>
            <a:ext cx="122797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31: NGƯỜI LÀM ĐỒ CHƠI (T1,2)</a:t>
            </a:r>
          </a:p>
        </p:txBody>
      </p:sp>
    </p:spTree>
    <p:extLst>
      <p:ext uri="{BB962C8B-B14F-4D97-AF65-F5344CB8AC3E}">
        <p14:creationId xmlns:p14="http://schemas.microsoft.com/office/powerpoint/2010/main" val="2429833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4"/>
          <p:cNvSpPr txBox="1">
            <a:spLocks noChangeArrowheads="1"/>
          </p:cNvSpPr>
          <p:nvPr/>
        </p:nvSpPr>
        <p:spPr bwMode="auto">
          <a:xfrm>
            <a:off x="3718719" y="1981200"/>
            <a:ext cx="8001000" cy="88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4800" b="1" i="1" dirty="0" err="1">
                <a:solidFill>
                  <a:srgbClr val="0000CC"/>
                </a:solidFill>
                <a:latin typeface="Times New Roman" pitchFamily="18" charset="0"/>
              </a:rPr>
              <a:t>Hộp</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quà</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bí</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mật</a:t>
            </a:r>
            <a:endParaRPr lang="en-US" sz="4800" b="1" i="1" dirty="0">
              <a:solidFill>
                <a:srgbClr val="0000CC"/>
              </a:solidFill>
              <a:latin typeface="Times New Roman" pitchFamily="18" charset="0"/>
            </a:endParaRPr>
          </a:p>
        </p:txBody>
      </p:sp>
      <p:grpSp>
        <p:nvGrpSpPr>
          <p:cNvPr id="25" name="Group 24"/>
          <p:cNvGrpSpPr/>
          <p:nvPr/>
        </p:nvGrpSpPr>
        <p:grpSpPr>
          <a:xfrm>
            <a:off x="4607770" y="123470"/>
            <a:ext cx="6987810" cy="1178901"/>
            <a:chOff x="4539228" y="210532"/>
            <a:chExt cx="6869903" cy="1178901"/>
          </a:xfrm>
        </p:grpSpPr>
        <p:sp>
          <p:nvSpPr>
            <p:cNvPr id="26" name="TextBox 25"/>
            <p:cNvSpPr txBox="1"/>
            <p:nvPr/>
          </p:nvSpPr>
          <p:spPr>
            <a:xfrm>
              <a:off x="4539228" y="210532"/>
              <a:ext cx="6869903"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Hai ngày 25 tháng 12 năm 2023</a:t>
              </a:r>
              <a:endParaRPr lang="en-US" sz="3600" dirty="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2178160" cy="646331"/>
            </a:xfrm>
            <a:prstGeom prst="rect">
              <a:avLst/>
            </a:prstGeom>
            <a:noFill/>
          </p:spPr>
          <p:txBody>
            <a:bodyPr wrap="none" rtlCol="0">
              <a:spAutoFit/>
            </a:bodyPr>
            <a:lstStyle/>
            <a:p>
              <a:r>
                <a:rPr lang="en-US" sz="3600" b="1" dirty="0" err="1">
                  <a:solidFill>
                    <a:srgbClr val="0000CC"/>
                  </a:solidFill>
                  <a:latin typeface="Times New Roman" pitchFamily="18" charset="0"/>
                  <a:cs typeface="Times New Roman" pitchFamily="18" charset="0"/>
                </a:rPr>
                <a:t>Tiếng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Việt</a:t>
              </a:r>
              <a:endParaRPr lang="en-US" sz="3600" b="1" dirty="0">
                <a:solidFill>
                  <a:srgbClr val="0000CC"/>
                </a:solidFill>
                <a:latin typeface="Times New Roman" pitchFamily="18" charset="0"/>
                <a:cs typeface="Times New Roman" pitchFamily="18" charset="0"/>
              </a:endParaRP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919" y="4286251"/>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8" y="3638551"/>
            <a:ext cx="4491831" cy="510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94938" y="4286251"/>
            <a:ext cx="4396581" cy="365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56519" y="3276600"/>
            <a:ext cx="8938419" cy="954107"/>
          </a:xfrm>
          <a:prstGeom prst="rect">
            <a:avLst/>
          </a:prstGeom>
          <a:noFill/>
        </p:spPr>
        <p:txBody>
          <a:bodyPr wrap="square" rtlCol="0">
            <a:spAutoFit/>
          </a:bodyPr>
          <a:lstStyle/>
          <a:p>
            <a:r>
              <a:rPr lang="nl-NL" sz="2800" b="1" dirty="0">
                <a:solidFill>
                  <a:srgbClr val="0000FF"/>
                </a:solidFill>
                <a:latin typeface="Times New Roman" pitchFamily="18" charset="0"/>
                <a:cs typeface="Times New Roman" pitchFamily="18" charset="0"/>
              </a:rPr>
              <a:t>Đọc đoạn 1 bài Những ngọn hải đăng  và cho biết ích lợi của những ngọn hải đăng?</a:t>
            </a:r>
            <a:endParaRPr lang="en-US" sz="2800" b="1" dirty="0">
              <a:solidFill>
                <a:srgbClr val="0000FF"/>
              </a:solidFill>
              <a:latin typeface="Times New Roman" pitchFamily="18" charset="0"/>
              <a:cs typeface="Times New Roman" pitchFamily="18" charset="0"/>
            </a:endParaRPr>
          </a:p>
        </p:txBody>
      </p:sp>
      <p:sp>
        <p:nvSpPr>
          <p:cNvPr id="11" name="TextBox 10"/>
          <p:cNvSpPr txBox="1"/>
          <p:nvPr/>
        </p:nvSpPr>
        <p:spPr>
          <a:xfrm>
            <a:off x="4099719" y="4876800"/>
            <a:ext cx="8938419" cy="1384995"/>
          </a:xfrm>
          <a:prstGeom prst="rect">
            <a:avLst/>
          </a:prstGeom>
          <a:noFill/>
        </p:spPr>
        <p:txBody>
          <a:bodyPr wrap="square" rtlCol="0">
            <a:spAutoFit/>
          </a:bodyPr>
          <a:lstStyle/>
          <a:p>
            <a:r>
              <a:rPr lang="nl-NL" sz="2800" b="1" dirty="0">
                <a:solidFill>
                  <a:srgbClr val="0000FF"/>
                </a:solidFill>
                <a:latin typeface="Times New Roman" pitchFamily="18" charset="0"/>
                <a:cs typeface="Times New Roman" pitchFamily="18" charset="0"/>
              </a:rPr>
              <a:t>Đọc đoạn 2 bài Những ngọn hải đăng  và nêu cảm nghĩ của em về </a:t>
            </a:r>
            <a:r>
              <a:rPr lang="en-US" sz="2800" b="1" dirty="0">
                <a:solidFill>
                  <a:srgbClr val="0000FF"/>
                </a:solidFill>
                <a:latin typeface="Times New Roman" panose="02020603050405020304" pitchFamily="18" charset="0"/>
                <a:cs typeface="Times New Roman" panose="02020603050405020304" pitchFamily="18" charset="0"/>
              </a:rPr>
              <a:t>c</a:t>
            </a:r>
            <a:r>
              <a:rPr lang="vi-VN" sz="2800" b="1" dirty="0">
                <a:solidFill>
                  <a:srgbClr val="0000FF"/>
                </a:solidFill>
                <a:latin typeface="Times New Roman" panose="02020603050405020304" pitchFamily="18" charset="0"/>
                <a:cs typeface="Times New Roman" panose="02020603050405020304" pitchFamily="18" charset="0"/>
              </a:rPr>
              <a:t>ông việc của những người canh giữ </a:t>
            </a:r>
            <a:r>
              <a:rPr lang="en-US" sz="2800" b="1" dirty="0" err="1">
                <a:solidFill>
                  <a:srgbClr val="0000FF"/>
                </a:solidFill>
                <a:latin typeface="Times New Roman" panose="02020603050405020304" pitchFamily="18" charset="0"/>
                <a:cs typeface="Times New Roman" panose="02020603050405020304" pitchFamily="18" charset="0"/>
              </a:rPr>
              <a:t>những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ngọn</a:t>
            </a: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hải đăng</a:t>
            </a:r>
            <a:endParaRPr lang="en-US" sz="2800" b="1" dirty="0">
              <a:solidFill>
                <a:srgbClr val="0000FF"/>
              </a:solidFill>
              <a:latin typeface="Times New Roman" pitchFamily="18" charset="0"/>
              <a:cs typeface="Times New Roman" pitchFamily="18" charset="0"/>
            </a:endParaRPr>
          </a:p>
        </p:txBody>
      </p:sp>
      <p:sp>
        <p:nvSpPr>
          <p:cNvPr id="12" name="TextBox 11"/>
          <p:cNvSpPr txBox="1"/>
          <p:nvPr/>
        </p:nvSpPr>
        <p:spPr>
          <a:xfrm>
            <a:off x="9151939" y="6990548"/>
            <a:ext cx="7147718" cy="954107"/>
          </a:xfrm>
          <a:prstGeom prst="rect">
            <a:avLst/>
          </a:prstGeom>
          <a:noFill/>
        </p:spPr>
        <p:txBody>
          <a:bodyPr wrap="square" rtlCol="0">
            <a:spAutoFit/>
          </a:bodyPr>
          <a:lstStyle/>
          <a:p>
            <a:r>
              <a:rPr lang="en-US" sz="2800" b="1" dirty="0" err="1">
                <a:solidFill>
                  <a:srgbClr val="0000FF"/>
                </a:solidFill>
                <a:latin typeface="Times New Roman" pitchFamily="18" charset="0"/>
                <a:cs typeface="Times New Roman" pitchFamily="18" charset="0"/>
              </a:rPr>
              <a:t>Chúc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mừng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may </a:t>
            </a:r>
            <a:r>
              <a:rPr lang="en-US" sz="2800" b="1" dirty="0" err="1">
                <a:solidFill>
                  <a:srgbClr val="0000FF"/>
                </a:solidFill>
                <a:latin typeface="Times New Roman" pitchFamily="18" charset="0"/>
                <a:cs typeface="Times New Roman" pitchFamily="18" charset="0"/>
              </a:rPr>
              <a:t>mắn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buổi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ngày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hôm</a:t>
            </a:r>
            <a:r>
              <a:rPr lang="en-US" sz="2800" b="1" dirty="0">
                <a:solidFill>
                  <a:srgbClr val="0000FF"/>
                </a:solidFill>
                <a:latin typeface="Times New Roman" pitchFamily="18" charset="0"/>
                <a:cs typeface="Times New Roman" pitchFamily="18" charset="0"/>
              </a:rPr>
              <a:t> nay.</a:t>
            </a:r>
          </a:p>
        </p:txBody>
      </p:sp>
    </p:spTree>
    <p:extLst>
      <p:ext uri="{BB962C8B-B14F-4D97-AF65-F5344CB8AC3E}">
        <p14:creationId xmlns:p14="http://schemas.microsoft.com/office/powerpoint/2010/main" val="15792247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xit" presetSubtype="2" fill="hold" nodeType="withEffect">
                                  <p:stCondLst>
                                    <p:cond delay="0"/>
                                  </p:stCondLst>
                                  <p:childTnLst>
                                    <p:animEffect transition="out" filter="wipe(right)">
                                      <p:cBhvr>
                                        <p:cTn id="9" dur="500"/>
                                        <p:tgtEl>
                                          <p:spTgt spid="1027"/>
                                        </p:tgtEl>
                                      </p:cBhvr>
                                    </p:animEffect>
                                    <p:set>
                                      <p:cBhvr>
                                        <p:cTn id="10" dur="1" fill="hold">
                                          <p:stCondLst>
                                            <p:cond delay="499"/>
                                          </p:stCondLst>
                                        </p:cTn>
                                        <p:tgtEl>
                                          <p:spTgt spid="10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xit" presetSubtype="2" fill="hold" nodeType="withEffect">
                                  <p:stCondLst>
                                    <p:cond delay="0"/>
                                  </p:stCondLst>
                                  <p:childTnLst>
                                    <p:animEffect transition="out" filter="wipe(right)">
                                      <p:cBhvr>
                                        <p:cTn id="17" dur="500"/>
                                        <p:tgtEl>
                                          <p:spTgt spid="1026"/>
                                        </p:tgtEl>
                                      </p:cBhvr>
                                    </p:animEffect>
                                    <p:set>
                                      <p:cBhvr>
                                        <p:cTn id="18" dur="1" fill="hold">
                                          <p:stCondLst>
                                            <p:cond delay="499"/>
                                          </p:stCondLst>
                                        </p:cTn>
                                        <p:tgtEl>
                                          <p:spTgt spid="102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xit" presetSubtype="2" fill="hold" nodeType="withEffect">
                                  <p:stCondLst>
                                    <p:cond delay="0"/>
                                  </p:stCondLst>
                                  <p:childTnLst>
                                    <p:animEffect transition="out" filter="wipe(right)">
                                      <p:cBhvr>
                                        <p:cTn id="25" dur="500"/>
                                        <p:tgtEl>
                                          <p:spTgt spid="1032"/>
                                        </p:tgtEl>
                                      </p:cBhvr>
                                    </p:animEffect>
                                    <p:set>
                                      <p:cBhvr>
                                        <p:cTn id="26" dur="1" fill="hold">
                                          <p:stCondLst>
                                            <p:cond delay="499"/>
                                          </p:stCondLst>
                                        </p:cTn>
                                        <p:tgtEl>
                                          <p:spTgt spid="10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Đọc: Người làm đồ chơi trang 141, 142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b="27671"/>
          <a:stretch/>
        </p:blipFill>
        <p:spPr bwMode="auto">
          <a:xfrm>
            <a:off x="670719" y="304800"/>
            <a:ext cx="15011400" cy="8610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394327"/>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4"/>
          <p:cNvSpPr txBox="1">
            <a:spLocks noChangeArrowheads="1"/>
          </p:cNvSpPr>
          <p:nvPr/>
        </p:nvSpPr>
        <p:spPr bwMode="auto">
          <a:xfrm>
            <a:off x="4175919" y="1321131"/>
            <a:ext cx="8001000" cy="88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4800" b="1" i="1" dirty="0" err="1">
                <a:solidFill>
                  <a:srgbClr val="0000CC"/>
                </a:solidFill>
                <a:latin typeface="Times New Roman" pitchFamily="18" charset="0"/>
              </a:rPr>
              <a:t>Người</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làm</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đồ</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chơi</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Tiết</a:t>
            </a:r>
            <a:r>
              <a:rPr lang="en-US" sz="4800" b="1" i="1" dirty="0">
                <a:solidFill>
                  <a:srgbClr val="0000CC"/>
                </a:solidFill>
                <a:latin typeface="Times New Roman" pitchFamily="18" charset="0"/>
              </a:rPr>
              <a:t> 1)</a:t>
            </a:r>
          </a:p>
        </p:txBody>
      </p:sp>
      <p:sp>
        <p:nvSpPr>
          <p:cNvPr id="3" name="Rectangle 2"/>
          <p:cNvSpPr/>
          <p:nvPr/>
        </p:nvSpPr>
        <p:spPr>
          <a:xfrm>
            <a:off x="1585119" y="3657600"/>
            <a:ext cx="13578681" cy="1846659"/>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công</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việc</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của</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mình</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bán</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nốt</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trong</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ngày</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mai</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25" name="Group 24"/>
          <p:cNvGrpSpPr/>
          <p:nvPr/>
        </p:nvGrpSpPr>
        <p:grpSpPr>
          <a:xfrm>
            <a:off x="4607770" y="123470"/>
            <a:ext cx="6987810" cy="1178901"/>
            <a:chOff x="4539228" y="210532"/>
            <a:chExt cx="6869903" cy="1178901"/>
          </a:xfrm>
        </p:grpSpPr>
        <p:sp>
          <p:nvSpPr>
            <p:cNvPr id="26" name="TextBox 25"/>
            <p:cNvSpPr txBox="1"/>
            <p:nvPr/>
          </p:nvSpPr>
          <p:spPr>
            <a:xfrm>
              <a:off x="4539228" y="210532"/>
              <a:ext cx="6869903"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Hai ngày 25 tháng 12 năm 2023</a:t>
              </a:r>
              <a:endParaRPr lang="en-US" sz="3600" dirty="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2178160" cy="646331"/>
            </a:xfrm>
            <a:prstGeom prst="rect">
              <a:avLst/>
            </a:prstGeom>
            <a:noFill/>
          </p:spPr>
          <p:txBody>
            <a:bodyPr wrap="none" rtlCol="0">
              <a:spAutoFit/>
            </a:bodyPr>
            <a:lstStyle/>
            <a:p>
              <a:r>
                <a:rPr lang="en-US" sz="3600" b="1" dirty="0" err="1">
                  <a:solidFill>
                    <a:srgbClr val="0000CC"/>
                  </a:solidFill>
                  <a:latin typeface="Times New Roman" pitchFamily="18" charset="0"/>
                  <a:cs typeface="Times New Roman" pitchFamily="18" charset="0"/>
                </a:rPr>
                <a:t>Tiếng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Việt</a:t>
              </a:r>
              <a:endParaRPr lang="en-US" sz="36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1107" y="2971800"/>
            <a:ext cx="14048298" cy="1323439"/>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en-US" sz="4000" b="1" dirty="0">
                <a:solidFill>
                  <a:srgbClr val="0000FF"/>
                </a:solidFill>
                <a:latin typeface="Times New Roman" panose="02020603050405020304" pitchFamily="18" charset="0"/>
                <a:cs typeface="Times New Roman" panose="02020603050405020304" pitchFamily="18" charset="0"/>
              </a:rPr>
              <a:t>Ở </a:t>
            </a:r>
            <a:r>
              <a:rPr lang="en-US" sz="4000" b="1" dirty="0" err="1">
                <a:solidFill>
                  <a:srgbClr val="0000FF"/>
                </a:solidFill>
                <a:latin typeface="Times New Roman" panose="02020603050405020304" pitchFamily="18" charset="0"/>
                <a:cs typeface="Times New Roman" panose="02020603050405020304" pitchFamily="18" charset="0"/>
              </a:rPr>
              <a:t>ngoài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phố</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sào</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nứa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a:solidFill>
                  <a:srgbClr val="0000FF"/>
                </a:solidFill>
                <a:latin typeface="Times New Roman" panose="02020603050405020304" pitchFamily="18" charset="0"/>
                <a:cs typeface="Times New Roman" panose="02020603050405020304" pitchFamily="18" charset="0"/>
              </a:rPr>
              <a:t>cắm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đồ</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của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bác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dựng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chỗ</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nào</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là</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chỗ</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ấy</a:t>
            </a:r>
            <a:r>
              <a:rPr lang="en-US" sz="4000" b="1" dirty="0">
                <a:solidFill>
                  <a:srgbClr val="0000FF"/>
                </a:solidFill>
                <a:latin typeface="Times New Roman" panose="02020603050405020304" pitchFamily="18" charset="0"/>
                <a:cs typeface="Times New Roman" panose="02020603050405020304" pitchFamily="18" charset="0"/>
              </a:rPr>
              <a: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các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bạn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nhỏ</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xúm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lại</a:t>
            </a:r>
            <a:r>
              <a:rPr lang="en-US" sz="4000" b="1" dirty="0">
                <a:solidFill>
                  <a:srgbClr val="0000FF"/>
                </a:solidFill>
                <a:latin typeface="Times New Roman" panose="02020603050405020304" pitchFamily="18" charset="0"/>
                <a:cs typeface="Times New Roman" panose="02020603050405020304" pitchFamily="18" charset="0"/>
              </a:rPr>
              <a:t>.</a:t>
            </a:r>
          </a:p>
        </p:txBody>
      </p:sp>
      <p:sp>
        <p:nvSpPr>
          <p:cNvPr id="19" name="Text Box 14"/>
          <p:cNvSpPr txBox="1">
            <a:spLocks noChangeArrowheads="1"/>
          </p:cNvSpPr>
          <p:nvPr/>
        </p:nvSpPr>
        <p:spPr bwMode="auto">
          <a:xfrm>
            <a:off x="4099719" y="1321131"/>
            <a:ext cx="8001000" cy="88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4800" b="1" i="1" dirty="0" err="1">
                <a:solidFill>
                  <a:srgbClr val="0000CC"/>
                </a:solidFill>
                <a:latin typeface="Times New Roman" pitchFamily="18" charset="0"/>
              </a:rPr>
              <a:t>Người</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làm</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đồ</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chơi</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Tiết</a:t>
            </a:r>
            <a:r>
              <a:rPr lang="en-US" sz="4800" b="1" i="1" dirty="0">
                <a:solidFill>
                  <a:srgbClr val="0000CC"/>
                </a:solidFill>
                <a:latin typeface="Times New Roman" pitchFamily="18" charset="0"/>
              </a:rPr>
              <a:t> 1)</a:t>
            </a:r>
          </a:p>
        </p:txBody>
      </p:sp>
      <p:grpSp>
        <p:nvGrpSpPr>
          <p:cNvPr id="22" name="Group 21"/>
          <p:cNvGrpSpPr/>
          <p:nvPr/>
        </p:nvGrpSpPr>
        <p:grpSpPr>
          <a:xfrm>
            <a:off x="4607770" y="123470"/>
            <a:ext cx="6987810" cy="1178901"/>
            <a:chOff x="4539228" y="210532"/>
            <a:chExt cx="6869903" cy="1178901"/>
          </a:xfrm>
        </p:grpSpPr>
        <p:sp>
          <p:nvSpPr>
            <p:cNvPr id="26" name="TextBox 25"/>
            <p:cNvSpPr txBox="1"/>
            <p:nvPr/>
          </p:nvSpPr>
          <p:spPr>
            <a:xfrm>
              <a:off x="4539228" y="210532"/>
              <a:ext cx="6869903"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Hai ngày 25 tháng 12 năm 2023</a:t>
              </a:r>
              <a:endParaRPr lang="en-US" sz="3600" dirty="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2178160" cy="646331"/>
            </a:xfrm>
            <a:prstGeom prst="rect">
              <a:avLst/>
            </a:prstGeom>
            <a:noFill/>
          </p:spPr>
          <p:txBody>
            <a:bodyPr wrap="none" rtlCol="0">
              <a:spAutoFit/>
            </a:bodyPr>
            <a:lstStyle/>
            <a:p>
              <a:r>
                <a:rPr lang="en-US" sz="3600" b="1" dirty="0" err="1">
                  <a:solidFill>
                    <a:srgbClr val="0000CC"/>
                  </a:solidFill>
                  <a:latin typeface="Times New Roman" pitchFamily="18" charset="0"/>
                  <a:cs typeface="Times New Roman" pitchFamily="18" charset="0"/>
                </a:rPr>
                <a:t>Tiếng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Việt</a:t>
              </a:r>
              <a:endParaRPr lang="en-US" sz="36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1107" y="2971800"/>
            <a:ext cx="14048298" cy="1323439"/>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en-US" sz="4000" b="1" dirty="0">
                <a:solidFill>
                  <a:srgbClr val="0000FF"/>
                </a:solidFill>
                <a:latin typeface="Times New Roman" panose="02020603050405020304" pitchFamily="18" charset="0"/>
                <a:cs typeface="Times New Roman" panose="02020603050405020304" pitchFamily="18" charset="0"/>
              </a:rPr>
              <a:t>Ở </a:t>
            </a:r>
            <a:r>
              <a:rPr lang="en-US" sz="4000" b="1" dirty="0" err="1">
                <a:solidFill>
                  <a:srgbClr val="0000FF"/>
                </a:solidFill>
                <a:latin typeface="Times New Roman" panose="02020603050405020304" pitchFamily="18" charset="0"/>
                <a:cs typeface="Times New Roman" panose="02020603050405020304" pitchFamily="18" charset="0"/>
              </a:rPr>
              <a:t>ngoài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phố</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sào</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nứa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cắm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đồ</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của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bác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dựng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chỗ</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nào</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là</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chỗ</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ấy</a:t>
            </a:r>
            <a:r>
              <a:rPr lang="en-US" sz="4000" b="1" dirty="0">
                <a:solidFill>
                  <a:srgbClr val="0000FF"/>
                </a:solidFill>
                <a:latin typeface="Times New Roman" panose="02020603050405020304" pitchFamily="18" charset="0"/>
                <a:cs typeface="Times New Roman" panose="02020603050405020304" pitchFamily="18" charset="0"/>
              </a:rPr>
              <a: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các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bạn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nhỏ</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xúm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lại</a:t>
            </a:r>
            <a:r>
              <a:rPr lang="en-US" sz="4000" b="1" dirty="0">
                <a:solidFill>
                  <a:srgbClr val="0000FF"/>
                </a:solidFill>
                <a:latin typeface="Times New Roman" panose="02020603050405020304" pitchFamily="18" charset="0"/>
                <a:cs typeface="Times New Roman" panose="02020603050405020304" pitchFamily="18" charset="0"/>
              </a:rPr>
              <a:t>.</a:t>
            </a:r>
          </a:p>
        </p:txBody>
      </p:sp>
      <p:sp>
        <p:nvSpPr>
          <p:cNvPr id="19" name="Text Box 14"/>
          <p:cNvSpPr txBox="1">
            <a:spLocks noChangeArrowheads="1"/>
          </p:cNvSpPr>
          <p:nvPr/>
        </p:nvSpPr>
        <p:spPr bwMode="auto">
          <a:xfrm>
            <a:off x="4099719" y="1321131"/>
            <a:ext cx="8001000" cy="88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4800" b="1" i="1" dirty="0" err="1">
                <a:solidFill>
                  <a:srgbClr val="0000CC"/>
                </a:solidFill>
                <a:latin typeface="Times New Roman" pitchFamily="18" charset="0"/>
              </a:rPr>
              <a:t>Người</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làm</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đồ</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chơi</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Tiết</a:t>
            </a:r>
            <a:r>
              <a:rPr lang="en-US" sz="4800" b="1" i="1" dirty="0">
                <a:solidFill>
                  <a:srgbClr val="0000CC"/>
                </a:solidFill>
                <a:latin typeface="Times New Roman" pitchFamily="18" charset="0"/>
              </a:rPr>
              <a:t> 1)</a:t>
            </a:r>
          </a:p>
        </p:txBody>
      </p:sp>
      <p:grpSp>
        <p:nvGrpSpPr>
          <p:cNvPr id="22" name="Group 21"/>
          <p:cNvGrpSpPr/>
          <p:nvPr/>
        </p:nvGrpSpPr>
        <p:grpSpPr>
          <a:xfrm>
            <a:off x="4607770" y="123470"/>
            <a:ext cx="6987810" cy="1178901"/>
            <a:chOff x="4539228" y="210532"/>
            <a:chExt cx="6869903" cy="1178901"/>
          </a:xfrm>
        </p:grpSpPr>
        <p:sp>
          <p:nvSpPr>
            <p:cNvPr id="26" name="TextBox 25"/>
            <p:cNvSpPr txBox="1"/>
            <p:nvPr/>
          </p:nvSpPr>
          <p:spPr>
            <a:xfrm>
              <a:off x="4539228" y="210532"/>
              <a:ext cx="6869903"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Hai ngày 25 tháng 12 năm 2023</a:t>
              </a:r>
              <a:endParaRPr lang="en-US" sz="3600" dirty="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2178160" cy="646331"/>
            </a:xfrm>
            <a:prstGeom prst="rect">
              <a:avLst/>
            </a:prstGeom>
            <a:noFill/>
          </p:spPr>
          <p:txBody>
            <a:bodyPr wrap="none" rtlCol="0">
              <a:spAutoFit/>
            </a:bodyPr>
            <a:lstStyle/>
            <a:p>
              <a:r>
                <a:rPr lang="en-US" sz="3600" b="1" dirty="0" err="1">
                  <a:solidFill>
                    <a:srgbClr val="0000CC"/>
                  </a:solidFill>
                  <a:latin typeface="Times New Roman" pitchFamily="18" charset="0"/>
                  <a:cs typeface="Times New Roman" pitchFamily="18" charset="0"/>
                </a:rPr>
                <a:t>Tiếng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Việt</a:t>
              </a:r>
              <a:endParaRPr lang="en-US" sz="3600" b="1" dirty="0">
                <a:solidFill>
                  <a:srgbClr val="0000CC"/>
                </a:solidFill>
                <a:latin typeface="Times New Roman" pitchFamily="18" charset="0"/>
                <a:cs typeface="Times New Roman" pitchFamily="18" charset="0"/>
              </a:endParaRPr>
            </a:p>
          </p:txBody>
        </p:sp>
      </p:grpSp>
      <p:sp>
        <p:nvSpPr>
          <p:cNvPr id="29" name="Rectangle 28"/>
          <p:cNvSpPr/>
          <p:nvPr/>
        </p:nvSpPr>
        <p:spPr>
          <a:xfrm>
            <a:off x="1254126" y="4648200"/>
            <a:ext cx="14048298" cy="1323439"/>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en-US" sz="4000" b="1" dirty="0">
                <a:solidFill>
                  <a:srgbClr val="0000FF"/>
                </a:solidFill>
                <a:latin typeface="Times New Roman" panose="02020603050405020304" pitchFamily="18" charset="0"/>
                <a:cs typeface="Times New Roman" panose="02020603050405020304" pitchFamily="18" charset="0"/>
              </a:rPr>
              <a:t>Ở </a:t>
            </a:r>
            <a:r>
              <a:rPr lang="en-US" sz="4000" b="1" dirty="0" err="1">
                <a:solidFill>
                  <a:srgbClr val="0000FF"/>
                </a:solidFill>
                <a:latin typeface="Times New Roman" panose="02020603050405020304" pitchFamily="18" charset="0"/>
                <a:cs typeface="Times New Roman" panose="02020603050405020304" pitchFamily="18" charset="0"/>
              </a:rPr>
              <a:t>ngoài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phố</a:t>
            </a:r>
            <a:r>
              <a:rPr lang="en-US" sz="4000" b="1" dirty="0">
                <a:solidFill>
                  <a:srgbClr val="0000FF"/>
                </a:solidFill>
                <a:latin typeface="Times New Roman" panose="02020603050405020304" pitchFamily="18" charset="0"/>
                <a:cs typeface="Times New Roman" panose="02020603050405020304" pitchFamily="18" charset="0"/>
              </a:rPr>
              <a:t>,</a:t>
            </a: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sào</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nứa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cắm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đồ</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của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bác</a:t>
            </a: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dựng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chỗ</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nào</a:t>
            </a: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là</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chỗ</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ấy</a:t>
            </a:r>
            <a:r>
              <a:rPr lang="en-US" sz="4000" b="1" dirty="0">
                <a:solidFill>
                  <a:srgbClr val="0000FF"/>
                </a:solidFill>
                <a:latin typeface="Times New Roman" panose="02020603050405020304" pitchFamily="18" charset="0"/>
                <a:cs typeface="Times New Roman" panose="02020603050405020304" pitchFamily="18" charset="0"/>
              </a:rPr>
              <a:t>,</a:t>
            </a: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các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bạn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nhỏ</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xúm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lại</a:t>
            </a:r>
            <a:r>
              <a:rPr lang="en-US" sz="40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0844308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xit" presetSubtype="8" fill="hold" grpId="0" nodeType="withEffect">
                                  <p:stCondLst>
                                    <p:cond delay="0"/>
                                  </p:stCondLst>
                                  <p:childTnLst>
                                    <p:animEffect transition="out" filter="wipe(left)">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32004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8" name="Rectangle 27"/>
          <p:cNvSpPr/>
          <p:nvPr/>
        </p:nvSpPr>
        <p:spPr>
          <a:xfrm>
            <a:off x="1718225" y="2861488"/>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CC"/>
                </a:solidFill>
                <a:latin typeface="Times New Roman" pitchFamily="18" charset="0"/>
                <a:cs typeface="Times New Roman" pitchFamily="18" charset="0"/>
              </a:rPr>
              <a:t>Luyện</a:t>
            </a:r>
            <a:r>
              <a:rPr lang="en-US" sz="3800" b="1" dirty="0">
                <a:ln w="11430"/>
                <a:solidFill>
                  <a:srgbClr val="0000CC"/>
                </a:solidFill>
                <a:latin typeface="Times New Roman" pitchFamily="18" charset="0"/>
                <a:cs typeface="Times New Roman" pitchFamily="18" charset="0"/>
              </a:rPr>
              <a:t> </a:t>
            </a:r>
            <a:r>
              <a:rPr lang="en-US" sz="3800" b="1" dirty="0" err="1">
                <a:ln w="11430"/>
                <a:solidFill>
                  <a:srgbClr val="0000CC"/>
                </a:solidFill>
                <a:latin typeface="Times New Roman" pitchFamily="18" charset="0"/>
                <a:cs typeface="Times New Roman" pitchFamily="18" charset="0"/>
              </a:rPr>
              <a:t>đọc</a:t>
            </a:r>
            <a:endParaRPr lang="en-US" sz="3800" b="1" dirty="0">
              <a:ln w="11430"/>
              <a:solidFill>
                <a:srgbClr val="0000CC"/>
              </a:solidFill>
              <a:latin typeface="Times New Roman" pitchFamily="18" charset="0"/>
              <a:cs typeface="Times New Roman" pitchFamily="18" charset="0"/>
            </a:endParaRPr>
          </a:p>
        </p:txBody>
      </p:sp>
      <p:sp>
        <p:nvSpPr>
          <p:cNvPr id="31" name="Rectangle 30"/>
          <p:cNvSpPr/>
          <p:nvPr/>
        </p:nvSpPr>
        <p:spPr>
          <a:xfrm>
            <a:off x="8481219" y="2698193"/>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CC"/>
                </a:solidFill>
                <a:latin typeface="Times New Roman" pitchFamily="18" charset="0"/>
                <a:cs typeface="Times New Roman" pitchFamily="18" charset="0"/>
              </a:rPr>
              <a:t>Tìm</a:t>
            </a:r>
            <a:r>
              <a:rPr lang="en-US" sz="3800" b="1" dirty="0">
                <a:ln w="11430"/>
                <a:solidFill>
                  <a:srgbClr val="0000CC"/>
                </a:solidFill>
                <a:latin typeface="Times New Roman" pitchFamily="18" charset="0"/>
                <a:cs typeface="Times New Roman" pitchFamily="18" charset="0"/>
              </a:rPr>
              <a:t> </a:t>
            </a:r>
            <a:r>
              <a:rPr lang="en-US" sz="3800" b="1" dirty="0" err="1">
                <a:ln w="11430"/>
                <a:solidFill>
                  <a:srgbClr val="0000CC"/>
                </a:solidFill>
                <a:latin typeface="Times New Roman" pitchFamily="18" charset="0"/>
                <a:cs typeface="Times New Roman" pitchFamily="18" charset="0"/>
              </a:rPr>
              <a:t>hiểu</a:t>
            </a:r>
            <a:r>
              <a:rPr lang="en-US" sz="3800" b="1" dirty="0">
                <a:ln w="11430"/>
                <a:solidFill>
                  <a:srgbClr val="0000CC"/>
                </a:solidFill>
                <a:latin typeface="Times New Roman" pitchFamily="18" charset="0"/>
                <a:cs typeface="Times New Roman" pitchFamily="18" charset="0"/>
              </a:rPr>
              <a:t> </a:t>
            </a:r>
            <a:r>
              <a:rPr lang="en-US" sz="3800" b="1" dirty="0" err="1">
                <a:ln w="11430"/>
                <a:solidFill>
                  <a:srgbClr val="0000CC"/>
                </a:solidFill>
                <a:latin typeface="Times New Roman" pitchFamily="18" charset="0"/>
                <a:cs typeface="Times New Roman" pitchFamily="18" charset="0"/>
              </a:rPr>
              <a:t>bài</a:t>
            </a:r>
            <a:endParaRPr lang="en-US" sz="3800" b="1" dirty="0">
              <a:ln w="11430"/>
              <a:solidFill>
                <a:srgbClr val="0000CC"/>
              </a:solidFill>
              <a:latin typeface="Times New Roman" pitchFamily="18" charset="0"/>
              <a:cs typeface="Times New Roman" pitchFamily="18" charset="0"/>
            </a:endParaRPr>
          </a:p>
        </p:txBody>
      </p:sp>
      <p:sp>
        <p:nvSpPr>
          <p:cNvPr id="42" name="Rectangle 41"/>
          <p:cNvSpPr/>
          <p:nvPr/>
        </p:nvSpPr>
        <p:spPr>
          <a:xfrm>
            <a:off x="5617289" y="3715611"/>
            <a:ext cx="10233818" cy="646331"/>
          </a:xfrm>
          <a:prstGeom prst="rect">
            <a:avLst/>
          </a:prstGeom>
        </p:spPr>
        <p:txBody>
          <a:bodyPr wrap="square">
            <a:spAutoFit/>
          </a:bodyPr>
          <a:lstStyle/>
          <a:p>
            <a:pPr algn="just"/>
            <a:r>
              <a:rPr lang="en-US" sz="3600" b="1" dirty="0" err="1">
                <a:solidFill>
                  <a:srgbClr val="0000CC"/>
                </a:solidFill>
                <a:latin typeface="Times New Roman" pitchFamily="18" charset="0"/>
                <a:cs typeface="Times New Roman" pitchFamily="18" charset="0"/>
              </a:rPr>
              <a:t>Câu</a:t>
            </a:r>
            <a:r>
              <a:rPr lang="en-US" sz="3600" b="1" dirty="0">
                <a:solidFill>
                  <a:srgbClr val="0000CC"/>
                </a:solidFill>
                <a:latin typeface="Times New Roman" pitchFamily="18" charset="0"/>
                <a:cs typeface="Times New Roman" pitchFamily="18" charset="0"/>
              </a:rPr>
              <a:t> 1: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nghề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gì</a:t>
            </a:r>
            <a:r>
              <a:rPr lang="en-US" sz="3600" b="1" dirty="0">
                <a:solidFill>
                  <a:srgbClr val="0000CC"/>
                </a:solidFill>
                <a:latin typeface="Times New Roman" pitchFamily="18" charset="0"/>
                <a:cs typeface="Times New Roman" pitchFamily="18" charset="0"/>
              </a:rPr>
              <a:t>?</a:t>
            </a:r>
          </a:p>
        </p:txBody>
      </p:sp>
      <p:sp>
        <p:nvSpPr>
          <p:cNvPr id="45" name="Rectangle 44"/>
          <p:cNvSpPr/>
          <p:nvPr/>
        </p:nvSpPr>
        <p:spPr>
          <a:xfrm>
            <a:off x="375007" y="4117330"/>
            <a:ext cx="5006181" cy="2862322"/>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Ở </a:t>
            </a:r>
            <a:r>
              <a:rPr lang="en-US" sz="3600" b="1" dirty="0" err="1">
                <a:solidFill>
                  <a:srgbClr val="0000CC"/>
                </a:solidFill>
                <a:latin typeface="Times New Roman" panose="02020603050405020304" pitchFamily="18" charset="0"/>
                <a:cs typeface="Times New Roman" panose="02020603050405020304" pitchFamily="18" charset="0"/>
              </a:rPr>
              <a:t>ngoài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phố</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nứa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đồ</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của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dựng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ấy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bạn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nhỏ</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xúm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p>
        </p:txBody>
      </p:sp>
      <p:sp>
        <p:nvSpPr>
          <p:cNvPr id="12" name="Rectangle 11"/>
          <p:cNvSpPr/>
          <p:nvPr/>
        </p:nvSpPr>
        <p:spPr>
          <a:xfrm>
            <a:off x="5610071" y="4368461"/>
            <a:ext cx="10210801" cy="707886"/>
          </a:xfrm>
          <a:prstGeom prst="rect">
            <a:avLst/>
          </a:prstGeom>
        </p:spPr>
        <p:txBody>
          <a:bodyPr wrap="square">
            <a:spAutoFit/>
          </a:bodyPr>
          <a:lstStyle/>
          <a:p>
            <a:pPr algn="just"/>
            <a:r>
              <a:rPr lang="nl-NL" sz="4000" b="1" dirty="0">
                <a:solidFill>
                  <a:srgbClr val="0000CC"/>
                </a:solidFill>
                <a:latin typeface="Times New Roman" pitchFamily="18" charset="0"/>
                <a:cs typeface="Times New Roman" pitchFamily="18" charset="0"/>
              </a:rPr>
              <a:t>    - Làm đồ chơi bằng bột màu.</a:t>
            </a:r>
            <a:endParaRPr lang="en-US" sz="4000" b="1" dirty="0">
              <a:solidFill>
                <a:srgbClr val="0000CC"/>
              </a:solidFill>
              <a:latin typeface="Times New Roman" pitchFamily="18" charset="0"/>
              <a:cs typeface="Times New Roman" pitchFamily="18" charset="0"/>
            </a:endParaRPr>
          </a:p>
        </p:txBody>
      </p:sp>
      <p:sp>
        <p:nvSpPr>
          <p:cNvPr id="40" name="Rectangle 39"/>
          <p:cNvSpPr/>
          <p:nvPr/>
        </p:nvSpPr>
        <p:spPr>
          <a:xfrm>
            <a:off x="5545383" y="5076347"/>
            <a:ext cx="10233818" cy="1200329"/>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Câu</a:t>
            </a:r>
            <a:r>
              <a:rPr lang="en-US" sz="3600" b="1" dirty="0">
                <a:solidFill>
                  <a:srgbClr val="0000CC"/>
                </a:solidFill>
                <a:latin typeface="Times New Roman" pitchFamily="18" charset="0"/>
                <a:cs typeface="Times New Roman" pitchFamily="18" charset="0"/>
              </a:rPr>
              <a:t> 2: Chi </a:t>
            </a:r>
            <a:r>
              <a:rPr lang="en-US" sz="3600" b="1" dirty="0" err="1">
                <a:solidFill>
                  <a:srgbClr val="0000CC"/>
                </a:solidFill>
                <a:latin typeface="Times New Roman" pitchFamily="18" charset="0"/>
                <a:cs typeface="Times New Roman" pitchFamily="18" charset="0"/>
              </a:rPr>
              <a:t>tiết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nào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thấy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trẻ</a:t>
            </a:r>
            <a:r>
              <a:rPr lang="en-US" sz="3600" b="1" dirty="0">
                <a:solidFill>
                  <a:srgbClr val="0000CC"/>
                </a:solidFill>
                <a:latin typeface="Times New Roman" pitchFamily="18" charset="0"/>
                <a:cs typeface="Times New Roman" pitchFamily="18" charset="0"/>
              </a:rPr>
              <a:t> con </a:t>
            </a:r>
            <a:r>
              <a:rPr lang="en-US" sz="3600" b="1" dirty="0" err="1">
                <a:solidFill>
                  <a:srgbClr val="0000CC"/>
                </a:solidFill>
                <a:latin typeface="Times New Roman" pitchFamily="18" charset="0"/>
                <a:cs typeface="Times New Roman" pitchFamily="18" charset="0"/>
              </a:rPr>
              <a:t>rất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thích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đồ</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Nhân</a:t>
            </a:r>
            <a:r>
              <a:rPr lang="en-US" sz="3600" b="1" dirty="0">
                <a:solidFill>
                  <a:srgbClr val="0000CC"/>
                </a:solidFill>
                <a:latin typeface="Times New Roman" pitchFamily="18" charset="0"/>
                <a:cs typeface="Times New Roman" pitchFamily="18" charset="0"/>
              </a:rPr>
              <a:t>?</a:t>
            </a:r>
          </a:p>
        </p:txBody>
      </p:sp>
      <p:sp>
        <p:nvSpPr>
          <p:cNvPr id="41" name="Rectangle 40"/>
          <p:cNvSpPr/>
          <p:nvPr/>
        </p:nvSpPr>
        <p:spPr>
          <a:xfrm>
            <a:off x="5545383" y="6276676"/>
            <a:ext cx="10210801" cy="1938992"/>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nl-NL" sz="4000" b="1" dirty="0">
                <a:solidFill>
                  <a:srgbClr val="0000CC"/>
                </a:solidFill>
                <a:latin typeface="Times New Roman" panose="02020603050405020304" pitchFamily="18" charset="0"/>
                <a:cs typeface="Times New Roman" panose="02020603050405020304" pitchFamily="18" charset="0"/>
              </a:rPr>
              <a:t>- Ở ngoài phố, cái sào nứa cắm đồ chơi của bác dựng chỗ nào là dựng chỗ ấy, các bạn nhỏ xúm lại</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35" name="Text Box 14"/>
          <p:cNvSpPr txBox="1">
            <a:spLocks noChangeArrowheads="1"/>
          </p:cNvSpPr>
          <p:nvPr/>
        </p:nvSpPr>
        <p:spPr bwMode="auto">
          <a:xfrm>
            <a:off x="4480719" y="1321131"/>
            <a:ext cx="8001000" cy="88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4800" b="1" i="1" dirty="0" err="1">
                <a:solidFill>
                  <a:srgbClr val="0000CC"/>
                </a:solidFill>
                <a:latin typeface="Times New Roman" pitchFamily="18" charset="0"/>
              </a:rPr>
              <a:t>Người</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làm</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đồ</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chơi</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Tiết</a:t>
            </a:r>
            <a:r>
              <a:rPr lang="en-US" sz="4800" b="1" i="1" dirty="0">
                <a:solidFill>
                  <a:srgbClr val="0000CC"/>
                </a:solidFill>
                <a:latin typeface="Times New Roman" pitchFamily="18" charset="0"/>
              </a:rPr>
              <a:t> 1)</a:t>
            </a:r>
          </a:p>
        </p:txBody>
      </p:sp>
      <p:grpSp>
        <p:nvGrpSpPr>
          <p:cNvPr id="37" name="Group 36"/>
          <p:cNvGrpSpPr/>
          <p:nvPr/>
        </p:nvGrpSpPr>
        <p:grpSpPr>
          <a:xfrm>
            <a:off x="4607770" y="123470"/>
            <a:ext cx="6987810" cy="1178901"/>
            <a:chOff x="4539228" y="210532"/>
            <a:chExt cx="6869903" cy="1178901"/>
          </a:xfrm>
        </p:grpSpPr>
        <p:sp>
          <p:nvSpPr>
            <p:cNvPr id="38" name="TextBox 37"/>
            <p:cNvSpPr txBox="1"/>
            <p:nvPr/>
          </p:nvSpPr>
          <p:spPr>
            <a:xfrm>
              <a:off x="4539228" y="210532"/>
              <a:ext cx="6869903"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Hai ngày 25 tháng 12 năm 2023</a:t>
              </a:r>
              <a:endParaRPr lang="en-US" sz="3600" dirty="0">
                <a:solidFill>
                  <a:srgbClr val="0000CC"/>
                </a:solidFill>
                <a:latin typeface="Times New Roman" pitchFamily="18" charset="0"/>
                <a:cs typeface="Times New Roman" pitchFamily="18" charset="0"/>
              </a:endParaRPr>
            </a:p>
          </p:txBody>
        </p:sp>
        <p:sp>
          <p:nvSpPr>
            <p:cNvPr id="39" name="TextBox 38"/>
            <p:cNvSpPr txBox="1"/>
            <p:nvPr/>
          </p:nvSpPr>
          <p:spPr>
            <a:xfrm>
              <a:off x="6651116" y="743102"/>
              <a:ext cx="2178160" cy="646331"/>
            </a:xfrm>
            <a:prstGeom prst="rect">
              <a:avLst/>
            </a:prstGeom>
            <a:noFill/>
          </p:spPr>
          <p:txBody>
            <a:bodyPr wrap="none" rtlCol="0">
              <a:spAutoFit/>
            </a:bodyPr>
            <a:lstStyle/>
            <a:p>
              <a:r>
                <a:rPr lang="en-US" sz="3600" b="1" dirty="0" err="1">
                  <a:solidFill>
                    <a:srgbClr val="0000CC"/>
                  </a:solidFill>
                  <a:latin typeface="Times New Roman" pitchFamily="18" charset="0"/>
                  <a:cs typeface="Times New Roman" pitchFamily="18" charset="0"/>
                </a:rPr>
                <a:t>Tiếng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Việt</a:t>
              </a:r>
              <a:endParaRPr lang="en-US" sz="36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4"/>
          <p:cNvSpPr txBox="1">
            <a:spLocks noChangeArrowheads="1"/>
          </p:cNvSpPr>
          <p:nvPr/>
        </p:nvSpPr>
        <p:spPr bwMode="auto">
          <a:xfrm>
            <a:off x="4175919" y="1321131"/>
            <a:ext cx="8001000" cy="88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4800" b="1" i="1" dirty="0" err="1">
                <a:solidFill>
                  <a:srgbClr val="0000CC"/>
                </a:solidFill>
                <a:latin typeface="Times New Roman" pitchFamily="18" charset="0"/>
              </a:rPr>
              <a:t>Người</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làm</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đồ</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chơi</a:t>
            </a:r>
            <a:r>
              <a:rPr lang="en-US" sz="4800" b="1" i="1" dirty="0">
                <a:solidFill>
                  <a:srgbClr val="0000CC"/>
                </a:solidFill>
                <a:latin typeface="Times New Roman" pitchFamily="18" charset="0"/>
              </a:rPr>
              <a:t> (</a:t>
            </a:r>
            <a:r>
              <a:rPr lang="en-US" sz="4800" b="1" i="1" dirty="0" err="1">
                <a:solidFill>
                  <a:srgbClr val="0000CC"/>
                </a:solidFill>
                <a:latin typeface="Times New Roman" pitchFamily="18" charset="0"/>
              </a:rPr>
              <a:t>Tiết</a:t>
            </a:r>
            <a:r>
              <a:rPr lang="en-US" sz="4800" b="1" i="1" dirty="0">
                <a:solidFill>
                  <a:srgbClr val="0000CC"/>
                </a:solidFill>
                <a:latin typeface="Times New Roman" pitchFamily="18" charset="0"/>
              </a:rPr>
              <a:t> 1)</a:t>
            </a:r>
          </a:p>
        </p:txBody>
      </p:sp>
      <p:grpSp>
        <p:nvGrpSpPr>
          <p:cNvPr id="25" name="Group 24"/>
          <p:cNvGrpSpPr/>
          <p:nvPr/>
        </p:nvGrpSpPr>
        <p:grpSpPr>
          <a:xfrm>
            <a:off x="4607770" y="123470"/>
            <a:ext cx="6987810" cy="1178901"/>
            <a:chOff x="4539228" y="210532"/>
            <a:chExt cx="6869903" cy="1178901"/>
          </a:xfrm>
        </p:grpSpPr>
        <p:sp>
          <p:nvSpPr>
            <p:cNvPr id="26" name="TextBox 25"/>
            <p:cNvSpPr txBox="1"/>
            <p:nvPr/>
          </p:nvSpPr>
          <p:spPr>
            <a:xfrm>
              <a:off x="4539228" y="210532"/>
              <a:ext cx="6869903"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Hai ngày 25 tháng 12 năm 2023</a:t>
              </a:r>
              <a:endParaRPr lang="en-US" sz="3600" dirty="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2178160" cy="646331"/>
            </a:xfrm>
            <a:prstGeom prst="rect">
              <a:avLst/>
            </a:prstGeom>
            <a:noFill/>
          </p:spPr>
          <p:txBody>
            <a:bodyPr wrap="none" rtlCol="0">
              <a:spAutoFit/>
            </a:bodyPr>
            <a:lstStyle/>
            <a:p>
              <a:r>
                <a:rPr lang="en-US" sz="3600" b="1" dirty="0" err="1">
                  <a:solidFill>
                    <a:srgbClr val="0000CC"/>
                  </a:solidFill>
                  <a:latin typeface="Times New Roman" pitchFamily="18" charset="0"/>
                  <a:cs typeface="Times New Roman" pitchFamily="18" charset="0"/>
                </a:rPr>
                <a:t>Tiếng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Việt</a:t>
              </a:r>
              <a:endParaRPr lang="en-US" sz="36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002231294"/>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315747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8" name="Rectangle 27"/>
          <p:cNvSpPr/>
          <p:nvPr/>
        </p:nvSpPr>
        <p:spPr>
          <a:xfrm>
            <a:off x="1718225" y="2579071"/>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CC"/>
                </a:solidFill>
                <a:latin typeface="Times New Roman" pitchFamily="18" charset="0"/>
                <a:cs typeface="Times New Roman" pitchFamily="18" charset="0"/>
              </a:rPr>
              <a:t>Luyện</a:t>
            </a:r>
            <a:r>
              <a:rPr lang="en-US" sz="3800" b="1" dirty="0">
                <a:ln w="11430"/>
                <a:solidFill>
                  <a:srgbClr val="0000CC"/>
                </a:solidFill>
                <a:latin typeface="Times New Roman" pitchFamily="18" charset="0"/>
                <a:cs typeface="Times New Roman" pitchFamily="18" charset="0"/>
              </a:rPr>
              <a:t> </a:t>
            </a:r>
            <a:r>
              <a:rPr lang="en-US" sz="3800" b="1" dirty="0" err="1">
                <a:ln w="11430"/>
                <a:solidFill>
                  <a:srgbClr val="0000CC"/>
                </a:solidFill>
                <a:latin typeface="Times New Roman" pitchFamily="18" charset="0"/>
                <a:cs typeface="Times New Roman" pitchFamily="18" charset="0"/>
              </a:rPr>
              <a:t>đọc</a:t>
            </a:r>
            <a:endParaRPr lang="en-US" sz="3800" b="1" dirty="0">
              <a:ln w="11430"/>
              <a:solidFill>
                <a:srgbClr val="0000CC"/>
              </a:solidFill>
              <a:latin typeface="Times New Roman" pitchFamily="18" charset="0"/>
              <a:cs typeface="Times New Roman" pitchFamily="18" charset="0"/>
            </a:endParaRPr>
          </a:p>
        </p:txBody>
      </p:sp>
      <p:sp>
        <p:nvSpPr>
          <p:cNvPr id="31" name="Rectangle 30"/>
          <p:cNvSpPr/>
          <p:nvPr/>
        </p:nvSpPr>
        <p:spPr>
          <a:xfrm>
            <a:off x="8753147" y="2502871"/>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CC"/>
                </a:solidFill>
                <a:latin typeface="Times New Roman" pitchFamily="18" charset="0"/>
                <a:cs typeface="Times New Roman" pitchFamily="18" charset="0"/>
              </a:rPr>
              <a:t>Tìm</a:t>
            </a:r>
            <a:r>
              <a:rPr lang="en-US" sz="3800" b="1" dirty="0">
                <a:ln w="11430"/>
                <a:solidFill>
                  <a:srgbClr val="0000CC"/>
                </a:solidFill>
                <a:latin typeface="Times New Roman" pitchFamily="18" charset="0"/>
                <a:cs typeface="Times New Roman" pitchFamily="18" charset="0"/>
              </a:rPr>
              <a:t> </a:t>
            </a:r>
            <a:r>
              <a:rPr lang="en-US" sz="3800" b="1" dirty="0" err="1">
                <a:ln w="11430"/>
                <a:solidFill>
                  <a:srgbClr val="0000CC"/>
                </a:solidFill>
                <a:latin typeface="Times New Roman" pitchFamily="18" charset="0"/>
                <a:cs typeface="Times New Roman" pitchFamily="18" charset="0"/>
              </a:rPr>
              <a:t>hiểu</a:t>
            </a:r>
            <a:r>
              <a:rPr lang="en-US" sz="3800" b="1" dirty="0">
                <a:ln w="11430"/>
                <a:solidFill>
                  <a:srgbClr val="0000CC"/>
                </a:solidFill>
                <a:latin typeface="Times New Roman" pitchFamily="18" charset="0"/>
                <a:cs typeface="Times New Roman" pitchFamily="18" charset="0"/>
              </a:rPr>
              <a:t> </a:t>
            </a:r>
            <a:r>
              <a:rPr lang="en-US" sz="3800" b="1" dirty="0" err="1">
                <a:ln w="11430"/>
                <a:solidFill>
                  <a:srgbClr val="0000CC"/>
                </a:solidFill>
                <a:latin typeface="Times New Roman" pitchFamily="18" charset="0"/>
                <a:cs typeface="Times New Roman" pitchFamily="18" charset="0"/>
              </a:rPr>
              <a:t>bài</a:t>
            </a:r>
            <a:endParaRPr lang="en-US" sz="3800" b="1" dirty="0">
              <a:ln w="11430"/>
              <a:solidFill>
                <a:srgbClr val="0000CC"/>
              </a:solidFill>
              <a:latin typeface="Times New Roman" pitchFamily="18" charset="0"/>
              <a:cs typeface="Times New Roman" pitchFamily="18" charset="0"/>
            </a:endParaRPr>
          </a:p>
        </p:txBody>
      </p:sp>
      <p:sp>
        <p:nvSpPr>
          <p:cNvPr id="42" name="Rectangle 41"/>
          <p:cNvSpPr/>
          <p:nvPr/>
        </p:nvSpPr>
        <p:spPr>
          <a:xfrm>
            <a:off x="5600701" y="3233678"/>
            <a:ext cx="10233818" cy="646331"/>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Câu</a:t>
            </a:r>
            <a:r>
              <a:rPr lang="en-US" sz="3600" b="1" dirty="0">
                <a:solidFill>
                  <a:srgbClr val="0000CC"/>
                </a:solidFill>
                <a:latin typeface="Times New Roman" pitchFamily="18" charset="0"/>
                <a:cs typeface="Times New Roman" pitchFamily="18" charset="0"/>
              </a:rPr>
              <a:t> 3: </a:t>
            </a:r>
            <a:r>
              <a:rPr lang="en-US" sz="3600" b="1" dirty="0" err="1">
                <a:solidFill>
                  <a:srgbClr val="0000CC"/>
                </a:solidFill>
                <a:latin typeface="Times New Roman" pitchFamily="18" charset="0"/>
                <a:cs typeface="Times New Roman" pitchFamily="18" charset="0"/>
              </a:rPr>
              <a:t>Vì</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sao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muốn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chuyển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quê</a:t>
            </a:r>
            <a:r>
              <a:rPr lang="en-US" sz="3600" b="1" dirty="0">
                <a:solidFill>
                  <a:srgbClr val="0000CC"/>
                </a:solidFill>
                <a:latin typeface="Times New Roman" pitchFamily="18" charset="0"/>
                <a:cs typeface="Times New Roman" pitchFamily="18" charset="0"/>
              </a:rPr>
              <a:t>?</a:t>
            </a:r>
          </a:p>
        </p:txBody>
      </p:sp>
      <p:sp>
        <p:nvSpPr>
          <p:cNvPr id="45" name="Rectangle 44"/>
          <p:cNvSpPr/>
          <p:nvPr/>
        </p:nvSpPr>
        <p:spPr>
          <a:xfrm>
            <a:off x="303368" y="5824478"/>
            <a:ext cx="5006181" cy="2862322"/>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Ở </a:t>
            </a:r>
            <a:r>
              <a:rPr lang="en-US" sz="3600" b="1" dirty="0" err="1">
                <a:solidFill>
                  <a:srgbClr val="0000CC"/>
                </a:solidFill>
                <a:latin typeface="Times New Roman" panose="02020603050405020304" pitchFamily="18" charset="0"/>
                <a:cs typeface="Times New Roman" panose="02020603050405020304" pitchFamily="18" charset="0"/>
              </a:rPr>
              <a:t>ngoài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phố</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nứa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đồ</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của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dựng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ấy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bạn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nhỏ</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xúm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p>
        </p:txBody>
      </p:sp>
      <p:sp>
        <p:nvSpPr>
          <p:cNvPr id="12" name="Rectangle 11"/>
          <p:cNvSpPr/>
          <p:nvPr/>
        </p:nvSpPr>
        <p:spPr>
          <a:xfrm>
            <a:off x="5827554" y="3880080"/>
            <a:ext cx="10006965" cy="707886"/>
          </a:xfrm>
          <a:prstGeom prst="rect">
            <a:avLst/>
          </a:prstGeom>
        </p:spPr>
        <p:txBody>
          <a:bodyPr wrap="square">
            <a:spAutoFit/>
          </a:bodyPr>
          <a:lstStyle/>
          <a:p>
            <a:pPr algn="just"/>
            <a:r>
              <a:rPr lang="nl-NL" sz="4000" b="1" dirty="0">
                <a:solidFill>
                  <a:srgbClr val="0000CC"/>
                </a:solidFill>
                <a:latin typeface="Times New Roman" pitchFamily="18" charset="0"/>
                <a:cs typeface="Times New Roman" pitchFamily="18" charset="0"/>
              </a:rPr>
              <a:t>a. Vì bác phải về quê làm ruộng.</a:t>
            </a:r>
            <a:endParaRPr lang="en-US" sz="4000" b="1" dirty="0">
              <a:solidFill>
                <a:srgbClr val="0000CC"/>
              </a:solidFill>
              <a:latin typeface="Times New Roman" pitchFamily="18" charset="0"/>
              <a:cs typeface="Times New Roman" pitchFamily="18" charset="0"/>
            </a:endParaRPr>
          </a:p>
        </p:txBody>
      </p:sp>
      <p:sp>
        <p:nvSpPr>
          <p:cNvPr id="33" name="Rectangle 32"/>
          <p:cNvSpPr/>
          <p:nvPr/>
        </p:nvSpPr>
        <p:spPr>
          <a:xfrm>
            <a:off x="375007" y="3313505"/>
            <a:ext cx="2176688"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bột</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màu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p:cNvSpPr/>
          <p:nvPr/>
        </p:nvSpPr>
        <p:spPr>
          <a:xfrm>
            <a:off x="2502241" y="3316460"/>
            <a:ext cx="205950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sào</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nứa</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288713" y="3992631"/>
            <a:ext cx="2262982"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xúm</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lại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p:cNvSpPr/>
          <p:nvPr/>
        </p:nvSpPr>
        <p:spPr>
          <a:xfrm>
            <a:off x="5564035" y="6535473"/>
            <a:ext cx="10233818" cy="646331"/>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b. </a:t>
            </a:r>
            <a:r>
              <a:rPr lang="en-US" sz="3600" b="1" dirty="0" err="1">
                <a:solidFill>
                  <a:srgbClr val="0000CC"/>
                </a:solidFill>
                <a:latin typeface="Times New Roman" pitchFamily="18" charset="0"/>
                <a:cs typeface="Times New Roman" pitchFamily="18" charset="0"/>
              </a:rPr>
              <a:t>Vì</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trẻ</a:t>
            </a:r>
            <a:r>
              <a:rPr lang="en-US" sz="3600" b="1" dirty="0">
                <a:solidFill>
                  <a:srgbClr val="0000CC"/>
                </a:solidFill>
                <a:latin typeface="Times New Roman" pitchFamily="18" charset="0"/>
                <a:cs typeface="Times New Roman" pitchFamily="18" charset="0"/>
              </a:rPr>
              <a:t> con </a:t>
            </a:r>
            <a:r>
              <a:rPr lang="en-US" sz="3600" b="1" dirty="0" err="1">
                <a:solidFill>
                  <a:srgbClr val="0000CC"/>
                </a:solidFill>
                <a:latin typeface="Times New Roman" pitchFamily="18" charset="0"/>
                <a:cs typeface="Times New Roman" pitchFamily="18" charset="0"/>
              </a:rPr>
              <a:t>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mua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đồ</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a:t>
            </a:r>
          </a:p>
        </p:txBody>
      </p:sp>
      <p:sp>
        <p:nvSpPr>
          <p:cNvPr id="43" name="Rectangle 42"/>
          <p:cNvSpPr/>
          <p:nvPr/>
        </p:nvSpPr>
        <p:spPr>
          <a:xfrm>
            <a:off x="2197697" y="4005534"/>
            <a:ext cx="2743304"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tinh</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nhanh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p:cNvSpPr/>
          <p:nvPr/>
        </p:nvSpPr>
        <p:spPr>
          <a:xfrm>
            <a:off x="288713" y="4727033"/>
            <a:ext cx="2743304"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làm</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ruộng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p:cNvSpPr/>
          <p:nvPr/>
        </p:nvSpPr>
        <p:spPr>
          <a:xfrm>
            <a:off x="5827554" y="4677234"/>
            <a:ext cx="10006965" cy="707886"/>
          </a:xfrm>
          <a:prstGeom prst="rect">
            <a:avLst/>
          </a:prstGeom>
        </p:spPr>
        <p:txBody>
          <a:bodyPr wrap="square">
            <a:spAutoFit/>
          </a:bodyPr>
          <a:lstStyle/>
          <a:p>
            <a:pPr algn="just"/>
            <a:r>
              <a:rPr lang="nl-NL" sz="4000" b="1" dirty="0">
                <a:solidFill>
                  <a:srgbClr val="0000CC"/>
                </a:solidFill>
                <a:latin typeface="Times New Roman" pitchFamily="18" charset="0"/>
                <a:cs typeface="Times New Roman" pitchFamily="18" charset="0"/>
              </a:rPr>
              <a:t>b. Vì trẻ con ít mua đồ chơi của bác.</a:t>
            </a:r>
            <a:endParaRPr lang="en-US" sz="4000" b="1" dirty="0">
              <a:solidFill>
                <a:srgbClr val="0000CC"/>
              </a:solidFill>
              <a:latin typeface="Times New Roman" pitchFamily="18" charset="0"/>
              <a:cs typeface="Times New Roman" pitchFamily="18" charset="0"/>
            </a:endParaRPr>
          </a:p>
        </p:txBody>
      </p:sp>
      <p:sp>
        <p:nvSpPr>
          <p:cNvPr id="37" name="Rectangle 36"/>
          <p:cNvSpPr/>
          <p:nvPr/>
        </p:nvSpPr>
        <p:spPr>
          <a:xfrm>
            <a:off x="5881052" y="5470535"/>
            <a:ext cx="10006965" cy="707886"/>
          </a:xfrm>
          <a:prstGeom prst="rect">
            <a:avLst/>
          </a:prstGeom>
        </p:spPr>
        <p:txBody>
          <a:bodyPr wrap="square">
            <a:spAutoFit/>
          </a:bodyPr>
          <a:lstStyle/>
          <a:p>
            <a:pPr algn="just"/>
            <a:r>
              <a:rPr lang="nl-NL" sz="4000" b="1" dirty="0">
                <a:solidFill>
                  <a:srgbClr val="0000CC"/>
                </a:solidFill>
                <a:latin typeface="Times New Roman" pitchFamily="18" charset="0"/>
                <a:cs typeface="Times New Roman" pitchFamily="18" charset="0"/>
              </a:rPr>
              <a:t>c. Vì bác không muốn làm đồ chơi nữa.</a:t>
            </a:r>
            <a:endParaRPr lang="en-US" sz="4000" b="1" dirty="0">
              <a:solidFill>
                <a:srgbClr val="0000CC"/>
              </a:solidFill>
              <a:latin typeface="Times New Roman" pitchFamily="18" charset="0"/>
              <a:cs typeface="Times New Roman" pitchFamily="18" charset="0"/>
            </a:endParaRPr>
          </a:p>
        </p:txBody>
      </p:sp>
      <p:sp>
        <p:nvSpPr>
          <p:cNvPr id="38" name="Text Box 14"/>
          <p:cNvSpPr txBox="1">
            <a:spLocks noChangeArrowheads="1"/>
          </p:cNvSpPr>
          <p:nvPr/>
        </p:nvSpPr>
        <p:spPr bwMode="auto">
          <a:xfrm>
            <a:off x="4480719" y="1321131"/>
            <a:ext cx="8001000" cy="88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4800" b="1" i="1" dirty="0" err="1">
                <a:solidFill>
                  <a:srgbClr val="0000CC"/>
                </a:solidFill>
                <a:effectLst>
                  <a:outerShdw blurRad="38100" dist="38100" dir="2700000" algn="tl">
                    <a:srgbClr val="000000">
                      <a:alpha val="43137"/>
                    </a:srgbClr>
                  </a:outerShdw>
                </a:effectLst>
                <a:latin typeface="Times New Roman" pitchFamily="18" charset="0"/>
              </a:rPr>
              <a:t>Người</a:t>
            </a:r>
            <a:r>
              <a:rPr lang="en-US" sz="4800" b="1" i="1" dirty="0">
                <a:solidFill>
                  <a:srgbClr val="0000CC"/>
                </a:solidFill>
                <a:effectLst>
                  <a:outerShdw blurRad="38100" dist="38100" dir="2700000" algn="tl">
                    <a:srgbClr val="000000">
                      <a:alpha val="43137"/>
                    </a:srgbClr>
                  </a:outerShdw>
                </a:effectLst>
                <a:latin typeface="Times New Roman" pitchFamily="18" charset="0"/>
              </a:rPr>
              <a:t> </a:t>
            </a:r>
            <a:r>
              <a:rPr lang="en-US" sz="4800" b="1" i="1" dirty="0" err="1">
                <a:solidFill>
                  <a:srgbClr val="0000CC"/>
                </a:solidFill>
                <a:effectLst>
                  <a:outerShdw blurRad="38100" dist="38100" dir="2700000" algn="tl">
                    <a:srgbClr val="000000">
                      <a:alpha val="43137"/>
                    </a:srgbClr>
                  </a:outerShdw>
                </a:effectLst>
                <a:latin typeface="Times New Roman" pitchFamily="18" charset="0"/>
              </a:rPr>
              <a:t>làm</a:t>
            </a:r>
            <a:r>
              <a:rPr lang="en-US" sz="4800" b="1" i="1" dirty="0">
                <a:solidFill>
                  <a:srgbClr val="0000CC"/>
                </a:solidFill>
                <a:effectLst>
                  <a:outerShdw blurRad="38100" dist="38100" dir="2700000" algn="tl">
                    <a:srgbClr val="000000">
                      <a:alpha val="43137"/>
                    </a:srgbClr>
                  </a:outerShdw>
                </a:effectLst>
                <a:latin typeface="Times New Roman" pitchFamily="18" charset="0"/>
              </a:rPr>
              <a:t> </a:t>
            </a:r>
            <a:r>
              <a:rPr lang="en-US" sz="4800" b="1" i="1" dirty="0" err="1">
                <a:solidFill>
                  <a:srgbClr val="0000CC"/>
                </a:solidFill>
                <a:effectLst>
                  <a:outerShdw blurRad="38100" dist="38100" dir="2700000" algn="tl">
                    <a:srgbClr val="000000">
                      <a:alpha val="43137"/>
                    </a:srgbClr>
                  </a:outerShdw>
                </a:effectLst>
                <a:latin typeface="Times New Roman" pitchFamily="18" charset="0"/>
              </a:rPr>
              <a:t>đồ</a:t>
            </a:r>
            <a:r>
              <a:rPr lang="en-US" sz="4800" b="1" i="1" dirty="0">
                <a:solidFill>
                  <a:srgbClr val="0000CC"/>
                </a:solidFill>
                <a:effectLst>
                  <a:outerShdw blurRad="38100" dist="38100" dir="2700000" algn="tl">
                    <a:srgbClr val="000000">
                      <a:alpha val="43137"/>
                    </a:srgbClr>
                  </a:outerShdw>
                </a:effectLst>
                <a:latin typeface="Times New Roman" pitchFamily="18" charset="0"/>
              </a:rPr>
              <a:t> </a:t>
            </a:r>
            <a:r>
              <a:rPr lang="en-US" sz="4800" b="1" i="1" dirty="0" err="1">
                <a:solidFill>
                  <a:srgbClr val="0000CC"/>
                </a:solidFill>
                <a:effectLst>
                  <a:outerShdw blurRad="38100" dist="38100" dir="2700000" algn="tl">
                    <a:srgbClr val="000000">
                      <a:alpha val="43137"/>
                    </a:srgbClr>
                  </a:outerShdw>
                </a:effectLst>
                <a:latin typeface="Times New Roman" pitchFamily="18" charset="0"/>
              </a:rPr>
              <a:t>chơi</a:t>
            </a:r>
            <a:r>
              <a:rPr lang="en-US" sz="4800" b="1" i="1" dirty="0">
                <a:solidFill>
                  <a:srgbClr val="0000CC"/>
                </a:solidFill>
                <a:effectLst>
                  <a:outerShdw blurRad="38100" dist="38100" dir="2700000" algn="tl">
                    <a:srgbClr val="000000">
                      <a:alpha val="43137"/>
                    </a:srgbClr>
                  </a:outerShdw>
                </a:effectLst>
                <a:latin typeface="Times New Roman" pitchFamily="18" charset="0"/>
              </a:rPr>
              <a:t> (</a:t>
            </a:r>
            <a:r>
              <a:rPr lang="en-US" sz="4800" b="1" i="1" dirty="0" err="1">
                <a:solidFill>
                  <a:srgbClr val="0000CC"/>
                </a:solidFill>
                <a:effectLst>
                  <a:outerShdw blurRad="38100" dist="38100" dir="2700000" algn="tl">
                    <a:srgbClr val="000000">
                      <a:alpha val="43137"/>
                    </a:srgbClr>
                  </a:outerShdw>
                </a:effectLst>
                <a:latin typeface="Times New Roman" pitchFamily="18" charset="0"/>
              </a:rPr>
              <a:t>Tiết</a:t>
            </a:r>
            <a:r>
              <a:rPr lang="en-US" sz="4800" b="1" i="1" dirty="0">
                <a:solidFill>
                  <a:srgbClr val="0000CC"/>
                </a:solidFill>
                <a:effectLst>
                  <a:outerShdw blurRad="38100" dist="38100" dir="2700000" algn="tl">
                    <a:srgbClr val="000000">
                      <a:alpha val="43137"/>
                    </a:srgbClr>
                  </a:outerShdw>
                </a:effectLst>
                <a:latin typeface="Times New Roman" pitchFamily="18" charset="0"/>
              </a:rPr>
              <a:t> 2)</a:t>
            </a:r>
          </a:p>
        </p:txBody>
      </p:sp>
      <p:grpSp>
        <p:nvGrpSpPr>
          <p:cNvPr id="39" name="Group 38"/>
          <p:cNvGrpSpPr/>
          <p:nvPr/>
        </p:nvGrpSpPr>
        <p:grpSpPr>
          <a:xfrm>
            <a:off x="4607770" y="123470"/>
            <a:ext cx="6987810" cy="1117345"/>
            <a:chOff x="4539228" y="210532"/>
            <a:chExt cx="6869903" cy="1117345"/>
          </a:xfrm>
        </p:grpSpPr>
        <p:sp>
          <p:nvSpPr>
            <p:cNvPr id="41" name="TextBox 40"/>
            <p:cNvSpPr txBox="1"/>
            <p:nvPr/>
          </p:nvSpPr>
          <p:spPr>
            <a:xfrm>
              <a:off x="4539228" y="210532"/>
              <a:ext cx="6869903"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Hai ngày 25 tháng 12 năm 2023</a:t>
              </a:r>
              <a:endParaRPr lang="en-US" sz="3600" dirty="0">
                <a:solidFill>
                  <a:srgbClr val="0000CC"/>
                </a:solidFill>
                <a:latin typeface="Times New Roman" pitchFamily="18" charset="0"/>
                <a:cs typeface="Times New Roman" pitchFamily="18" charset="0"/>
              </a:endParaRPr>
            </a:p>
          </p:txBody>
        </p:sp>
        <p:sp>
          <p:nvSpPr>
            <p:cNvPr id="46" name="TextBox 45"/>
            <p:cNvSpPr txBox="1"/>
            <p:nvPr/>
          </p:nvSpPr>
          <p:spPr>
            <a:xfrm>
              <a:off x="6651116" y="743102"/>
              <a:ext cx="1956391" cy="584775"/>
            </a:xfrm>
            <a:prstGeom prst="rect">
              <a:avLst/>
            </a:prstGeom>
            <a:noFill/>
          </p:spPr>
          <p:txBody>
            <a:bodyPr wrap="none" rtlCol="0">
              <a:spAutoFit/>
            </a:bodyPr>
            <a:lstStyle/>
            <a:p>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Việt</a:t>
              </a:r>
              <a:endParaRPr lang="en-US" sz="32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4158311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35"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9645</TotalTime>
  <Words>1088</Words>
  <Application>Microsoft Office PowerPoint</Application>
  <PresentationFormat>Custom</PresentationFormat>
  <Paragraphs>104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Trần Trọng Huấn</cp:lastModifiedBy>
  <cp:revision>1103</cp:revision>
  <dcterms:created xsi:type="dcterms:W3CDTF">2008-09-09T22:52:10Z</dcterms:created>
  <dcterms:modified xsi:type="dcterms:W3CDTF">2023-12-14T12:54:59Z</dcterms:modified>
</cp:coreProperties>
</file>