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08" r:id="rId4"/>
    <p:sldId id="427" r:id="rId5"/>
    <p:sldId id="428" r:id="rId6"/>
    <p:sldId id="426" r:id="rId7"/>
    <p:sldId id="429" r:id="rId8"/>
    <p:sldId id="430" r:id="rId9"/>
    <p:sldId id="431" r:id="rId10"/>
    <p:sldId id="432" r:id="rId11"/>
    <p:sldId id="433" r:id="rId12"/>
    <p:sldId id="434" r:id="rId13"/>
    <p:sldId id="435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7" d="100"/>
          <a:sy n="47" d="100"/>
        </p:scale>
        <p:origin x="84" y="32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3.pptx" TargetMode="External"/><Relationship Id="rId13" Type="http://schemas.openxmlformats.org/officeDocument/2006/relationships/hyperlink" Target="Khoi%20dong/cau%202.pptx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Khoi%20dong/cau%201.pptx" TargetMode="External"/><Relationship Id="rId5" Type="http://schemas.openxmlformats.org/officeDocument/2006/relationships/image" Target="../media/image12.jpeg"/><Relationship Id="rId10" Type="http://schemas.openxmlformats.org/officeDocument/2006/relationships/hyperlink" Target="Khoi%20dong/cau%204.pptx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SỐ 2 TÂY GIANG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07819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lại.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1646078" y="2829037"/>
              <a:ext cx="2784501" cy="45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127919" y="6707427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85288" y="3657600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A4D05690-73F4-9130-1D08-72C30259B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794919" y="2628900"/>
            <a:ext cx="9296399" cy="45339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thực hiện theo nhóm 4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Viết: 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chữ hoa E, Ê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21666329-407E-D2B3-DC79-ED93E0049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pic>
        <p:nvPicPr>
          <p:cNvPr id="2" name="Hướng dẫn viết chữ E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319" y="3733800"/>
            <a:ext cx="6248400" cy="4419600"/>
          </a:xfrm>
          <a:prstGeom prst="rect">
            <a:avLst/>
          </a:prstGeom>
        </p:spPr>
      </p:pic>
      <p:pic>
        <p:nvPicPr>
          <p:cNvPr id="8" name="Hướng dẫn viết chữ Ê hoa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7919" y="3697705"/>
            <a:ext cx="604626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3944" y="4856550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Ê</a:t>
            </a:r>
            <a:r>
              <a:rPr lang="en-US" sz="44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- </a:t>
            </a:r>
            <a:r>
              <a:rPr lang="en-US" sz="4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đê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A6BF8845-C809-24D4-E43F-A2C0010A0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06606" y="4424425"/>
            <a:ext cx="579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^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" b="15077"/>
          <a:stretch/>
        </p:blipFill>
        <p:spPr bwMode="auto">
          <a:xfrm>
            <a:off x="2042319" y="3513959"/>
            <a:ext cx="12217691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17869" y="4690999"/>
            <a:ext cx="11915176" cy="179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Ước gì em hoá thành mây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Em che cho mẹ suốt ngày bóng râm.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49280520-3855-06FC-2585-0BB51233B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0271919" y="2286000"/>
            <a:ext cx="4724400" cy="4690456"/>
            <a:chOff x="10271919" y="2672740"/>
            <a:chExt cx="4724400" cy="4690456"/>
          </a:xfrm>
        </p:grpSpPr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10271919" y="2672740"/>
              <a:ext cx="4724400" cy="4690456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46" name="Straight Connector 45"/>
              <p:cNvCxnSpPr>
                <a:stCxn id="45" idx="2"/>
                <a:endCxn id="45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5" idx="0"/>
                <a:endCxn id="45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2" descr="Ngày đầu vận động, học sinh huyện Phú Riềng quyên góp, ủng hộ đồng bào miền  Trung hơn 60 triệu đồng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55342">
              <a:off x="13009325" y="3386528"/>
              <a:ext cx="1541082" cy="105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Giỏi Văn - Bài văn: Hãy viết một đoạn văn ngắn kể về một việc tốt mà em  được chứng kiế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4"/>
            <a:stretch/>
          </p:blipFill>
          <p:spPr bwMode="auto">
            <a:xfrm rot="18474647">
              <a:off x="10768440" y="3375310"/>
              <a:ext cx="1531829" cy="104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Cậu bé tiểu học 5 năm cõng bạn tới trường - Báo Phụ Nữ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68370">
              <a:off x="10714884" y="5524049"/>
              <a:ext cx="1585622" cy="1076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8" descr="Quyên góp, ủng hộ và trao quà tết cho học sinh có hoàn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8"/>
            <a:stretch/>
          </p:blipFill>
          <p:spPr bwMode="auto">
            <a:xfrm rot="8096279">
              <a:off x="12843038" y="5525778"/>
              <a:ext cx="1695984" cy="117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ctangle 95"/>
          <p:cNvSpPr>
            <a:spLocks noChangeArrowheads="1"/>
          </p:cNvSpPr>
          <p:nvPr/>
        </p:nvSpPr>
        <p:spPr bwMode="auto">
          <a:xfrm>
            <a:off x="4425700" y="1219200"/>
            <a:ext cx="74382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LÁ LÀNH ĐÙM LÁ RÁCH</a:t>
            </a:r>
            <a:endParaRPr lang="en-GB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38" descr="Water droplets"/>
          <p:cNvSpPr txBox="1">
            <a:spLocks noChangeArrowheads="1"/>
          </p:cNvSpPr>
          <p:nvPr/>
        </p:nvSpPr>
        <p:spPr bwMode="auto">
          <a:xfrm>
            <a:off x="11172161" y="7390763"/>
            <a:ext cx="3011186" cy="89144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2634119" y="302513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10588690" y="4566392"/>
            <a:ext cx="4114800" cy="2672608"/>
          </a:xfrm>
          <a:prstGeom prst="triangl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0881519" y="7239000"/>
            <a:ext cx="3581400" cy="12192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6" descr="Cậu bé tiểu học 5 năm cõng bạn tới trường - Báo Phụ Nữ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4" y="5591803"/>
            <a:ext cx="3689346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Quyên góp, ủng hộ và trao quà tết cho học sinh có hoàn ...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"/>
          <a:stretch/>
        </p:blipFill>
        <p:spPr bwMode="auto">
          <a:xfrm>
            <a:off x="4937918" y="5543568"/>
            <a:ext cx="368471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Ngày đầu vận động, học sinh huyện Phú Riềng quyên góp, ủng hộ đồng bào miền  Trung hơn 60 triệu đồng.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" y="2256733"/>
            <a:ext cx="3657600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Giỏi Văn - Bài văn: Hãy viết một đoạn văn ngắn kể về một việc tốt mà em  được chứng kiến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4937919" y="2256733"/>
            <a:ext cx="3684713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xmlns="" id="{682BF669-71AE-233D-9302-D948F93C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1328474"/>
            <a:ext cx="15544800" cy="766595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</a:t>
            </a:r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(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T1,2)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Đọc trôi chảy toàn bài.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diễn cảm giọng kể chuyện, thay đổi ngữ điệu chỗ lời nói trực tiếp của các nhân vật.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283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 đôi giày da tên trán lấm tấm mồ hôi.</a:t>
            </a:r>
          </a:p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mồ hôi.</a:t>
            </a:r>
          </a:p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Ẩu thế nhỉ!</a:t>
            </a:r>
          </a:p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4: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3212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94519" y="4438380"/>
            <a:ext cx="14325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chấm/ cần yêu cầu Hoàng/ đọc lại nội dung câu văn/ một lần nữa đã./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92814" y="3077886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đầu,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99919" y="3089414"/>
            <a:ext cx="4038600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52519" y="3089414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86119" y="310211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440FAD70-7031-336B-90E5-5BDD23A31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Câu 1: Câu chuyện kể về cuộc họp của những ai?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22652" y="3581400"/>
            <a:ext cx="9009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Kể về cuộc họp của các chữ cái và dấu câu.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76900" y="4419600"/>
            <a:ext cx="10233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Câu 2: Cuộc họp đó bàn về chuyện gì?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10342" y="5387876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Cuộc họp bàn về việc tìm cách giúp đỡ Hoàng vì bạn ấy không biết cách chấm câu.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3826711E-916B-6CF6-A7D4-9E3D8022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66FE262-7A0C-2B18-89D5-2B15BC0094FE}"/>
              </a:ext>
            </a:extLst>
          </p:cNvPr>
          <p:cNvSpPr/>
          <p:nvPr/>
        </p:nvSpPr>
        <p:spPr>
          <a:xfrm>
            <a:off x="518319" y="2694668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0D53543-2C08-3901-28A9-3495B515331B}"/>
              </a:ext>
            </a:extLst>
          </p:cNvPr>
          <p:cNvSpPr/>
          <p:nvPr/>
        </p:nvSpPr>
        <p:spPr>
          <a:xfrm>
            <a:off x="365919" y="4831943"/>
            <a:ext cx="4785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 yêu cầu Hoàng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lại nội dung câu văn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lần nữa đã.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72E21A7-DCE9-0912-8256-BFAB892AAC2A}"/>
              </a:ext>
            </a:extLst>
          </p:cNvPr>
          <p:cNvSpPr/>
          <p:nvPr/>
        </p:nvSpPr>
        <p:spPr>
          <a:xfrm>
            <a:off x="518319" y="3421334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554288F-8014-0238-6652-4C857AC70181}"/>
              </a:ext>
            </a:extLst>
          </p:cNvPr>
          <p:cNvSpPr/>
          <p:nvPr/>
        </p:nvSpPr>
        <p:spPr>
          <a:xfrm>
            <a:off x="2945006" y="2730390"/>
            <a:ext cx="1840511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07F5F4B-D48B-31A5-4DFA-464F90CD036A}"/>
              </a:ext>
            </a:extLst>
          </p:cNvPr>
          <p:cNvSpPr/>
          <p:nvPr/>
        </p:nvSpPr>
        <p:spPr>
          <a:xfrm>
            <a:off x="2901875" y="3445991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F8CD98B-308C-9E65-06D4-78627C7F16E5}"/>
              </a:ext>
            </a:extLst>
          </p:cNvPr>
          <p:cNvSpPr/>
          <p:nvPr/>
        </p:nvSpPr>
        <p:spPr>
          <a:xfrm>
            <a:off x="476109" y="404363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Vì sao không ai hiểu những điều Hoàng đã viết?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76119" y="4133165"/>
            <a:ext cx="10058399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Không ai hiểu những điều Hoàng viết vì bạn ấy chấm câu không đúng chỗ.</a:t>
            </a:r>
          </a:p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Vì Hoàng không để ý đến dấu câ, viết mỏi tay chỗ nào bạn ấy chấm chỗ đó.</a:t>
            </a:r>
          </a:p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Bạn Hoàng ẩu, thiếu cẩn thận.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CE892091-9988-DCC9-1D91-10B27C78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BAB1AF1-7989-2687-0607-3D9E9D1BBE72}"/>
              </a:ext>
            </a:extLst>
          </p:cNvPr>
          <p:cNvSpPr/>
          <p:nvPr/>
        </p:nvSpPr>
        <p:spPr>
          <a:xfrm>
            <a:off x="518319" y="2694668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092B6E8-8098-07EF-A4D2-100FC42F0713}"/>
              </a:ext>
            </a:extLst>
          </p:cNvPr>
          <p:cNvSpPr/>
          <p:nvPr/>
        </p:nvSpPr>
        <p:spPr>
          <a:xfrm>
            <a:off x="365919" y="4831943"/>
            <a:ext cx="4785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 yêu cầu Hoàng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lại nội dung câu văn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lần nữa đã.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D57B83D-E3ED-822D-16FB-4F638C0DE8FE}"/>
              </a:ext>
            </a:extLst>
          </p:cNvPr>
          <p:cNvSpPr/>
          <p:nvPr/>
        </p:nvSpPr>
        <p:spPr>
          <a:xfrm>
            <a:off x="518319" y="3421334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01E252A-4332-BEBF-790D-CFFD7E86E293}"/>
              </a:ext>
            </a:extLst>
          </p:cNvPr>
          <p:cNvSpPr/>
          <p:nvPr/>
        </p:nvSpPr>
        <p:spPr>
          <a:xfrm>
            <a:off x="2945006" y="2730390"/>
            <a:ext cx="1840511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6BD14EE-70BD-93FB-ABA9-F9CA51B2C1CC}"/>
              </a:ext>
            </a:extLst>
          </p:cNvPr>
          <p:cNvSpPr/>
          <p:nvPr/>
        </p:nvSpPr>
        <p:spPr>
          <a:xfrm>
            <a:off x="2901875" y="3445991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2EC36A7-1B1C-0381-E9FD-DA0732F58FBA}"/>
              </a:ext>
            </a:extLst>
          </p:cNvPr>
          <p:cNvSpPr/>
          <p:nvPr/>
        </p:nvSpPr>
        <p:spPr>
          <a:xfrm>
            <a:off x="476109" y="404363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69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4: Dựa vào lời kể của bác chữ A, sắp xếp các bước mà Hoàng cần thực hiện?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6119" y="3886200"/>
            <a:ext cx="10058399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 chấm được giao nhiệm vụ giúp đỡ Hoàng sửa lỗi. Các bước giúp Hoàng sửa lỗi  trước khi chấm câu là: viết câu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đọc lại câu- chấm câu.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9B92FF87-A029-D645-9043-992E8245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85C3C5F-DE0E-072A-56A7-D65A463AC06F}"/>
              </a:ext>
            </a:extLst>
          </p:cNvPr>
          <p:cNvSpPr/>
          <p:nvPr/>
        </p:nvSpPr>
        <p:spPr>
          <a:xfrm>
            <a:off x="518319" y="2694668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BADF658-7DCA-B272-95B0-27B2628616F2}"/>
              </a:ext>
            </a:extLst>
          </p:cNvPr>
          <p:cNvSpPr/>
          <p:nvPr/>
        </p:nvSpPr>
        <p:spPr>
          <a:xfrm>
            <a:off x="365919" y="4831943"/>
            <a:ext cx="4785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 yêu cầu Hoàng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lại nội dung câu văn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lần nữa đã.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A09E66B-4310-20CE-AB33-BBD9C8A24787}"/>
              </a:ext>
            </a:extLst>
          </p:cNvPr>
          <p:cNvSpPr/>
          <p:nvPr/>
        </p:nvSpPr>
        <p:spPr>
          <a:xfrm>
            <a:off x="518319" y="3421334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59AA75A-9CDB-9CA7-4ED9-2BC1D54F4E26}"/>
              </a:ext>
            </a:extLst>
          </p:cNvPr>
          <p:cNvSpPr/>
          <p:nvPr/>
        </p:nvSpPr>
        <p:spPr>
          <a:xfrm>
            <a:off x="2945006" y="2730390"/>
            <a:ext cx="1840511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8A91826-6C22-8C3B-8008-40FDFD2CEA70}"/>
              </a:ext>
            </a:extLst>
          </p:cNvPr>
          <p:cNvSpPr/>
          <p:nvPr/>
        </p:nvSpPr>
        <p:spPr>
          <a:xfrm>
            <a:off x="2901875" y="3445991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B186F64-750C-7E1F-CDA5-85EF7BBC9A8C}"/>
              </a:ext>
            </a:extLst>
          </p:cNvPr>
          <p:cNvSpPr/>
          <p:nvPr/>
        </p:nvSpPr>
        <p:spPr>
          <a:xfrm>
            <a:off x="476109" y="404363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06E076A-9166-E5BC-F8E8-927DF2791159}"/>
              </a:ext>
            </a:extLst>
          </p:cNvPr>
          <p:cNvSpPr/>
          <p:nvPr/>
        </p:nvSpPr>
        <p:spPr>
          <a:xfrm>
            <a:off x="5471319" y="588840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5: Em hãy góp thêm ý kiến để giúp bạn Hoàng viết đúng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4276138-5501-FE1A-42D4-D7CEC6160160}"/>
              </a:ext>
            </a:extLst>
          </p:cNvPr>
          <p:cNvSpPr/>
          <p:nvPr/>
        </p:nvSpPr>
        <p:spPr>
          <a:xfrm>
            <a:off x="5646737" y="6886703"/>
            <a:ext cx="10058399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 nghĩ trước khi viết, không nên viết câu quá dài,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 đã đủ ý mới dùng dấu câu, sau khi viết phải đọc lại cẩn thận...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0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04720" y="3563423"/>
            <a:ext cx="9525001" cy="4503736"/>
            <a:chOff x="6004720" y="3563423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765268" y="4684455"/>
              <a:ext cx="802648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Bài văn khuyên chúng ta k</a:t>
              </a:r>
              <a:r>
                <a:rPr lang="vi-VN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 </a:t>
              </a:r>
              <a:r>
                <a:rPr lang="vi-VN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 </a:t>
              </a:r>
              <a:r>
                <a:rPr lang="en-US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 </a:t>
              </a:r>
              <a:r>
                <a:rPr lang="vi-VN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 </a:t>
              </a:r>
              <a:r>
                <a:rPr lang="vi-VN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dấu câu </a:t>
              </a:r>
              <a:r>
                <a:rPr lang="vi-VN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 </a:t>
              </a:r>
              <a:r>
                <a:rPr lang="vi-VN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 chính </a:t>
              </a:r>
              <a:r>
                <a:rPr lang="vi-VN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tả, vì </a:t>
              </a:r>
              <a:r>
                <a:rPr lang="vi-VN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 viết đúng thì người đọc mới hiểu đúng.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8AAA5E7B-04E3-4463-B18C-EDA1B5C98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42B311F-3CF7-9EB9-0C0B-DB77798970F8}"/>
              </a:ext>
            </a:extLst>
          </p:cNvPr>
          <p:cNvSpPr/>
          <p:nvPr/>
        </p:nvSpPr>
        <p:spPr>
          <a:xfrm>
            <a:off x="518319" y="2694668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C6E01AA-161D-A67E-7991-418584B22ED4}"/>
              </a:ext>
            </a:extLst>
          </p:cNvPr>
          <p:cNvSpPr/>
          <p:nvPr/>
        </p:nvSpPr>
        <p:spPr>
          <a:xfrm>
            <a:off x="365919" y="4831943"/>
            <a:ext cx="4785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 yêu cầu Hoàng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lại nội dung câu văn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lần nữa đã.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ACD74C3-571F-0503-0938-D765FD364099}"/>
              </a:ext>
            </a:extLst>
          </p:cNvPr>
          <p:cNvSpPr/>
          <p:nvPr/>
        </p:nvSpPr>
        <p:spPr>
          <a:xfrm>
            <a:off x="518319" y="3421334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DA54CE8-531D-D4AF-DFC6-8F341698180E}"/>
              </a:ext>
            </a:extLst>
          </p:cNvPr>
          <p:cNvSpPr/>
          <p:nvPr/>
        </p:nvSpPr>
        <p:spPr>
          <a:xfrm>
            <a:off x="2945006" y="2730390"/>
            <a:ext cx="1840511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0CABBEB-791A-67C1-A7AF-D21817A98D84}"/>
              </a:ext>
            </a:extLst>
          </p:cNvPr>
          <p:cNvSpPr/>
          <p:nvPr/>
        </p:nvSpPr>
        <p:spPr>
          <a:xfrm>
            <a:off x="2901875" y="3445991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FD3DD95-4CE5-3AE9-E0E3-EA688E62FC3B}"/>
              </a:ext>
            </a:extLst>
          </p:cNvPr>
          <p:cNvSpPr/>
          <p:nvPr/>
        </p:nvSpPr>
        <p:spPr>
          <a:xfrm>
            <a:off x="476109" y="404363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9419</TotalTime>
  <Words>760</Words>
  <Application>Microsoft Office PowerPoint</Application>
  <PresentationFormat>Custom</PresentationFormat>
  <Paragraphs>116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1010</cp:revision>
  <dcterms:created xsi:type="dcterms:W3CDTF">2008-09-09T22:52:10Z</dcterms:created>
  <dcterms:modified xsi:type="dcterms:W3CDTF">2024-04-09T07:24:39Z</dcterms:modified>
</cp:coreProperties>
</file>