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436" r:id="rId3"/>
    <p:sldId id="408" r:id="rId4"/>
    <p:sldId id="437" r:id="rId5"/>
    <p:sldId id="438" r:id="rId6"/>
    <p:sldId id="439" r:id="rId7"/>
    <p:sldId id="423" r:id="rId8"/>
    <p:sldId id="340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4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95"/>
          <p:cNvSpPr>
            <a:spLocks noChangeArrowheads="1"/>
          </p:cNvSpPr>
          <p:nvPr/>
        </p:nvSpPr>
        <p:spPr bwMode="auto">
          <a:xfrm>
            <a:off x="975519" y="1258669"/>
            <a:ext cx="153641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Bé Yêu Biển Lắm - Bé Bảo 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38" y="2133600"/>
            <a:ext cx="150113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36688" y="2590800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6306077" y="1258669"/>
            <a:ext cx="3539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(T3)</a:t>
            </a:r>
            <a:endParaRPr lang="en-GB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39187" t="57672" r="37500" b="24074"/>
          <a:stretch/>
        </p:blipFill>
        <p:spPr bwMode="auto">
          <a:xfrm>
            <a:off x="1531939" y="3505200"/>
            <a:ext cx="12321380" cy="380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loud Callout 19"/>
          <p:cNvSpPr/>
          <p:nvPr/>
        </p:nvSpPr>
        <p:spPr>
          <a:xfrm>
            <a:off x="10729119" y="1285968"/>
            <a:ext cx="5181601" cy="13159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2954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1981200"/>
            <a:ext cx="1396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24944"/>
              </p:ext>
            </p:extLst>
          </p:nvPr>
        </p:nvGraphicFramePr>
        <p:xfrm>
          <a:off x="1493837" y="3200400"/>
          <a:ext cx="13981365" cy="3245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9282"/>
                <a:gridCol w="7032083"/>
              </a:tblGrid>
              <a:tr h="838200">
                <a:tc>
                  <a:txBody>
                    <a:bodyPr/>
                    <a:lstStyle/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026227">
                <a:tc>
                  <a:txBody>
                    <a:bodyPr/>
                    <a:lstStyle/>
                    <a:p>
                      <a:pPr indent="44450" algn="just"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4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4450" algn="just"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xối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nẻ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</a:t>
                      </a:r>
                      <a:endParaRPr lang="en-US" sz="40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481316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167116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6351062" y="1249680"/>
            <a:ext cx="3449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(T3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2008188" y="3048000"/>
            <a:ext cx="10244931" cy="41689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10936452" y="890025"/>
            <a:ext cx="5443375" cy="13159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9519" y="7216914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6676" y="7978914"/>
            <a:ext cx="6926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14600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(làm việc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6306078" y="1258669"/>
            <a:ext cx="3539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(T3)</a:t>
            </a:r>
            <a:endParaRPr lang="en-GB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813719" y="3838039"/>
            <a:ext cx="12877800" cy="3050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79696" y="6934200"/>
            <a:ext cx="74719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4252" y="6934200"/>
            <a:ext cx="40733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Hạt Mưa Và Em Bé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519" y="1696165"/>
            <a:ext cx="13639799" cy="6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9555</TotalTime>
  <Words>328</Words>
  <Application>Microsoft Office PowerPoint</Application>
  <PresentationFormat>Custom</PresentationFormat>
  <Paragraphs>49</Paragraphs>
  <Slides>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1034</cp:revision>
  <dcterms:created xsi:type="dcterms:W3CDTF">2008-09-09T22:52:10Z</dcterms:created>
  <dcterms:modified xsi:type="dcterms:W3CDTF">2022-08-11T06:52:19Z</dcterms:modified>
</cp:coreProperties>
</file>