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33" r:id="rId10"/>
    <p:sldId id="440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0000CC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7" d="100"/>
          <a:sy n="47" d="100"/>
        </p:scale>
        <p:origin x="84" y="3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SỐ 2 TÂY GIANG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Lê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Hải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2618251" y="2971800"/>
            <a:ext cx="6646133" cy="12885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59193" t="23016" b="37302"/>
          <a:stretch/>
        </p:blipFill>
        <p:spPr bwMode="auto">
          <a:xfrm>
            <a:off x="1561589" y="4457700"/>
            <a:ext cx="619573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59028" t="21693" r="4266" b="29630"/>
          <a:stretch/>
        </p:blipFill>
        <p:spPr bwMode="auto">
          <a:xfrm>
            <a:off x="8123863" y="4495800"/>
            <a:ext cx="6491456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941317" y="1227596"/>
            <a:ext cx="6769002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39319" cy="9144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l="13889" t="16402" r="9887" b="18254"/>
          <a:stretch/>
        </p:blipFill>
        <p:spPr bwMode="auto">
          <a:xfrm>
            <a:off x="442119" y="457200"/>
            <a:ext cx="15163799" cy="815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Bài hát Bầu trời xanh - Nhạc và lời Nguyễn Văn Quỳ - Phan Hồ Điệp - Lớp học Đậu Ngọ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19" y="457200"/>
            <a:ext cx="1516379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3036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337718" y="3077886"/>
            <a:ext cx="342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370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8" y="3089414"/>
            <a:ext cx="4559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>
                <a:solidFill>
                  <a:srgbClr val="FF0000"/>
                </a:solidFill>
              </a:rPr>
              <a:t>  </a:t>
            </a:r>
            <a:r>
              <a:rPr lang="en-US" sz="4000" i="1" dirty="0" smtClean="0"/>
              <a:t>      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09918" y="3102114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19" y="3102114"/>
            <a:ext cx="304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</a:t>
            </a:r>
            <a:r>
              <a:rPr lang="en-US" sz="4000" i="1" dirty="0" smtClean="0">
                <a:solidFill>
                  <a:srgbClr val="0070C0"/>
                </a:solidFill>
              </a:rPr>
              <a:t>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519" y="41910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621" y="6019800"/>
            <a:ext cx="13362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dirty="0" smtClean="0"/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nl-NL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dirty="0"/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6026"/>
              </p:ext>
            </p:extLst>
          </p:nvPr>
        </p:nvGraphicFramePr>
        <p:xfrm>
          <a:off x="6233319" y="6659880"/>
          <a:ext cx="92964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23"/>
                <a:gridCol w="2017823"/>
                <a:gridCol w="52607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baseline="0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 smtClean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260884" y="7403406"/>
            <a:ext cx="1966471" cy="5975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67499" y="7973537"/>
            <a:ext cx="2080621" cy="4846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267499" y="7307554"/>
            <a:ext cx="2080621" cy="11881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1409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8493" y="2819400"/>
            <a:ext cx="4337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33319" y="3596642"/>
            <a:ext cx="9296402" cy="3261359"/>
            <a:chOff x="6004719" y="3563424"/>
            <a:chExt cx="9525001" cy="3285592"/>
          </a:xfrm>
        </p:grpSpPr>
        <p:pic>
          <p:nvPicPr>
            <p:cNvPr id="43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24424" y="443719"/>
              <a:ext cx="3285592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702916" y="4346198"/>
              <a:ext cx="8137525" cy="7131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47719" y="4248835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9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1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8580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698" t="21164" r="2942" b="44709"/>
          <a:stretch/>
        </p:blipFill>
        <p:spPr bwMode="auto">
          <a:xfrm>
            <a:off x="1966119" y="4267200"/>
            <a:ext cx="5947569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59689" t="22307" r="3604" b="43846"/>
          <a:stretch/>
        </p:blipFill>
        <p:spPr bwMode="auto">
          <a:xfrm>
            <a:off x="8595519" y="4267200"/>
            <a:ext cx="69342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loud 7"/>
          <p:cNvSpPr/>
          <p:nvPr/>
        </p:nvSpPr>
        <p:spPr>
          <a:xfrm>
            <a:off x="2347119" y="2676362"/>
            <a:ext cx="6828498" cy="12860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9530</TotalTime>
  <Words>708</Words>
  <Application>Microsoft Office PowerPoint</Application>
  <PresentationFormat>Custom</PresentationFormat>
  <Paragraphs>98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1030</cp:revision>
  <dcterms:created xsi:type="dcterms:W3CDTF">2008-09-09T22:52:10Z</dcterms:created>
  <dcterms:modified xsi:type="dcterms:W3CDTF">2024-04-09T01:48:28Z</dcterms:modified>
</cp:coreProperties>
</file>