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711" r:id="rId3"/>
    <p:sldMasterId id="2147483738" r:id="rId4"/>
    <p:sldMasterId id="2147483750" r:id="rId5"/>
    <p:sldMasterId id="2147483762" r:id="rId6"/>
    <p:sldMasterId id="2147483780" r:id="rId7"/>
  </p:sldMasterIdLst>
  <p:notesMasterIdLst>
    <p:notesMasterId r:id="rId30"/>
  </p:notesMasterIdLst>
  <p:sldIdLst>
    <p:sldId id="312" r:id="rId8"/>
    <p:sldId id="295" r:id="rId9"/>
    <p:sldId id="296" r:id="rId10"/>
    <p:sldId id="297" r:id="rId11"/>
    <p:sldId id="298" r:id="rId12"/>
    <p:sldId id="299" r:id="rId13"/>
    <p:sldId id="300" r:id="rId14"/>
    <p:sldId id="279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3" r:id="rId25"/>
    <p:sldId id="314" r:id="rId26"/>
    <p:sldId id="315" r:id="rId27"/>
    <p:sldId id="316" r:id="rId28"/>
    <p:sldId id="293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31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9B9C-85B2-4863-A26F-CA23B79155B0}" type="datetimeFigureOut">
              <a:rPr lang="vi-VN" smtClean="0"/>
              <a:t>08/04/2024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7AF16-B12D-4616-A27F-5C3681B7AF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6033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85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61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60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67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5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08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0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32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4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95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6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B5CE008-2CA4-45B1-AF0E-42C13D7F9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258"/>
            <a:ext cx="12192000" cy="61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97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9C70A79-6E42-4FBF-85EE-25806F9DE8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3770"/>
            <a:ext cx="12192000" cy="20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06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260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59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08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079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42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1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652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5029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52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66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020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074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9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10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0945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736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142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58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734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122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58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9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32"/>
            <a:ext cx="6815669" cy="1515533"/>
          </a:xfr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597"/>
            <a:ext cx="6815669" cy="132080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10" y="5037663"/>
            <a:ext cx="551167" cy="279400"/>
          </a:xfrm>
        </p:spPr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792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5865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5"/>
            <a:ext cx="8158688" cy="1822515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53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5068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2869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42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42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7237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6163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25410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21" y="1388535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41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21" y="3031067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19" indent="0">
              <a:buNone/>
              <a:defRPr sz="1200"/>
            </a:lvl2pPr>
            <a:lvl3pPr marL="914241" indent="0">
              <a:buNone/>
              <a:defRPr sz="1100"/>
            </a:lvl3pPr>
            <a:lvl4pPr marL="1371362" indent="0">
              <a:buNone/>
              <a:defRPr sz="900"/>
            </a:lvl4pPr>
            <a:lvl5pPr marL="1828482" indent="0">
              <a:buNone/>
              <a:defRPr sz="900"/>
            </a:lvl5pPr>
            <a:lvl6pPr marL="2285606" indent="0">
              <a:buNone/>
              <a:defRPr sz="900"/>
            </a:lvl6pPr>
            <a:lvl7pPr marL="2742722" indent="0">
              <a:buNone/>
              <a:defRPr sz="900"/>
            </a:lvl7pPr>
            <a:lvl8pPr marL="3199840" indent="0">
              <a:buNone/>
              <a:defRPr sz="900"/>
            </a:lvl8pPr>
            <a:lvl9pPr marL="365695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7419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19" indent="0">
              <a:buNone/>
              <a:defRPr sz="1600"/>
            </a:lvl2pPr>
            <a:lvl3pPr marL="914241" indent="0">
              <a:buNone/>
              <a:defRPr sz="1600"/>
            </a:lvl3pPr>
            <a:lvl4pPr marL="1371362" indent="0">
              <a:buNone/>
              <a:defRPr sz="1600"/>
            </a:lvl4pPr>
            <a:lvl5pPr marL="1828482" indent="0">
              <a:buNone/>
              <a:defRPr sz="1600"/>
            </a:lvl5pPr>
            <a:lvl6pPr marL="2285606" indent="0">
              <a:buNone/>
              <a:defRPr sz="1600"/>
            </a:lvl6pPr>
            <a:lvl7pPr marL="2742722" indent="0">
              <a:buNone/>
              <a:defRPr sz="1600"/>
            </a:lvl7pPr>
            <a:lvl8pPr marL="3199840" indent="0">
              <a:buNone/>
              <a:defRPr sz="1600"/>
            </a:lvl8pPr>
            <a:lvl9pPr marL="365695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7119" indent="0">
              <a:buNone/>
              <a:defRPr sz="1200"/>
            </a:lvl2pPr>
            <a:lvl3pPr marL="914241" indent="0">
              <a:buNone/>
              <a:defRPr sz="1100"/>
            </a:lvl3pPr>
            <a:lvl4pPr marL="1371362" indent="0">
              <a:buNone/>
              <a:defRPr sz="900"/>
            </a:lvl4pPr>
            <a:lvl5pPr marL="1828482" indent="0">
              <a:buNone/>
              <a:defRPr sz="900"/>
            </a:lvl5pPr>
            <a:lvl6pPr marL="2285606" indent="0">
              <a:buNone/>
              <a:defRPr sz="900"/>
            </a:lvl6pPr>
            <a:lvl7pPr marL="2742722" indent="0">
              <a:buNone/>
              <a:defRPr sz="900"/>
            </a:lvl7pPr>
            <a:lvl8pPr marL="3199840" indent="0">
              <a:buNone/>
              <a:defRPr sz="900"/>
            </a:lvl8pPr>
            <a:lvl9pPr marL="365695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391859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7"/>
            <a:ext cx="9609667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0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19" indent="0">
              <a:buNone/>
              <a:defRPr sz="1600"/>
            </a:lvl2pPr>
            <a:lvl3pPr marL="914241" indent="0">
              <a:buNone/>
              <a:defRPr sz="1600"/>
            </a:lvl3pPr>
            <a:lvl4pPr marL="1371362" indent="0">
              <a:buNone/>
              <a:defRPr sz="1600"/>
            </a:lvl4pPr>
            <a:lvl5pPr marL="1828482" indent="0">
              <a:buNone/>
              <a:defRPr sz="1600"/>
            </a:lvl5pPr>
            <a:lvl6pPr marL="2285606" indent="0">
              <a:buNone/>
              <a:defRPr sz="1600"/>
            </a:lvl6pPr>
            <a:lvl7pPr marL="2742722" indent="0">
              <a:buNone/>
              <a:defRPr sz="1600"/>
            </a:lvl7pPr>
            <a:lvl8pPr marL="3199840" indent="0">
              <a:buNone/>
              <a:defRPr sz="1600"/>
            </a:lvl8pPr>
            <a:lvl9pPr marL="365695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7119" indent="0">
              <a:buNone/>
              <a:defRPr sz="1200"/>
            </a:lvl2pPr>
            <a:lvl3pPr marL="914241" indent="0">
              <a:buNone/>
              <a:defRPr sz="1100"/>
            </a:lvl3pPr>
            <a:lvl4pPr marL="1371362" indent="0">
              <a:buNone/>
              <a:defRPr sz="900"/>
            </a:lvl4pPr>
            <a:lvl5pPr marL="1828482" indent="0">
              <a:buNone/>
              <a:defRPr sz="900"/>
            </a:lvl5pPr>
            <a:lvl6pPr marL="2285606" indent="0">
              <a:buNone/>
              <a:defRPr sz="900"/>
            </a:lvl6pPr>
            <a:lvl7pPr marL="2742722" indent="0">
              <a:buNone/>
              <a:defRPr sz="900"/>
            </a:lvl7pPr>
            <a:lvl8pPr marL="3199840" indent="0">
              <a:buNone/>
              <a:defRPr sz="900"/>
            </a:lvl8pPr>
            <a:lvl9pPr marL="365695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60140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71" y="982134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71" y="4343401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2875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22" y="982135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119" indent="0">
              <a:buFontTx/>
              <a:buNone/>
              <a:defRPr/>
            </a:lvl2pPr>
            <a:lvl3pPr marL="914241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6" tIns="45718" rIns="91426" bIns="45718" rtlCol="0" anchor="ctr">
            <a:noAutofit/>
          </a:bodyPr>
          <a:lstStyle/>
          <a:p>
            <a:pPr defTabSz="914241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426" tIns="45718" rIns="91426" bIns="45718" rtlCol="0" anchor="ctr">
            <a:noAutofit/>
          </a:bodyPr>
          <a:lstStyle/>
          <a:p>
            <a:pPr algn="r" defTabSz="914241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039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93074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22" y="982135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6" tIns="45718" rIns="91426" bIns="45718" rtlCol="0" anchor="ctr">
            <a:noAutofit/>
          </a:bodyPr>
          <a:lstStyle/>
          <a:p>
            <a:pPr defTabSz="914241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26" tIns="45718" rIns="91426" bIns="45718" rtlCol="0" anchor="ctr">
            <a:noAutofit/>
          </a:bodyPr>
          <a:lstStyle/>
          <a:p>
            <a:pPr algn="r" defTabSz="914241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5216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</p:spPr>
        <p:txBody>
          <a:bodyPr vert="horz" lIns="91426" tIns="45718" rIns="91426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9" y="4470401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0450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5313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66" y="98214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8" y="982141"/>
            <a:ext cx="7433025" cy="489373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1365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81640"/>
      </p:ext>
    </p:extLst>
  </p:cSld>
  <p:clrMapOvr>
    <a:masterClrMapping/>
  </p:clrMapOvr>
  <p:transition spd="slow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92584"/>
      </p:ext>
    </p:extLst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9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5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1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78666"/>
      </p:ext>
    </p:extLst>
  </p:cSld>
  <p:clrMapOvr>
    <a:masterClrMapping/>
  </p:clrMapOvr>
  <p:transition spd="slow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04871"/>
      </p:ext>
    </p:extLst>
  </p:cSld>
  <p:clrMapOvr>
    <a:masterClrMapping/>
  </p:clrMapOvr>
  <p:transition spd="slow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27" indent="0">
              <a:buNone/>
              <a:defRPr sz="2000" b="1"/>
            </a:lvl2pPr>
            <a:lvl3pPr marL="913312" indent="0">
              <a:buNone/>
              <a:defRPr sz="1900" b="1"/>
            </a:lvl3pPr>
            <a:lvl4pPr marL="1369968" indent="0">
              <a:buNone/>
              <a:defRPr sz="1600" b="1"/>
            </a:lvl4pPr>
            <a:lvl5pPr marL="1826624" indent="0">
              <a:buNone/>
              <a:defRPr sz="1600" b="1"/>
            </a:lvl5pPr>
            <a:lvl6pPr marL="2283310" indent="0">
              <a:buNone/>
              <a:defRPr sz="1600" b="1"/>
            </a:lvl6pPr>
            <a:lvl7pPr marL="2739934" indent="0">
              <a:buNone/>
              <a:defRPr sz="1600" b="1"/>
            </a:lvl7pPr>
            <a:lvl8pPr marL="3196560" indent="0">
              <a:buNone/>
              <a:defRPr sz="1600" b="1"/>
            </a:lvl8pPr>
            <a:lvl9pPr marL="3653187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43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27" indent="0">
              <a:buNone/>
              <a:defRPr sz="2000" b="1"/>
            </a:lvl2pPr>
            <a:lvl3pPr marL="913312" indent="0">
              <a:buNone/>
              <a:defRPr sz="1900" b="1"/>
            </a:lvl3pPr>
            <a:lvl4pPr marL="1369968" indent="0">
              <a:buNone/>
              <a:defRPr sz="1600" b="1"/>
            </a:lvl4pPr>
            <a:lvl5pPr marL="1826624" indent="0">
              <a:buNone/>
              <a:defRPr sz="1600" b="1"/>
            </a:lvl5pPr>
            <a:lvl6pPr marL="2283310" indent="0">
              <a:buNone/>
              <a:defRPr sz="1600" b="1"/>
            </a:lvl6pPr>
            <a:lvl7pPr marL="2739934" indent="0">
              <a:buNone/>
              <a:defRPr sz="1600" b="1"/>
            </a:lvl7pPr>
            <a:lvl8pPr marL="3196560" indent="0">
              <a:buNone/>
              <a:defRPr sz="1600" b="1"/>
            </a:lvl8pPr>
            <a:lvl9pPr marL="3653187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43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1448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80036"/>
      </p:ext>
    </p:extLst>
  </p:cSld>
  <p:clrMapOvr>
    <a:masterClrMapping/>
  </p:clrMapOvr>
  <p:transition spd="slow">
    <p:wipe dir="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33552"/>
      </p:ext>
    </p:extLst>
  </p:cSld>
  <p:clrMapOvr>
    <a:masterClrMapping/>
  </p:clrMapOvr>
  <p:transition spd="slow">
    <p:wipe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11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27" indent="0">
              <a:buNone/>
              <a:defRPr sz="1200"/>
            </a:lvl2pPr>
            <a:lvl3pPr marL="913312" indent="0">
              <a:buNone/>
              <a:defRPr sz="1100"/>
            </a:lvl3pPr>
            <a:lvl4pPr marL="1369968" indent="0">
              <a:buNone/>
              <a:defRPr sz="900"/>
            </a:lvl4pPr>
            <a:lvl5pPr marL="1826624" indent="0">
              <a:buNone/>
              <a:defRPr sz="900"/>
            </a:lvl5pPr>
            <a:lvl6pPr marL="2283310" indent="0">
              <a:buNone/>
              <a:defRPr sz="900"/>
            </a:lvl6pPr>
            <a:lvl7pPr marL="2739934" indent="0">
              <a:buNone/>
              <a:defRPr sz="900"/>
            </a:lvl7pPr>
            <a:lvl8pPr marL="3196560" indent="0">
              <a:buNone/>
              <a:defRPr sz="900"/>
            </a:lvl8pPr>
            <a:lvl9pPr marL="3653187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73373"/>
      </p:ext>
    </p:extLst>
  </p:cSld>
  <p:clrMapOvr>
    <a:masterClrMapping/>
  </p:clrMapOvr>
  <p:transition spd="slow">
    <p:wipe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27" indent="0">
              <a:buNone/>
              <a:defRPr sz="2800"/>
            </a:lvl2pPr>
            <a:lvl3pPr marL="913312" indent="0">
              <a:buNone/>
              <a:defRPr sz="2400"/>
            </a:lvl3pPr>
            <a:lvl4pPr marL="1369968" indent="0">
              <a:buNone/>
              <a:defRPr sz="2000"/>
            </a:lvl4pPr>
            <a:lvl5pPr marL="1826624" indent="0">
              <a:buNone/>
              <a:defRPr sz="2000"/>
            </a:lvl5pPr>
            <a:lvl6pPr marL="2283310" indent="0">
              <a:buNone/>
              <a:defRPr sz="2000"/>
            </a:lvl6pPr>
            <a:lvl7pPr marL="2739934" indent="0">
              <a:buNone/>
              <a:defRPr sz="2000"/>
            </a:lvl7pPr>
            <a:lvl8pPr marL="3196560" indent="0">
              <a:buNone/>
              <a:defRPr sz="2000"/>
            </a:lvl8pPr>
            <a:lvl9pPr marL="3653187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40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27" indent="0">
              <a:buNone/>
              <a:defRPr sz="1200"/>
            </a:lvl2pPr>
            <a:lvl3pPr marL="913312" indent="0">
              <a:buNone/>
              <a:defRPr sz="1100"/>
            </a:lvl3pPr>
            <a:lvl4pPr marL="1369968" indent="0">
              <a:buNone/>
              <a:defRPr sz="900"/>
            </a:lvl4pPr>
            <a:lvl5pPr marL="1826624" indent="0">
              <a:buNone/>
              <a:defRPr sz="900"/>
            </a:lvl5pPr>
            <a:lvl6pPr marL="2283310" indent="0">
              <a:buNone/>
              <a:defRPr sz="900"/>
            </a:lvl6pPr>
            <a:lvl7pPr marL="2739934" indent="0">
              <a:buNone/>
              <a:defRPr sz="900"/>
            </a:lvl7pPr>
            <a:lvl8pPr marL="3196560" indent="0">
              <a:buNone/>
              <a:defRPr sz="900"/>
            </a:lvl8pPr>
            <a:lvl9pPr marL="3653187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54980"/>
      </p:ext>
    </p:extLst>
  </p:cSld>
  <p:clrMapOvr>
    <a:masterClrMapping/>
  </p:clrMapOvr>
  <p:transition spd="slow">
    <p:wipe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62461"/>
      </p:ext>
    </p:extLst>
  </p:cSld>
  <p:clrMapOvr>
    <a:masterClrMapping/>
  </p:clrMapOvr>
  <p:transition spd="slow">
    <p:wipe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10164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0E94BF6-B82B-4955-BD39-43A008F84938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72D7A88-B8C0-41E0-83B3-3235DB1DD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0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7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7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9"/>
            <a:ext cx="12229963" cy="6856215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33"/>
            <a:ext cx="9601196" cy="1303867"/>
          </a:xfrm>
          <a:prstGeom prst="rect">
            <a:avLst/>
          </a:prstGeom>
          <a:effectLst/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2556932"/>
            <a:ext cx="9601196" cy="3318936"/>
          </a:xfrm>
          <a:prstGeom prst="rect">
            <a:avLst/>
          </a:prstGeom>
        </p:spPr>
        <p:txBody>
          <a:bodyPr vert="horz" lIns="91426" tIns="45718" rIns="91426" bIns="45718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 defTabSz="914241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914241">
                <a:defRPr/>
              </a:pPr>
              <a:t>8/4/2024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defTabSz="914241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10" y="5969000"/>
            <a:ext cx="542697" cy="2794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241"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241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713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ctr" defTabSz="457119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04" indent="-285704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820" indent="-285704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941" indent="-285704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780" indent="-171422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901" indent="-171422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161" indent="-228562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282" indent="-228562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402" indent="-228562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5526" indent="-228562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44" tIns="45718" rIns="91344" bIns="4571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44" tIns="45718" rIns="91344" bIns="45718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44" tIns="45718" rIns="9134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12"/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3312"/>
              <a:t>08/04/2024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44" tIns="45718" rIns="9134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12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44" tIns="45718" rIns="9134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12"/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3312"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96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wipe dir="d"/>
  </p:transition>
  <p:txStyles>
    <p:titleStyle>
      <a:lvl1pPr algn="ctr" defTabSz="91331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14" indent="-342514" algn="l" defTabSz="9133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55" indent="-285430" algn="l" defTabSz="9133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54" indent="-228344" algn="l" defTabSz="9133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80" indent="-228344" algn="l" defTabSz="9133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907" indent="-228344" algn="l" defTabSz="9133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592" indent="-228344" algn="l" defTabSz="9133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248" indent="-228344" algn="l" defTabSz="9133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904" indent="-228344" algn="l" defTabSz="9133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590" indent="-228344" algn="l" defTabSz="9133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27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12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68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24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10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34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60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87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5.xml"/><Relationship Id="rId7" Type="http://schemas.openxmlformats.org/officeDocument/2006/relationships/audio" Target="../media/audio7.wav"/><Relationship Id="rId12" Type="http://schemas.microsoft.com/office/2007/relationships/hdphoto" Target="../media/hdphoto3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6.wav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5" Type="http://schemas.openxmlformats.org/officeDocument/2006/relationships/image" Target="../media/image34.wmf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5.xml"/><Relationship Id="rId7" Type="http://schemas.openxmlformats.org/officeDocument/2006/relationships/audio" Target="../media/audio7.wav"/><Relationship Id="rId12" Type="http://schemas.microsoft.com/office/2007/relationships/hdphoto" Target="../media/hdphoto3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6.wav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5" Type="http://schemas.openxmlformats.org/officeDocument/2006/relationships/image" Target="../media/image34.wmf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5.xml"/><Relationship Id="rId7" Type="http://schemas.openxmlformats.org/officeDocument/2006/relationships/audio" Target="../media/audio7.wav"/><Relationship Id="rId12" Type="http://schemas.microsoft.com/office/2007/relationships/hdphoto" Target="../media/hdphoto3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6.wav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5" Type="http://schemas.openxmlformats.org/officeDocument/2006/relationships/image" Target="../media/image34.wmf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18" Type="http://schemas.openxmlformats.org/officeDocument/2006/relationships/image" Target="../media/image21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8.GIF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png"/><Relationship Id="rId18" Type="http://schemas.openxmlformats.org/officeDocument/2006/relationships/image" Target="../media/image21.GIF"/><Relationship Id="rId3" Type="http://schemas.microsoft.com/office/2007/relationships/media" Target="../media/media2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4.png"/><Relationship Id="rId18" Type="http://schemas.openxmlformats.org/officeDocument/2006/relationships/image" Target="../media/image21.GIF"/><Relationship Id="rId3" Type="http://schemas.microsoft.com/office/2007/relationships/media" Target="../media/media2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23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5.png"/><Relationship Id="rId18" Type="http://schemas.openxmlformats.org/officeDocument/2006/relationships/image" Target="../media/image21.GIF"/><Relationship Id="rId3" Type="http://schemas.microsoft.com/office/2007/relationships/media" Target="../media/media2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18" Type="http://schemas.openxmlformats.org/officeDocument/2006/relationships/image" Target="../media/image21.GIF"/><Relationship Id="rId3" Type="http://schemas.microsoft.com/office/2007/relationships/media" Target="../media/media2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26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29" y="856112"/>
            <a:ext cx="8666135" cy="5783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2442"/>
            <a:ext cx="3166775" cy="2254382"/>
          </a:xfrm>
          <a:prstGeom prst="rect">
            <a:avLst/>
          </a:prstGeom>
        </p:spPr>
      </p:pic>
      <p:sp>
        <p:nvSpPr>
          <p:cNvPr id="9" name="TextBox 63"/>
          <p:cNvSpPr txBox="1"/>
          <p:nvPr/>
        </p:nvSpPr>
        <p:spPr>
          <a:xfrm rot="21173875">
            <a:off x="2602988" y="1671211"/>
            <a:ext cx="8904296" cy="2669825"/>
          </a:xfrm>
          <a:prstGeom prst="rect">
            <a:avLst/>
          </a:prstGeom>
          <a:noFill/>
        </p:spPr>
        <p:txBody>
          <a:bodyPr spcFirstLastPara="1" wrap="non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Chủ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đề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:</a:t>
            </a:r>
          </a:p>
          <a:p>
            <a:pPr algn="ctr"/>
            <a:r>
              <a:rPr lang="en-US" sz="36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Các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số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đến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100</a:t>
            </a:r>
          </a:p>
          <a:p>
            <a:endParaRPr lang="en-US" sz="4050" dirty="0"/>
          </a:p>
        </p:txBody>
      </p:sp>
      <p:sp>
        <p:nvSpPr>
          <p:cNvPr id="10" name="TextBox 64"/>
          <p:cNvSpPr txBox="1"/>
          <p:nvPr/>
        </p:nvSpPr>
        <p:spPr>
          <a:xfrm>
            <a:off x="3692594" y="4593400"/>
            <a:ext cx="7385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7467">
            <a:off x="720317" y="2351787"/>
            <a:ext cx="2456556" cy="359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65"/>
          <p:cNvSpPr txBox="1"/>
          <p:nvPr/>
        </p:nvSpPr>
        <p:spPr>
          <a:xfrm>
            <a:off x="3997915" y="3748031"/>
            <a:ext cx="3057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FFFF00"/>
                </a:solidFill>
              </a:rPr>
              <a:t>Tuần</a:t>
            </a:r>
            <a:r>
              <a:rPr lang="en-US" sz="3200" b="1" dirty="0">
                <a:solidFill>
                  <a:srgbClr val="FFFF00"/>
                </a:solidFill>
              </a:rPr>
              <a:t>  24</a:t>
            </a:r>
            <a:endParaRPr lang="vi-VN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7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127346" y="32137"/>
            <a:ext cx="806823" cy="80682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6000" b="1" kern="0" dirty="0">
                <a:solidFill>
                  <a:prstClr val="white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08972" y="32137"/>
            <a:ext cx="1718861" cy="872033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 dirty="0" err="1">
                <a:solidFill>
                  <a:prstClr val="black"/>
                </a:solidFill>
                <a:latin typeface="VNI-Avo" pitchFamily="2" charset="0"/>
              </a:rPr>
              <a:t>Tính</a:t>
            </a:r>
            <a:r>
              <a:rPr lang="en-US" sz="5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719012" y="1482728"/>
            <a:ext cx="1331088" cy="3385600"/>
            <a:chOff x="335666" y="1024354"/>
            <a:chExt cx="1331088" cy="3385600"/>
          </a:xfrm>
        </p:grpSpPr>
        <p:sp>
          <p:nvSpPr>
            <p:cNvPr id="63" name="Rounded Rectangle 62"/>
            <p:cNvSpPr/>
            <p:nvPr/>
          </p:nvSpPr>
          <p:spPr>
            <a:xfrm>
              <a:off x="335666" y="1024354"/>
              <a:ext cx="1331088" cy="338560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/>
              <a:endParaRPr lang="en-US" sz="19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Flowchart: Connector 66"/>
            <p:cNvSpPr/>
            <p:nvPr/>
          </p:nvSpPr>
          <p:spPr>
            <a:xfrm>
              <a:off x="544987" y="1101137"/>
              <a:ext cx="981635" cy="945695"/>
            </a:xfrm>
            <a:prstGeom prst="flowChartConnector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/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&gt;</a:t>
              </a:r>
            </a:p>
          </p:txBody>
        </p:sp>
        <p:sp>
          <p:nvSpPr>
            <p:cNvPr id="70" name="Flowchart: Connector 69"/>
            <p:cNvSpPr/>
            <p:nvPr/>
          </p:nvSpPr>
          <p:spPr>
            <a:xfrm>
              <a:off x="544987" y="2211299"/>
              <a:ext cx="981635" cy="945695"/>
            </a:xfrm>
            <a:prstGeom prst="flowChartConnector">
              <a:avLst/>
            </a:prstGeom>
            <a:solidFill>
              <a:srgbClr val="FFFF66"/>
            </a:soli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/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=</a:t>
              </a:r>
            </a:p>
          </p:txBody>
        </p:sp>
        <p:sp>
          <p:nvSpPr>
            <p:cNvPr id="71" name="Flowchart: Connector 70"/>
            <p:cNvSpPr/>
            <p:nvPr/>
          </p:nvSpPr>
          <p:spPr>
            <a:xfrm>
              <a:off x="488022" y="3281142"/>
              <a:ext cx="981635" cy="945695"/>
            </a:xfrm>
            <a:prstGeom prst="flowChartConnector">
              <a:avLst/>
            </a:prstGeom>
            <a:solidFill>
              <a:srgbClr val="28F67B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/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&lt;</a:t>
              </a:r>
            </a:p>
          </p:txBody>
        </p:sp>
      </p:grpSp>
      <p:sp>
        <p:nvSpPr>
          <p:cNvPr id="72" name="Oval 71"/>
          <p:cNvSpPr/>
          <p:nvPr/>
        </p:nvSpPr>
        <p:spPr>
          <a:xfrm>
            <a:off x="2452783" y="2539113"/>
            <a:ext cx="806823" cy="806823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6000" b="1" ker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60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05390" y="1285071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38.....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30+8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105390" y="2511477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30.....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35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119458" y="3991169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6.....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24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261373" y="1269453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=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613009" y="2473903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 dirty="0">
                <a:solidFill>
                  <a:srgbClr val="FF0000"/>
                </a:solidFill>
                <a:latin typeface="VNI-Avo" pitchFamily="2" charset="0"/>
              </a:rPr>
              <a:t>&lt;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458265" y="3968159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&lt;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1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92" grpId="0" animBg="1"/>
      <p:bldP spid="9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127346" y="102477"/>
            <a:ext cx="806823" cy="80682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6000" b="1" kern="0">
                <a:solidFill>
                  <a:prstClr val="white"/>
                </a:solidFill>
                <a:latin typeface="VNI-Avo" pitchFamily="2" charset="0"/>
              </a:rPr>
              <a:t>2</a:t>
            </a:r>
            <a:endParaRPr lang="en-US" sz="60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08972" y="102477"/>
            <a:ext cx="1090483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5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2149" y="1273022"/>
            <a:ext cx="806823" cy="806823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9142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>
                <a:solidFill>
                  <a:srgbClr val="FF0000"/>
                </a:solidFill>
                <a:latin typeface="VNI-Avo" pitchFamily="2" charset="0"/>
              </a:rPr>
              <a:t>a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8973" y="1204957"/>
            <a:ext cx="8316382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5100" b="1" dirty="0" smtClean="0">
                <a:solidFill>
                  <a:prstClr val="black"/>
                </a:solidFill>
                <a:latin typeface="VNI-Avo" pitchFamily="2" charset="0"/>
              </a:rPr>
              <a:t>: </a:t>
            </a:r>
            <a:r>
              <a:rPr lang="en-US" sz="5100" b="1" dirty="0">
                <a:solidFill>
                  <a:prstClr val="black"/>
                </a:solidFill>
                <a:latin typeface="VNI-Avo" pitchFamily="2" charset="0"/>
              </a:rPr>
              <a:t>37, 21, 28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19989" y="2344440"/>
            <a:ext cx="8316382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21 , 28 , 37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2149" y="3748936"/>
            <a:ext cx="806823" cy="806823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9142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noProof="0">
                <a:solidFill>
                  <a:srgbClr val="FF0000"/>
                </a:solidFill>
                <a:latin typeface="VNI-Avo" pitchFamily="2" charset="0"/>
              </a:rPr>
              <a:t>b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08973" y="3680871"/>
            <a:ext cx="8316382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5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100" b="1" dirty="0" smtClean="0">
                <a:solidFill>
                  <a:prstClr val="black"/>
                </a:solidFill>
                <a:latin typeface="VNI-Avo" pitchFamily="2" charset="0"/>
              </a:rPr>
              <a:t>: </a:t>
            </a:r>
            <a:r>
              <a:rPr lang="en-US" sz="5100" b="1" dirty="0">
                <a:solidFill>
                  <a:prstClr val="black"/>
                </a:solidFill>
                <a:latin typeface="VNI-Avo" pitchFamily="2" charset="0"/>
              </a:rPr>
              <a:t>29,36, 33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19989" y="4820354"/>
            <a:ext cx="8316382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36, 33, 29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5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 animBg="1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68313" y="2105565"/>
            <a:ext cx="8880461" cy="1323435"/>
          </a:xfrm>
          <a:prstGeom prst="rect">
            <a:avLst/>
          </a:prstGeom>
          <a:noFill/>
        </p:spPr>
        <p:txBody>
          <a:bodyPr wrap="square" lIns="91426" tIns="45718" rIns="91426" bIns="45718">
            <a:spAutoFit/>
          </a:bodyPr>
          <a:lstStyle/>
          <a:p>
            <a:pPr algn="ctr" defTabSz="6856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Vận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dụng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59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946" y="5053235"/>
            <a:ext cx="32591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66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700" y="1928107"/>
            <a:ext cx="7714741" cy="1323439"/>
          </a:xfrm>
          <a:prstGeom prst="rect">
            <a:avLst/>
          </a:prstGeom>
          <a:noFill/>
        </p:spPr>
        <p:txBody>
          <a:bodyPr wrap="none" lIns="91340" tIns="45718" rIns="91340" bIns="45718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913267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3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5" y="3803481"/>
            <a:ext cx="9682491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7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946" y="5053235"/>
            <a:ext cx="32591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66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9" y="4453041"/>
            <a:ext cx="8042675" cy="228609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3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361" y="281155"/>
            <a:ext cx="11182351" cy="3867151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340" tIns="45718" rIns="91340" bIns="45718" rtlCol="0" anchor="ctr"/>
          <a:lstStyle/>
          <a:p>
            <a:pPr algn="ctr" defTabSz="913267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6603" indent="-456603" algn="just" defTabSz="913267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6603" indent="-456603" algn="just" defTabSz="913267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6603" indent="-456603" algn="just" defTabSz="913267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8882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66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946" y="5053235"/>
            <a:ext cx="32591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159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3" y="5355529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4" y="5470359"/>
            <a:ext cx="1274483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1" y="685800"/>
            <a:ext cx="11258267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718" rIns="91340" bIns="45718" anchor="ctr"/>
          <a:lstStyle/>
          <a:p>
            <a:pPr algn="ctr" defTabSz="913267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 defTabSz="913267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3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718" rIns="91340" bIns="45718" anchor="ctr"/>
          <a:lstStyle/>
          <a:p>
            <a:pPr algn="ctr" defTabSz="913267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218687" y="1611423"/>
            <a:ext cx="2643471" cy="1000270"/>
          </a:xfrm>
          <a:prstGeom prst="rect">
            <a:avLst/>
          </a:prstGeom>
          <a:noFill/>
        </p:spPr>
        <p:txBody>
          <a:bodyPr wrap="none" lIns="91340" tIns="45718" rIns="91340" bIns="45718">
            <a:spAutoFit/>
          </a:bodyPr>
          <a:lstStyle/>
          <a:p>
            <a:pPr algn="ctr" defTabSz="913267"/>
            <a:r>
              <a:rPr lang="en-US" sz="59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25.......6</a:t>
            </a:r>
            <a:endParaRPr lang="en-US" sz="59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1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26587" y="4704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9395" y="4789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57849" y="457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9395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26587" y="4789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26587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57849" y="5215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97219" y="4390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97219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57849" y="4704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75868" y="4830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/>
          <a:p>
            <a:pPr algn="ctr" defTabSz="913267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23774" y="1512312"/>
            <a:ext cx="666968" cy="1107992"/>
          </a:xfrm>
          <a:prstGeom prst="rect">
            <a:avLst/>
          </a:prstGeom>
          <a:noFill/>
        </p:spPr>
        <p:txBody>
          <a:bodyPr wrap="none" lIns="91340" tIns="45718" rIns="91340" bIns="45718">
            <a:spAutoFit/>
          </a:bodyPr>
          <a:lstStyle/>
          <a:p>
            <a:pPr algn="ctr" defTabSz="913267"/>
            <a:r>
              <a:rPr lang="en-US" sz="66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66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4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66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946" y="5053235"/>
            <a:ext cx="32591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159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3" y="5355529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4" y="5470359"/>
            <a:ext cx="1274483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1" y="685800"/>
            <a:ext cx="11258267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718" rIns="91340" bIns="45718" anchor="ctr"/>
          <a:lstStyle/>
          <a:p>
            <a:pPr algn="ctr" defTabSz="913267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 defTabSz="913267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3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718" rIns="91340" bIns="45718" anchor="ctr"/>
          <a:lstStyle/>
          <a:p>
            <a:pPr algn="ctr" defTabSz="913267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427656" y="1111288"/>
            <a:ext cx="3021779" cy="1000270"/>
          </a:xfrm>
          <a:prstGeom prst="rect">
            <a:avLst/>
          </a:prstGeom>
          <a:noFill/>
        </p:spPr>
        <p:txBody>
          <a:bodyPr wrap="none" lIns="91340" tIns="45718" rIns="91340" bIns="45718">
            <a:spAutoFit/>
          </a:bodyPr>
          <a:lstStyle/>
          <a:p>
            <a:pPr algn="ctr" defTabSz="913267"/>
            <a:r>
              <a:rPr lang="en-US" sz="59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33 ......34</a:t>
            </a:r>
            <a:endParaRPr lang="en-US" sz="59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1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26587" y="4704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9395" y="4789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57849" y="457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9395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26587" y="4789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26587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57849" y="5215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97219" y="4390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97219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57849" y="4704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75868" y="4830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/>
          <a:p>
            <a:pPr algn="ctr" defTabSz="913267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540423" y="1029291"/>
            <a:ext cx="666968" cy="1107992"/>
          </a:xfrm>
          <a:prstGeom prst="rect">
            <a:avLst/>
          </a:prstGeom>
          <a:noFill/>
        </p:spPr>
        <p:txBody>
          <a:bodyPr wrap="none" lIns="91340" tIns="45718" rIns="91340" bIns="45718">
            <a:spAutoFit/>
          </a:bodyPr>
          <a:lstStyle/>
          <a:p>
            <a:pPr algn="ctr" defTabSz="913267"/>
            <a:r>
              <a:rPr lang="en-US" sz="66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66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4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66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946" y="5053235"/>
            <a:ext cx="32591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159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3" y="5355529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4" y="5470359"/>
            <a:ext cx="1274483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1" y="685800"/>
            <a:ext cx="11258267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718" rIns="91340" bIns="45718" anchor="ctr"/>
          <a:lstStyle/>
          <a:p>
            <a:pPr algn="ctr" defTabSz="913267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 defTabSz="913267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3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718" rIns="91340" bIns="45718" anchor="ctr"/>
          <a:lstStyle/>
          <a:p>
            <a:pPr algn="ctr" defTabSz="913267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522231" y="1111288"/>
            <a:ext cx="2832626" cy="1000270"/>
          </a:xfrm>
          <a:prstGeom prst="rect">
            <a:avLst/>
          </a:prstGeom>
          <a:noFill/>
        </p:spPr>
        <p:txBody>
          <a:bodyPr wrap="none" lIns="91340" tIns="45718" rIns="91340" bIns="45718">
            <a:spAutoFit/>
          </a:bodyPr>
          <a:lstStyle/>
          <a:p>
            <a:pPr algn="ctr" defTabSz="913267"/>
            <a:r>
              <a:rPr lang="en-US" sz="59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10......20</a:t>
            </a:r>
            <a:endParaRPr lang="en-US" sz="59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1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26587" y="4704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9395" y="4789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57849" y="457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9395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26587" y="4789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26587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57849" y="5215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97219" y="4390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97219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57849" y="4704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75868" y="4830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/>
          <a:p>
            <a:pPr algn="ctr" defTabSz="913267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540423" y="1029291"/>
            <a:ext cx="666968" cy="1107992"/>
          </a:xfrm>
          <a:prstGeom prst="rect">
            <a:avLst/>
          </a:prstGeom>
          <a:noFill/>
        </p:spPr>
        <p:txBody>
          <a:bodyPr wrap="none" lIns="91340" tIns="45718" rIns="91340" bIns="45718">
            <a:spAutoFit/>
          </a:bodyPr>
          <a:lstStyle/>
          <a:p>
            <a:pPr algn="ctr" defTabSz="913267"/>
            <a:r>
              <a:rPr lang="en-US" sz="66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66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63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1F8D18-4837-693E-712D-EA553A381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E165AB-EAD8-F1CB-9217-3B92FBBE6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94" y="274638"/>
            <a:ext cx="8328073" cy="697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29341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9CF605-3D6A-0613-FEFB-316940E45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28" y="182881"/>
            <a:ext cx="11591778" cy="680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85253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115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56FE09-0FD1-AD93-9FB3-DC86DC1D6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744" y="182880"/>
            <a:ext cx="11844996" cy="69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00370"/>
      </p:ext>
    </p:extLst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562BD6-7DAD-5429-6101-BF1B3772E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6" y="0"/>
            <a:ext cx="8904849" cy="69072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20C5E3D-3DC1-FADC-D4EB-540478D61748}"/>
              </a:ext>
            </a:extLst>
          </p:cNvPr>
          <p:cNvSpPr/>
          <p:nvPr/>
        </p:nvSpPr>
        <p:spPr>
          <a:xfrm>
            <a:off x="3446585" y="6485206"/>
            <a:ext cx="3221501" cy="372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88665"/>
      </p:ext>
    </p:extLst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PNG frame | School frame, School border, Clip art bor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1058" y="1717622"/>
            <a:ext cx="104268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</a:t>
            </a:r>
          </a:p>
          <a:p>
            <a:pPr algn="ctr"/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CÁC CON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14........17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32146" y="831670"/>
            <a:ext cx="52812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17........21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71258" y="876225"/>
            <a:ext cx="52812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5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21..........14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71258" y="831033"/>
            <a:ext cx="52812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39......30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44876" y="879197"/>
            <a:ext cx="52812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cut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>
            <a:fillRect/>
          </a:stretch>
        </p:blipFill>
        <p:spPr bwMode="auto">
          <a:xfrm>
            <a:off x="0" y="22860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8068" y="2788503"/>
            <a:ext cx="80968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 sánh các </a:t>
            </a:r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 </a:t>
            </a:r>
          </a:p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 Tiết 2)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89843"/>
      </p:ext>
    </p:extLst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127346" y="32137"/>
            <a:ext cx="806823" cy="80682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9142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08972" y="32137"/>
            <a:ext cx="1718861" cy="872033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 dirty="0" err="1">
                <a:solidFill>
                  <a:prstClr val="black"/>
                </a:solidFill>
                <a:latin typeface="VNI-Avo" pitchFamily="2" charset="0"/>
              </a:rPr>
              <a:t>Tính</a:t>
            </a:r>
            <a:r>
              <a:rPr lang="en-US" sz="5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719012" y="1482728"/>
            <a:ext cx="1331088" cy="3385600"/>
            <a:chOff x="335666" y="1024354"/>
            <a:chExt cx="1331088" cy="3385600"/>
          </a:xfrm>
        </p:grpSpPr>
        <p:sp>
          <p:nvSpPr>
            <p:cNvPr id="63" name="Rounded Rectangle 62"/>
            <p:cNvSpPr/>
            <p:nvPr/>
          </p:nvSpPr>
          <p:spPr>
            <a:xfrm>
              <a:off x="335666" y="1024354"/>
              <a:ext cx="1331088" cy="338560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4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lowchart: Connector 66"/>
            <p:cNvSpPr/>
            <p:nvPr/>
          </p:nvSpPr>
          <p:spPr>
            <a:xfrm>
              <a:off x="544987" y="1101137"/>
              <a:ext cx="981635" cy="945695"/>
            </a:xfrm>
            <a:prstGeom prst="flowChartConnector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4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&gt;</a:t>
              </a:r>
            </a:p>
          </p:txBody>
        </p:sp>
        <p:sp>
          <p:nvSpPr>
            <p:cNvPr id="70" name="Flowchart: Connector 69"/>
            <p:cNvSpPr/>
            <p:nvPr/>
          </p:nvSpPr>
          <p:spPr>
            <a:xfrm>
              <a:off x="544987" y="2211299"/>
              <a:ext cx="981635" cy="945695"/>
            </a:xfrm>
            <a:prstGeom prst="flowChartConnector">
              <a:avLst/>
            </a:prstGeom>
            <a:solidFill>
              <a:srgbClr val="FFFF66"/>
            </a:soli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4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71" name="Flowchart: Connector 70"/>
            <p:cNvSpPr/>
            <p:nvPr/>
          </p:nvSpPr>
          <p:spPr>
            <a:xfrm>
              <a:off x="488022" y="3281142"/>
              <a:ext cx="981635" cy="945695"/>
            </a:xfrm>
            <a:prstGeom prst="flowChartConnector">
              <a:avLst/>
            </a:prstGeom>
            <a:solidFill>
              <a:srgbClr val="28F67B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4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&lt;</a:t>
              </a:r>
            </a:p>
          </p:txBody>
        </p:sp>
      </p:grpSp>
      <p:sp>
        <p:nvSpPr>
          <p:cNvPr id="72" name="Oval 71"/>
          <p:cNvSpPr/>
          <p:nvPr/>
        </p:nvSpPr>
        <p:spPr>
          <a:xfrm>
            <a:off x="2452783" y="2539113"/>
            <a:ext cx="806823" cy="806823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9142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>
                <a:solidFill>
                  <a:srgbClr val="FF0000"/>
                </a:solidFill>
                <a:latin typeface="VNI-Avo" pitchFamily="2" charset="0"/>
              </a:rPr>
              <a:t>a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05390" y="1285071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23.....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28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105390" y="2511477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36.....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34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105390" y="3997440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19.....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15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613009" y="1285071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&lt;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613009" y="2473903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&gt;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613009" y="3968159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&gt;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8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92" grpId="0" animBg="1"/>
      <p:bldP spid="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127346" y="32137"/>
            <a:ext cx="806823" cy="80682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6000" b="1" kern="0" dirty="0">
                <a:solidFill>
                  <a:prstClr val="white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08972" y="32137"/>
            <a:ext cx="1718861" cy="872033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 dirty="0" err="1">
                <a:solidFill>
                  <a:prstClr val="black"/>
                </a:solidFill>
                <a:latin typeface="VNI-Avo" pitchFamily="2" charset="0"/>
              </a:rPr>
              <a:t>Tính</a:t>
            </a:r>
            <a:r>
              <a:rPr lang="en-US" sz="5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719012" y="1482728"/>
            <a:ext cx="1331088" cy="3385600"/>
            <a:chOff x="335666" y="1024354"/>
            <a:chExt cx="1331088" cy="3385600"/>
          </a:xfrm>
        </p:grpSpPr>
        <p:sp>
          <p:nvSpPr>
            <p:cNvPr id="63" name="Rounded Rectangle 62"/>
            <p:cNvSpPr/>
            <p:nvPr/>
          </p:nvSpPr>
          <p:spPr>
            <a:xfrm>
              <a:off x="335666" y="1024354"/>
              <a:ext cx="1331088" cy="338560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/>
              <a:endParaRPr lang="en-US" sz="19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Flowchart: Connector 66"/>
            <p:cNvSpPr/>
            <p:nvPr/>
          </p:nvSpPr>
          <p:spPr>
            <a:xfrm>
              <a:off x="544987" y="1101137"/>
              <a:ext cx="981635" cy="945695"/>
            </a:xfrm>
            <a:prstGeom prst="flowChartConnector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/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&gt;</a:t>
              </a:r>
            </a:p>
          </p:txBody>
        </p:sp>
        <p:sp>
          <p:nvSpPr>
            <p:cNvPr id="70" name="Flowchart: Connector 69"/>
            <p:cNvSpPr/>
            <p:nvPr/>
          </p:nvSpPr>
          <p:spPr>
            <a:xfrm>
              <a:off x="544987" y="2211299"/>
              <a:ext cx="981635" cy="945695"/>
            </a:xfrm>
            <a:prstGeom prst="flowChartConnector">
              <a:avLst/>
            </a:prstGeom>
            <a:solidFill>
              <a:srgbClr val="FFFF66"/>
            </a:soli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/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=</a:t>
              </a:r>
            </a:p>
          </p:txBody>
        </p:sp>
        <p:sp>
          <p:nvSpPr>
            <p:cNvPr id="71" name="Flowchart: Connector 70"/>
            <p:cNvSpPr/>
            <p:nvPr/>
          </p:nvSpPr>
          <p:spPr>
            <a:xfrm>
              <a:off x="488022" y="3281142"/>
              <a:ext cx="981635" cy="945695"/>
            </a:xfrm>
            <a:prstGeom prst="flowChartConnector">
              <a:avLst/>
            </a:prstGeom>
            <a:solidFill>
              <a:srgbClr val="28F67B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/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&lt;</a:t>
              </a:r>
            </a:p>
          </p:txBody>
        </p:sp>
      </p:grpSp>
      <p:sp>
        <p:nvSpPr>
          <p:cNvPr id="72" name="Oval 71"/>
          <p:cNvSpPr/>
          <p:nvPr/>
        </p:nvSpPr>
        <p:spPr>
          <a:xfrm>
            <a:off x="2452783" y="2539113"/>
            <a:ext cx="806823" cy="806823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6000" b="1" kern="0">
                <a:solidFill>
                  <a:srgbClr val="FF0000"/>
                </a:solidFill>
                <a:latin typeface="VNI-Avo" pitchFamily="2" charset="0"/>
              </a:rPr>
              <a:t>b</a:t>
            </a:r>
            <a:endParaRPr lang="en-US" sz="60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05390" y="1285071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27.....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37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105390" y="2511477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22.....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10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105390" y="3997440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32.....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13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613009" y="1285071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&lt;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613009" y="2473903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&gt;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613009" y="3968159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&gt;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15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92" grpId="0" animBg="1"/>
      <p:bldP spid="9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548342&quot;&gt;&lt;object type=&quot;3&quot; unique_id=&quot;548343&quot;&gt;&lt;property id=&quot;20148&quot; value=&quot;5&quot;/&gt;&lt;property id=&quot;20300&quot; value=&quot;Slide 1&quot;/&gt;&lt;property id=&quot;20307&quot; value=&quot;257&quot;/&gt;&lt;/object&gt;&lt;object type=&quot;3&quot; unique_id=&quot;548352&quot;&gt;&lt;property id=&quot;20148&quot; value=&quot;5&quot;/&gt;&lt;property id=&quot;20300&quot; value=&quot;Slide 15&quot;/&gt;&lt;property id=&quot;20307&quot; value=&quot;273&quot;/&gt;&lt;/object&gt;&lt;object type=&quot;3&quot; unique_id=&quot;548688&quot;&gt;&lt;property id=&quot;20148&quot; value=&quot;5&quot;/&gt;&lt;property id=&quot;20300&quot; value=&quot;Slide 8&quot;/&gt;&lt;property id=&quot;20307&quot; value=&quot;279&quot;/&gt;&lt;/object&gt;&lt;object type=&quot;3&quot; unique_id=&quot;549073&quot;&gt;&lt;property id=&quot;20148&quot; value=&quot;5&quot;/&gt;&lt;property id=&quot;20300&quot; value=&quot;Slide 14&quot;/&gt;&lt;property id=&quot;20307&quot; value=&quot;281&quot;/&gt;&lt;/object&gt;&lt;object type=&quot;3&quot; unique_id=&quot;549918&quot;&gt;&lt;property id=&quot;20148&quot; value=&quot;5&quot;/&gt;&lt;property id=&quot;20300&quot; value=&quot;Slide 22&quot;/&gt;&lt;property id=&quot;20307&quot; value=&quot;293&quot;/&gt;&lt;/object&gt;&lt;object type=&quot;3&quot; unique_id=&quot;550189&quot;&gt;&lt;property id=&quot;20148&quot; value=&quot;5&quot;/&gt;&lt;property id=&quot;20300&quot; value=&quot;Slide 2&quot;/&gt;&lt;property id=&quot;20307&quot; value=&quot;295&quot;/&gt;&lt;/object&gt;&lt;object type=&quot;3&quot; unique_id=&quot;550190&quot;&gt;&lt;property id=&quot;20148&quot; value=&quot;5&quot;/&gt;&lt;property id=&quot;20300&quot; value=&quot;Slide 3&quot;/&gt;&lt;property id=&quot;20307&quot; value=&quot;296&quot;/&gt;&lt;/object&gt;&lt;object type=&quot;3&quot; unique_id=&quot;550191&quot;&gt;&lt;property id=&quot;20148&quot; value=&quot;5&quot;/&gt;&lt;property id=&quot;20300&quot; value=&quot;Slide 4&quot;/&gt;&lt;property id=&quot;20307&quot; value=&quot;297&quot;/&gt;&lt;/object&gt;&lt;object type=&quot;3&quot; unique_id=&quot;550192&quot;&gt;&lt;property id=&quot;20148&quot; value=&quot;5&quot;/&gt;&lt;property id=&quot;20300&quot; value=&quot;Slide 5&quot;/&gt;&lt;property id=&quot;20307&quot; value=&quot;298&quot;/&gt;&lt;/object&gt;&lt;object type=&quot;3&quot; unique_id=&quot;550193&quot;&gt;&lt;property id=&quot;20148&quot; value=&quot;5&quot;/&gt;&lt;property id=&quot;20300&quot; value=&quot;Slide 6&quot;/&gt;&lt;property id=&quot;20307&quot; value=&quot;299&quot;/&gt;&lt;/object&gt;&lt;object type=&quot;3&quot; unique_id=&quot;550194&quot;&gt;&lt;property id=&quot;20148&quot; value=&quot;5&quot;/&gt;&lt;property id=&quot;20300&quot; value=&quot;Slide 7&quot;/&gt;&lt;property id=&quot;20307&quot; value=&quot;300&quot;/&gt;&lt;/object&gt;&lt;object type=&quot;3&quot; unique_id=&quot;550722&quot;&gt;&lt;property id=&quot;20148&quot; value=&quot;5&quot;/&gt;&lt;property id=&quot;20300&quot; value=&quot;Slide 12&quot;/&gt;&lt;property id=&quot;20307&quot; value=&quot;301&quot;/&gt;&lt;/object&gt;&lt;object type=&quot;3&quot; unique_id=&quot;550723&quot;&gt;&lt;property id=&quot;20148&quot; value=&quot;5&quot;/&gt;&lt;property id=&quot;20300&quot; value=&quot;Slide 13&quot;/&gt;&lt;property id=&quot;20307&quot; value=&quot;302&quot;/&gt;&lt;/object&gt;&lt;object type=&quot;3&quot; unique_id=&quot;550820&quot;&gt;&lt;property id=&quot;20148&quot; value=&quot;5&quot;/&gt;&lt;property id=&quot;20300&quot; value=&quot;Slide 9&quot;/&gt;&lt;property id=&quot;20307&quot; value=&quot;303&quot;/&gt;&lt;/object&gt;&lt;object type=&quot;3&quot; unique_id=&quot;550896&quot;&gt;&lt;property id=&quot;20148&quot; value=&quot;5&quot;/&gt;&lt;property id=&quot;20300&quot; value=&quot;Slide 10&quot;/&gt;&lt;property id=&quot;20307&quot; value=&quot;304&quot;/&gt;&lt;/object&gt;&lt;object type=&quot;3&quot; unique_id=&quot;550975&quot;&gt;&lt;property id=&quot;20148&quot; value=&quot;5&quot;/&gt;&lt;property id=&quot;20300&quot; value=&quot;Slide 11&quot;/&gt;&lt;property id=&quot;20307&quot; value=&quot;305&quot;/&gt;&lt;/object&gt;&lt;object type=&quot;3&quot; unique_id=&quot;551462&quot;&gt;&lt;property id=&quot;20148&quot; value=&quot;5&quot;/&gt;&lt;property id=&quot;20300&quot; value=&quot;Slide 16&quot;/&gt;&lt;property id=&quot;20307&quot; value=&quot;306&quot;/&gt;&lt;/object&gt;&lt;object type=&quot;3&quot; unique_id=&quot;551463&quot;&gt;&lt;property id=&quot;20148&quot; value=&quot;5&quot;/&gt;&lt;property id=&quot;20300&quot; value=&quot;Slide 17&quot;/&gt;&lt;property id=&quot;20307&quot; value=&quot;307&quot;/&gt;&lt;/object&gt;&lt;object type=&quot;3&quot; unique_id=&quot;551464&quot;&gt;&lt;property id=&quot;20148&quot; value=&quot;5&quot;/&gt;&lt;property id=&quot;20300&quot; value=&quot;Slide 18&quot;/&gt;&lt;property id=&quot;20307&quot; value=&quot;308&quot;/&gt;&lt;/object&gt;&lt;object type=&quot;3&quot; unique_id=&quot;551465&quot;&gt;&lt;property id=&quot;20148&quot; value=&quot;5&quot;/&gt;&lt;property id=&quot;20300&quot; value=&quot;Slide 19&quot;/&gt;&lt;property id=&quot;20307&quot; value=&quot;309&quot;/&gt;&lt;/object&gt;&lt;object type=&quot;3&quot; unique_id=&quot;551466&quot;&gt;&lt;property id=&quot;20148&quot; value=&quot;5&quot;/&gt;&lt;property id=&quot;20300&quot; value=&quot;Slide 20&quot;/&gt;&lt;property id=&quot;20307&quot; value=&quot;310&quot;/&gt;&lt;/object&gt;&lt;object type=&quot;3&quot; unique_id=&quot;551467&quot;&gt;&lt;property id=&quot;20148&quot; value=&quot;5&quot;/&gt;&lt;property id=&quot;20300&quot; value=&quot;Slide 21&quot;/&gt;&lt;property id=&quot;20307&quot; value=&quot;311&quot;/&gt;&lt;/object&gt;&lt;/object&gt;&lt;object type=&quot;8&quot; unique_id=&quot;548370&quot;&gt;&lt;/object&gt;&lt;/object&gt;&lt;/database&gt;"/>
  <p:tag name="SECTOMILLISECCONVERTED" val="1"/>
</p:tagLst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307</Words>
  <Application>Microsoft Office PowerPoint</Application>
  <PresentationFormat>Widescreen</PresentationFormat>
  <Paragraphs>126</Paragraphs>
  <Slides>22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宋体</vt:lpstr>
      <vt:lpstr>.VnBlack</vt:lpstr>
      <vt:lpstr>Arial</vt:lpstr>
      <vt:lpstr>Calibri</vt:lpstr>
      <vt:lpstr>Calibri Light</vt:lpstr>
      <vt:lpstr>Garamond</vt:lpstr>
      <vt:lpstr>Tahoma</vt:lpstr>
      <vt:lpstr>Times New Roman</vt:lpstr>
      <vt:lpstr>UTM Avo</vt:lpstr>
      <vt:lpstr>VNI-Avo</vt:lpstr>
      <vt:lpstr>Wingdings</vt:lpstr>
      <vt:lpstr>等线</vt:lpstr>
      <vt:lpstr>Office Theme</vt:lpstr>
      <vt:lpstr>1_Default Design</vt:lpstr>
      <vt:lpstr>Office 主题​​</vt:lpstr>
      <vt:lpstr>6_Office Theme</vt:lpstr>
      <vt:lpstr>1_Office Theme</vt:lpstr>
      <vt:lpstr>2_Organic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58</cp:revision>
  <dcterms:created xsi:type="dcterms:W3CDTF">2020-10-04T11:15:59Z</dcterms:created>
  <dcterms:modified xsi:type="dcterms:W3CDTF">2024-04-08T01:27:30Z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