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media/image38.jpg" ContentType="image/jpeg"/>
  <Override PartName="/ppt/media/image40.jpg" ContentType="image/jpeg"/>
  <Override PartName="/ppt/media/image41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  <p:sldMasterId id="2147483687" r:id="rId5"/>
    <p:sldMasterId id="2147483699" r:id="rId6"/>
    <p:sldMasterId id="2147483711" r:id="rId7"/>
  </p:sldMasterIdLst>
  <p:sldIdLst>
    <p:sldId id="257" r:id="rId8"/>
    <p:sldId id="258" r:id="rId9"/>
    <p:sldId id="259" r:id="rId10"/>
    <p:sldId id="263" r:id="rId11"/>
    <p:sldId id="264" r:id="rId12"/>
    <p:sldId id="277" r:id="rId13"/>
    <p:sldId id="278" r:id="rId14"/>
    <p:sldId id="269" r:id="rId15"/>
    <p:sldId id="281" r:id="rId16"/>
    <p:sldId id="279" r:id="rId17"/>
    <p:sldId id="273" r:id="rId18"/>
    <p:sldId id="282" r:id="rId19"/>
    <p:sldId id="276" r:id="rId20"/>
    <p:sldId id="285" r:id="rId21"/>
    <p:sldId id="286" r:id="rId22"/>
    <p:sldId id="287" r:id="rId23"/>
    <p:sldId id="288" r:id="rId24"/>
    <p:sldId id="289" r:id="rId25"/>
    <p:sldId id="290" r:id="rId26"/>
    <p:sldId id="294" r:id="rId27"/>
    <p:sldId id="295" r:id="rId28"/>
    <p:sldId id="293" r:id="rId29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C059-A5B6-4CAD-9BD2-DDB5B18B4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E5F94-F0AB-4453-9185-3087CB023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CC5A-7EEE-4EEF-9B11-00C7D0D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020D3-9C55-4626-B1CC-2328320B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7FEF-EBDD-4E77-9C7E-D469A981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5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36C9-BD9B-49C4-AC65-1D0D80A2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437C-7FD9-4516-8720-B796EB74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732D-9CBE-47D9-B9BF-0D33F7F8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14DD4-4D2A-4ED4-B4AF-FB43DC6F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A198-0FBF-4C3C-BA3A-84720A60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8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DC2C-F854-43F0-A03D-79DECB50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643F4-9F87-4833-BB70-14B78ADF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A3B8-FA85-412C-9ADD-EEF389A4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56E9C-5B54-4399-AE6A-2BD48498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E01BF-B31E-4D13-8019-CFF670BA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53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6E09-DF96-410D-BBD2-F6E14191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AD20-D7E3-4AB3-9885-33FC8BE38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2337-FAF6-4B2D-8155-BC88C934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3E124-46CF-487D-8719-7831E63B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0E933-29D1-4835-A708-B8211C83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7A257-C99C-4764-AC63-D675DF3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1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ED5A-0E99-46E0-AA67-595D44EB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7C89C-F9AA-4A01-A829-89CCBAFE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5CF07-3D07-499A-B7DC-6DBD79D09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4C5CD-7153-425F-B41A-3CE06A997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0E7D9-61CA-45C3-A189-BDD04F10F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4C373-7839-4C9A-9E30-C908F916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9FECA-308B-4D01-B6EF-94C7CE76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D0A33-B37B-4741-8EC0-2A7A1DDB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4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B32A-8786-469C-B36E-F28787F8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C2288-29C2-45EB-B5EC-E674E003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C810D-2538-43B8-A8C3-29DCCC4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A9A0F-2A60-4FFE-A863-A0D16382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74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54690-1EA0-4AAC-9F11-ABEBC80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6F577-5E0E-49F3-B945-DFAF8066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39B3-99FC-4C47-AAD2-AA1183E1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04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083C-1543-4791-B23C-C1E96475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A7140-F16A-4EBF-AACE-416AF633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97755-D8BA-4D08-AE27-35FBE51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E6F71-4121-49FB-9360-3B68A8EC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6E1F9-2EFA-4892-9D49-60DAFF4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E5211-6A2D-4BFB-A9F4-D8F42C91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15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A269-086F-4E6F-9FC6-21539C25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01BE8-B95E-4BAC-879F-25F99285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57B5D-162E-4C56-93BF-1A7871BF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1573B-5B28-44EC-9131-5A3E80D9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2E5A6-FDAB-40A7-9548-67C5E4DC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3D51-18E7-492B-9496-8B93C6EA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30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D30D-0AA9-46BF-AB46-86B3C459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0C793-94B6-4B65-B3A4-C539E7D06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B104-F727-4B54-AF67-C9413D04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DBE5-1C60-4037-AA6D-484D4B2D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DF7D2-3D7A-48E2-939C-709795E8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FDBC1E-B38E-48C5-BE31-08AE20016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B6C43-7EBB-4F0C-8FCB-2DA41FD4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EA901-361D-4E30-B297-4A8EA94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94CFB-B54D-4D13-9260-9AB96926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6F48-A2A5-47DD-9CDD-54310D5B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60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793-5B4B-4F61-A275-F22251478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06E99-EDC7-4E6F-BD8A-9AECB60B9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2B38-BEB7-4F6B-AEF2-336AD1DF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32757-D870-4FE8-8C11-13D43CE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0DC7-573B-447C-BEDE-D03D2D76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1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A4C3-CB9B-44EC-A3B9-4E84FE2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A121D-5A2D-49BA-8552-CB2CCC05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9F0E-C8A4-4CA3-8B2C-81F22967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F79DA-D6C5-4614-A912-80C365E9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FFE1F-9F63-4481-B7BD-9E322E76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1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8F3D-0DE4-4EFC-939A-70E771BB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0385-A365-4C74-9E0D-593C3B0A7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E92FB-66C6-48B5-A900-7E98215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0CE5-DDAC-4964-8AF2-90D05A6E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6A93-5719-4265-AECF-1387145A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6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99AB-1457-4CF4-85A3-AFE8E33C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EEABA-7792-4310-BA9A-F977DD00A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9F854-33AF-4FEC-973D-5E6CFD568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FFF06-1A82-480C-9223-7B1D661D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8B61-13A1-43D7-A6C3-BAB38491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EFD97-840C-4FE1-B4D6-94D2B61E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21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812F-19C0-40AF-AC2E-24CDC266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B5B9-21F8-43AE-8A0A-DC832CEE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CCADF-212C-4047-A7D0-DB63F4EE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F7324-160B-4C1C-BE45-174401390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211B0-11DE-48CC-88A5-E5B00AA57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0DC59-1D57-45AA-821B-872CF148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72D82-CE47-47ED-A72E-9DC6F81A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D5257-0A36-487D-B10F-75AF822A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86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AA38-74FE-4987-8F18-074FFA9A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DB8F3-7077-4CC5-BED0-6E2FA902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4F7F-4C8D-4030-8C24-70D00DB9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3BE2C-8025-44FD-B844-D732F745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03C11-3253-43AE-A150-AC11B83A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21E4D-BA3F-49FF-A0A5-A3351C0B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29ED4-841E-49B3-AB9A-BD30F0E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99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25D9-9A06-4DD2-AA19-F664CFB3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726C-92C2-421D-959F-355C568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8B0C3-540B-415A-9DA9-971DE01F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0E873-87E1-43D1-B16A-FD4641B5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12344-3715-4558-AC35-AD6AB18F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AD996-A849-47FB-81F7-434BE004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89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5F36-2200-41AE-8F56-007EE51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93B41-DF87-4977-9C20-DB8B72370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75AB4-C02A-46CF-BD83-ADADA9F0C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32331-16F0-4459-B254-53DD90DB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8E0EE-BDC1-40C0-A4B1-205D71F4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0D81D-91BD-46AE-A4B1-CCC3919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24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C012-DB26-4F17-8A5C-15F18677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D0488-71EE-4BA6-B7C0-58504DF9C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B35F7-9E14-483D-928E-5928174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22143-55F0-4C22-AB6A-40AC48BD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9D0C5-04C5-45CB-AB38-B8C106EE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83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3EEFD-8254-402D-8E12-9E28147E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64917-140E-4566-A129-599FD8F1D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93E7A-EB71-44DC-8713-FD5993A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BDA97-408F-4919-B5FF-2C9EA43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60F9-5190-440F-B65B-542810C7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79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5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6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0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7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08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06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32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95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6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B5CE008-2CA4-45B1-AF0E-42C13D7F9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9C70A79-6E42-4FBF-85EE-25806F9DE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5BC25-4EFA-4733-9A51-D0B67FE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52BF-5D78-45EA-8AAE-B03AEF75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D5D1-A1B8-4F41-BDFD-3E9036173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F86E-52D6-4230-BB82-02A4CC04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B577-8797-4832-9B67-B82F9458E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1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A955-5D7B-4504-8AA4-EB789D2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C532A-AA73-4D32-8A6F-3C1D3735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A460-97EA-4BAD-84BB-D0636ADF1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C291B-1935-43B3-AE1B-7E06601CD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E2E7-F15A-4ADC-B0B9-C729650BE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1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2D7A88-B8C0-41E0-83B3-3235DB1DD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slide" Target="slide17.xml"/><Relationship Id="rId12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11" Type="http://schemas.openxmlformats.org/officeDocument/2006/relationships/slide" Target="slide22.xml"/><Relationship Id="rId5" Type="http://schemas.openxmlformats.org/officeDocument/2006/relationships/slide" Target="slide19.xml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21.GIF"/><Relationship Id="rId23" Type="http://schemas.openxmlformats.org/officeDocument/2006/relationships/slide" Target="slide4.xml"/><Relationship Id="rId10" Type="http://schemas.openxmlformats.org/officeDocument/2006/relationships/image" Target="../media/image18.GIF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7.GIF"/><Relationship Id="rId14" Type="http://schemas.openxmlformats.org/officeDocument/2006/relationships/image" Target="../media/image16.GIF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29" y="856112"/>
            <a:ext cx="8666135" cy="5783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2442"/>
            <a:ext cx="3166775" cy="2254382"/>
          </a:xfrm>
          <a:prstGeom prst="rect">
            <a:avLst/>
          </a:prstGeom>
        </p:spPr>
      </p:pic>
      <p:sp>
        <p:nvSpPr>
          <p:cNvPr id="9" name="TextBox 63"/>
          <p:cNvSpPr txBox="1"/>
          <p:nvPr/>
        </p:nvSpPr>
        <p:spPr>
          <a:xfrm rot="21173875">
            <a:off x="2602988" y="1671211"/>
            <a:ext cx="8904296" cy="2669825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Chủ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đề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số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100</a:t>
            </a:r>
          </a:p>
          <a:p>
            <a:endParaRPr lang="en-US" sz="4050" dirty="0"/>
          </a:p>
        </p:txBody>
      </p:sp>
      <p:sp>
        <p:nvSpPr>
          <p:cNvPr id="10" name="TextBox 64"/>
          <p:cNvSpPr txBox="1"/>
          <p:nvPr/>
        </p:nvSpPr>
        <p:spPr>
          <a:xfrm>
            <a:off x="3692594" y="4593400"/>
            <a:ext cx="738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467">
            <a:off x="720317" y="2351787"/>
            <a:ext cx="2456556" cy="359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65"/>
          <p:cNvSpPr txBox="1"/>
          <p:nvPr/>
        </p:nvSpPr>
        <p:spPr>
          <a:xfrm>
            <a:off x="3997915" y="3748031"/>
            <a:ext cx="30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FF00"/>
                </a:solidFill>
              </a:rPr>
              <a:t>Tuần</a:t>
            </a:r>
            <a:r>
              <a:rPr lang="en-US" sz="3200" b="1" dirty="0">
                <a:solidFill>
                  <a:srgbClr val="FFFF00"/>
                </a:solidFill>
              </a:rPr>
              <a:t>  24</a:t>
            </a:r>
            <a:endParaRPr lang="vi-VN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5433255" y="6273224"/>
            <a:ext cx="502628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</a:rPr>
              <a:t>17 &lt;  21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3768717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3360272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2937969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536185"/>
            <a:ext cx="752575" cy="816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113879"/>
            <a:ext cx="752575" cy="816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1705427"/>
            <a:ext cx="752575" cy="816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1283128"/>
            <a:ext cx="752575" cy="816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860307"/>
            <a:ext cx="752575" cy="816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438003"/>
            <a:ext cx="752575" cy="816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9547"/>
            <a:ext cx="752575" cy="81689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929103" y="142296"/>
            <a:ext cx="31650" cy="4536013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3" y="3789766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3366945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2944641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2536185"/>
            <a:ext cx="752575" cy="81689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422031" y="113955"/>
            <a:ext cx="5014145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436176" y="142296"/>
            <a:ext cx="0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22031" y="113955"/>
            <a:ext cx="0" cy="45069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22031" y="4678309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9889" y="4620936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bg1"/>
                </a:solidFill>
              </a:rPr>
              <a:t>c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60753" y="4620936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>
                <a:solidFill>
                  <a:schemeClr val="bg1"/>
                </a:solidFill>
              </a:rPr>
              <a:t>đơn vị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2031" y="5205711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17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889" y="6259157"/>
            <a:ext cx="50262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1 chục &lt; 2 chục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2193473"/>
            <a:ext cx="752575" cy="8168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1771169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1362713"/>
            <a:ext cx="752575" cy="8168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3768717"/>
            <a:ext cx="752575" cy="8168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3360272"/>
            <a:ext cx="752575" cy="8168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2937969"/>
            <a:ext cx="752575" cy="8168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536185"/>
            <a:ext cx="752575" cy="8168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113879"/>
            <a:ext cx="752575" cy="8168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1705427"/>
            <a:ext cx="752575" cy="8168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1283128"/>
            <a:ext cx="752575" cy="8168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860307"/>
            <a:ext cx="752575" cy="8168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438003"/>
            <a:ext cx="752575" cy="8168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9547"/>
            <a:ext cx="752575" cy="816897"/>
          </a:xfrm>
          <a:prstGeom prst="rect">
            <a:avLst/>
          </a:prstGeom>
        </p:spPr>
      </p:pic>
      <p:cxnSp>
        <p:nvCxnSpPr>
          <p:cNvPr id="90" name="Straight Connector 89"/>
          <p:cNvCxnSpPr/>
          <p:nvPr/>
        </p:nvCxnSpPr>
        <p:spPr>
          <a:xfrm>
            <a:off x="9090752" y="142296"/>
            <a:ext cx="31650" cy="4536013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12" y="3789766"/>
            <a:ext cx="752575" cy="816897"/>
          </a:xfrm>
          <a:prstGeom prst="rect">
            <a:avLst/>
          </a:prstGeom>
        </p:spPr>
      </p:pic>
      <p:cxnSp>
        <p:nvCxnSpPr>
          <p:cNvPr id="95" name="Straight Connector 94"/>
          <p:cNvCxnSpPr/>
          <p:nvPr/>
        </p:nvCxnSpPr>
        <p:spPr>
          <a:xfrm>
            <a:off x="6583680" y="142296"/>
            <a:ext cx="5014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1597825" y="142296"/>
            <a:ext cx="0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583680" y="113955"/>
            <a:ext cx="0" cy="45069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583680" y="4678309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571538" y="4620936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bg1"/>
                </a:solidFill>
              </a:rPr>
              <a:t>c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122402" y="4620936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>
                <a:solidFill>
                  <a:schemeClr val="bg1"/>
                </a:solidFill>
              </a:rPr>
              <a:t>đơn vị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83680" y="5205711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21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3796640"/>
            <a:ext cx="752575" cy="81689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3388195"/>
            <a:ext cx="752575" cy="81689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2965892"/>
            <a:ext cx="752575" cy="81689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2564108"/>
            <a:ext cx="752575" cy="81689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2141802"/>
            <a:ext cx="752575" cy="81689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1733350"/>
            <a:ext cx="752575" cy="81689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1311051"/>
            <a:ext cx="752575" cy="8168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888230"/>
            <a:ext cx="752575" cy="81689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465926"/>
            <a:ext cx="752575" cy="81689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57470"/>
            <a:ext cx="752575" cy="816897"/>
          </a:xfrm>
          <a:prstGeom prst="rect">
            <a:avLst/>
          </a:prstGeom>
        </p:spPr>
      </p:pic>
      <p:sp>
        <p:nvSpPr>
          <p:cNvPr id="122" name="Right Arrow 121"/>
          <p:cNvSpPr/>
          <p:nvPr/>
        </p:nvSpPr>
        <p:spPr>
          <a:xfrm>
            <a:off x="5506516" y="6364662"/>
            <a:ext cx="1434904" cy="4511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8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4" grpId="0" animBg="1"/>
      <p:bldP spid="65" grpId="0" animBg="1"/>
      <p:bldP spid="66" grpId="0" animBg="1"/>
      <p:bldP spid="68" grpId="0" animBg="1"/>
      <p:bldP spid="99" grpId="0" animBg="1"/>
      <p:bldP spid="100" grpId="0" animBg="1"/>
      <p:bldP spid="10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4" t="48410" r="4992" b="35795"/>
          <a:stretch/>
        </p:blipFill>
        <p:spPr>
          <a:xfrm>
            <a:off x="393894" y="872197"/>
            <a:ext cx="11071275" cy="4501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69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3203" y="648867"/>
            <a:ext cx="958230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Tìm số bé nhất, lớn nhất  trong các số 14, 17,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556" y="1971877"/>
            <a:ext cx="948383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14 bé hơn 17, 17 bé hơn 21. Vậy 14 bé nhất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677" y="3769508"/>
            <a:ext cx="948383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21 lớn hơn 17, 17 lớn hơn 14. Vậy 21 lớn nhất.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8538" y="2790200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627" y="2780927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17 &lt;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413667" y="2846470"/>
            <a:ext cx="886265" cy="4536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8642384" y="2800597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 &lt;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1840" y="4647139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21 &gt;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929" y="4637866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17 &gt; 14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476969" y="4703409"/>
            <a:ext cx="886265" cy="4536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8705686" y="4657536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21 &gt; 17 &gt; 14</a:t>
            </a:r>
            <a:endParaRPr lang="vi-VN" sz="32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5372" y="2326103"/>
            <a:ext cx="561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GIẢI LAO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0" b="92000" l="10545" r="92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66462" r="7544" b="7282"/>
          <a:stretch/>
        </p:blipFill>
        <p:spPr>
          <a:xfrm>
            <a:off x="-112541" y="-478309"/>
            <a:ext cx="12482546" cy="7188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2190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724" y="1572536"/>
            <a:ext cx="71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0653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5704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8578" y="1572536"/>
            <a:ext cx="71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4167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1259" y="4808105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722" y="4678447"/>
            <a:ext cx="71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762" y="4874943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5283" y="4977909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9002" y="4857830"/>
            <a:ext cx="71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2042" y="4998054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66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913" y="2081938"/>
            <a:ext cx="967111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0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10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map of a flower&#10;&#10;Description automatically generated">
            <a:extLst>
              <a:ext uri="{FF2B5EF4-FFF2-40B4-BE49-F238E27FC236}">
                <a16:creationId xmlns:a16="http://schemas.microsoft.com/office/drawing/2014/main" id="{2A4BAD8F-ACE9-45EB-9BAC-4569142E8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4" y="0"/>
            <a:ext cx="9286613" cy="6858000"/>
          </a:xfrm>
          <a:prstGeom prst="rect">
            <a:avLst/>
          </a:prstGeom>
        </p:spPr>
      </p:pic>
      <p:pic>
        <p:nvPicPr>
          <p:cNvPr id="63" name="Picture 62">
            <a:hlinkClick r:id="rId5" action="ppaction://hlinksldjump"/>
            <a:extLst>
              <a:ext uri="{FF2B5EF4-FFF2-40B4-BE49-F238E27FC236}">
                <a16:creationId xmlns:a16="http://schemas.microsoft.com/office/drawing/2014/main" id="{7E9C8B70-1029-43DD-B86D-FBF1F73E5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382" y="1742630"/>
            <a:ext cx="2144945" cy="1686370"/>
          </a:xfrm>
          <a:prstGeom prst="rect">
            <a:avLst/>
          </a:prstGeom>
        </p:spPr>
      </p:pic>
      <p:pic>
        <p:nvPicPr>
          <p:cNvPr id="65" name="Picture 64">
            <a:hlinkClick r:id="rId7" action="ppaction://hlinksldjump"/>
            <a:extLst>
              <a:ext uri="{FF2B5EF4-FFF2-40B4-BE49-F238E27FC236}">
                <a16:creationId xmlns:a16="http://schemas.microsoft.com/office/drawing/2014/main" id="{F390427D-A9BF-43F1-B25D-AA4C86ECB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940" y="1492989"/>
            <a:ext cx="2317378" cy="1820224"/>
          </a:xfrm>
          <a:prstGeom prst="rect">
            <a:avLst/>
          </a:prstGeom>
        </p:spPr>
      </p:pic>
      <p:pic>
        <p:nvPicPr>
          <p:cNvPr id="67" name="Picture 66">
            <a:hlinkClick r:id="rId9" action="ppaction://hlinksldjump"/>
            <a:extLst>
              <a:ext uri="{FF2B5EF4-FFF2-40B4-BE49-F238E27FC236}">
                <a16:creationId xmlns:a16="http://schemas.microsoft.com/office/drawing/2014/main" id="{7611B095-75D3-42B6-B897-C06EE01D3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737" y="1485907"/>
            <a:ext cx="2233694" cy="1754493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41538855-66E6-4322-A947-CCAB20480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37" y="6349850"/>
            <a:ext cx="963301" cy="5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D9E22C5-CE43-4CCF-A9B4-CE59164F23BC}"/>
              </a:ext>
            </a:extLst>
          </p:cNvPr>
          <p:cNvSpPr/>
          <p:nvPr/>
        </p:nvSpPr>
        <p:spPr>
          <a:xfrm>
            <a:off x="2391893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17.......13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8D135-F3C2-4F5C-8EC1-84372CC63D88}"/>
              </a:ext>
            </a:extLst>
          </p:cNvPr>
          <p:cNvSpPr txBox="1"/>
          <p:nvPr/>
        </p:nvSpPr>
        <p:spPr>
          <a:xfrm>
            <a:off x="4694468" y="1330985"/>
            <a:ext cx="1020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>
                <a:latin typeface="Arial-SGK-TV" pitchFamily="2" charset="0"/>
                <a:cs typeface="Arial-SGK-TV" pitchFamily="2" charset="0"/>
              </a:rPr>
              <a:t>&gt;  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2EFD9411-488B-4A33-BDEF-27939DEFD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782" y="5677387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120F96D-39A5-4E43-BF19-BE2E8C6A2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  <p:sp>
        <p:nvSpPr>
          <p:cNvPr id="5" name="Speech Bubble: Oval 1">
            <a:extLst>
              <a:ext uri="{FF2B5EF4-FFF2-40B4-BE49-F238E27FC236}">
                <a16:creationId xmlns:a16="http://schemas.microsoft.com/office/drawing/2014/main" id="{4D9E22C5-CE43-4CCF-A9B4-CE59164F23BC}"/>
              </a:ext>
            </a:extLst>
          </p:cNvPr>
          <p:cNvSpPr/>
          <p:nvPr/>
        </p:nvSpPr>
        <p:spPr>
          <a:xfrm>
            <a:off x="2391893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23.......32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8D135-F3C2-4F5C-8EC1-84372CC63D88}"/>
              </a:ext>
            </a:extLst>
          </p:cNvPr>
          <p:cNvSpPr txBox="1"/>
          <p:nvPr/>
        </p:nvSpPr>
        <p:spPr>
          <a:xfrm>
            <a:off x="4694468" y="1330985"/>
            <a:ext cx="1020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>
                <a:latin typeface="Arial-SGK-TV" pitchFamily="2" charset="0"/>
                <a:cs typeface="Arial-SGK-TV" pitchFamily="2" charset="0"/>
              </a:rPr>
              <a:t>&lt; 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D9E22C5-CE43-4CCF-A9B4-CE59164F23BC}"/>
              </a:ext>
            </a:extLst>
          </p:cNvPr>
          <p:cNvSpPr/>
          <p:nvPr/>
        </p:nvSpPr>
        <p:spPr>
          <a:xfrm>
            <a:off x="2476300" y="996096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33 ...... 22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8D135-F3C2-4F5C-8EC1-84372CC63D88}"/>
              </a:ext>
            </a:extLst>
          </p:cNvPr>
          <p:cNvSpPr txBox="1"/>
          <p:nvPr/>
        </p:nvSpPr>
        <p:spPr>
          <a:xfrm>
            <a:off x="4637863" y="1463322"/>
            <a:ext cx="1020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atin typeface="Arial-SGK-TV" pitchFamily="2" charset="0"/>
                <a:cs typeface="Arial-SGK-TV" pitchFamily="2" charset="0"/>
              </a:rPr>
              <a:t>&gt;  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D64D55-95D2-4E31-BBE3-9D5CE41C8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FBDD8-FAA1-CEE3-61E8-9EBE8253F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831" y="267286"/>
            <a:ext cx="7104184" cy="6590714"/>
          </a:xfrm>
        </p:spPr>
      </p:pic>
    </p:spTree>
    <p:extLst>
      <p:ext uri="{BB962C8B-B14F-4D97-AF65-F5344CB8AC3E}">
        <p14:creationId xmlns:p14="http://schemas.microsoft.com/office/powerpoint/2010/main" val="3301192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51B34-67BC-0FAD-1939-3764D743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22" y="0"/>
            <a:ext cx="732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PNG frame | School frame, School border, Clip art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58" y="1717622"/>
            <a:ext cx="10426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CON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0925299" y="96544"/>
            <a:ext cx="1092530" cy="43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0366" r="52402" b="31738"/>
          <a:stretch/>
        </p:blipFill>
        <p:spPr>
          <a:xfrm>
            <a:off x="3384469" y="645543"/>
            <a:ext cx="4809506" cy="22562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225" y="425717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29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630" y="436322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26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6854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48394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50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– 40 = ?</a:t>
            </a:r>
            <a:endParaRPr lang="en-US" sz="8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225" y="425717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50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630" y="436322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6854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48394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8082" y="589319"/>
            <a:ext cx="7515255" cy="22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7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5607963" y="429740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62544" y="1472321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Calibri"/>
              </a:rPr>
              <a:t>6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66014" y="1444825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641849" y="1110420"/>
            <a:ext cx="331439" cy="361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49323" y="1110420"/>
            <a:ext cx="416495" cy="361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84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557" y="1634341"/>
            <a:ext cx="8096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7241706" y="6232913"/>
            <a:ext cx="502628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3704807"/>
            <a:ext cx="752575" cy="816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3296362"/>
            <a:ext cx="752575" cy="81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2874059"/>
            <a:ext cx="752575" cy="81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2472275"/>
            <a:ext cx="752575" cy="81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2049969"/>
            <a:ext cx="752575" cy="81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1641517"/>
            <a:ext cx="752575" cy="816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1219218"/>
            <a:ext cx="752575" cy="816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796397"/>
            <a:ext cx="752575" cy="81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374093"/>
            <a:ext cx="752575" cy="81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-34363"/>
            <a:ext cx="752575" cy="8168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009505" y="64113"/>
            <a:ext cx="47501" cy="4556067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3" y="3725856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3303035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2880731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2472275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3690534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3282089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2859786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2458002"/>
            <a:ext cx="752575" cy="816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2035696"/>
            <a:ext cx="752575" cy="816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1627244"/>
            <a:ext cx="752575" cy="816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1204945"/>
            <a:ext cx="752575" cy="816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782124"/>
            <a:ext cx="752575" cy="816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359820"/>
            <a:ext cx="752575" cy="816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-48636"/>
            <a:ext cx="752575" cy="81689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8988274" y="35772"/>
            <a:ext cx="120066" cy="4564354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0" y="3711583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3288762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2866458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2458002"/>
            <a:ext cx="752575" cy="81689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379833" y="35772"/>
            <a:ext cx="5036234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16067" y="64113"/>
            <a:ext cx="112542" cy="454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79833" y="64113"/>
            <a:ext cx="14068" cy="4457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93902" y="4614194"/>
            <a:ext cx="51347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434987" y="35772"/>
            <a:ext cx="5036234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471221" y="64113"/>
            <a:ext cx="112542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49055" y="64113"/>
            <a:ext cx="120563" cy="447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569618" y="4600126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49487" y="4620180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chục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33256" y="4620180"/>
            <a:ext cx="249535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đơn vị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1351" y="5204955"/>
            <a:ext cx="52213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14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57476" y="4542753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chục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08340" y="4542753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đơn vị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69618" y="5127528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17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07150" y="5832829"/>
            <a:ext cx="368794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 chục = 1 chục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36303" y="6443324"/>
            <a:ext cx="18629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4 &lt; 7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5759" y="2000520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7030A0"/>
                </a:solidFill>
              </a:rPr>
              <a:t>1 chục </a:t>
            </a:r>
            <a:endParaRPr lang="vi-VN" sz="1400">
              <a:solidFill>
                <a:srgbClr val="7030A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501724" y="1901085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8">
              <a:defRPr/>
            </a:pPr>
            <a:r>
              <a:rPr lang="en-US" sz="2400" b="1" kern="0">
                <a:solidFill>
                  <a:srgbClr val="7030A0"/>
                </a:solidFill>
              </a:rPr>
              <a:t>1 chục</a:t>
            </a:r>
            <a:endParaRPr lang="vi-VN" sz="2400" b="1" kern="0">
              <a:solidFill>
                <a:srgbClr val="7030A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36303" y="193896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000000"/>
                </a:solidFill>
              </a:rPr>
              <a:t>4</a:t>
            </a:r>
            <a:endParaRPr lang="vi-VN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701005" y="185416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000000"/>
                </a:solidFill>
              </a:rPr>
              <a:t>7</a:t>
            </a:r>
            <a:endParaRPr lang="vi-VN">
              <a:solidFill>
                <a:srgbClr val="000000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2115290"/>
            <a:ext cx="752575" cy="8168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1692986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1284530"/>
            <a:ext cx="752575" cy="816897"/>
          </a:xfrm>
          <a:prstGeom prst="rect">
            <a:avLst/>
          </a:prstGeom>
        </p:spPr>
      </p:pic>
      <p:sp>
        <p:nvSpPr>
          <p:cNvPr id="2" name="Right Arrow 9">
            <a:extLst>
              <a:ext uri="{FF2B5EF4-FFF2-40B4-BE49-F238E27FC236}">
                <a16:creationId xmlns:a16="http://schemas.microsoft.com/office/drawing/2014/main" id="{98900B6C-C82E-5954-3A0B-6B96AA77D260}"/>
              </a:ext>
            </a:extLst>
          </p:cNvPr>
          <p:cNvSpPr/>
          <p:nvPr/>
        </p:nvSpPr>
        <p:spPr>
          <a:xfrm>
            <a:off x="7894374" y="6338101"/>
            <a:ext cx="886265" cy="4536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3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48342&quot;&gt;&lt;object type=&quot;3&quot; unique_id=&quot;548343&quot;&gt;&lt;property id=&quot;20148&quot; value=&quot;5&quot;/&gt;&lt;property id=&quot;20300&quot; value=&quot;Slide 1&quot;/&gt;&lt;property id=&quot;20307&quot; value=&quot;257&quot;/&gt;&lt;/object&gt;&lt;object type=&quot;3&quot; unique_id=&quot;548344&quot;&gt;&lt;property id=&quot;20148&quot; value=&quot;5&quot;/&gt;&lt;property id=&quot;20300&quot; value=&quot;Slide 2&quot;/&gt;&lt;property id=&quot;20307&quot; value=&quot;258&quot;/&gt;&lt;/object&gt;&lt;object type=&quot;3&quot; unique_id=&quot;548345&quot;&gt;&lt;property id=&quot;20148&quot; value=&quot;5&quot;/&gt;&lt;property id=&quot;20300&quot; value=&quot;Slide 3&quot;/&gt;&lt;property id=&quot;20307&quot; value=&quot;259&quot;/&gt;&lt;/object&gt;&lt;object type=&quot;3&quot; unique_id=&quot;548346&quot;&gt;&lt;property id=&quot;20148&quot; value=&quot;5&quot;/&gt;&lt;property id=&quot;20300&quot; value=&quot;Slide 4&quot;/&gt;&lt;property id=&quot;20307&quot; value=&quot;263&quot;/&gt;&lt;/object&gt;&lt;object type=&quot;3&quot; unique_id=&quot;548347&quot;&gt;&lt;property id=&quot;20148&quot; value=&quot;5&quot;/&gt;&lt;property id=&quot;20300&quot; value=&quot;Slide 5&quot;/&gt;&lt;property id=&quot;20307&quot; value=&quot;264&quot;/&gt;&lt;/object&gt;&lt;object type=&quot;3&quot; unique_id=&quot;548348&quot;&gt;&lt;property id=&quot;20148&quot; value=&quot;5&quot;/&gt;&lt;property id=&quot;20300&quot; value=&quot;Slide 8&quot;/&gt;&lt;property id=&quot;20307&quot; value=&quot;269&quot;/&gt;&lt;/object&gt;&lt;object type=&quot;3&quot; unique_id=&quot;548352&quot;&gt;&lt;property id=&quot;20148&quot; value=&quot;5&quot;/&gt;&lt;property id=&quot;20300&quot; value=&quot;Slide 11&quot;/&gt;&lt;property id=&quot;20307&quot; value=&quot;273&quot;/&gt;&lt;/object&gt;&lt;object type=&quot;3&quot; unique_id=&quot;548355&quot;&gt;&lt;property id=&quot;20148&quot; value=&quot;5&quot;/&gt;&lt;property id=&quot;20300&quot; value=&quot;Slide 13&quot;/&gt;&lt;property id=&quot;20307&quot; value=&quot;276&quot;/&gt;&lt;/object&gt;&lt;object type=&quot;3&quot; unique_id=&quot;548571&quot;&gt;&lt;property id=&quot;20148&quot; value=&quot;5&quot;/&gt;&lt;property id=&quot;20300&quot; value=&quot;Slide 6&quot;/&gt;&lt;property id=&quot;20307&quot; value=&quot;277&quot;/&gt;&lt;/object&gt;&lt;object type=&quot;3&quot; unique_id=&quot;548572&quot;&gt;&lt;property id=&quot;20148&quot; value=&quot;5&quot;/&gt;&lt;property id=&quot;20300&quot; value=&quot;Slide 7&quot;/&gt;&lt;property id=&quot;20307&quot; value=&quot;278&quot;/&gt;&lt;/object&gt;&lt;object type=&quot;3&quot; unique_id=&quot;548688&quot;&gt;&lt;property id=&quot;20148&quot; value=&quot;5&quot;/&gt;&lt;property id=&quot;20300&quot; value=&quot;Slide 9&quot;/&gt;&lt;property id=&quot;20307&quot; value=&quot;279&quot;/&gt;&lt;/object&gt;&lt;object type=&quot;3&quot; unique_id=&quot;549073&quot;&gt;&lt;property id=&quot;20148&quot; value=&quot;5&quot;/&gt;&lt;property id=&quot;20300&quot; value=&quot;Slide 10&quot;/&gt;&lt;property id=&quot;20307&quot; value=&quot;281&quot;/&gt;&lt;/object&gt;&lt;object type=&quot;3&quot; unique_id=&quot;549173&quot;&gt;&lt;property id=&quot;20148&quot; value=&quot;5&quot;/&gt;&lt;property id=&quot;20300&quot; value=&quot;Slide 12&quot;/&gt;&lt;property id=&quot;20307&quot; value=&quot;282&quot;/&gt;&lt;/object&gt;&lt;object type=&quot;3&quot; unique_id=&quot;549309&quot;&gt;&lt;property id=&quot;20148&quot; value=&quot;5&quot;/&gt;&lt;property id=&quot;20300&quot; value=&quot;Slide 14&quot;/&gt;&lt;property id=&quot;20307&quot; value=&quot;283&quot;/&gt;&lt;/object&gt;&lt;object type=&quot;3&quot; unique_id=&quot;549410&quot;&gt;&lt;property id=&quot;20148&quot; value=&quot;5&quot;/&gt;&lt;property id=&quot;20300&quot; value=&quot;Slide 15&quot;/&gt;&lt;property id=&quot;20307&quot; value=&quot;285&quot;/&gt;&lt;/object&gt;&lt;object type=&quot;3&quot; unique_id=&quot;549576&quot;&gt;&lt;property id=&quot;20148&quot; value=&quot;5&quot;/&gt;&lt;property id=&quot;20300&quot; value=&quot;Slide 16&quot;/&gt;&lt;property id=&quot;20307&quot; value=&quot;286&quot;/&gt;&lt;/object&gt;&lt;object type=&quot;3&quot; unique_id=&quot;549768&quot;&gt;&lt;property id=&quot;20148&quot; value=&quot;5&quot;/&gt;&lt;property id=&quot;20300&quot; value=&quot;Slide 17&quot;/&gt;&lt;property id=&quot;20307&quot; value=&quot;287&quot;/&gt;&lt;/object&gt;&lt;object type=&quot;3&quot; unique_id=&quot;549769&quot;&gt;&lt;property id=&quot;20148&quot; value=&quot;5&quot;/&gt;&lt;property id=&quot;20300&quot; value=&quot;Slide 18&quot;/&gt;&lt;property id=&quot;20307&quot; value=&quot;288&quot;/&gt;&lt;/object&gt;&lt;object type=&quot;3&quot; unique_id=&quot;549770&quot;&gt;&lt;property id=&quot;20148&quot; value=&quot;5&quot;/&gt;&lt;property id=&quot;20300&quot; value=&quot;Slide 19&quot;/&gt;&lt;property id=&quot;20307&quot; value=&quot;289&quot;/&gt;&lt;/object&gt;&lt;object type=&quot;3&quot; unique_id=&quot;549771&quot;&gt;&lt;property id=&quot;20148&quot; value=&quot;5&quot;/&gt;&lt;property id=&quot;20300&quot; value=&quot;Slide 20&quot;/&gt;&lt;property id=&quot;20307&quot; value=&quot;290&quot;/&gt;&lt;/object&gt;&lt;object type=&quot;3&quot; unique_id=&quot;549918&quot;&gt;&lt;property id=&quot;20148&quot; value=&quot;5&quot;/&gt;&lt;property id=&quot;20300&quot; value=&quot;Slide 21&quot;/&gt;&lt;property id=&quot;20307&quot; value=&quot;293&quot;/&gt;&lt;/object&gt;&lt;/object&gt;&lt;object type=&quot;8&quot; unique_id=&quot;54837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204</Words>
  <Application>Microsoft Office PowerPoint</Application>
  <PresentationFormat>Widescreen</PresentationFormat>
  <Paragraphs>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1_Default Design</vt:lpstr>
      <vt:lpstr>2_Office Theme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Phúc Khang Lý Đặng</cp:lastModifiedBy>
  <cp:revision>41</cp:revision>
  <dcterms:created xsi:type="dcterms:W3CDTF">2020-10-04T11:15:59Z</dcterms:created>
  <dcterms:modified xsi:type="dcterms:W3CDTF">2024-02-27T01:27:58Z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