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6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4" r:id="rId3"/>
    <p:sldMasterId id="2147483736" r:id="rId4"/>
    <p:sldMasterId id="2147483786" r:id="rId5"/>
    <p:sldMasterId id="2147483800" r:id="rId6"/>
    <p:sldMasterId id="2147483825" r:id="rId7"/>
    <p:sldMasterId id="2147483841" r:id="rId8"/>
    <p:sldMasterId id="2147483853" r:id="rId9"/>
  </p:sldMasterIdLst>
  <p:notesMasterIdLst>
    <p:notesMasterId r:id="rId40"/>
  </p:notesMasterIdLst>
  <p:sldIdLst>
    <p:sldId id="274" r:id="rId10"/>
    <p:sldId id="275" r:id="rId11"/>
    <p:sldId id="322" r:id="rId12"/>
    <p:sldId id="323" r:id="rId13"/>
    <p:sldId id="324" r:id="rId14"/>
    <p:sldId id="325" r:id="rId15"/>
    <p:sldId id="266" r:id="rId16"/>
    <p:sldId id="273" r:id="rId17"/>
    <p:sldId id="311" r:id="rId18"/>
    <p:sldId id="312" r:id="rId19"/>
    <p:sldId id="265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13" r:id="rId28"/>
    <p:sldId id="321" r:id="rId29"/>
    <p:sldId id="268" r:id="rId30"/>
    <p:sldId id="326" r:id="rId31"/>
    <p:sldId id="330" r:id="rId32"/>
    <p:sldId id="331" r:id="rId33"/>
    <p:sldId id="332" r:id="rId34"/>
    <p:sldId id="333" r:id="rId35"/>
    <p:sldId id="327" r:id="rId36"/>
    <p:sldId id="328" r:id="rId37"/>
    <p:sldId id="329" r:id="rId38"/>
    <p:sldId id="278" r:id="rId39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marL="0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39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524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787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058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297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535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815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082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6" autoAdjust="0"/>
    <p:restoredTop sz="94660"/>
  </p:normalViewPr>
  <p:slideViewPr>
    <p:cSldViewPr>
      <p:cViewPr varScale="1">
        <p:scale>
          <a:sx n="85" d="100"/>
          <a:sy n="85" d="100"/>
        </p:scale>
        <p:origin x="138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DD257-C1F9-4944-8869-02E7ED0A75DE}" type="datetimeFigureOut">
              <a:rPr lang="vi-VN" smtClean="0"/>
              <a:t>08/04/2024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AE48-D68A-4A5C-97F2-56EB89F9DC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39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524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787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058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297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535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815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082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checjk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47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checjk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checjk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checjk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checjk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checjk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7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5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4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1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lIns="91261" tIns="45631" rIns="91261" bIns="45631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3" y="987576"/>
            <a:ext cx="6912768" cy="460648"/>
          </a:xfrm>
          <a:prstGeom prst="rect">
            <a:avLst/>
          </a:prstGeom>
        </p:spPr>
        <p:txBody>
          <a:bodyPr lIns="91261" tIns="45631" rIns="91261" bIns="45631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5179" tIns="45631" rIns="91261" bIns="45631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31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02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lIns="91261" tIns="45631" rIns="91261" bIns="45631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lIns="91261" tIns="45631" rIns="91261" bIns="45631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5179" tIns="45631" rIns="91261" bIns="45631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863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9" y="1597881"/>
            <a:ext cx="7772399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8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4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8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3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3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7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26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58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7" y="3305192"/>
            <a:ext cx="7772399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7" y="2180038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47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94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42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89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3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84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31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778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32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8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39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151338"/>
            <a:ext cx="4040189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739" indent="0">
              <a:buNone/>
              <a:defRPr sz="2100" b="1"/>
            </a:lvl2pPr>
            <a:lvl3pPr marL="969478" indent="0">
              <a:buNone/>
              <a:defRPr sz="1900" b="1"/>
            </a:lvl3pPr>
            <a:lvl4pPr marL="1454213" indent="0">
              <a:buNone/>
              <a:defRPr sz="1700" b="1"/>
            </a:lvl4pPr>
            <a:lvl5pPr marL="1938953" indent="0">
              <a:buNone/>
              <a:defRPr sz="1700" b="1"/>
            </a:lvl5pPr>
            <a:lvl6pPr marL="2423693" indent="0">
              <a:buNone/>
              <a:defRPr sz="1700" b="1"/>
            </a:lvl6pPr>
            <a:lvl7pPr marL="2908427" indent="0">
              <a:buNone/>
              <a:defRPr sz="1700" b="1"/>
            </a:lvl7pPr>
            <a:lvl8pPr marL="3393152" indent="0">
              <a:buNone/>
              <a:defRPr sz="1700" b="1"/>
            </a:lvl8pPr>
            <a:lvl9pPr marL="3877868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1631156"/>
            <a:ext cx="4040189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151338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739" indent="0">
              <a:buNone/>
              <a:defRPr sz="2100" b="1"/>
            </a:lvl2pPr>
            <a:lvl3pPr marL="969478" indent="0">
              <a:buNone/>
              <a:defRPr sz="1900" b="1"/>
            </a:lvl3pPr>
            <a:lvl4pPr marL="1454213" indent="0">
              <a:buNone/>
              <a:defRPr sz="1700" b="1"/>
            </a:lvl4pPr>
            <a:lvl5pPr marL="1938953" indent="0">
              <a:buNone/>
              <a:defRPr sz="1700" b="1"/>
            </a:lvl5pPr>
            <a:lvl6pPr marL="2423693" indent="0">
              <a:buNone/>
              <a:defRPr sz="1700" b="1"/>
            </a:lvl6pPr>
            <a:lvl7pPr marL="2908427" indent="0">
              <a:buNone/>
              <a:defRPr sz="1700" b="1"/>
            </a:lvl7pPr>
            <a:lvl8pPr marL="3393152" indent="0">
              <a:buNone/>
              <a:defRPr sz="1700" b="1"/>
            </a:lvl8pPr>
            <a:lvl9pPr marL="3877868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5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0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5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50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38"/>
            <a:ext cx="3008313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41"/>
            <a:ext cx="5111750" cy="438983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4739" indent="0">
              <a:buNone/>
              <a:defRPr sz="1300"/>
            </a:lvl2pPr>
            <a:lvl3pPr marL="969478" indent="0">
              <a:buNone/>
              <a:defRPr sz="1000"/>
            </a:lvl3pPr>
            <a:lvl4pPr marL="1454213" indent="0">
              <a:buNone/>
              <a:defRPr sz="900"/>
            </a:lvl4pPr>
            <a:lvl5pPr marL="1938953" indent="0">
              <a:buNone/>
              <a:defRPr sz="900"/>
            </a:lvl5pPr>
            <a:lvl6pPr marL="2423693" indent="0">
              <a:buNone/>
              <a:defRPr sz="900"/>
            </a:lvl6pPr>
            <a:lvl7pPr marL="2908427" indent="0">
              <a:buNone/>
              <a:defRPr sz="900"/>
            </a:lvl7pPr>
            <a:lvl8pPr marL="3393152" indent="0">
              <a:buNone/>
              <a:defRPr sz="900"/>
            </a:lvl8pPr>
            <a:lvl9pPr marL="3877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9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512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400"/>
            </a:lvl1pPr>
            <a:lvl2pPr marL="484739" indent="0">
              <a:buNone/>
              <a:defRPr sz="2900"/>
            </a:lvl2pPr>
            <a:lvl3pPr marL="969478" indent="0">
              <a:buNone/>
              <a:defRPr sz="2500"/>
            </a:lvl3pPr>
            <a:lvl4pPr marL="1454213" indent="0">
              <a:buNone/>
              <a:defRPr sz="2100"/>
            </a:lvl4pPr>
            <a:lvl5pPr marL="1938953" indent="0">
              <a:buNone/>
              <a:defRPr sz="2100"/>
            </a:lvl5pPr>
            <a:lvl6pPr marL="2423693" indent="0">
              <a:buNone/>
              <a:defRPr sz="2100"/>
            </a:lvl6pPr>
            <a:lvl7pPr marL="2908427" indent="0">
              <a:buNone/>
              <a:defRPr sz="2100"/>
            </a:lvl7pPr>
            <a:lvl8pPr marL="3393152" indent="0">
              <a:buNone/>
              <a:defRPr sz="2100"/>
            </a:lvl8pPr>
            <a:lvl9pPr marL="3877868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05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4739" indent="0">
              <a:buNone/>
              <a:defRPr sz="1300"/>
            </a:lvl2pPr>
            <a:lvl3pPr marL="969478" indent="0">
              <a:buNone/>
              <a:defRPr sz="1000"/>
            </a:lvl3pPr>
            <a:lvl4pPr marL="1454213" indent="0">
              <a:buNone/>
              <a:defRPr sz="900"/>
            </a:lvl4pPr>
            <a:lvl5pPr marL="1938953" indent="0">
              <a:buNone/>
              <a:defRPr sz="900"/>
            </a:lvl5pPr>
            <a:lvl6pPr marL="2423693" indent="0">
              <a:buNone/>
              <a:defRPr sz="900"/>
            </a:lvl6pPr>
            <a:lvl7pPr marL="2908427" indent="0">
              <a:buNone/>
              <a:defRPr sz="900"/>
            </a:lvl7pPr>
            <a:lvl8pPr marL="3393152" indent="0">
              <a:buNone/>
              <a:defRPr sz="900"/>
            </a:lvl8pPr>
            <a:lvl9pPr marL="3877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40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74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58" y="205983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03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45" indent="0" algn="ctr">
              <a:buNone/>
              <a:defRPr sz="1500"/>
            </a:lvl2pPr>
            <a:lvl3pPr marL="684515" indent="0" algn="ctr">
              <a:buNone/>
              <a:defRPr sz="1400"/>
            </a:lvl3pPr>
            <a:lvl4pPr marL="1026773" indent="0" algn="ctr">
              <a:buNone/>
              <a:defRPr sz="1200"/>
            </a:lvl4pPr>
            <a:lvl5pPr marL="1369029" indent="0" algn="ctr">
              <a:buNone/>
              <a:defRPr sz="1200"/>
            </a:lvl5pPr>
            <a:lvl6pPr marL="1711301" indent="0" algn="ctr">
              <a:buNone/>
              <a:defRPr sz="1200"/>
            </a:lvl6pPr>
            <a:lvl7pPr marL="2053544" indent="0" algn="ctr">
              <a:buNone/>
              <a:defRPr sz="1200"/>
            </a:lvl7pPr>
            <a:lvl8pPr marL="2395785" indent="0" algn="ctr">
              <a:buNone/>
              <a:defRPr sz="1200"/>
            </a:lvl8pPr>
            <a:lvl9pPr marL="273802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8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78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0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3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0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5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7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0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2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0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34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5" indent="0">
              <a:buNone/>
              <a:defRPr sz="1500" b="1"/>
            </a:lvl2pPr>
            <a:lvl3pPr marL="684515" indent="0">
              <a:buNone/>
              <a:defRPr sz="1400" b="1"/>
            </a:lvl3pPr>
            <a:lvl4pPr marL="1026773" indent="0">
              <a:buNone/>
              <a:defRPr sz="1200" b="1"/>
            </a:lvl4pPr>
            <a:lvl5pPr marL="1369029" indent="0">
              <a:buNone/>
              <a:defRPr sz="1200" b="1"/>
            </a:lvl5pPr>
            <a:lvl6pPr marL="1711301" indent="0">
              <a:buNone/>
              <a:defRPr sz="1200" b="1"/>
            </a:lvl6pPr>
            <a:lvl7pPr marL="2053544" indent="0">
              <a:buNone/>
              <a:defRPr sz="1200" b="1"/>
            </a:lvl7pPr>
            <a:lvl8pPr marL="2395785" indent="0">
              <a:buNone/>
              <a:defRPr sz="1200" b="1"/>
            </a:lvl8pPr>
            <a:lvl9pPr marL="273802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8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5" indent="0">
              <a:buNone/>
              <a:defRPr sz="1500" b="1"/>
            </a:lvl2pPr>
            <a:lvl3pPr marL="684515" indent="0">
              <a:buNone/>
              <a:defRPr sz="1400" b="1"/>
            </a:lvl3pPr>
            <a:lvl4pPr marL="1026773" indent="0">
              <a:buNone/>
              <a:defRPr sz="1200" b="1"/>
            </a:lvl4pPr>
            <a:lvl5pPr marL="1369029" indent="0">
              <a:buNone/>
              <a:defRPr sz="1200" b="1"/>
            </a:lvl5pPr>
            <a:lvl6pPr marL="1711301" indent="0">
              <a:buNone/>
              <a:defRPr sz="1200" b="1"/>
            </a:lvl6pPr>
            <a:lvl7pPr marL="2053544" indent="0">
              <a:buNone/>
              <a:defRPr sz="1200" b="1"/>
            </a:lvl7pPr>
            <a:lvl8pPr marL="2395785" indent="0">
              <a:buNone/>
              <a:defRPr sz="1200" b="1"/>
            </a:lvl8pPr>
            <a:lvl9pPr marL="273802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18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56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86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88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5" indent="0">
              <a:buNone/>
              <a:defRPr sz="1100"/>
            </a:lvl2pPr>
            <a:lvl3pPr marL="684515" indent="0">
              <a:buNone/>
              <a:defRPr sz="900"/>
            </a:lvl3pPr>
            <a:lvl4pPr marL="1026773" indent="0">
              <a:buNone/>
              <a:defRPr sz="800"/>
            </a:lvl4pPr>
            <a:lvl5pPr marL="1369029" indent="0">
              <a:buNone/>
              <a:defRPr sz="800"/>
            </a:lvl5pPr>
            <a:lvl6pPr marL="1711301" indent="0">
              <a:buNone/>
              <a:defRPr sz="800"/>
            </a:lvl6pPr>
            <a:lvl7pPr marL="2053544" indent="0">
              <a:buNone/>
              <a:defRPr sz="800"/>
            </a:lvl7pPr>
            <a:lvl8pPr marL="2395785" indent="0">
              <a:buNone/>
              <a:defRPr sz="800"/>
            </a:lvl8pPr>
            <a:lvl9pPr marL="273802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46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45" indent="0">
              <a:buNone/>
              <a:defRPr sz="2100"/>
            </a:lvl2pPr>
            <a:lvl3pPr marL="684515" indent="0">
              <a:buNone/>
              <a:defRPr sz="1800"/>
            </a:lvl3pPr>
            <a:lvl4pPr marL="1026773" indent="0">
              <a:buNone/>
              <a:defRPr sz="1500"/>
            </a:lvl4pPr>
            <a:lvl5pPr marL="1369029" indent="0">
              <a:buNone/>
              <a:defRPr sz="1500"/>
            </a:lvl5pPr>
            <a:lvl6pPr marL="1711301" indent="0">
              <a:buNone/>
              <a:defRPr sz="1500"/>
            </a:lvl6pPr>
            <a:lvl7pPr marL="2053544" indent="0">
              <a:buNone/>
              <a:defRPr sz="1500"/>
            </a:lvl7pPr>
            <a:lvl8pPr marL="2395785" indent="0">
              <a:buNone/>
              <a:defRPr sz="1500"/>
            </a:lvl8pPr>
            <a:lvl9pPr marL="2738024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5" indent="0">
              <a:buNone/>
              <a:defRPr sz="1100"/>
            </a:lvl2pPr>
            <a:lvl3pPr marL="684515" indent="0">
              <a:buNone/>
              <a:defRPr sz="900"/>
            </a:lvl3pPr>
            <a:lvl4pPr marL="1026773" indent="0">
              <a:buNone/>
              <a:defRPr sz="800"/>
            </a:lvl4pPr>
            <a:lvl5pPr marL="1369029" indent="0">
              <a:buNone/>
              <a:defRPr sz="800"/>
            </a:lvl5pPr>
            <a:lvl6pPr marL="1711301" indent="0">
              <a:buNone/>
              <a:defRPr sz="800"/>
            </a:lvl6pPr>
            <a:lvl7pPr marL="2053544" indent="0">
              <a:buNone/>
              <a:defRPr sz="800"/>
            </a:lvl7pPr>
            <a:lvl8pPr marL="2395785" indent="0">
              <a:buNone/>
              <a:defRPr sz="800"/>
            </a:lvl8pPr>
            <a:lvl9pPr marL="273802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16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78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5" y="27389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33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74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50" indent="0" algn="ctr">
              <a:buNone/>
              <a:defRPr sz="1500"/>
            </a:lvl2pPr>
            <a:lvl3pPr marL="684727" indent="0" algn="ctr">
              <a:buNone/>
              <a:defRPr sz="1400"/>
            </a:lvl3pPr>
            <a:lvl4pPr marL="1027091" indent="0" algn="ctr">
              <a:buNone/>
              <a:defRPr sz="1200"/>
            </a:lvl4pPr>
            <a:lvl5pPr marL="1369453" indent="0" algn="ctr">
              <a:buNone/>
              <a:defRPr sz="1200"/>
            </a:lvl5pPr>
            <a:lvl6pPr marL="1711832" indent="0" algn="ctr">
              <a:buNone/>
              <a:defRPr sz="1200"/>
            </a:lvl6pPr>
            <a:lvl7pPr marL="2054180" indent="0" algn="ctr">
              <a:buNone/>
              <a:defRPr sz="1200"/>
            </a:lvl7pPr>
            <a:lvl8pPr marL="2396528" indent="0" algn="ctr">
              <a:buNone/>
              <a:defRPr sz="1200"/>
            </a:lvl8pPr>
            <a:lvl9pPr marL="273887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08/04/2024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2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08/04/2024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05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5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8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08/04/2024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77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18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08/04/2024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10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50" indent="0">
              <a:buNone/>
              <a:defRPr sz="1500" b="1"/>
            </a:lvl2pPr>
            <a:lvl3pPr marL="684727" indent="0">
              <a:buNone/>
              <a:defRPr sz="1400" b="1"/>
            </a:lvl3pPr>
            <a:lvl4pPr marL="1027091" indent="0">
              <a:buNone/>
              <a:defRPr sz="1200" b="1"/>
            </a:lvl4pPr>
            <a:lvl5pPr marL="1369453" indent="0">
              <a:buNone/>
              <a:defRPr sz="1200" b="1"/>
            </a:lvl5pPr>
            <a:lvl6pPr marL="1711832" indent="0">
              <a:buNone/>
              <a:defRPr sz="1200" b="1"/>
            </a:lvl6pPr>
            <a:lvl7pPr marL="2054180" indent="0">
              <a:buNone/>
              <a:defRPr sz="1200" b="1"/>
            </a:lvl7pPr>
            <a:lvl8pPr marL="2396528" indent="0">
              <a:buNone/>
              <a:defRPr sz="1200" b="1"/>
            </a:lvl8pPr>
            <a:lvl9pPr marL="27388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5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50" indent="0">
              <a:buNone/>
              <a:defRPr sz="1500" b="1"/>
            </a:lvl2pPr>
            <a:lvl3pPr marL="684727" indent="0">
              <a:buNone/>
              <a:defRPr sz="1400" b="1"/>
            </a:lvl3pPr>
            <a:lvl4pPr marL="1027091" indent="0">
              <a:buNone/>
              <a:defRPr sz="1200" b="1"/>
            </a:lvl4pPr>
            <a:lvl5pPr marL="1369453" indent="0">
              <a:buNone/>
              <a:defRPr sz="1200" b="1"/>
            </a:lvl5pPr>
            <a:lvl6pPr marL="1711832" indent="0">
              <a:buNone/>
              <a:defRPr sz="1200" b="1"/>
            </a:lvl6pPr>
            <a:lvl7pPr marL="2054180" indent="0">
              <a:buNone/>
              <a:defRPr sz="1200" b="1"/>
            </a:lvl7pPr>
            <a:lvl8pPr marL="2396528" indent="0">
              <a:buNone/>
              <a:defRPr sz="1200" b="1"/>
            </a:lvl8pPr>
            <a:lvl9pPr marL="27388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15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08/04/2024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43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08/04/2024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56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08/04/2024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08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50" indent="0">
              <a:buNone/>
              <a:defRPr sz="1100"/>
            </a:lvl2pPr>
            <a:lvl3pPr marL="684727" indent="0">
              <a:buNone/>
              <a:defRPr sz="900"/>
            </a:lvl3pPr>
            <a:lvl4pPr marL="1027091" indent="0">
              <a:buNone/>
              <a:defRPr sz="700"/>
            </a:lvl4pPr>
            <a:lvl5pPr marL="1369453" indent="0">
              <a:buNone/>
              <a:defRPr sz="700"/>
            </a:lvl5pPr>
            <a:lvl6pPr marL="1711832" indent="0">
              <a:buNone/>
              <a:defRPr sz="700"/>
            </a:lvl6pPr>
            <a:lvl7pPr marL="2054180" indent="0">
              <a:buNone/>
              <a:defRPr sz="700"/>
            </a:lvl7pPr>
            <a:lvl8pPr marL="2396528" indent="0">
              <a:buNone/>
              <a:defRPr sz="700"/>
            </a:lvl8pPr>
            <a:lvl9pPr marL="2738873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08/04/2024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375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350" indent="0">
              <a:buNone/>
              <a:defRPr sz="2100"/>
            </a:lvl2pPr>
            <a:lvl3pPr marL="684727" indent="0">
              <a:buNone/>
              <a:defRPr sz="1800"/>
            </a:lvl3pPr>
            <a:lvl4pPr marL="1027091" indent="0">
              <a:buNone/>
              <a:defRPr sz="1500"/>
            </a:lvl4pPr>
            <a:lvl5pPr marL="1369453" indent="0">
              <a:buNone/>
              <a:defRPr sz="1500"/>
            </a:lvl5pPr>
            <a:lvl6pPr marL="1711832" indent="0">
              <a:buNone/>
              <a:defRPr sz="1500"/>
            </a:lvl6pPr>
            <a:lvl7pPr marL="2054180" indent="0">
              <a:buNone/>
              <a:defRPr sz="1500"/>
            </a:lvl7pPr>
            <a:lvl8pPr marL="2396528" indent="0">
              <a:buNone/>
              <a:defRPr sz="1500"/>
            </a:lvl8pPr>
            <a:lvl9pPr marL="2738873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50" indent="0">
              <a:buNone/>
              <a:defRPr sz="1100"/>
            </a:lvl2pPr>
            <a:lvl3pPr marL="684727" indent="0">
              <a:buNone/>
              <a:defRPr sz="900"/>
            </a:lvl3pPr>
            <a:lvl4pPr marL="1027091" indent="0">
              <a:buNone/>
              <a:defRPr sz="700"/>
            </a:lvl4pPr>
            <a:lvl5pPr marL="1369453" indent="0">
              <a:buNone/>
              <a:defRPr sz="700"/>
            </a:lvl5pPr>
            <a:lvl6pPr marL="1711832" indent="0">
              <a:buNone/>
              <a:defRPr sz="700"/>
            </a:lvl6pPr>
            <a:lvl7pPr marL="2054180" indent="0">
              <a:buNone/>
              <a:defRPr sz="700"/>
            </a:lvl7pPr>
            <a:lvl8pPr marL="2396528" indent="0">
              <a:buNone/>
              <a:defRPr sz="700"/>
            </a:lvl8pPr>
            <a:lvl9pPr marL="2738873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08/04/2024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91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08/04/2024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88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2" y="273846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08/04/2024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05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38" y="1597863"/>
            <a:ext cx="7772401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9" indent="0">
              <a:buNone/>
              <a:defRPr sz="2000" b="1"/>
            </a:lvl2pPr>
            <a:lvl3pPr marL="912524" indent="0">
              <a:buNone/>
              <a:defRPr sz="1800" b="1"/>
            </a:lvl3pPr>
            <a:lvl4pPr marL="1368787" indent="0">
              <a:buNone/>
              <a:defRPr sz="1600" b="1"/>
            </a:lvl4pPr>
            <a:lvl5pPr marL="1825058" indent="0">
              <a:buNone/>
              <a:defRPr sz="1600" b="1"/>
            </a:lvl5pPr>
            <a:lvl6pPr marL="2281297" indent="0">
              <a:buNone/>
              <a:defRPr sz="1600" b="1"/>
            </a:lvl6pPr>
            <a:lvl7pPr marL="2737535" indent="0">
              <a:buNone/>
              <a:defRPr sz="1600" b="1"/>
            </a:lvl7pPr>
            <a:lvl8pPr marL="3193815" indent="0">
              <a:buNone/>
              <a:defRPr sz="1600" b="1"/>
            </a:lvl8pPr>
            <a:lvl9pPr marL="36500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9" indent="0">
              <a:buNone/>
              <a:defRPr sz="2000" b="1"/>
            </a:lvl2pPr>
            <a:lvl3pPr marL="912524" indent="0">
              <a:buNone/>
              <a:defRPr sz="1800" b="1"/>
            </a:lvl3pPr>
            <a:lvl4pPr marL="1368787" indent="0">
              <a:buNone/>
              <a:defRPr sz="1600" b="1"/>
            </a:lvl4pPr>
            <a:lvl5pPr marL="1825058" indent="0">
              <a:buNone/>
              <a:defRPr sz="1600" b="1"/>
            </a:lvl5pPr>
            <a:lvl6pPr marL="2281297" indent="0">
              <a:buNone/>
              <a:defRPr sz="1600" b="1"/>
            </a:lvl6pPr>
            <a:lvl7pPr marL="2737535" indent="0">
              <a:buNone/>
              <a:defRPr sz="1600" b="1"/>
            </a:lvl7pPr>
            <a:lvl8pPr marL="3193815" indent="0">
              <a:buNone/>
              <a:defRPr sz="1600" b="1"/>
            </a:lvl8pPr>
            <a:lvl9pPr marL="36500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6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36" y="3305176"/>
            <a:ext cx="7772401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36" y="2180036"/>
            <a:ext cx="7772401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4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4" indent="0">
              <a:buNone/>
              <a:defRPr sz="2000" b="1"/>
            </a:lvl2pPr>
            <a:lvl3pPr marL="913152" indent="0">
              <a:buNone/>
              <a:defRPr sz="1800" b="1"/>
            </a:lvl3pPr>
            <a:lvl4pPr marL="1369720" indent="0">
              <a:buNone/>
              <a:defRPr sz="1600" b="1"/>
            </a:lvl4pPr>
            <a:lvl5pPr marL="1826303" indent="0">
              <a:buNone/>
              <a:defRPr sz="1600" b="1"/>
            </a:lvl5pPr>
            <a:lvl6pPr marL="2282858" indent="0">
              <a:buNone/>
              <a:defRPr sz="1600" b="1"/>
            </a:lvl6pPr>
            <a:lvl7pPr marL="2739413" indent="0">
              <a:buNone/>
              <a:defRPr sz="1600" b="1"/>
            </a:lvl7pPr>
            <a:lvl8pPr marL="3195995" indent="0">
              <a:buNone/>
              <a:defRPr sz="1600" b="1"/>
            </a:lvl8pPr>
            <a:lvl9pPr marL="365257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6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7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4" indent="0">
              <a:buNone/>
              <a:defRPr sz="2000" b="1"/>
            </a:lvl2pPr>
            <a:lvl3pPr marL="913152" indent="0">
              <a:buNone/>
              <a:defRPr sz="1800" b="1"/>
            </a:lvl3pPr>
            <a:lvl4pPr marL="1369720" indent="0">
              <a:buNone/>
              <a:defRPr sz="1600" b="1"/>
            </a:lvl4pPr>
            <a:lvl5pPr marL="1826303" indent="0">
              <a:buNone/>
              <a:defRPr sz="1600" b="1"/>
            </a:lvl5pPr>
            <a:lvl6pPr marL="2282858" indent="0">
              <a:buNone/>
              <a:defRPr sz="1600" b="1"/>
            </a:lvl6pPr>
            <a:lvl7pPr marL="2739413" indent="0">
              <a:buNone/>
              <a:defRPr sz="1600" b="1"/>
            </a:lvl7pPr>
            <a:lvl8pPr marL="3195995" indent="0">
              <a:buNone/>
              <a:defRPr sz="1600" b="1"/>
            </a:lvl8pPr>
            <a:lvl9pPr marL="365257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77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9" y="268206"/>
            <a:ext cx="1985056" cy="346222"/>
          </a:xfrm>
          <a:prstGeom prst="rect">
            <a:avLst/>
          </a:prstGeom>
          <a:noFill/>
        </p:spPr>
        <p:txBody>
          <a:bodyPr wrap="none" lIns="68513" tIns="34277" rIns="68513" bIns="34277" rtlCol="0">
            <a:spAutoFit/>
          </a:bodyPr>
          <a:lstStyle/>
          <a:p>
            <a:pPr defTabSz="913152">
              <a:defRPr/>
            </a:pPr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8462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16" indent="0" algn="ctr">
              <a:buNone/>
              <a:defRPr sz="1500"/>
            </a:lvl2pPr>
            <a:lvl3pPr marL="684860" indent="0" algn="ctr">
              <a:buNone/>
              <a:defRPr sz="1400"/>
            </a:lvl3pPr>
            <a:lvl4pPr marL="1027290" indent="0" algn="ctr">
              <a:buNone/>
              <a:defRPr sz="1200"/>
            </a:lvl4pPr>
            <a:lvl5pPr marL="1369720" indent="0" algn="ctr">
              <a:buNone/>
              <a:defRPr sz="1200"/>
            </a:lvl5pPr>
            <a:lvl6pPr marL="1712165" indent="0" algn="ctr">
              <a:buNone/>
              <a:defRPr sz="1200"/>
            </a:lvl6pPr>
            <a:lvl7pPr marL="2054581" indent="0" algn="ctr">
              <a:buNone/>
              <a:defRPr sz="1200"/>
            </a:lvl7pPr>
            <a:lvl8pPr marL="2396996" indent="0" algn="ctr">
              <a:buNone/>
              <a:defRPr sz="1200"/>
            </a:lvl8pPr>
            <a:lvl9pPr marL="273941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63" y="1868686"/>
            <a:ext cx="3942159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55" y="3287317"/>
            <a:ext cx="3940969" cy="370284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55" y="3657645"/>
            <a:ext cx="3940969" cy="370285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57" y="4027885"/>
            <a:ext cx="3942159" cy="27027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152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8/04/2024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152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152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84" y="1503800"/>
            <a:ext cx="3251597" cy="3536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84" y="1868093"/>
            <a:ext cx="3251597" cy="70365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5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07"/>
            <a:ext cx="2133600" cy="273845"/>
          </a:xfrm>
          <a:prstGeom prst="rect">
            <a:avLst/>
          </a:prstGeom>
        </p:spPr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307"/>
            <a:ext cx="2895600" cy="273845"/>
          </a:xfrm>
          <a:prstGeom prst="rect">
            <a:avLst/>
          </a:prstGeom>
        </p:spPr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43" y="4786666"/>
            <a:ext cx="410853" cy="273845"/>
          </a:xfrm>
          <a:prstGeom prst="rect">
            <a:avLst/>
          </a:prstGeom>
        </p:spPr>
        <p:txBody>
          <a:bodyPr/>
          <a:lstStyle/>
          <a:p>
            <a:pPr defTabSz="913152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3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79" y="1457329"/>
            <a:ext cx="7884319" cy="305871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16" indent="0" algn="ctr">
              <a:buNone/>
              <a:defRPr sz="1500"/>
            </a:lvl2pPr>
            <a:lvl3pPr marL="684860" indent="0" algn="ctr">
              <a:buNone/>
              <a:defRPr sz="1400"/>
            </a:lvl3pPr>
            <a:lvl4pPr marL="1027290" indent="0" algn="ctr">
              <a:buNone/>
              <a:defRPr sz="1200"/>
            </a:lvl4pPr>
            <a:lvl5pPr marL="1369720" indent="0" algn="ctr">
              <a:buNone/>
              <a:defRPr sz="1200"/>
            </a:lvl5pPr>
            <a:lvl6pPr marL="1712165" indent="0" algn="ctr">
              <a:buNone/>
              <a:defRPr sz="1200"/>
            </a:lvl6pPr>
            <a:lvl7pPr marL="2054581" indent="0" algn="ctr">
              <a:buNone/>
              <a:defRPr sz="1200"/>
            </a:lvl7pPr>
            <a:lvl8pPr marL="2396996" indent="0" algn="ctr">
              <a:buNone/>
              <a:defRPr sz="1200"/>
            </a:lvl8pPr>
            <a:lvl9pPr marL="273941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60" y="1546798"/>
            <a:ext cx="3251597" cy="3537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60" y="1911945"/>
            <a:ext cx="3251597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913152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8/04/2024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913152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/>
          <a:p>
            <a:pPr defTabSz="913152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5638800" y="1058305"/>
            <a:ext cx="2875360" cy="30001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5" tIns="34268" rIns="68495" bIns="34268" rtlCol="0" anchor="ctr"/>
          <a:lstStyle/>
          <a:p>
            <a:pPr algn="ctr" defTabSz="913152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8/04/2024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16" indent="0" algn="ctr">
              <a:buNone/>
              <a:defRPr sz="1500"/>
            </a:lvl2pPr>
            <a:lvl3pPr marL="684860" indent="0" algn="ctr">
              <a:buNone/>
              <a:defRPr sz="1400"/>
            </a:lvl3pPr>
            <a:lvl4pPr marL="1027290" indent="0" algn="ctr">
              <a:buNone/>
              <a:defRPr sz="1200"/>
            </a:lvl4pPr>
            <a:lvl5pPr marL="1369720" indent="0" algn="ctr">
              <a:buNone/>
              <a:defRPr sz="1200"/>
            </a:lvl5pPr>
            <a:lvl6pPr marL="1712165" indent="0" algn="ctr">
              <a:buNone/>
              <a:defRPr sz="1200"/>
            </a:lvl6pPr>
            <a:lvl7pPr marL="2054581" indent="0" algn="ctr">
              <a:buNone/>
              <a:defRPr sz="1200"/>
            </a:lvl7pPr>
            <a:lvl8pPr marL="2396996" indent="0" algn="ctr">
              <a:buNone/>
              <a:defRPr sz="1200"/>
            </a:lvl8pPr>
            <a:lvl9pPr marL="273941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4"/>
            <a:ext cx="3942159" cy="65850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898572" y="1058305"/>
            <a:ext cx="1559378" cy="3000182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694752" y="1326729"/>
            <a:ext cx="1669427" cy="35361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94752" y="1691042"/>
            <a:ext cx="1669427" cy="216658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629845" y="2727319"/>
            <a:ext cx="347162" cy="347162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152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629845" y="3362326"/>
            <a:ext cx="347162" cy="347162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152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628651" y="4017766"/>
            <a:ext cx="347162" cy="347162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82843" tIns="91422" rIns="182843" bIns="91422" anchor="ctr"/>
            <a:lstStyle/>
            <a:p>
              <a:pPr defTabSz="913152">
                <a:defRPr/>
              </a:pPr>
              <a:endParaRPr lang="en-US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212627" y="272732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212627" y="2954416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212627" y="336138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216846" y="4010294"/>
            <a:ext cx="1665165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212627" y="3584920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12627" y="4231555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23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09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8/04/2024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070879" y="1071570"/>
            <a:ext cx="3444478" cy="3444478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16" indent="0" algn="ctr">
              <a:buNone/>
              <a:defRPr sz="1500"/>
            </a:lvl2pPr>
            <a:lvl3pPr marL="684860" indent="0" algn="ctr">
              <a:buNone/>
              <a:defRPr sz="1400"/>
            </a:lvl3pPr>
            <a:lvl4pPr marL="1027290" indent="0" algn="ctr">
              <a:buNone/>
              <a:defRPr sz="1200"/>
            </a:lvl4pPr>
            <a:lvl5pPr marL="1369720" indent="0" algn="ctr">
              <a:buNone/>
              <a:defRPr sz="1200"/>
            </a:lvl5pPr>
            <a:lvl6pPr marL="1712165" indent="0" algn="ctr">
              <a:buNone/>
              <a:defRPr sz="1200"/>
            </a:lvl6pPr>
            <a:lvl7pPr marL="2054581" indent="0" algn="ctr">
              <a:buNone/>
              <a:defRPr sz="1200"/>
            </a:lvl7pPr>
            <a:lvl8pPr marL="2396996" indent="0" algn="ctr">
              <a:buNone/>
              <a:defRPr sz="1200"/>
            </a:lvl8pPr>
            <a:lvl9pPr marL="273941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9"/>
            <a:ext cx="3942159" cy="70310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711562" y="2774290"/>
            <a:ext cx="439340" cy="439340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152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152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2671543" y="2783209"/>
            <a:ext cx="439340" cy="439340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152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152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711562" y="3724453"/>
            <a:ext cx="439340" cy="439340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152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152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2671543" y="3733372"/>
            <a:ext cx="439340" cy="439340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152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152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56853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486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56853" y="3742660"/>
            <a:ext cx="1158083" cy="636326"/>
          </a:xfrm>
        </p:spPr>
        <p:txBody>
          <a:bodyPr>
            <a:normAutofit/>
          </a:bodyPr>
          <a:lstStyle>
            <a:lvl1pPr marL="0" marR="0" indent="0" algn="l" defTabSz="68486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3240348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486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3232260" y="3733372"/>
            <a:ext cx="1158083" cy="636326"/>
          </a:xfrm>
        </p:spPr>
        <p:txBody>
          <a:bodyPr>
            <a:normAutofit/>
          </a:bodyPr>
          <a:lstStyle>
            <a:lvl1pPr marL="0" marR="0" indent="0" algn="l" defTabSz="68486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42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1" tIns="34277" rIns="68511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4" y="1369219"/>
            <a:ext cx="3886200" cy="3263504"/>
          </a:xfrm>
          <a:prstGeom prst="rect">
            <a:avLst/>
          </a:prstGeom>
        </p:spPr>
        <p:txBody>
          <a:bodyPr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2024/4/8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11" tIns="34277" rIns="68511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  <a:prstGeom prst="rect">
            <a:avLst/>
          </a:prstGeom>
        </p:spPr>
        <p:txBody>
          <a:bodyPr lIns="68511" tIns="34277" rIns="68511" bIns="34277" anchor="b"/>
          <a:lstStyle>
            <a:lvl1pPr marL="0" indent="0">
              <a:buNone/>
              <a:defRPr sz="1800" b="1"/>
            </a:lvl1pPr>
            <a:lvl2pPr marL="342518" indent="0">
              <a:buNone/>
              <a:defRPr sz="1500" b="1"/>
            </a:lvl2pPr>
            <a:lvl3pPr marL="685066" indent="0">
              <a:buNone/>
              <a:defRPr sz="1400" b="1"/>
            </a:lvl3pPr>
            <a:lvl4pPr marL="1027598" indent="0">
              <a:buNone/>
              <a:defRPr sz="1200" b="1"/>
            </a:lvl4pPr>
            <a:lvl5pPr marL="1370133" indent="0">
              <a:buNone/>
              <a:defRPr sz="1200" b="1"/>
            </a:lvl5pPr>
            <a:lvl6pPr marL="1712678" indent="0">
              <a:buNone/>
              <a:defRPr sz="1200" b="1"/>
            </a:lvl6pPr>
            <a:lvl7pPr marL="2055197" indent="0">
              <a:buNone/>
              <a:defRPr sz="1200" b="1"/>
            </a:lvl7pPr>
            <a:lvl8pPr marL="2397717" indent="0">
              <a:buNone/>
              <a:defRPr sz="1200" b="1"/>
            </a:lvl8pPr>
            <a:lvl9pPr marL="27402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12"/>
            <a:ext cx="3868340" cy="2763441"/>
          </a:xfrm>
          <a:prstGeom prst="rect">
            <a:avLst/>
          </a:prstGeom>
        </p:spPr>
        <p:txBody>
          <a:bodyPr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68511" tIns="34277" rIns="68511" bIns="34277" anchor="b"/>
          <a:lstStyle>
            <a:lvl1pPr marL="0" indent="0">
              <a:buNone/>
              <a:defRPr sz="1800" b="1"/>
            </a:lvl1pPr>
            <a:lvl2pPr marL="342518" indent="0">
              <a:buNone/>
              <a:defRPr sz="1500" b="1"/>
            </a:lvl2pPr>
            <a:lvl3pPr marL="685066" indent="0">
              <a:buNone/>
              <a:defRPr sz="1400" b="1"/>
            </a:lvl3pPr>
            <a:lvl4pPr marL="1027598" indent="0">
              <a:buNone/>
              <a:defRPr sz="1200" b="1"/>
            </a:lvl4pPr>
            <a:lvl5pPr marL="1370133" indent="0">
              <a:buNone/>
              <a:defRPr sz="1200" b="1"/>
            </a:lvl5pPr>
            <a:lvl6pPr marL="1712678" indent="0">
              <a:buNone/>
              <a:defRPr sz="1200" b="1"/>
            </a:lvl6pPr>
            <a:lvl7pPr marL="2055197" indent="0">
              <a:buNone/>
              <a:defRPr sz="1200" b="1"/>
            </a:lvl7pPr>
            <a:lvl8pPr marL="2397717" indent="0">
              <a:buNone/>
              <a:defRPr sz="1200" b="1"/>
            </a:lvl8pPr>
            <a:lvl9pPr marL="27402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12"/>
            <a:ext cx="3887391" cy="2763441"/>
          </a:xfrm>
          <a:prstGeom prst="rect">
            <a:avLst/>
          </a:prstGeom>
        </p:spPr>
        <p:txBody>
          <a:bodyPr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2024/4/8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1" tIns="34277" rIns="68511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2024/4/8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2024/4/8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1" tIns="34277" rIns="68511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13"/>
            <a:ext cx="4629150" cy="3655219"/>
          </a:xfrm>
          <a:prstGeom prst="rect">
            <a:avLst/>
          </a:prstGeom>
        </p:spPr>
        <p:txBody>
          <a:bodyPr lIns="68511" tIns="34277" rIns="68511" bIns="34277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1" tIns="34277" rIns="68511" bIns="34277"/>
          <a:lstStyle>
            <a:lvl1pPr marL="0" indent="0">
              <a:buNone/>
              <a:defRPr sz="1200"/>
            </a:lvl1pPr>
            <a:lvl2pPr marL="342518" indent="0">
              <a:buNone/>
              <a:defRPr sz="1100"/>
            </a:lvl2pPr>
            <a:lvl3pPr marL="685066" indent="0">
              <a:buNone/>
              <a:defRPr sz="900"/>
            </a:lvl3pPr>
            <a:lvl4pPr marL="1027598" indent="0">
              <a:buNone/>
              <a:defRPr sz="800"/>
            </a:lvl4pPr>
            <a:lvl5pPr marL="1370133" indent="0">
              <a:buNone/>
              <a:defRPr sz="800"/>
            </a:lvl5pPr>
            <a:lvl6pPr marL="1712678" indent="0">
              <a:buNone/>
              <a:defRPr sz="800"/>
            </a:lvl6pPr>
            <a:lvl7pPr marL="2055197" indent="0">
              <a:buNone/>
              <a:defRPr sz="800"/>
            </a:lvl7pPr>
            <a:lvl8pPr marL="2397717" indent="0">
              <a:buNone/>
              <a:defRPr sz="800"/>
            </a:lvl8pPr>
            <a:lvl9pPr marL="274023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2024/4/8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1" tIns="34277" rIns="68511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13"/>
            <a:ext cx="4629150" cy="3655219"/>
          </a:xfrm>
          <a:prstGeom prst="rect">
            <a:avLst/>
          </a:prstGeom>
        </p:spPr>
        <p:txBody>
          <a:bodyPr lIns="68511" tIns="34277" rIns="68511" bIns="34277"/>
          <a:lstStyle>
            <a:lvl1pPr marL="0" indent="0">
              <a:buNone/>
              <a:defRPr sz="2400"/>
            </a:lvl1pPr>
            <a:lvl2pPr marL="342518" indent="0">
              <a:buNone/>
              <a:defRPr sz="2100"/>
            </a:lvl2pPr>
            <a:lvl3pPr marL="685066" indent="0">
              <a:buNone/>
              <a:defRPr sz="1800"/>
            </a:lvl3pPr>
            <a:lvl4pPr marL="1027598" indent="0">
              <a:buNone/>
              <a:defRPr sz="1500"/>
            </a:lvl4pPr>
            <a:lvl5pPr marL="1370133" indent="0">
              <a:buNone/>
              <a:defRPr sz="1500"/>
            </a:lvl5pPr>
            <a:lvl6pPr marL="1712678" indent="0">
              <a:buNone/>
              <a:defRPr sz="1500"/>
            </a:lvl6pPr>
            <a:lvl7pPr marL="2055197" indent="0">
              <a:buNone/>
              <a:defRPr sz="1500"/>
            </a:lvl7pPr>
            <a:lvl8pPr marL="2397717" indent="0">
              <a:buNone/>
              <a:defRPr sz="1500"/>
            </a:lvl8pPr>
            <a:lvl9pPr marL="27402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1" tIns="34277" rIns="68511" bIns="34277"/>
          <a:lstStyle>
            <a:lvl1pPr marL="0" indent="0">
              <a:buNone/>
              <a:defRPr sz="1200"/>
            </a:lvl1pPr>
            <a:lvl2pPr marL="342518" indent="0">
              <a:buNone/>
              <a:defRPr sz="1100"/>
            </a:lvl2pPr>
            <a:lvl3pPr marL="685066" indent="0">
              <a:buNone/>
              <a:defRPr sz="900"/>
            </a:lvl3pPr>
            <a:lvl4pPr marL="1027598" indent="0">
              <a:buNone/>
              <a:defRPr sz="800"/>
            </a:lvl4pPr>
            <a:lvl5pPr marL="1370133" indent="0">
              <a:buNone/>
              <a:defRPr sz="800"/>
            </a:lvl5pPr>
            <a:lvl6pPr marL="1712678" indent="0">
              <a:buNone/>
              <a:defRPr sz="800"/>
            </a:lvl6pPr>
            <a:lvl7pPr marL="2055197" indent="0">
              <a:buNone/>
              <a:defRPr sz="800"/>
            </a:lvl7pPr>
            <a:lvl8pPr marL="2397717" indent="0">
              <a:buNone/>
              <a:defRPr sz="800"/>
            </a:lvl8pPr>
            <a:lvl9pPr marL="274023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2024/4/8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88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1" tIns="34277" rIns="68511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2024/4/8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84"/>
            <a:ext cx="1971675" cy="4358879"/>
          </a:xfrm>
          <a:prstGeom prst="rect">
            <a:avLst/>
          </a:prstGeom>
        </p:spPr>
        <p:txBody>
          <a:bodyPr vert="eaVert" lIns="68511" tIns="34277" rIns="68511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9" y="273884"/>
            <a:ext cx="5800725" cy="4358879"/>
          </a:xfrm>
          <a:prstGeom prst="rect">
            <a:avLst/>
          </a:prstGeom>
        </p:spPr>
        <p:txBody>
          <a:bodyPr vert="eaVert"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2024/4/8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  <a:prstGeom prst="rect">
            <a:avLst/>
          </a:prstGeom>
        </p:spPr>
        <p:txBody>
          <a:bodyPr lIns="68511" tIns="34277" rIns="68511" bIns="34277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38" y="2701528"/>
            <a:ext cx="6858001" cy="1241822"/>
          </a:xfrm>
          <a:prstGeom prst="rect">
            <a:avLst/>
          </a:prstGeom>
        </p:spPr>
        <p:txBody>
          <a:bodyPr lIns="68511" tIns="34277" rIns="68511" bIns="34277"/>
          <a:lstStyle>
            <a:lvl1pPr marL="0" indent="0" algn="ctr">
              <a:buNone/>
              <a:defRPr sz="1800"/>
            </a:lvl1pPr>
            <a:lvl2pPr marL="342518" indent="0" algn="ctr">
              <a:buNone/>
              <a:defRPr sz="1500"/>
            </a:lvl2pPr>
            <a:lvl3pPr marL="685066" indent="0" algn="ctr">
              <a:buNone/>
              <a:defRPr sz="1400"/>
            </a:lvl3pPr>
            <a:lvl4pPr marL="1027598" indent="0" algn="ctr">
              <a:buNone/>
              <a:defRPr sz="1200"/>
            </a:lvl4pPr>
            <a:lvl5pPr marL="1370133" indent="0" algn="ctr">
              <a:buNone/>
              <a:defRPr sz="1200"/>
            </a:lvl5pPr>
            <a:lvl6pPr marL="1712678" indent="0" algn="ctr">
              <a:buNone/>
              <a:defRPr sz="1200"/>
            </a:lvl6pPr>
            <a:lvl7pPr marL="2055197" indent="0" algn="ctr">
              <a:buNone/>
              <a:defRPr sz="1200"/>
            </a:lvl7pPr>
            <a:lvl8pPr marL="2397717" indent="0" algn="ctr">
              <a:buNone/>
              <a:defRPr sz="1200"/>
            </a:lvl8pPr>
            <a:lvl9pPr marL="27402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2024/4/8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3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6" y="-8946"/>
            <a:ext cx="9131368" cy="5209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90" y="443848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73" y="884721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601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10" y="289832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8" y="773937"/>
            <a:ext cx="304026" cy="217840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618" y="-76686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42" y="107602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479" y="827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532" y="108214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01" y="14400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8" y="3885103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4" y="4204842"/>
            <a:ext cx="9273192" cy="101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543" y="340543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5" y="0"/>
            <a:ext cx="9150838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38" y="-183662"/>
            <a:ext cx="512655" cy="3673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154" y="214707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58" y="523875"/>
            <a:ext cx="385738" cy="27638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756" y="86563"/>
            <a:ext cx="473501" cy="33927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09" y="-107793"/>
            <a:ext cx="385738" cy="27638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006" y="-186722"/>
            <a:ext cx="899608" cy="64458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1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144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42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5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1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239" indent="0">
              <a:buNone/>
              <a:defRPr sz="1200"/>
            </a:lvl2pPr>
            <a:lvl3pPr marL="912524" indent="0">
              <a:buNone/>
              <a:defRPr sz="1000"/>
            </a:lvl3pPr>
            <a:lvl4pPr marL="1368787" indent="0">
              <a:buNone/>
              <a:defRPr sz="900"/>
            </a:lvl4pPr>
            <a:lvl5pPr marL="1825058" indent="0">
              <a:buNone/>
              <a:defRPr sz="900"/>
            </a:lvl5pPr>
            <a:lvl6pPr marL="2281297" indent="0">
              <a:buNone/>
              <a:defRPr sz="900"/>
            </a:lvl6pPr>
            <a:lvl7pPr marL="2737535" indent="0">
              <a:buNone/>
              <a:defRPr sz="900"/>
            </a:lvl7pPr>
            <a:lvl8pPr marL="3193815" indent="0">
              <a:buNone/>
              <a:defRPr sz="900"/>
            </a:lvl8pPr>
            <a:lvl9pPr marL="36500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7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951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218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134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767" indent="0">
              <a:buNone/>
              <a:defRPr sz="900"/>
            </a:lvl2pPr>
            <a:lvl3pPr marL="685545" indent="0">
              <a:buNone/>
              <a:defRPr sz="800"/>
            </a:lvl3pPr>
            <a:lvl4pPr marL="1028318" indent="0">
              <a:buNone/>
              <a:defRPr sz="700"/>
            </a:lvl4pPr>
            <a:lvl5pPr marL="1371090" indent="0">
              <a:buNone/>
              <a:defRPr sz="700"/>
            </a:lvl5pPr>
            <a:lvl6pPr marL="1713869" indent="0">
              <a:buNone/>
              <a:defRPr sz="700"/>
            </a:lvl6pPr>
            <a:lvl7pPr marL="2056634" indent="0">
              <a:buNone/>
              <a:defRPr sz="700"/>
            </a:lvl7pPr>
            <a:lvl8pPr marL="2399400" indent="0">
              <a:buNone/>
              <a:defRPr sz="700"/>
            </a:lvl8pPr>
            <a:lvl9pPr marL="274216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878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767" indent="0">
              <a:buNone/>
              <a:defRPr sz="900"/>
            </a:lvl2pPr>
            <a:lvl3pPr marL="685545" indent="0">
              <a:buNone/>
              <a:defRPr sz="800"/>
            </a:lvl3pPr>
            <a:lvl4pPr marL="1028318" indent="0">
              <a:buNone/>
              <a:defRPr sz="700"/>
            </a:lvl4pPr>
            <a:lvl5pPr marL="1371090" indent="0">
              <a:buNone/>
              <a:defRPr sz="700"/>
            </a:lvl5pPr>
            <a:lvl6pPr marL="1713869" indent="0">
              <a:buNone/>
              <a:defRPr sz="700"/>
            </a:lvl6pPr>
            <a:lvl7pPr marL="2056634" indent="0">
              <a:buNone/>
              <a:defRPr sz="700"/>
            </a:lvl7pPr>
            <a:lvl8pPr marL="2399400" indent="0">
              <a:buNone/>
              <a:defRPr sz="700"/>
            </a:lvl8pPr>
            <a:lvl9pPr marL="274216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935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397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508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04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162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9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239" indent="0">
              <a:buNone/>
              <a:defRPr sz="2800"/>
            </a:lvl2pPr>
            <a:lvl3pPr marL="912524" indent="0">
              <a:buNone/>
              <a:defRPr sz="2400"/>
            </a:lvl3pPr>
            <a:lvl4pPr marL="1368787" indent="0">
              <a:buNone/>
              <a:defRPr sz="2000"/>
            </a:lvl4pPr>
            <a:lvl5pPr marL="1825058" indent="0">
              <a:buNone/>
              <a:defRPr sz="2000"/>
            </a:lvl5pPr>
            <a:lvl6pPr marL="2281297" indent="0">
              <a:buNone/>
              <a:defRPr sz="2000"/>
            </a:lvl6pPr>
            <a:lvl7pPr marL="2737535" indent="0">
              <a:buNone/>
              <a:defRPr sz="2000"/>
            </a:lvl7pPr>
            <a:lvl8pPr marL="3193815" indent="0">
              <a:buNone/>
              <a:defRPr sz="2000"/>
            </a:lvl8pPr>
            <a:lvl9pPr marL="36500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6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239" indent="0">
              <a:buNone/>
              <a:defRPr sz="1200"/>
            </a:lvl2pPr>
            <a:lvl3pPr marL="912524" indent="0">
              <a:buNone/>
              <a:defRPr sz="1000"/>
            </a:lvl3pPr>
            <a:lvl4pPr marL="1368787" indent="0">
              <a:buNone/>
              <a:defRPr sz="900"/>
            </a:lvl4pPr>
            <a:lvl5pPr marL="1825058" indent="0">
              <a:buNone/>
              <a:defRPr sz="900"/>
            </a:lvl5pPr>
            <a:lvl6pPr marL="2281297" indent="0">
              <a:buNone/>
              <a:defRPr sz="900"/>
            </a:lvl6pPr>
            <a:lvl7pPr marL="2737535" indent="0">
              <a:buNone/>
              <a:defRPr sz="900"/>
            </a:lvl7pPr>
            <a:lvl8pPr marL="3193815" indent="0">
              <a:buNone/>
              <a:defRPr sz="900"/>
            </a:lvl8pPr>
            <a:lvl9pPr marL="36500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35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743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879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447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793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348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628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17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3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80"/>
            <a:ext cx="8229600" cy="857250"/>
          </a:xfrm>
          <a:prstGeom prst="rect">
            <a:avLst/>
          </a:prstGeom>
        </p:spPr>
        <p:txBody>
          <a:bodyPr vert="horz" lIns="91261" tIns="45631" rIns="91261" bIns="456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91261" tIns="45631" rIns="91261" bIns="456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261" tIns="45631" rIns="91261" bIns="4563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AD2B-51FA-41B3-889A-F34C5335B87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261" tIns="45631" rIns="91261" bIns="4563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261" tIns="45631" rIns="91261" bIns="4563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5" r:id="rId12"/>
    <p:sldLayoutId id="2147483661" r:id="rId13"/>
    <p:sldLayoutId id="2147483662" r:id="rId14"/>
  </p:sldLayoutIdLst>
  <p:txStyles>
    <p:titleStyle>
      <a:lvl1pPr algn="ctr" defTabSz="912524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85" indent="-342185" algn="l" defTabSz="91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43" indent="-285169" algn="l" defTabSz="912524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649" indent="-228122" algn="l" defTabSz="9125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05" indent="-228122" algn="l" defTabSz="9125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78" indent="-228122" algn="l" defTabSz="9125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416" indent="-228122" algn="l" defTabSz="9125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688" indent="-228122" algn="l" defTabSz="9125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46" indent="-228122" algn="l" defTabSz="9125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01" indent="-228122" algn="l" defTabSz="9125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9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4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87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8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97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35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15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082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38" y="205981"/>
            <a:ext cx="8229601" cy="857250"/>
          </a:xfrm>
          <a:prstGeom prst="rect">
            <a:avLst/>
          </a:prstGeom>
        </p:spPr>
        <p:txBody>
          <a:bodyPr vert="horz" lIns="72528" tIns="36253" rIns="72528" bIns="3625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8" y="1200155"/>
            <a:ext cx="8229601" cy="3394472"/>
          </a:xfrm>
          <a:prstGeom prst="rect">
            <a:avLst/>
          </a:prstGeom>
        </p:spPr>
        <p:txBody>
          <a:bodyPr vert="horz" lIns="72528" tIns="36253" rIns="72528" bIns="362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29" y="4767267"/>
            <a:ext cx="2133601" cy="273844"/>
          </a:xfrm>
          <a:prstGeom prst="rect">
            <a:avLst/>
          </a:prstGeom>
        </p:spPr>
        <p:txBody>
          <a:bodyPr vert="horz" lIns="72528" tIns="36253" rIns="72528" bIns="3625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1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166"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8" y="4767267"/>
            <a:ext cx="2895601" cy="273844"/>
          </a:xfrm>
          <a:prstGeom prst="rect">
            <a:avLst/>
          </a:prstGeom>
        </p:spPr>
        <p:txBody>
          <a:bodyPr vert="horz" lIns="72528" tIns="36253" rIns="72528" bIns="3625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1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60" y="4767267"/>
            <a:ext cx="2133601" cy="273844"/>
          </a:xfrm>
          <a:prstGeom prst="rect">
            <a:avLst/>
          </a:prstGeom>
        </p:spPr>
        <p:txBody>
          <a:bodyPr vert="horz" lIns="72528" tIns="36253" rIns="72528" bIns="3625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1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1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7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69478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52" indent="-363552" algn="l" defTabSz="96947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7698" indent="-302959" algn="l" defTabSz="969478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846" indent="-242370" algn="l" defTabSz="96947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6583" indent="-242370" algn="l" defTabSz="96947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1323" indent="-242370" algn="l" defTabSz="969478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6060" indent="-242370" algn="l" defTabSz="9694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0791" indent="-242370" algn="l" defTabSz="9694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499" indent="-242370" algn="l" defTabSz="9694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0238" indent="-242370" algn="l" defTabSz="9694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4739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9478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4213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953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693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8427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152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868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59" tIns="34259" rIns="68459" bIns="3425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59" tIns="34259" rIns="68459" bIns="3425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59" tIns="34259" rIns="68459" bIns="3425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15"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515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59" tIns="34259" rIns="68459" bIns="3425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1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59" tIns="34259" rIns="68459" bIns="3425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15"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51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8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45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37" indent="-171137" algn="l" defTabSz="6845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10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50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90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136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407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663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920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192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45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15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73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29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01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544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785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024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9383" tIns="34718" rIns="69383" bIns="34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383" tIns="34718" rIns="69383" bIns="34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9383" tIns="34718" rIns="69383" bIns="34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52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520"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9383" tIns="34718" rIns="69383" bIns="34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9383" tIns="34718" rIns="69383" bIns="34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52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472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9" indent="-171189" algn="l" defTabSz="6847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69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16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62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613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990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352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15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095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50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27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91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53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32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180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528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873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68513" tIns="34277" rIns="68513" bIns="3427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200154"/>
            <a:ext cx="8229600" cy="3394472"/>
          </a:xfrm>
          <a:prstGeom prst="rect">
            <a:avLst/>
          </a:prstGeom>
        </p:spPr>
        <p:txBody>
          <a:bodyPr vert="horz" lIns="68513" tIns="34277" rIns="68513" bIns="3427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13" tIns="34277" rIns="68513" bIns="3427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68513" tIns="34277" rIns="68513" bIns="3427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13" tIns="34277" rIns="68513" bIns="3427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315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16" indent="-342416" algn="l" defTabSz="91315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41" indent="-285361" algn="l" defTabSz="91315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29" indent="-228278" algn="l" defTabSz="91315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98" indent="-228278" algn="l" defTabSz="91315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81" indent="-228278" algn="l" defTabSz="91315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137" indent="-228278" algn="l" defTabSz="913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18" indent="-228278" algn="l" defTabSz="913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288" indent="-228278" algn="l" defTabSz="913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856" indent="-228278" algn="l" defTabSz="913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4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52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20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03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58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13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95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78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12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50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74" indent="-171274" algn="l" defTabSz="6850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21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40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58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378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924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456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990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538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18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66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598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33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678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197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717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235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05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68516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46" indent="-256946" algn="l" defTabSz="68516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694" indent="-214123" algn="l" defTabSz="68516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66" indent="-171298" algn="l" defTabSz="6851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38" indent="-171298" algn="l" defTabSz="68516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612" indent="-171298" algn="l" defTabSz="68516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206" indent="-171298" algn="l" defTabSz="68516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789" indent="-171298" algn="l" defTabSz="68516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374" indent="-171298" algn="l" defTabSz="68516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970" indent="-171298" algn="l" defTabSz="68516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72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68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51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37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30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03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077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649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68554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84" indent="-257084" algn="l" defTabSz="685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03" indent="-214238" algn="l" defTabSz="68554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0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6.xml"/><Relationship Id="rId7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7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8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9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10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9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10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image" Target="../media/image21.GIF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image" Target="../media/image21.GIF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image" Target="../media/image21.GIF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9" y="-19732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30" y="856112"/>
            <a:ext cx="5722470" cy="4193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32442"/>
            <a:ext cx="2091102" cy="1634424"/>
          </a:xfrm>
          <a:prstGeom prst="rect">
            <a:avLst/>
          </a:prstGeom>
        </p:spPr>
      </p:pic>
      <p:sp>
        <p:nvSpPr>
          <p:cNvPr id="7" name="TextBox 63"/>
          <p:cNvSpPr txBox="1"/>
          <p:nvPr/>
        </p:nvSpPr>
        <p:spPr>
          <a:xfrm rot="21173875">
            <a:off x="2569203" y="1861002"/>
            <a:ext cx="5879734" cy="1935619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Chủ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đề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:</a:t>
            </a:r>
          </a:p>
          <a:p>
            <a:pPr algn="ctr"/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số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đến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100</a:t>
            </a:r>
          </a:p>
          <a:p>
            <a:endParaRPr lang="en-US" sz="4050" dirty="0"/>
          </a:p>
        </p:txBody>
      </p:sp>
      <p:sp>
        <p:nvSpPr>
          <p:cNvPr id="8" name="TextBox 64"/>
          <p:cNvSpPr txBox="1"/>
          <p:nvPr/>
        </p:nvSpPr>
        <p:spPr>
          <a:xfrm>
            <a:off x="3547904" y="3573840"/>
            <a:ext cx="4876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8">
              <a:defRPr/>
            </a:pPr>
            <a:r>
              <a:rPr lang="en-US" sz="4000" b="1" kern="0" dirty="0" err="1">
                <a:solidFill>
                  <a:srgbClr val="FFFF00"/>
                </a:solidFill>
                <a:latin typeface="UTM Avo" pitchFamily="18" charset="0"/>
              </a:rPr>
              <a:t>Các</a:t>
            </a:r>
            <a:r>
              <a:rPr lang="en-US" sz="4000" b="1" kern="0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UTM Avo" pitchFamily="18" charset="0"/>
              </a:rPr>
              <a:t>số</a:t>
            </a:r>
            <a:r>
              <a:rPr lang="en-US" sz="4000" b="1" kern="0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UTM Avo" pitchFamily="18" charset="0"/>
              </a:rPr>
              <a:t>đến</a:t>
            </a:r>
            <a:r>
              <a:rPr lang="en-US" sz="4000" b="1" kern="0" dirty="0">
                <a:solidFill>
                  <a:srgbClr val="FFFF00"/>
                </a:solidFill>
                <a:latin typeface="UTM Avo" pitchFamily="18" charset="0"/>
              </a:rPr>
              <a:t> 40</a:t>
            </a:r>
          </a:p>
          <a:p>
            <a:pPr algn="ctr" defTabSz="914218">
              <a:defRPr/>
            </a:pPr>
            <a:r>
              <a:rPr lang="en-US" sz="4000" b="1" kern="0" dirty="0" err="1">
                <a:solidFill>
                  <a:srgbClr val="FFFF00"/>
                </a:solidFill>
                <a:latin typeface="UTM Avo" pitchFamily="18" charset="0"/>
              </a:rPr>
              <a:t>Tiết</a:t>
            </a:r>
            <a:r>
              <a:rPr lang="en-US" sz="4000" b="1" kern="0" dirty="0">
                <a:solidFill>
                  <a:srgbClr val="FFFF00"/>
                </a:solidFill>
                <a:latin typeface="UTM Avo" pitchFamily="18" charset="0"/>
              </a:rPr>
              <a:t> 2</a:t>
            </a:r>
            <a:endParaRPr lang="vi-VN" sz="4000" b="1" kern="0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467">
            <a:off x="629693" y="2416224"/>
            <a:ext cx="1890529" cy="260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65"/>
          <p:cNvSpPr txBox="1"/>
          <p:nvPr/>
        </p:nvSpPr>
        <p:spPr>
          <a:xfrm>
            <a:off x="3696238" y="2952750"/>
            <a:ext cx="2018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FFFF00"/>
                </a:solidFill>
              </a:rPr>
              <a:t>Tuần</a:t>
            </a:r>
            <a:r>
              <a:rPr lang="en-US" sz="3200" b="1" dirty="0">
                <a:solidFill>
                  <a:srgbClr val="FFFF00"/>
                </a:solidFill>
              </a:rPr>
              <a:t>  24</a:t>
            </a:r>
            <a:endParaRPr lang="vi-VN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54310" r="78992" b="40669"/>
          <a:stretch/>
        </p:blipFill>
        <p:spPr>
          <a:xfrm>
            <a:off x="0" y="-21002"/>
            <a:ext cx="1426866" cy="684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60366" r="10286" b="7790"/>
          <a:stretch/>
        </p:blipFill>
        <p:spPr>
          <a:xfrm>
            <a:off x="228600" y="593829"/>
            <a:ext cx="8915400" cy="45496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00400" y="10477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29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343400" y="1047959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30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705600" y="10477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32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124200" y="18859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11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67200" y="18859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12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53200" y="1870249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14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57754" y="27241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50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67200" y="27241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70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10200" y="27241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80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18031" y="27241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90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9600" y="3486150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20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05600" y="3493058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30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8600" y="3493058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35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9600" y="4410730"/>
            <a:ext cx="762000" cy="523220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37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38800" y="4400551"/>
            <a:ext cx="762000" cy="523220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36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4800" y="4410730"/>
            <a:ext cx="762000" cy="523220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34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303960" y="-54583"/>
            <a:ext cx="873060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333" y="2681197"/>
            <a:ext cx="4117367" cy="924604"/>
          </a:xfrm>
          <a:prstGeom prst="rect">
            <a:avLst/>
          </a:prstGeom>
          <a:noFill/>
        </p:spPr>
        <p:txBody>
          <a:bodyPr wrap="square" lIns="92701" tIns="46351" rIns="92701" bIns="46351">
            <a:spAutoFit/>
          </a:bodyPr>
          <a:lstStyle/>
          <a:p>
            <a:pPr algn="ctr" defTabSz="969378">
              <a:defRPr/>
            </a:pPr>
            <a:r>
              <a:rPr lang="en-US" sz="54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54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14" y="800100"/>
            <a:ext cx="464614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1343" y="2701700"/>
            <a:ext cx="2590800" cy="761745"/>
          </a:xfrm>
          <a:prstGeom prst="rect">
            <a:avLst/>
          </a:prstGeom>
        </p:spPr>
        <p:txBody>
          <a:bodyPr wrap="square" lIns="68553" tIns="34289" rIns="68553" bIns="34289">
            <a:spAutoFit/>
          </a:bodyPr>
          <a:lstStyle/>
          <a:p>
            <a:pPr defTabSz="685494"/>
            <a:r>
              <a:rPr lang="en-US" sz="45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5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078475" y="2215049"/>
            <a:ext cx="569741" cy="47484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68541" tIns="34289" rIns="68541" bIns="34289" rtlCol="0" anchor="ctr"/>
          <a:lstStyle/>
          <a:p>
            <a:pPr algn="ctr" defTabSz="685358">
              <a:defRPr/>
            </a:pPr>
            <a:r>
              <a:rPr lang="en-US" sz="4100" kern="0">
                <a:solidFill>
                  <a:prstClr val="white"/>
                </a:solidFill>
                <a:latin typeface="VNI-Avo" pitchFamily="2" charset="0"/>
              </a:rPr>
              <a:t>3</a:t>
            </a:r>
            <a:endParaRPr lang="en-US" sz="4100" kern="0" dirty="0">
              <a:solidFill>
                <a:prstClr val="white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30 + 6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8695" y="2326570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36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35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36 - 6=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4386" y="2309092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30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27 - 7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8695" y="2326570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20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9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30 + 9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8695" y="2326570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39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9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16 + 3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8695" y="2326570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19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44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80 – 50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2943" y="2326570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30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76205" y="5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390" tIns="45713" rIns="91390" bIns="45713" rtlCol="0" anchor="ctr"/>
          <a:lstStyle/>
          <a:p>
            <a:pPr algn="ctr" defTabSz="913833">
              <a:defRPr/>
            </a:pPr>
            <a:r>
              <a:rPr lang="en-US" sz="4400" b="1" kern="0">
                <a:solidFill>
                  <a:prstClr val="white"/>
                </a:solidFill>
                <a:latin typeface="VNI-Avo" pitchFamily="2" charset="0"/>
              </a:rPr>
              <a:t>4</a:t>
            </a:r>
            <a:endParaRPr lang="en-US" sz="44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1609" y="32"/>
            <a:ext cx="3990109" cy="646327"/>
          </a:xfrm>
          <a:prstGeom prst="rect">
            <a:avLst/>
          </a:prstGeom>
          <a:noFill/>
        </p:spPr>
        <p:txBody>
          <a:bodyPr wrap="square" lIns="91400" tIns="45713" rIns="91400" bIns="45713" rtlCol="0">
            <a:spAutoFit/>
          </a:bodyPr>
          <a:lstStyle/>
          <a:p>
            <a:pPr defTabSz="913766"/>
            <a:r>
              <a:rPr lang="en-US" sz="36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3600" b="1" kern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9927" r="9206" b="37680"/>
          <a:stretch/>
        </p:blipFill>
        <p:spPr>
          <a:xfrm>
            <a:off x="1143000" y="612401"/>
            <a:ext cx="6705600" cy="4449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4200" y="4324350"/>
            <a:ext cx="5334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spcCol="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36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8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2473314" y="3096585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50093" y="3234169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072332" y="-365433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7515511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36457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598" y="2149231"/>
            <a:ext cx="4442453" cy="1084886"/>
          </a:xfrm>
          <a:prstGeom prst="rect">
            <a:avLst/>
          </a:prstGeom>
          <a:noFill/>
        </p:spPr>
        <p:txBody>
          <a:bodyPr wrap="none" lIns="68510" tIns="34277" rIns="68510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049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9" y="193053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76205" y="5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390" tIns="45713" rIns="91390" bIns="45713" rtlCol="0" anchor="ctr"/>
          <a:lstStyle/>
          <a:p>
            <a:pPr algn="ctr" defTabSz="913833">
              <a:defRPr/>
            </a:pPr>
            <a:r>
              <a:rPr lang="en-US" sz="4400" b="1" kern="0">
                <a:solidFill>
                  <a:prstClr val="white"/>
                </a:solidFill>
                <a:latin typeface="VNI-Avo" pitchFamily="2" charset="0"/>
              </a:rPr>
              <a:t>4</a:t>
            </a:r>
            <a:endParaRPr lang="en-US" sz="44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1609" y="32"/>
            <a:ext cx="3990109" cy="646327"/>
          </a:xfrm>
          <a:prstGeom prst="rect">
            <a:avLst/>
          </a:prstGeom>
          <a:noFill/>
        </p:spPr>
        <p:txBody>
          <a:bodyPr wrap="square" lIns="91400" tIns="45713" rIns="91400" bIns="45713" rtlCol="0">
            <a:spAutoFit/>
          </a:bodyPr>
          <a:lstStyle/>
          <a:p>
            <a:pPr defTabSz="913766"/>
            <a:r>
              <a:rPr lang="en-US" sz="36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3600" b="1" kern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8" t="62096" r="9751" b="8318"/>
          <a:stretch/>
        </p:blipFill>
        <p:spPr>
          <a:xfrm>
            <a:off x="76205" y="633120"/>
            <a:ext cx="8839721" cy="43770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2400" y="4171950"/>
            <a:ext cx="762000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40</a:t>
            </a:r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4600" y="1885950"/>
            <a:ext cx="4887307" cy="1217034"/>
          </a:xfrm>
          <a:prstGeom prst="rect">
            <a:avLst/>
          </a:prstGeom>
          <a:noFill/>
        </p:spPr>
        <p:txBody>
          <a:bodyPr wrap="none" lIns="92745" tIns="46372" rIns="92745" bIns="4637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445"/>
            <a:r>
              <a:rPr lang="en-US" sz="7300" b="1" dirty="0" err="1">
                <a:ln/>
                <a:solidFill>
                  <a:srgbClr val="FF0000"/>
                </a:solidFill>
                <a:latin typeface="UTM Avo" pitchFamily="18" charset="0"/>
              </a:rPr>
              <a:t>Vận</a:t>
            </a:r>
            <a:r>
              <a:rPr lang="en-US" sz="7300" b="1" dirty="0">
                <a:ln/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7300" b="1" dirty="0" err="1">
                <a:ln/>
                <a:solidFill>
                  <a:srgbClr val="FF0000"/>
                </a:solidFill>
                <a:latin typeface="UTM Avo" pitchFamily="18" charset="0"/>
              </a:rPr>
              <a:t>dụng</a:t>
            </a:r>
            <a:endParaRPr lang="en-US" sz="7300" b="1" dirty="0">
              <a:ln/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88595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Đếm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xuôi</a:t>
            </a:r>
            <a:r>
              <a:rPr lang="en-US" sz="6000" dirty="0">
                <a:solidFill>
                  <a:srgbClr val="FF0000"/>
                </a:solidFill>
              </a:rPr>
              <a:t>, </a:t>
            </a:r>
            <a:r>
              <a:rPr lang="en-US" sz="6000" dirty="0" err="1">
                <a:solidFill>
                  <a:srgbClr val="FF0000"/>
                </a:solidFill>
              </a:rPr>
              <a:t>đếm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ngược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từ</a:t>
            </a:r>
            <a:r>
              <a:rPr lang="en-US" sz="6000" dirty="0">
                <a:solidFill>
                  <a:srgbClr val="FF0000"/>
                </a:solidFill>
              </a:rPr>
              <a:t> 1-40 </a:t>
            </a:r>
            <a:r>
              <a:rPr lang="en-US" sz="6000" dirty="0" err="1">
                <a:solidFill>
                  <a:srgbClr val="FF0000"/>
                </a:solidFill>
              </a:rPr>
              <a:t>và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từ</a:t>
            </a:r>
            <a:r>
              <a:rPr lang="en-US" sz="6000" dirty="0">
                <a:solidFill>
                  <a:srgbClr val="FF0000"/>
                </a:solidFill>
              </a:rPr>
              <a:t> 40- 1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39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6FFF60-2A52-47B5-D610-2294E4B29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156" y="523589"/>
            <a:ext cx="2781688" cy="40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87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0F001A-2A79-8BB0-9C2D-0B91994EB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-95250"/>
            <a:ext cx="4648199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42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FC4E2-1964-BBD8-923D-A72AB9CF6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-247650"/>
            <a:ext cx="52578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77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7BDAC5B6-20CE-447F-8BA1-F2274AC7A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1D22B31-BF8F-446B-9009-8A251FB177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814328-C0A3-92B3-2C89-A64632188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400050"/>
            <a:ext cx="59436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80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0A1EE0-510C-8111-11DC-D5B82AECB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66750"/>
            <a:ext cx="6705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66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AA0F00-2B22-320D-45B9-F6F5442ED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3350"/>
            <a:ext cx="6705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03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5922D5-ECF2-2926-4062-711FFC289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38150"/>
            <a:ext cx="69342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3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143000" y="25072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defTabSz="685783"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Ngộ Không thật</a:t>
            </a:r>
          </a:p>
          <a:p>
            <a:pPr defTabSz="685783"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466092" y="381870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endParaRPr lang="en-US" sz="2700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7" y="2502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12" y="383324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endParaRPr lang="en-US" sz="2700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2529178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1097" y="119760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" y="0"/>
            <a:ext cx="9119043" cy="51435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7070663" y="165269"/>
            <a:ext cx="378321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5489822" y="202315"/>
            <a:ext cx="375444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7596943" y="225759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7651006" y="913572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5125096" y="606357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5601416" y="825528"/>
            <a:ext cx="529302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7318579" y="1330020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6" y="-201825"/>
            <a:ext cx="3285050" cy="1633031"/>
          </a:xfrm>
          <a:prstGeom prst="rect">
            <a:avLst/>
          </a:prstGeom>
          <a:noFill/>
        </p:spPr>
      </p:pic>
      <p:sp>
        <p:nvSpPr>
          <p:cNvPr id="296" name="TextBox 295"/>
          <p:cNvSpPr txBox="1"/>
          <p:nvPr/>
        </p:nvSpPr>
        <p:spPr>
          <a:xfrm>
            <a:off x="1507266" y="640382"/>
            <a:ext cx="5881288" cy="3116211"/>
          </a:xfrm>
          <a:prstGeom prst="rect">
            <a:avLst/>
          </a:prstGeom>
          <a:noFill/>
        </p:spPr>
        <p:txBody>
          <a:bodyPr wrap="square" lIns="68519" tIns="34277" rIns="68519" bIns="34277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151"/>
            <a:r>
              <a:rPr lang="en-US" altLang="zh-CN" sz="66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Chào</a:t>
            </a:r>
            <a:r>
              <a:rPr lang="en-US" altLang="zh-CN" sz="6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tạm</a:t>
            </a:r>
            <a:r>
              <a:rPr lang="en-US" altLang="zh-CN" sz="6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biệt</a:t>
            </a:r>
            <a:r>
              <a:rPr lang="en-US" altLang="zh-CN" sz="6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các</a:t>
            </a:r>
            <a:r>
              <a:rPr lang="en-US" altLang="zh-CN" sz="6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con</a:t>
            </a:r>
          </a:p>
          <a:p>
            <a:pPr algn="ctr" defTabSz="685151"/>
            <a:endParaRPr lang="zh-CN" altLang="en-US" sz="6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华康少女文字W5(P)" pitchFamily="82" charset="-122"/>
              <a:cs typeface="Times New Roman" panose="02020603050405020304" pitchFamily="18" charset="0"/>
            </a:endParaRPr>
          </a:p>
        </p:txBody>
      </p:sp>
      <p:sp>
        <p:nvSpPr>
          <p:cNvPr id="298" name="云形 297"/>
          <p:cNvSpPr/>
          <p:nvPr/>
        </p:nvSpPr>
        <p:spPr>
          <a:xfrm>
            <a:off x="7900599" y="123023"/>
            <a:ext cx="1130969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8519" tIns="34277" rIns="68519" bIns="34277" rtlCol="0" anchor="ctr"/>
          <a:lstStyle/>
          <a:p>
            <a:pPr algn="ctr" defTabSz="685151">
              <a:defRPr/>
            </a:pPr>
            <a:endParaRPr lang="zh-CN" altLang="en-US" sz="1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192872" y="218391"/>
            <a:ext cx="449051" cy="42900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2474694" y="140229"/>
            <a:ext cx="289304" cy="276388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43" y="2021791"/>
            <a:ext cx="5547907" cy="3173402"/>
          </a:xfrm>
          <a:prstGeom prst="rect">
            <a:avLst/>
          </a:prstGeom>
        </p:spPr>
      </p:pic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1121" y="971874"/>
            <a:ext cx="457201" cy="4572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1997280" y="723488"/>
            <a:ext cx="411454" cy="393085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6354233" y="893331"/>
            <a:ext cx="1209197" cy="1192366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77" rIns="68519" bIns="34277" rtlCol="0" anchor="ctr"/>
          <a:lstStyle/>
          <a:p>
            <a:pPr algn="ctr" defTabSz="685151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6765205" y="1318691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77" rIns="68519" bIns="34277" rtlCol="0" anchor="ctr"/>
          <a:lstStyle/>
          <a:p>
            <a:pPr algn="ctr" defTabSz="685151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373938" y="1446827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77" rIns="68519" bIns="34277" rtlCol="0" anchor="ctr"/>
          <a:lstStyle/>
          <a:p>
            <a:pPr algn="ctr" defTabSz="685151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" grpId="0"/>
      <p:bldP spid="296" grpId="1"/>
      <p:bldP spid="343" grpId="0" animBg="1"/>
      <p:bldP spid="346" grpId="0" animBg="1"/>
      <p:bldP spid="3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3632" y="68122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24410" y="2881043"/>
            <a:ext cx="4695196" cy="392415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466092" y="381870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A. 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7" y="2502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12" y="383324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B. 30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2529178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6" y="47861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3" y="25072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bao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0574" y="250723"/>
            <a:ext cx="2312177" cy="165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7313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24410" y="2881043"/>
            <a:ext cx="4695196" cy="392415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937412" y="382582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B. 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33" y="2520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472993" y="382493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A. 30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9069" y="249910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6" y="47861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3" y="25072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bao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búp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bê</a:t>
            </a:r>
            <a:endParaRPr lang="en-US" sz="21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5167" y="250723"/>
            <a:ext cx="2333855" cy="20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7313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24410" y="2881043"/>
            <a:ext cx="4695196" cy="392415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937412" y="382582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B. 55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33" y="2520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472993" y="382493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A. 35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9069" y="249910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6" y="47861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3" y="25072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năm mươi lăm</a:t>
            </a:r>
          </a:p>
        </p:txBody>
      </p:sp>
    </p:spTree>
    <p:extLst>
      <p:ext uri="{BB962C8B-B14F-4D97-AF65-F5344CB8AC3E}">
        <p14:creationId xmlns:p14="http://schemas.microsoft.com/office/powerpoint/2010/main" val="366338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" y="0"/>
            <a:ext cx="9143999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22" y="590550"/>
            <a:ext cx="7772400" cy="1577286"/>
          </a:xfrm>
          <a:prstGeom prst="rect">
            <a:avLst/>
          </a:prstGeom>
          <a:noFill/>
        </p:spPr>
        <p:txBody>
          <a:bodyPr wrap="square" lIns="68457" tIns="34256" rIns="68457" bIns="34256">
            <a:spAutoFit/>
          </a:bodyPr>
          <a:lstStyle/>
          <a:p>
            <a:pPr algn="ctr" defTabSz="51339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339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92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4493" r="64458" b="90647"/>
          <a:stretch/>
        </p:blipFill>
        <p:spPr>
          <a:xfrm>
            <a:off x="-28470" y="0"/>
            <a:ext cx="3407255" cy="819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9963" r="61346" b="47057"/>
          <a:stretch/>
        </p:blipFill>
        <p:spPr>
          <a:xfrm>
            <a:off x="2819400" y="267545"/>
            <a:ext cx="4267200" cy="475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60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4493" r="64458" b="90647"/>
          <a:stretch/>
        </p:blipFill>
        <p:spPr>
          <a:xfrm>
            <a:off x="-28468" y="0"/>
            <a:ext cx="2847871" cy="590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0" t="9656" r="8251" b="46179"/>
          <a:stretch/>
        </p:blipFill>
        <p:spPr>
          <a:xfrm>
            <a:off x="4572011" y="351495"/>
            <a:ext cx="3784591" cy="4692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6" t="11053" r="35105" b="47032"/>
          <a:stretch/>
        </p:blipFill>
        <p:spPr>
          <a:xfrm>
            <a:off x="381011" y="590561"/>
            <a:ext cx="3784591" cy="445372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16095" y="2817413"/>
            <a:ext cx="914400" cy="5163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37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07095" y="2724150"/>
            <a:ext cx="914400" cy="533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43000" y="3562352"/>
            <a:ext cx="914400" cy="5163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38400" y="3579413"/>
            <a:ext cx="914400" cy="5163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7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410200" y="3469091"/>
            <a:ext cx="914400" cy="5163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705600" y="3486152"/>
            <a:ext cx="914400" cy="5163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0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4248150"/>
            <a:ext cx="28956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 + 7 = 37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4629150"/>
            <a:ext cx="28956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37 – 7 = 30 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16495" y="4171950"/>
            <a:ext cx="28956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 + 0 = 30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16495" y="4552950"/>
            <a:ext cx="28956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 – 0 = 30 </a:t>
            </a:r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6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7&quot;/&gt;&lt;property id=&quot;20307&quot; value=&quot;266&quot;/&gt;&lt;/object&gt;&lt;object type=&quot;3&quot; unique_id=&quot;10010&quot;&gt;&lt;property id=&quot;20148&quot; value=&quot;5&quot;/&gt;&lt;property id=&quot;20300&quot; value=&quot;Slide 8&quot;/&gt;&lt;property id=&quot;20307&quot; value=&quot;273&quot;/&gt;&lt;/object&gt;&lt;object type=&quot;3&quot; unique_id=&quot;10012&quot;&gt;&lt;property id=&quot;20148&quot; value=&quot;5&quot;/&gt;&lt;property id=&quot;20300&quot; value=&quot;Slide 11&quot;/&gt;&lt;property id=&quot;20307&quot; value=&quot;265&quot;/&gt;&lt;/object&gt;&lt;object type=&quot;3&quot; unique_id=&quot;10013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22&quot;/&gt;&lt;property id=&quot;20307&quot; value=&quot;268&quot;/&gt;&lt;/object&gt;&lt;object type=&quot;3&quot; unique_id=&quot;10220&quot;&gt;&lt;property id=&quot;20148&quot; value=&quot;5&quot;/&gt;&lt;property id=&quot;20300&quot; value=&quot;Slide 1&quot;/&gt;&lt;property id=&quot;20307&quot; value=&quot;274&quot;/&gt;&lt;/object&gt;&lt;object type=&quot;3&quot; unique_id=&quot;10221&quot;&gt;&lt;property id=&quot;20148&quot; value=&quot;5&quot;/&gt;&lt;property id=&quot;20300&quot; value=&quot;Slide 2&quot;/&gt;&lt;property id=&quot;20307&quot; value=&quot;275&quot;/&gt;&lt;/object&gt;&lt;object type=&quot;3&quot; unique_id=&quot;10224&quot;&gt;&lt;property id=&quot;20148&quot; value=&quot;5&quot;/&gt;&lt;property id=&quot;20300&quot; value=&quot;Slide 23&quot;/&gt;&lt;property id=&quot;20307&quot; value=&quot;278&quot;/&gt;&lt;/object&gt;&lt;object type=&quot;3&quot; unique_id=&quot;546994&quot;&gt;&lt;property id=&quot;20148&quot; value=&quot;5&quot;/&gt;&lt;property id=&quot;20300&quot; value=&quot;Slide 9&quot;/&gt;&lt;property id=&quot;20307&quot; value=&quot;311&quot;/&gt;&lt;/object&gt;&lt;object type=&quot;3&quot; unique_id=&quot;547215&quot;&gt;&lt;property id=&quot;20148&quot; value=&quot;5&quot;/&gt;&lt;property id=&quot;20300&quot; value=&quot;Slide 10&quot;/&gt;&lt;property id=&quot;20307&quot; value=&quot;312&quot;/&gt;&lt;/object&gt;&lt;object type=&quot;3&quot; unique_id=&quot;547536&quot;&gt;&lt;property id=&quot;20148&quot; value=&quot;5&quot;/&gt;&lt;property id=&quot;20300&quot; value=&quot;Slide 13&quot;/&gt;&lt;property id=&quot;20307&quot; value=&quot;314&quot;/&gt;&lt;/object&gt;&lt;object type=&quot;3&quot; unique_id=&quot;547537&quot;&gt;&lt;property id=&quot;20148&quot; value=&quot;5&quot;/&gt;&lt;property id=&quot;20300&quot; value=&quot;Slide 14&quot;/&gt;&lt;property id=&quot;20307&quot; value=&quot;315&quot;/&gt;&lt;/object&gt;&lt;object type=&quot;3&quot; unique_id=&quot;547538&quot;&gt;&lt;property id=&quot;20148&quot; value=&quot;5&quot;/&gt;&lt;property id=&quot;20300&quot; value=&quot;Slide 15&quot;/&gt;&lt;property id=&quot;20307&quot; value=&quot;316&quot;/&gt;&lt;/object&gt;&lt;object type=&quot;3&quot; unique_id=&quot;547539&quot;&gt;&lt;property id=&quot;20148&quot; value=&quot;5&quot;/&gt;&lt;property id=&quot;20300&quot; value=&quot;Slide 16&quot;/&gt;&lt;property id=&quot;20307&quot; value=&quot;317&quot;/&gt;&lt;/object&gt;&lt;object type=&quot;3&quot; unique_id=&quot;547540&quot;&gt;&lt;property id=&quot;20148&quot; value=&quot;5&quot;/&gt;&lt;property id=&quot;20300&quot; value=&quot;Slide 17&quot;/&gt;&lt;property id=&quot;20307&quot; value=&quot;318&quot;/&gt;&lt;/object&gt;&lt;object type=&quot;3&quot; unique_id=&quot;547541&quot;&gt;&lt;property id=&quot;20148&quot; value=&quot;5&quot;/&gt;&lt;property id=&quot;20300&quot; value=&quot;Slide 18&quot;/&gt;&lt;property id=&quot;20307&quot; value=&quot;319&quot;/&gt;&lt;/object&gt;&lt;object type=&quot;3&quot; unique_id=&quot;547542&quot;&gt;&lt;property id=&quot;20148&quot; value=&quot;5&quot;/&gt;&lt;property id=&quot;20300&quot; value=&quot;Slide 19&quot;/&gt;&lt;property id=&quot;20307&quot; value=&quot;320&quot;/&gt;&lt;/object&gt;&lt;object type=&quot;3&quot; unique_id=&quot;547543&quot;&gt;&lt;property id=&quot;20148&quot; value=&quot;5&quot;/&gt;&lt;property id=&quot;20300&quot; value=&quot;Slide 20&quot;/&gt;&lt;property id=&quot;20307&quot; value=&quot;313&quot;/&gt;&lt;/object&gt;&lt;object type=&quot;3&quot; unique_id=&quot;547820&quot;&gt;&lt;property id=&quot;20148&quot; value=&quot;5&quot;/&gt;&lt;property id=&quot;20300&quot; value=&quot;Slide 21&quot;/&gt;&lt;property id=&quot;20307&quot; value=&quot;321&quot;/&gt;&lt;/object&gt;&lt;object type=&quot;3&quot; unique_id=&quot;548182&quot;&gt;&lt;property id=&quot;20148&quot; value=&quot;5&quot;/&gt;&lt;property id=&quot;20300&quot; value=&quot;Slide 3&quot;/&gt;&lt;property id=&quot;20307&quot; value=&quot;322&quot;/&gt;&lt;/object&gt;&lt;object type=&quot;3&quot; unique_id=&quot;548183&quot;&gt;&lt;property id=&quot;20148&quot; value=&quot;5&quot;/&gt;&lt;property id=&quot;20300&quot; value=&quot;Slide 4&quot;/&gt;&lt;property id=&quot;20307&quot; value=&quot;323&quot;/&gt;&lt;/object&gt;&lt;object type=&quot;3&quot; unique_id=&quot;548184&quot;&gt;&lt;property id=&quot;20148&quot; value=&quot;5&quot;/&gt;&lt;property id=&quot;20300&quot; value=&quot;Slide 5&quot;/&gt;&lt;property id=&quot;20307&quot; value=&quot;324&quot;/&gt;&lt;/object&gt;&lt;object type=&quot;3&quot; unique_id=&quot;548185&quot;&gt;&lt;property id=&quot;20148&quot; value=&quot;5&quot;/&gt;&lt;property id=&quot;20300&quot; value=&quot;Slide 6&quot;/&gt;&lt;property id=&quot;20307&quot; value=&quot;325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337</Words>
  <Application>Microsoft Office PowerPoint</Application>
  <PresentationFormat>On-screen Show (16:9)</PresentationFormat>
  <Paragraphs>111</Paragraphs>
  <Slides>30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Arial Unicode MS</vt:lpstr>
      <vt:lpstr>맑은 고딕</vt:lpstr>
      <vt:lpstr>微软雅黑</vt:lpstr>
      <vt:lpstr>黑体</vt:lpstr>
      <vt:lpstr>SimSun</vt:lpstr>
      <vt:lpstr>SimSun</vt:lpstr>
      <vt:lpstr>Arial</vt:lpstr>
      <vt:lpstr>Calibri</vt:lpstr>
      <vt:lpstr>Calibri Light</vt:lpstr>
      <vt:lpstr>Helvetica Light</vt:lpstr>
      <vt:lpstr>Kontrapunkt Bob Bold</vt:lpstr>
      <vt:lpstr>Lato Light</vt:lpstr>
      <vt:lpstr>Times New Roman</vt:lpstr>
      <vt:lpstr>UTM Avo</vt:lpstr>
      <vt:lpstr>VNI-Avo</vt:lpstr>
      <vt:lpstr>华康少女文字W5(P)</vt:lpstr>
      <vt:lpstr>Office Theme</vt:lpstr>
      <vt:lpstr>2_Office Theme</vt:lpstr>
      <vt:lpstr>8_Office Theme</vt:lpstr>
      <vt:lpstr>9_Office Theme</vt:lpstr>
      <vt:lpstr>Office 主题</vt:lpstr>
      <vt:lpstr>1_Office 主题</vt:lpstr>
      <vt:lpstr>Office 主题​​</vt:lpstr>
      <vt:lpstr>10_Office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126</cp:revision>
  <dcterms:created xsi:type="dcterms:W3CDTF">2020-08-01T07:13:48Z</dcterms:created>
  <dcterms:modified xsi:type="dcterms:W3CDTF">2024-04-08T01:15:45Z</dcterms:modified>
</cp:coreProperties>
</file>