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1" r:id="rId3"/>
  </p:sldMasterIdLst>
  <p:notesMasterIdLst>
    <p:notesMasterId r:id="rId19"/>
  </p:notesMasterIdLst>
  <p:sldIdLst>
    <p:sldId id="4334" r:id="rId4"/>
    <p:sldId id="2007577394" r:id="rId5"/>
    <p:sldId id="2007577518" r:id="rId6"/>
    <p:sldId id="2007577501" r:id="rId7"/>
    <p:sldId id="2007577505" r:id="rId8"/>
    <p:sldId id="4319" r:id="rId9"/>
    <p:sldId id="4320" r:id="rId10"/>
    <p:sldId id="4234" r:id="rId11"/>
    <p:sldId id="2007577517" r:id="rId12"/>
    <p:sldId id="2007577516" r:id="rId13"/>
    <p:sldId id="4286" r:id="rId14"/>
    <p:sldId id="2007577500" r:id="rId15"/>
    <p:sldId id="2007577492" r:id="rId16"/>
    <p:sldId id="2007577515" r:id="rId17"/>
    <p:sldId id="4316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="" xmlns:p15="http://schemas.microsoft.com/office/powerpoint/2012/main" userId="hp" providerId="None"/>
      </p:ext>
    </p:extLst>
  </p:cmAuthor>
  <p:cmAuthor id="2" name="Administrator" initials="A" lastIdx="1" clrIdx="1">
    <p:extLst>
      <p:ext uri="{19B8F6BF-5375-455C-9EA6-DF929625EA0E}">
        <p15:presenceInfo xmlns=""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4E9A"/>
    <a:srgbClr val="FF3300"/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77176" autoAdjust="0"/>
  </p:normalViewPr>
  <p:slideViewPr>
    <p:cSldViewPr snapToGrid="0">
      <p:cViewPr varScale="1">
        <p:scale>
          <a:sx n="51" d="100"/>
          <a:sy n="51" d="100"/>
        </p:scale>
        <p:origin x="-14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F4792-6519-474F-B0FF-7686781D7E89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1EE7-986B-43FC-8A3D-C78C2364ED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78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1EE7-986B-43FC-8A3D-C78C2364EDF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979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9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D1EE7-986B-43FC-8A3D-C78C2364EDF0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93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1EE7-986B-43FC-8A3D-C78C2364EDF0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004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A46C4FB-9553-3A55-0A38-BD0BF6198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3E064B1-B3C5-C040-30BC-24FD4C7D3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E864B64-4DE1-A04F-0882-13DC7385C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3E684C-92DA-A3CB-1C5F-48706D07A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D1EE7-986B-43FC-8A3D-C78C2364EDF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9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D1EE7-986B-43FC-8A3D-C78C2364EDF0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51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B77F13-41E8-2BE2-9B94-66A7D0B1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D5F3F5E-C7B4-A091-1632-68B1A7571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448885-68CB-67BC-2448-4B0FA27448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49EEF6-39E8-B176-BC9D-50CF3FD4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AC782D-94E3-8302-ED0B-EE1415D9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CE4DBE-B4F1-FC16-CCC7-F3AD7FF3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22F39C-6A45-E40D-AFC2-336E2FC1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E91EB-3564-C42B-624B-050401B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55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53904-E99E-7A29-FDCC-46764BB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86F9D4-8955-E02F-02AB-D3B48E6A6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7E7701-CF2B-CFE2-BE64-D3B12728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498D25-80B5-0B94-4454-BC8FDEA5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2951B-A85C-5FC6-A875-3B4D516E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87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21BC18-E511-2628-4902-F2477AE2B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8FB166-8F2E-F7E6-BB8B-FB48FC38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E52B6-3706-9BD7-E011-3CB5366E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566AE2-180E-1EC2-3F7E-D274D2F4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51B82F-4D85-DC19-5342-6974A623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79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4B271-E8BA-B59D-88BE-E3D2E7D70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03D28F0-F993-C71A-7351-76258429C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020F8E-DB80-1FF8-F1D4-24C2884E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0CDA1C-0E31-999A-AA02-22297296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85EA07-6C70-5B01-2DBF-15739AEB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6DAA1-C8D3-8DB0-4101-1E9B3729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46B148-5812-9F90-7169-E2FEB165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6ADB3F-79AE-F9C5-C8B0-EA56A4BB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BF4326-44B9-7D5E-3816-B13BE97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9F395-608C-CE81-9B83-B7A4D65B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503A3-E380-E3F1-618D-37BFBA71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415FC2-5CD4-F122-14D7-6EDC07FF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AEA1CA-5C6A-634C-B432-06A246CA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49B248-7A57-475E-D2EB-32ECC726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9BF25F-FD72-D873-B908-ED38D1A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0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AEDD5-771A-390B-AE23-813A457A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26A352-4AC5-0433-B5A1-81101B2E6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8E2881-769F-E7C9-609C-587992491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6B89F6-0DA1-3A5A-E660-E26598AF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553855-D17B-EC72-E7F3-49362C14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BA9E31-A634-9C24-AA42-7D06B516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2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B2C3DD-4731-38B1-D44D-6A5867FA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CB01F0-D558-CD0E-1ECA-9648FD7F3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D3ED69-A0ED-A325-136E-484487E6F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2246362-EA1A-B0A6-708A-0B5EE4C7F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6BEA11-316A-EF14-6380-6CB07B8D2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701799-239A-3432-DF91-90E9ED41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6E7CF4B-9987-07BA-016C-CDDBF0E4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DB508F1-B460-5389-B9C7-93F22FB1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D5D390-A00F-1DC6-3B36-4F9E2617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E989AED-CD10-4DA1-C89D-2E66F15D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BE80DA-9745-0AB7-54DB-91ECBCC9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CEF1F-F97F-9F05-26EA-7526A914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25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16D3C3-B6BF-A986-9D81-9B912C06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F542398-A5BE-C80A-ECAE-C4EE21FB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8CA0E8-A9BB-B0E1-F35B-17F8ADFC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4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29C978-2567-70DF-E89E-C5ABAA93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737D30-E04E-C486-5F4C-DCE7477B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34AB06-3BD0-CD48-3C16-AC65CAC49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86886-545D-5381-3986-97E62E0A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5FE7FA-427B-7E64-8D75-F0B7C1B1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B4DE91-0134-75F8-312A-4BA311B1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7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E2AD3-2E46-1361-96E9-E9AA8105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4957DA-F354-9D3D-23CB-F9CCBAB79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09435E-1004-A3B2-F2DE-F5D1BDA0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93DD14-20E9-EC39-D8BD-4E707EE8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4FB200-7F20-F03C-A892-462DF164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23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08406D-4CA8-47D1-14FA-6E3CA70F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AA72B4-4080-4001-1486-3970773A1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034489-EF87-1631-4EBC-3576ED016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195679-93A4-DDB9-DE3B-11A4B24D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9BF6E0-0E81-D6AB-64E5-5E894AEB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F9FF7A-B744-04FE-E773-484AEC64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D9783-CF74-0787-8412-73142136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064044-3EED-0BCE-09A1-A7BC4FB2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7CE13A-7248-CB00-5993-FBCFEC2D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C6ECEC-DAC0-A387-4FFD-E510F78F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DD0560-E213-051E-6618-96887B77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57E001-6286-B7EE-2470-72E70A3C8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89A820-AEC4-7FAB-42F5-7FA5B6522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0E765-A9EF-A027-F93C-4526EC5B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FAC31-343E-E39B-F375-6CFFE3F0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93CD12-38A0-4B17-4149-104F3FA8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96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3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5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1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0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18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1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0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E7A34-E022-7011-12B6-FED80DAA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C85DB-393F-BAE8-10E0-632BF3176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742226-5739-B174-5EEA-3A0F9D69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6CC856-3E18-A6AF-3B7D-F45B0F51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26105-8766-8713-8096-7A03B761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491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5" y="3886315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4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7" y="106521"/>
            <a:ext cx="2069887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2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84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751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322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69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86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87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719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2034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C72BD-D613-EAB8-D3FF-4ACF7E7A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B03965-C05D-DED1-1FF0-4FBC6F356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6D20041-67A6-17E9-6892-8B1D7C6AC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DCCFB0-B409-B1DE-6E8C-96591639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356508-F5D7-33E3-B8D1-7382FC30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20750D-B72F-3B69-2AB7-E4AD17A9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0322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992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57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17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93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019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6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658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55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17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918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82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58FD5-928C-A1FD-E741-6E2FFA70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C7A73E-D09B-836D-1938-56B1906B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81D2DF-0766-F86D-D730-786519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05C44F-56CF-2332-6A65-C7CA9FB50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1F44DF1-6C9C-00AD-C565-423975EDE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A2EED2-C83D-06C1-5DB9-62898129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CD6AB72-BCAC-3735-8CF1-EA610677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A150B66-E4C6-B8FB-AE65-22C687DB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638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538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91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EEF60-D50F-D18F-0029-A7A5D14E7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A989D1F-4962-FB7D-26D4-CB7B5ADE5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62344-1BF7-0EF3-D026-7B0B0887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C8872-A138-107F-7D27-8AFE95E8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308C6-96BC-9421-9EFA-15C53396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12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15D744-58A8-8E8A-645A-67E7EEBC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979C86-107E-ECC9-5A3B-448FF4CF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A15F2-AABC-C257-DEC7-0218D104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E93321-8D8C-521E-72CE-098A703A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0911A6-C2F6-34B3-125C-1CB6736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8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15D07A-5B12-4247-A4F8-8B81257C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102EEA-06F7-0AFF-3A10-55FF2CCAA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A0F59F-3D25-F3A1-667D-DEFD8A21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CAABE-C4ED-9193-2D76-4916F797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3DA9B2-501D-E210-9402-18D3A77C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0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A12DB-E076-0FAE-5AA8-610EC9AD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49A057-3F69-B7DE-5E83-E6F63EB59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D64C57-D4E1-9C89-51DC-3927E074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981959-BC0D-87D3-7683-7188B814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97C67-D067-9C78-BBBC-6268C9EB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38DC4E-204A-774A-0230-E9FD7B9F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57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21BFE0-69D0-7F81-480C-3D119E85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A7A88-B1E7-FFB8-AC80-1F67C72A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7919C7-A876-1D81-7EB8-0FC495FF2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BB4EB4-266D-5E6C-7401-7A783A6E7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705A1EA-9C29-A649-7D96-B82046710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8D397C-BFA3-E302-AC03-CC10F810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7776B8F-F5CB-06F0-D1C0-FA157B03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F1D2CA-52A0-DE05-6B18-7B0E8DBB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3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C5A67E-C208-644B-ED5C-D1AF74E3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5D88EC3-00C4-595D-74D8-16DE4EE7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470CC0-3A9D-0CC2-93B1-B269B276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DC444-E807-ADFD-6635-7618AED8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7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8DBEBE-E7AC-B086-793D-756AE394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3CC90C0-3E1B-732D-BEB7-092635EC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37CE9C1-C486-CD4A-2F97-15E775BB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42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5F809-A646-2AE0-0BB4-9F170749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339224-A074-4397-BD69-1A12256E5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7F6F5F-CFB6-F5DD-6714-1C8F35235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809C30-A258-1F24-3283-EEC03DE9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CDD92B-326E-22C1-6653-D5D9EB46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87B285-D14F-39F8-8207-1DF0DF02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4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9FF5B3-3DBA-21A0-1551-139C1876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2A237C0-48A8-739E-532E-379F40F1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D14E2DD-E4CE-3067-D69D-EB9F3684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B334DD-A171-3541-2D86-7229AF4B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42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8BD79-ED28-5E9B-757A-40556211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DBFFF2C-549A-6400-6548-A759E9ED6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3CDF30-4826-ABB3-ECF4-4E714E8D1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73C7A8-E593-5033-85BF-9E9A376C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51C75A-B719-CEF4-BF08-F4EB36DB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3E8FDC-928C-74F8-7B35-BF1C4A0F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3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8D95CD-FA01-0703-A8C0-B414274A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818FBC-94E4-9139-C095-A15AF2767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B17555-D7BE-BE1D-0BFC-23A6FCCD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439A06-4B77-8033-7EBF-67BE90A3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32F9E4-7140-499C-22BB-FD6F28FA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71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82C8AE-E580-F93A-B47F-6333417FB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BA0F0A-7008-BF98-61C9-06B2389D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62C44-51B2-B31C-932B-CC19F7AC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EBCF3C-5848-D2C7-12B1-EFB86DA6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9068E4-395F-F542-04A9-EBBAC92E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9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FC66CB-D194-9BC4-6769-E78F1D01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7021A60-ADE0-BE50-5D6F-E244CA7A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575E94-2ACB-71E3-ED18-498316A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7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1C1D2-63CB-2B06-F84B-E7760422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DE7A02-00A9-B613-1B35-2321D90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B1CFC8-EEE1-538D-02EB-12264EFED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46E22-B26C-27FF-FB87-47D21369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69DA55-AB93-DB2B-6A78-F6E93D1B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DF928C-29D2-F46C-5A67-DAAF46B1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88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DA1904-2F68-F800-C4BD-E657CB99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84AC71-CC0A-0C9E-A22F-0B17AACD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7A2B0F-4D1F-3D89-F436-B5E9575A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BA269B-DD8E-841C-451D-794A0F09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35D4A0-6CE8-9191-0B70-74E8042A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F8CF6-934B-30A8-ABAB-01AF9D44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76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54DF3DE-6783-8515-7943-0A6A186D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771662-E68C-5D16-E5BE-60FEBB96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816CE2-AED4-6EDC-76D7-DEA56C469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9316-8027-4540-93B3-0D7A26C7C675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0F7E3F-E042-0667-2528-E0EA78B5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BA7DCD-9712-C43B-C482-AFAED4041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4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111327-1554-833A-F671-2CE44213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41FA6A-9E21-7D2D-09B9-4C2BD411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858F7-CD40-700B-011B-1518C6765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F432-A3D6-4217-9A77-66726693BC9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B8C2D9-4337-44C9-EE33-3BDCE6579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E6DD5C-4EAE-AA01-729F-758399B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F7F753-94C5-B1E5-B0CE-DDFFA7EFEB52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372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32D00A-29F6-3358-62CB-AE868370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9AA33D-1C60-AB38-10AE-3CC4685CA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50CE99-BDC8-0C7B-6514-CB3C2449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2683-B71B-4B97-93AF-4743D71FCBC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65128F-B505-D064-6530-AF26FC5E2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CE44DA-B7AB-2033-07AA-D965C3710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36BC62-4DE0-0785-284B-B596100DC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6C6859-90EB-4710-C249-159A615B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67AB67-6E3C-CECD-2FD5-C985C5A5A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5EF41E4-B9C0-4EDA-F4A0-E3BE3585D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="" xmlns:a16="http://schemas.microsoft.com/office/drawing/2014/main" id="{4CE13DDD-3579-40C3-13FB-60ADBC99D318}"/>
              </a:ext>
            </a:extLst>
          </p:cNvPr>
          <p:cNvSpPr/>
          <p:nvPr/>
        </p:nvSpPr>
        <p:spPr>
          <a:xfrm>
            <a:off x="0" y="0"/>
            <a:ext cx="12192000" cy="6368299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19">
            <a:extLst>
              <a:ext uri="{FF2B5EF4-FFF2-40B4-BE49-F238E27FC236}">
                <a16:creationId xmlns="" xmlns:a16="http://schemas.microsoft.com/office/drawing/2014/main" id="{1E1ECE8D-2510-0181-5432-DA26FBA3B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19" y="3878943"/>
            <a:ext cx="6848960" cy="5958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72BAE2A-B3F2-C591-9587-ED0402F0F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287512"/>
            <a:ext cx="3730171" cy="373017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79DCBE50-572D-29B7-4DF1-1918EBA88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31" y="3189384"/>
            <a:ext cx="3730171" cy="3730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3245BC-D478-7D73-ECDC-0932AFFD5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25" y="-70776"/>
            <a:ext cx="2116319" cy="2404908"/>
          </a:xfrm>
          <a:prstGeom prst="rect">
            <a:avLst/>
          </a:prstGeom>
        </p:spPr>
      </p:pic>
      <p:pic>
        <p:nvPicPr>
          <p:cNvPr id="14" name="PA-图片 11">
            <a:extLst>
              <a:ext uri="{FF2B5EF4-FFF2-40B4-BE49-F238E27FC236}">
                <a16:creationId xmlns="" xmlns:a16="http://schemas.microsoft.com/office/drawing/2014/main" id="{221CA88F-6134-8CE4-51CA-39B462BED7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6" r="41673" b="50000"/>
          <a:stretch/>
        </p:blipFill>
        <p:spPr>
          <a:xfrm>
            <a:off x="-393780" y="-48072"/>
            <a:ext cx="2116319" cy="2813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8F7EA9-E89E-A1E5-54A1-5F64D5274422}"/>
              </a:ext>
            </a:extLst>
          </p:cNvPr>
          <p:cNvSpPr txBox="1"/>
          <p:nvPr/>
        </p:nvSpPr>
        <p:spPr>
          <a:xfrm>
            <a:off x="1891517" y="2083763"/>
            <a:ext cx="8404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 MĨ</a:t>
            </a:r>
            <a:r>
              <a:rPr kumimoji="0" lang="en-US" sz="4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THUẬT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LỚP 3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F8AC27-EFBF-0D15-3F71-39C9B7FA78F1}"/>
              </a:ext>
            </a:extLst>
          </p:cNvPr>
          <p:cNvSpPr txBox="1"/>
          <p:nvPr/>
        </p:nvSpPr>
        <p:spPr>
          <a:xfrm>
            <a:off x="2875441" y="417539"/>
            <a:ext cx="6880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Tây Sơn</a:t>
            </a:r>
            <a:endParaRPr kumimoji="0" lang="en-US" sz="3600" b="1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3600" b="1" i="1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Bình Nghi</a:t>
            </a:r>
          </a:p>
          <a:p>
            <a:pPr algn="ctr">
              <a:buNone/>
            </a:pPr>
            <a:r>
              <a:rPr lang="nl-NL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</a:t>
            </a:r>
            <a:r>
              <a:rPr lang="nl-NL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nl-NL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</a:t>
            </a:r>
            <a:r>
              <a:rPr lang="nl-NL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nl-NL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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7140;p1">
            <a:extLst>
              <a:ext uri="{FF2B5EF4-FFF2-40B4-BE49-F238E27FC236}">
                <a16:creationId xmlns="" xmlns:a16="http://schemas.microsoft.com/office/drawing/2014/main" id="{D5E8D918-AFCB-C91F-51D0-EAD92FDAAE8C}"/>
              </a:ext>
            </a:extLst>
          </p:cNvPr>
          <p:cNvSpPr txBox="1"/>
          <p:nvPr/>
        </p:nvSpPr>
        <p:spPr>
          <a:xfrm>
            <a:off x="2669318" y="4531290"/>
            <a:ext cx="7164647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</a:p>
          <a:p>
            <a:pPr algn="ctr"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Lê Thị Hồng Thúy</a:t>
            </a:r>
            <a:endParaRPr sz="28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9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E0E361-65E5-D604-232A-3DF4B7DC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12BA3-A1F6-8518-7188-0EEFAB71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F31976-35CC-0FE3-4820-4E9CDB6C6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CB7B3460-D3E6-2BF7-60F0-0651227D2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5" y="1943100"/>
            <a:ext cx="5616420" cy="430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25" y="1943100"/>
            <a:ext cx="5866270" cy="430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7F9934-5676-1E1D-413F-CEB82CE43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901" y="-202158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966A08-9385-56CD-23D0-9174A10C441F}"/>
              </a:ext>
            </a:extLst>
          </p:cNvPr>
          <p:cNvSpPr txBox="1"/>
          <p:nvPr/>
        </p:nvSpPr>
        <p:spPr>
          <a:xfrm>
            <a:off x="3435486" y="41959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C4988-CA99-09FD-9E2A-079F14D13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A07AF1-3B74-02ED-9776-A0FF536C5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FCC165AA-90F3-A7AB-B698-4148FE253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="" xmlns:a16="http://schemas.microsoft.com/office/drawing/2014/main" id="{FA27AE42-2AE3-BE95-526C-941CFA2DD1B8}"/>
              </a:ext>
            </a:extLst>
          </p:cNvPr>
          <p:cNvSpPr/>
          <p:nvPr/>
        </p:nvSpPr>
        <p:spPr>
          <a:xfrm>
            <a:off x="-146075" y="-109762"/>
            <a:ext cx="12338075" cy="707752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8407" y="90447"/>
            <a:ext cx="9909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SỰ KIỆN VUI VẺ </a:t>
            </a:r>
          </a:p>
          <a:p>
            <a:pPr lvl="0"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2)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" y="1456370"/>
            <a:ext cx="5994136" cy="49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94" y="1505633"/>
            <a:ext cx="6060235" cy="49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784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425" y="2137828"/>
            <a:ext cx="9963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004E9A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HỌC SINH THỰC HÀNH NHÓM</a:t>
            </a:r>
            <a:endParaRPr lang="en-US" sz="4000" b="1" dirty="0">
              <a:solidFill>
                <a:srgbClr val="004E9A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5653" y="3882712"/>
            <a:ext cx="3265714" cy="13954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18 </a:t>
            </a:r>
            <a:r>
              <a:rPr lang="en-US" sz="3200" dirty="0" err="1">
                <a:solidFill>
                  <a:srgbClr val="002060"/>
                </a:solidFill>
              </a:rPr>
              <a:t>phút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FB014C-3D3F-366A-D2F9-EB2DB6BA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01" y="-97138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C9EBCAA-45B1-27EF-DD14-8D7EBF76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9A9BBE-EF9A-3EFB-8D0B-F925382912F4}"/>
              </a:ext>
            </a:extLst>
          </p:cNvPr>
          <p:cNvSpPr/>
          <p:nvPr/>
        </p:nvSpPr>
        <p:spPr>
          <a:xfrm>
            <a:off x="2478742" y="2379043"/>
            <a:ext cx="7234517" cy="566121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6334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9600" b="1" ker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Trưng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bày</a:t>
            </a:r>
            <a:r>
              <a:rPr lang="en-US" sz="96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sản</a:t>
            </a:r>
            <a:r>
              <a:rPr lang="en-US" sz="96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phẩm</a:t>
            </a:r>
            <a:endParaRPr lang="en-US" sz="7200" b="1" cap="all" dirty="0">
              <a:ln w="0"/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TẬP LÀM VĂN - LỚP 3- KỂ VỀ NGƯỜI HÀNG XÓM">
            <a:hlinkClick r:id="" action="ppaction://media"/>
            <a:extLst>
              <a:ext uri="{FF2B5EF4-FFF2-40B4-BE49-F238E27FC236}">
                <a16:creationId xmlns="" xmlns:a16="http://schemas.microsoft.com/office/drawing/2014/main" id="{F3499670-27A4-C8FE-5D16-FDAEAFFCF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012069" y="6488546"/>
            <a:ext cx="179931" cy="369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4760F9-33E5-A7F9-B9E2-2D2A5D5D8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901" y="-16893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712BB9D-B1D0-DF35-BEE0-0274754C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0C9372E5-E3C6-5FCD-A208-E3E7DA42C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2823266" cy="3730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8BFD619-078E-524C-F2EC-DA57741CC58E}"/>
              </a:ext>
            </a:extLst>
          </p:cNvPr>
          <p:cNvSpPr txBox="1"/>
          <p:nvPr/>
        </p:nvSpPr>
        <p:spPr>
          <a:xfrm>
            <a:off x="1710574" y="1736228"/>
            <a:ext cx="8465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 SÁNG TẠO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228" y="2505669"/>
            <a:ext cx="10711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vẽ, xé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6E2672-2B15-2322-DBB9-4C15D2AC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62" y="-119758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13">
            <a:extLst>
              <a:ext uri="{FF2B5EF4-FFF2-40B4-BE49-F238E27FC236}">
                <a16:creationId xmlns="" xmlns:a16="http://schemas.microsoft.com/office/drawing/2014/main" id="{348BCA6A-05E8-08E3-6B4C-5099FEC72C26}"/>
              </a:ext>
            </a:extLst>
          </p:cNvPr>
          <p:cNvSpPr/>
          <p:nvPr/>
        </p:nvSpPr>
        <p:spPr>
          <a:xfrm rot="150597">
            <a:off x="2171700" y="508000"/>
            <a:ext cx="8553450" cy="46545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EAB07B0F-ACE8-A045-DC2F-C5D5BF87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788" y="1036637"/>
            <a:ext cx="3419476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>
            <a:extLst>
              <a:ext uri="{FF2B5EF4-FFF2-40B4-BE49-F238E27FC236}">
                <a16:creationId xmlns="" xmlns:a16="http://schemas.microsoft.com/office/drawing/2014/main" id="{EB3466BA-D6E4-D03E-BF67-951D380C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153988"/>
            <a:ext cx="2617787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3007EF-FA8A-CE84-C0D2-A3C0E9FD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469856"/>
            <a:ext cx="83534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81D0934-CF7B-F014-03FF-AF84074E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>
            <a:fillRect/>
          </a:stretch>
        </p:blipFill>
        <p:spPr bwMode="auto">
          <a:xfrm>
            <a:off x="9267825" y="3382963"/>
            <a:ext cx="292417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848AED9A-90BF-095B-96F7-4440A0AD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>
            <a:fillRect/>
          </a:stretch>
        </p:blipFill>
        <p:spPr bwMode="auto">
          <a:xfrm>
            <a:off x="6472846" y="3041650"/>
            <a:ext cx="259715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AB019E2B-ACFA-84C0-FFBD-BB340297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2835275"/>
            <a:ext cx="552767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554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LÀM VĂN - LỚP 3- KỂ VỀ NGƯỜI HÀNG XÓM">
            <a:hlinkClick r:id="" action="ppaction://media"/>
            <a:extLst>
              <a:ext uri="{FF2B5EF4-FFF2-40B4-BE49-F238E27FC236}">
                <a16:creationId xmlns="" xmlns:a16="http://schemas.microsoft.com/office/drawing/2014/main" id="{F695900C-6127-331A-F5B1-EED94107F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012069" y="6488546"/>
            <a:ext cx="179931" cy="369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D808AA8-F45B-198B-A096-958226A7B2FC}"/>
              </a:ext>
            </a:extLst>
          </p:cNvPr>
          <p:cNvSpPr/>
          <p:nvPr/>
        </p:nvSpPr>
        <p:spPr>
          <a:xfrm>
            <a:off x="2478742" y="827334"/>
            <a:ext cx="7234517" cy="566121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6334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9600" b="1" cap="all" dirty="0">
                <a:ln w="0"/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374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B51174A-5E7A-CCAD-6D5F-B0C894BB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sạp">
            <a:hlinkClick r:id="" action="ppaction://media"/>
            <a:extLst>
              <a:ext uri="{FF2B5EF4-FFF2-40B4-BE49-F238E27FC236}">
                <a16:creationId xmlns="" xmlns:a16="http://schemas.microsoft.com/office/drawing/2014/main" id="{9240C1DA-97E6-D97E-593F-BB266B4C8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3361764" y="-2303930"/>
            <a:ext cx="5611906" cy="12335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F1C149-6726-DA4E-E0CA-53FB47A96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98" y="-548361"/>
            <a:ext cx="1065063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98;p5">
            <a:extLst>
              <a:ext uri="{FF2B5EF4-FFF2-40B4-BE49-F238E27FC236}">
                <a16:creationId xmlns="" xmlns:a16="http://schemas.microsoft.com/office/drawing/2014/main" id="{D9C5733E-9831-A60A-A8F1-F4285CDF4083}"/>
              </a:ext>
            </a:extLst>
          </p:cNvPr>
          <p:cNvSpPr txBox="1"/>
          <p:nvPr/>
        </p:nvSpPr>
        <p:spPr>
          <a:xfrm>
            <a:off x="1377203" y="1346419"/>
            <a:ext cx="10534649" cy="208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2060"/>
              </a:buClr>
              <a:buSzPts val="2400"/>
              <a:buFont typeface="Arial"/>
              <a:buNone/>
              <a:defRPr/>
            </a:pPr>
            <a:r>
              <a:rPr lang="en-US" sz="4400" b="1" kern="0" dirty="0">
                <a:solidFill>
                  <a:srgbClr val="004E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4400" kern="0" dirty="0">
              <a:solidFill>
                <a:srgbClr val="004E9A"/>
              </a:solidFill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004E9A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+ Các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cáo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3600" b="1" kern="0" dirty="0">
                <a:solidFill>
                  <a:srgbClr val="004E9A"/>
                </a:solidFill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203" y="453867"/>
            <a:ext cx="8793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i="1">
                <a:latin typeface="Times New Roman" panose="02020603050405020304" pitchFamily="18" charset="0"/>
                <a:ea typeface="Roboto" panose="02000000000000000000" pitchFamily="2" charset="0"/>
              </a:rPr>
              <a:t>Thứ ba ngày 23 tháng 12 năm 2025</a:t>
            </a:r>
          </a:p>
          <a:p>
            <a:pPr lvl="0" algn="ctr">
              <a:defRPr/>
            </a:pPr>
            <a:r>
              <a:rPr lang="en-US" altLang="zh-CN" sz="3200" b="1" u="sng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 đề 4</a:t>
            </a:r>
            <a:r>
              <a:rPr lang="en-US" altLang="zh-CN" sz="3200" b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SỰ KIỆN VUI VẺ </a:t>
            </a:r>
          </a:p>
          <a:p>
            <a:pPr lvl="0" algn="ctr"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 8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Ngày hội ở trường em (Tiết 2)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827C8C6-BD35-35B3-B0EF-D23DB8797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8;p5">
            <a:extLst>
              <a:ext uri="{FF2B5EF4-FFF2-40B4-BE49-F238E27FC236}">
                <a16:creationId xmlns="" xmlns:a16="http://schemas.microsoft.com/office/drawing/2014/main" id="{C4DEA944-75E5-9CE5-2A22-AE4F3F790F83}"/>
              </a:ext>
            </a:extLst>
          </p:cNvPr>
          <p:cNvSpPr txBox="1"/>
          <p:nvPr/>
        </p:nvSpPr>
        <p:spPr>
          <a:xfrm>
            <a:off x="894275" y="1859380"/>
            <a:ext cx="93119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4E9A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- </a:t>
            </a:r>
            <a:r>
              <a:rPr lang="en-US" sz="3200" b="1" kern="0" baseline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Hướng</a:t>
            </a: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dẫn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thực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hành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.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Có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thể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dùng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nhiều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hình</a:t>
            </a: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thức để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tạo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sản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phẩm</a:t>
            </a: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nhóm: Vẽ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,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nặn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hoặc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xé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dán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504CAD-6F25-D825-F773-3F0ADCB1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01" y="-171509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AB8B962-97E4-6171-53C9-AB26A43C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D1AF6E6-A7E8-9B81-6632-B283E401F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7746E8EB-5C0B-FBE9-94BE-921AA537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="" xmlns:a16="http://schemas.microsoft.com/office/drawing/2014/main" id="{90E92DE1-6EEC-8972-39A6-09D7B9B90085}"/>
              </a:ext>
            </a:extLst>
          </p:cNvPr>
          <p:cNvSpPr/>
          <p:nvPr/>
        </p:nvSpPr>
        <p:spPr>
          <a:xfrm>
            <a:off x="0" y="-11682"/>
            <a:ext cx="12061371" cy="6869681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32DF218-8034-B16C-5307-D7DF58DDA1D8}"/>
              </a:ext>
            </a:extLst>
          </p:cNvPr>
          <p:cNvSpPr/>
          <p:nvPr/>
        </p:nvSpPr>
        <p:spPr>
          <a:xfrm>
            <a:off x="1365380" y="1479487"/>
            <a:ext cx="94612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- Các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ea typeface="Roboto" panose="02000000000000000000" pitchFamily="2" charset="0"/>
              </a:rPr>
              <a:t>hành</a:t>
            </a:r>
            <a:r>
              <a:rPr lang="en-US" sz="2800" b="1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ea typeface="Roboto" panose="02000000000000000000" pitchFamily="2" charset="0"/>
              </a:rPr>
              <a:t>tạo sản phẩm xé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dán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1 :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B5CDD5-A965-A164-ECD5-91B3EF5D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384254"/>
            <a:ext cx="115824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38979F-C1BE-33E0-355C-F9FFB6AA5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109" y="-170062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61AA01-0402-B952-00E2-AF8E5D5C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B0D1A5-6E6B-EBC1-976F-385372BA7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73D7EFA3-0F2B-EA3E-66E7-07F95EEEC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A20130-FD76-15BB-26C7-6EE91028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88" y="-361504"/>
            <a:ext cx="2116319" cy="2404908"/>
          </a:xfrm>
          <a:prstGeom prst="rect">
            <a:avLst/>
          </a:prstGeom>
        </p:spPr>
      </p:pic>
      <p:pic>
        <p:nvPicPr>
          <p:cNvPr id="9" name="PA-图片 11">
            <a:extLst>
              <a:ext uri="{FF2B5EF4-FFF2-40B4-BE49-F238E27FC236}">
                <a16:creationId xmlns="" xmlns:a16="http://schemas.microsoft.com/office/drawing/2014/main" id="{7FB57DBF-AF83-A0CC-191D-AE5A18D8F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6" r="41673" b="50000"/>
          <a:stretch/>
        </p:blipFill>
        <p:spPr>
          <a:xfrm>
            <a:off x="-393780" y="4093518"/>
            <a:ext cx="2116319" cy="28138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19371" y="2031415"/>
            <a:ext cx="10237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Các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1 :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.</a:t>
            </a: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2 :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CC4360-107D-4DF7-C9CD-D09CDEC52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901" y="-146742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1AE8E-751E-4D08-DBB7-FD84D969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AC05373A-EEBF-190F-0397-282EA0729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05" y="3348913"/>
            <a:ext cx="3076190" cy="1304762"/>
          </a:xfrm>
        </p:spPr>
      </p:pic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A9414E03-B22F-8574-9F61-B07FFBD54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="" xmlns:a16="http://schemas.microsoft.com/office/drawing/2014/main" id="{619F83B2-0E02-986D-43BE-2A548B7407E1}"/>
              </a:ext>
            </a:extLst>
          </p:cNvPr>
          <p:cNvSpPr/>
          <p:nvPr/>
        </p:nvSpPr>
        <p:spPr>
          <a:xfrm>
            <a:off x="0" y="-48072"/>
            <a:ext cx="12192000" cy="6906072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6" name="图片 19">
            <a:extLst>
              <a:ext uri="{FF2B5EF4-FFF2-40B4-BE49-F238E27FC236}">
                <a16:creationId xmlns="" xmlns:a16="http://schemas.microsoft.com/office/drawing/2014/main" id="{5494A95B-5ABC-E627-A593-7F3C396C0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82" y="3737703"/>
            <a:ext cx="6848960" cy="5958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919A9F39-A8D5-29F7-DEC4-5EE3B050F3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98" y="3127829"/>
            <a:ext cx="3300963" cy="373017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EDFF92E5-C064-FD10-3885-31D8CCDEA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48" y="3127829"/>
            <a:ext cx="3730171" cy="3730171"/>
          </a:xfrm>
          <a:prstGeom prst="rect">
            <a:avLst/>
          </a:prstGeom>
        </p:spPr>
      </p:pic>
      <p:pic>
        <p:nvPicPr>
          <p:cNvPr id="14" name="PA-图片 11">
            <a:extLst>
              <a:ext uri="{FF2B5EF4-FFF2-40B4-BE49-F238E27FC236}">
                <a16:creationId xmlns="" xmlns:a16="http://schemas.microsoft.com/office/drawing/2014/main" id="{99D81F86-4EDA-D80A-E2E8-4E509617B4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6" r="41673" b="50000"/>
          <a:stretch/>
        </p:blipFill>
        <p:spPr>
          <a:xfrm>
            <a:off x="-393780" y="-48072"/>
            <a:ext cx="2116319" cy="2813809"/>
          </a:xfrm>
          <a:prstGeom prst="rect">
            <a:avLst/>
          </a:prstGeom>
        </p:spPr>
      </p:pic>
      <p:sp>
        <p:nvSpPr>
          <p:cNvPr id="18" name="Google Shape;7140;p1">
            <a:extLst>
              <a:ext uri="{FF2B5EF4-FFF2-40B4-BE49-F238E27FC236}">
                <a16:creationId xmlns="" xmlns:a16="http://schemas.microsoft.com/office/drawing/2014/main" id="{94AD4D6D-0F7D-2958-DE22-6841005818FB}"/>
              </a:ext>
            </a:extLst>
          </p:cNvPr>
          <p:cNvSpPr txBox="1"/>
          <p:nvPr/>
        </p:nvSpPr>
        <p:spPr>
          <a:xfrm>
            <a:off x="933061" y="449943"/>
            <a:ext cx="98416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9A0814-F248-F192-CDF1-F4EDD0162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25" y="-70776"/>
            <a:ext cx="2116319" cy="2404908"/>
          </a:xfrm>
          <a:prstGeom prst="rect">
            <a:avLst/>
          </a:prstGeom>
        </p:spPr>
      </p:pic>
      <p:sp>
        <p:nvSpPr>
          <p:cNvPr id="15" name="Google Shape;7140;p1">
            <a:extLst>
              <a:ext uri="{FF2B5EF4-FFF2-40B4-BE49-F238E27FC236}">
                <a16:creationId xmlns="" xmlns:a16="http://schemas.microsoft.com/office/drawing/2014/main" id="{94AD4D6D-0F7D-2958-DE22-6841005818FB}"/>
              </a:ext>
            </a:extLst>
          </p:cNvPr>
          <p:cNvSpPr txBox="1"/>
          <p:nvPr/>
        </p:nvSpPr>
        <p:spPr>
          <a:xfrm>
            <a:off x="933061" y="628150"/>
            <a:ext cx="98416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3" y="1517570"/>
            <a:ext cx="11361473" cy="534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57A668-18BA-3B5B-E30B-DFEDD42EAE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586" y="-189980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3862" y="1550122"/>
            <a:ext cx="78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SẢN PHẨM THAM KHẢO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5" y="2258008"/>
            <a:ext cx="5551715" cy="431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50" y="2258008"/>
            <a:ext cx="6356895" cy="431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C6E0F6-0D00-6D22-5077-DAEBD8F0B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195" y="-209644"/>
            <a:ext cx="948619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4573</TotalTime>
  <Words>286</Words>
  <Application>Microsoft Office PowerPoint</Application>
  <PresentationFormat>Custom</PresentationFormat>
  <Paragraphs>40</Paragraphs>
  <Slides>15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mtdhanh@gmail.com</dc:creator>
  <cp:lastModifiedBy>Admin</cp:lastModifiedBy>
  <cp:revision>151</cp:revision>
  <dcterms:created xsi:type="dcterms:W3CDTF">2024-12-10T03:05:23Z</dcterms:created>
  <dcterms:modified xsi:type="dcterms:W3CDTF">2025-12-23T00:53:50Z</dcterms:modified>
</cp:coreProperties>
</file>