
<file path=[Content_Types].xml><?xml version="1.0" encoding="utf-8"?>
<Types xmlns="http://schemas.openxmlformats.org/package/2006/content-types">
  <Default Extension="png" ContentType="image/png"/>
  <Default Extension="jfif" ContentType="image/j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1" r:id="rId3"/>
    <p:sldMasterId id="2147483713" r:id="rId4"/>
  </p:sldMasterIdLst>
  <p:notesMasterIdLst>
    <p:notesMasterId r:id="rId17"/>
  </p:notesMasterIdLst>
  <p:sldIdLst>
    <p:sldId id="281" r:id="rId5"/>
    <p:sldId id="2007577520" r:id="rId6"/>
    <p:sldId id="2007577519" r:id="rId7"/>
    <p:sldId id="2007577501" r:id="rId8"/>
    <p:sldId id="2007577505" r:id="rId9"/>
    <p:sldId id="2007577521" r:id="rId10"/>
    <p:sldId id="2007577522" r:id="rId11"/>
    <p:sldId id="2007577517" r:id="rId12"/>
    <p:sldId id="2007577500" r:id="rId13"/>
    <p:sldId id="2007577492" r:id="rId14"/>
    <p:sldId id="2007577515" r:id="rId15"/>
    <p:sldId id="288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="" xmlns:p15="http://schemas.microsoft.com/office/powerpoint/2012/main" userId="hp" providerId="None"/>
      </p:ext>
    </p:extLst>
  </p:cmAuthor>
  <p:cmAuthor id="2" name="Administrator" initials="A" lastIdx="1" clrIdx="1">
    <p:extLst>
      <p:ext uri="{19B8F6BF-5375-455C-9EA6-DF929625EA0E}">
        <p15:presenceInfo xmlns=""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4E9A"/>
    <a:srgbClr val="FF3300"/>
    <a:srgbClr val="FF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5" autoAdjust="0"/>
    <p:restoredTop sz="77176" autoAdjust="0"/>
  </p:normalViewPr>
  <p:slideViewPr>
    <p:cSldViewPr snapToGrid="0">
      <p:cViewPr varScale="1">
        <p:scale>
          <a:sx n="51" d="100"/>
          <a:sy n="51" d="100"/>
        </p:scale>
        <p:origin x="-8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F4792-6519-474F-B0FF-7686781D7E89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D1EE7-986B-43FC-8A3D-C78C2364ED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8787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F3A035B-43D5-B375-54DB-5E7158182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BC139602-AFB6-EE87-46DC-F3D67AE7CD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D39A313-5F1C-B7C7-000F-92EA054B1E02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05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D1EE7-986B-43FC-8A3D-C78C2364EDF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938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BD1EE7-986B-43FC-8A3D-C78C2364EDF0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48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1BE893B-BA7F-B7B4-A722-10ED282B6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19455F28-8DF8-4722-0624-5CEEE3CEA3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494EFA32-8528-31C5-17F6-B2383100B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D340B9E-F277-F20C-D025-F19C15770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D1EE7-986B-43FC-8A3D-C78C2364EDF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514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2B77F13-41E8-2BE2-9B94-66A7D0B10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3D5F3F5E-C7B4-A091-1632-68B1A7571B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6448885-68CB-67BC-2448-4B0FA274480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76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49EEF6-39E8-B176-BC9D-50CF3FD4F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2AC782D-94E3-8302-ED0B-EE1415D90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CE4DBE-B4F1-FC16-CCC7-F3AD7FF3B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22F39C-6A45-E40D-AFC2-336E2FC18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CE91EB-3564-C42B-624B-050401B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0557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D53904-E99E-7A29-FDCC-46764BBD9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B86F9D4-8955-E02F-02AB-D3B48E6A6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7E7701-CF2B-CFE2-BE64-D3B12728C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498D25-80B5-0B94-4454-BC8FDEA5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2951B-A85C-5FC6-A875-3B4D516EF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0878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721BC18-E511-2628-4902-F2477AE2B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58FB166-8F2E-F7E6-BB8B-FB48FC389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2E52B6-3706-9BD7-E011-3CB5366E4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566AE2-180E-1EC2-3F7E-D274D2F43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51B82F-4D85-DC19-5342-6974A623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791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04B271-E8BA-B59D-88BE-E3D2E7D70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03D28F0-F993-C71A-7351-76258429C5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020F8E-DB80-1FF8-F1D4-24C2884EC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0CDA1C-0E31-999A-AA02-222972967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85EA07-6C70-5B01-2DBF-15739AEB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04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46DAA1-C8D3-8DB0-4101-1E9B37296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346B148-5812-9F90-7169-E2FEB165C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6ADB3F-79AE-F9C5-C8B0-EA56A4BB8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BF4326-44B9-7D5E-3816-B13BE976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19F395-608C-CE81-9B83-B7A4D65B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72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F503A3-E380-E3F1-618D-37BFBA715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9415FC2-5CD4-F122-14D7-6EDC07FF7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DAEA1CA-5C6A-634C-B432-06A246CA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49B248-7A57-475E-D2EB-32ECC726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9BF25F-FD72-D873-B908-ED38D1AB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01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DAEDD5-771A-390B-AE23-813A457AB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26A352-4AC5-0433-B5A1-81101B2E68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8E2881-769F-E7C9-609C-587992491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26B89F6-0DA1-3A5A-E660-E26598AF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553855-D17B-EC72-E7F3-49362C14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BA9E31-A634-9C24-AA42-7D06B516A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82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B2C3DD-4731-38B1-D44D-6A5867FAD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2CB01F0-D558-CD0E-1ECA-9648FD7F3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3D3ED69-A0ED-A325-136E-484487E6F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2246362-EA1A-B0A6-708A-0B5EE4C7F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B6BEA11-316A-EF14-6380-6CB07B8D27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7701799-239A-3432-DF91-90E9ED417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6E7CF4B-9987-07BA-016C-CDDBF0E46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DB508F1-B460-5389-B9C7-93F22FB16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90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D5D390-A00F-1DC6-3B36-4F9E2617F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E989AED-CD10-4DA1-C89D-2E66F15D0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0BE80DA-9745-0AB7-54DB-91ECBCC9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6CEF1F-F97F-9F05-26EA-7526A914D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25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716D3C3-B6BF-A986-9D81-9B912C06E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F542398-A5BE-C80A-ECAE-C4EE21FBE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E8CA0E8-A9BB-B0E1-F35B-17F8ADFC3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04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29C978-2567-70DF-E89E-C5ABAA93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3737D30-E04E-C486-5F4C-DCE7477B7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234AB06-3BD0-CD48-3C16-AC65CAC49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886886-545D-5381-3986-97E62E0A4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95FE7FA-427B-7E64-8D75-F0B7C1B1D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3B4DE91-0134-75F8-312A-4BA311B18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73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CE2AD3-2E46-1361-96E9-E9AA8105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4957DA-F354-9D3D-23CB-F9CCBAB79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B09435E-1004-A3B2-F2DE-F5D1BDA05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93DD14-20E9-EC39-D8BD-4E707EE8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4FB200-7F20-F03C-A892-462DF164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0233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08406D-4CA8-47D1-14FA-6E3CA70F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4AA72B4-4080-4001-1486-3970773A1D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034489-EF87-1631-4EBC-3576ED016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8195679-93A4-DDB9-DE3B-11A4B24D9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D9BF6E0-0E81-D6AB-64E5-5E894AEB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F9FF7A-B744-04FE-E773-484AEC647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5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5D9783-CF74-0787-8412-731421366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064044-3EED-0BCE-09A1-A7BC4FB29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7CE13A-7248-CB00-5993-FBCFEC2D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C6ECEC-DAC0-A387-4FFD-E510F78F9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DD0560-E213-051E-6618-96887B77C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21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957E001-6286-B7EE-2470-72E70A3C82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89A820-AEC4-7FAB-42F5-7FA5B6522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60E765-A9EF-A027-F93C-4526EC5B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F432-A3D6-4217-9A77-66726693BC9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FFAC31-343E-E39B-F375-6CFFE3F03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93CD12-38A0-4B17-4149-104F3FA83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96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3"/>
            <a:ext cx="10363827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0DF9-C6F6-4167-84BB-29A58045471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69C4-C51A-4040-8035-0C967CAE1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25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1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2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6" y="2632853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0DF9-C6F6-4167-84BB-29A58045471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69C4-C51A-4040-8035-0C967CAE1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95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561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605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6188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2" y="1522373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3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316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03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FE7A34-E022-7011-12B6-FED80DAAD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2C85DB-393F-BAE8-10E0-632BF3176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742226-5739-B174-5EEA-3A0F9D69B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6CC856-3E18-A6AF-3B7D-F45B0F51C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426105-8766-8713-8096-7A03B761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6491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2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5" y="3886315"/>
            <a:ext cx="1973864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=""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7" y="3622313"/>
            <a:ext cx="1309691" cy="2486167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=""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=""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=""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=""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=""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=""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=""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=""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=""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=""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=""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=""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=""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=""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=""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=""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=""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=""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=""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=""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=""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=""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=""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=""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=""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=""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=""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=""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=""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=""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=""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=""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=""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=""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=""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=""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=""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=""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=""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=""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=""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548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="" xmlns:a16="http://schemas.microsoft.com/office/drawing/2014/main" id="{C747FDE4-8F45-F44C-B9B6-817871E1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7" y="106521"/>
            <a:ext cx="2069887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42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840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7518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3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2" y="1522373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3220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36971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86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870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7196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3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2" y="1522373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2034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6C72BD-D613-EAB8-D3FF-4ACF7E7A4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B03965-C05D-DED1-1FF0-4FBC6F356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6D20041-67A6-17E9-6892-8B1D7C6AC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DDCCFB0-B409-B1DE-6E8C-96591639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C356508-F5D7-33E3-B8D1-7382FC306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B20750D-B72F-3B69-2AB7-E4AD17A9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03225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7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9928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157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179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8937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3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2" y="1522373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0195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3" y="1647226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6589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555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8178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29189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3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2" y="1522373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0825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58FD5-928C-A1FD-E741-6E2FFA70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8C7A73E-D09B-836D-1938-56B1906BC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181D2DF-0766-F86D-D730-786519A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A05C44F-56CF-2332-6A65-C7CA9FB50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1F44DF1-6C9C-00AD-C565-423975EDE1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7A2EED2-C83D-06C1-5DB9-62898129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CD6AB72-BCAC-3735-8CF1-EA6106770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A150B66-E4C6-B8FB-AE65-22C687DB3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76386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5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1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2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5389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09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791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EEEF60-D50F-D18F-0029-A7A5D14E7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A989D1F-4962-FB7D-26D4-CB7B5ADE5B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62344-1BF7-0EF3-D026-7B0B08878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2C8872-A138-107F-7D27-8AFE95E8E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3308C6-96BC-9421-9EFA-15C53396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124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15D744-58A8-8E8A-645A-67E7EEBC1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2979C86-107E-ECC9-5A3B-448FF4CF0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5A15F2-AABC-C257-DEC7-0218D1042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E93321-8D8C-521E-72CE-098A703A5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0911A6-C2F6-34B3-125C-1CB6736E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784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15D07A-5B12-4247-A4F8-8B81257C6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4102EEA-06F7-0AFF-3A10-55FF2CCAA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A0F59F-3D25-F3A1-667D-DEFD8A213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3CAABE-C4ED-9193-2D76-4916F797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3DA9B2-501D-E210-9402-18D3A77C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07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EA12DB-E076-0FAE-5AA8-610EC9AD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349A057-3F69-B7DE-5E83-E6F63EB59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3D64C57-D4E1-9C89-51DC-3927E074E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2981959-BC0D-87D3-7683-7188B8141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97C67-D067-9C78-BBBC-6268C9EBB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38DC4E-204A-774A-0230-E9FD7B9FF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57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21BFE0-69D0-7F81-480C-3D119E85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B8A7A88-B1E7-FFB8-AC80-1F67C72A9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7919C7-A876-1D81-7EB8-0FC495FF2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8BB4EB4-266D-5E6C-7401-7A783A6E7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705A1EA-9C29-A649-7D96-B82046710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18D397C-BFA3-E302-AC03-CC10F810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7776B8F-F5CB-06F0-D1C0-FA157B038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FF1D2CA-52A0-DE05-6B18-7B0E8DBBC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739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C5A67E-C208-644B-ED5C-D1AF74E32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5D88EC3-00C4-595D-74D8-16DE4EE78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1470CC0-3A9D-0CC2-93B1-B269B2766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EBDC444-E807-ADFD-6635-7618AED8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775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8DBEBE-E7AC-B086-793D-756AE3949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3CC90C0-3E1B-732D-BEB7-092635EC4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37CE9C1-C486-CD4A-2F97-15E775BB5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427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5F809-A646-2AE0-0BB4-9F1707495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339224-A074-4397-BD69-1A12256E5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37F6F5F-CFB6-F5DD-6714-1C8F35235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E809C30-A258-1F24-3283-EEC03DE9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BCDD92B-326E-22C1-6653-D5D9EB468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87B285-D14F-39F8-8207-1DF0DF022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49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9FF5B3-3DBA-21A0-1551-139C1876A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2A237C0-48A8-739E-532E-379F40F1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D14E2DD-E4CE-3067-D69D-EB9F36840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0B334DD-A171-3541-2D86-7229AF4BA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421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8BD79-ED28-5E9B-757A-40556211D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DBFFF2C-549A-6400-6548-A759E9ED60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3CDF30-4826-ABB3-ECF4-4E714E8D1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D73C7A8-E593-5033-85BF-9E9A376CE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451C75A-B719-CEF4-BF08-F4EB36DB4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3E8FDC-928C-74F8-7B35-BF1C4A0FE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934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8D95CD-FA01-0703-A8C0-B414274A5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818FBC-94E4-9139-C095-A15AF2767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B17555-D7BE-BE1D-0BFC-23A6FCCD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439A06-4B77-8033-7EBF-67BE90A35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32F9E4-7140-499C-22BB-FD6F28FA7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718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F82C8AE-E580-F93A-B47F-6333417FB2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1BA0F0A-7008-BF98-61C9-06B2389D9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62C44-51B2-B31C-932B-CC19F7AC5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D2683-B71B-4B97-93AF-4743D71FCBC4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EBCF3C-5848-D2C7-12B1-EFB86DA6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9068E4-395F-F542-04A9-EBBAC92E8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964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ACADC7-2CDE-AEAC-EDE4-FEAEAA906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FCF9E00-4E61-BB58-F229-81B672FDC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AD467C-A1CD-7C26-A59A-125AB694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8C50-DA28-AC49-87E0-CE4ABA85C10B}" type="datetimeFigureOut">
              <a:rPr lang="x-none" smtClean="0"/>
              <a:pPr/>
              <a:t>25/12/2025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A3D3B8-DC54-C0EA-192C-F6597E3A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9E144C-8A5F-35F3-45C3-EE6894289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D346-A453-1244-B419-23B004E3D70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985756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12E84B-28E5-2BC0-6A47-9FAC4C3ED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8776FF-439C-7994-F15A-ADB3BD937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09F01E-8A0D-33BC-79A0-2305447A1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8C50-DA28-AC49-87E0-CE4ABA85C10B}" type="datetimeFigureOut">
              <a:rPr lang="x-none" smtClean="0"/>
              <a:pPr/>
              <a:t>25/12/2025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FC594D-0E6E-247E-8447-31D355E59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008A96-78C8-9AE2-190A-C3975F329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D346-A453-1244-B419-23B004E3D70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00162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56E1CD-CB52-B47B-CA32-2D28135AC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D280C50-51EB-82EE-F35B-D30B36CD0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F1F31F-EE4C-FBA9-5596-3E2CAE3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8C50-DA28-AC49-87E0-CE4ABA85C10B}" type="datetimeFigureOut">
              <a:rPr lang="x-none" smtClean="0"/>
              <a:pPr/>
              <a:t>25/12/2025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82EF84-16C7-C95B-3B11-0AA10FCC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6D97EE-B76F-9375-C88D-0EC2D99A1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D346-A453-1244-B419-23B004E3D70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564800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508B5D-4B45-CFD4-68BB-C0B6A7D6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172441E-E1E3-B174-9E60-C7C2C06C8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B51C828-FD68-7910-21DB-8AADF8854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ADB813F-3F34-1206-A75B-CB9D7575C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8C50-DA28-AC49-87E0-CE4ABA85C10B}" type="datetimeFigureOut">
              <a:rPr lang="x-none" smtClean="0"/>
              <a:pPr/>
              <a:t>25/12/2025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89BBE21-7688-054B-E660-D6A749C36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5271A00-D25E-BFB2-E0C6-F8D53140E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D346-A453-1244-B419-23B004E3D70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870293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61F913-1AD1-BFBE-CB76-F4D6DD713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B54BFBB-943A-CD16-51B1-F3C840B60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B46AD7-A9B5-27DA-D11F-8AFD19453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9C603D3-D428-ACC4-9FF0-DB00DA0F9C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8D5E2F8-EB7B-CFC9-43BD-9FF3AB4B34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476BB62-92BE-B4F8-A62A-F3A3B01B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8C50-DA28-AC49-87E0-CE4ABA85C10B}" type="datetimeFigureOut">
              <a:rPr lang="x-none" smtClean="0"/>
              <a:pPr/>
              <a:t>25/12/2025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31AAC4-0D3E-F786-E017-29F06C178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A271D78-981F-985E-F996-0FEDA4F88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D346-A453-1244-B419-23B004E3D70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009218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31AFC9-8C68-CA69-FF76-58275FE54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A5A7673-1EDC-FA21-8940-D49CD86DA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8C50-DA28-AC49-87E0-CE4ABA85C10B}" type="datetimeFigureOut">
              <a:rPr lang="x-none" smtClean="0"/>
              <a:pPr/>
              <a:t>25/12/2025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ACEC44B-1092-4EC6-E4C5-0F15552B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DFD79B0-BAA4-9C99-96A3-4614C2E79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D346-A453-1244-B419-23B004E3D70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27108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82ACAAA-8AAE-16A7-0210-6244086AD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8C50-DA28-AC49-87E0-CE4ABA85C10B}" type="datetimeFigureOut">
              <a:rPr lang="x-none" smtClean="0"/>
              <a:pPr/>
              <a:t>25/12/2025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92F111-AE29-A913-83C7-60B864361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BBE9DDC-3169-5413-6173-871FDED8E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D346-A453-1244-B419-23B004E3D70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9588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3FC66CB-D194-9BC4-6769-E78F1D014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7021A60-ADE0-BE50-5D6F-E244CA7A9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F575E94-2ACB-71E3-ED18-498316A2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17281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797568-B5CD-0B28-AEFF-E62FCE29D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D3050A-CB1C-B7F5-3CC2-3E0979194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A3B9E9-C14E-EE54-9778-F2BC1F177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E371AD6-CF42-F090-4C98-87A5BBAB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8C50-DA28-AC49-87E0-CE4ABA85C10B}" type="datetimeFigureOut">
              <a:rPr lang="x-none" smtClean="0"/>
              <a:pPr/>
              <a:t>25/12/2025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440D274-B13B-8DAC-9CB2-41FA54FB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D93B85D-C295-2784-BBF4-D5402F43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D346-A453-1244-B419-23B004E3D70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23451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51DDE1-1343-A92B-EF42-530F2946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191D547-0AA2-E166-A9FA-264E964C34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CF69428-A150-7607-643F-09F34A922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853E11A-A650-C033-E37C-953C74221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8C50-DA28-AC49-87E0-CE4ABA85C10B}" type="datetimeFigureOut">
              <a:rPr lang="x-none" smtClean="0"/>
              <a:pPr/>
              <a:t>25/12/2025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2C5B819-1D4C-7904-87EF-091BA577E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F12CC33-2702-CE97-7B4C-0FA0FD6C6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D346-A453-1244-B419-23B004E3D70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61409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CA13D5-0D78-590E-678D-0632A101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D97D850-0073-743B-30D5-F699E5C92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6091D2-C0B5-1056-0BBB-74635E9E8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8C50-DA28-AC49-87E0-CE4ABA85C10B}" type="datetimeFigureOut">
              <a:rPr lang="x-none" smtClean="0"/>
              <a:pPr/>
              <a:t>25/12/2025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EF6DA83-E637-6CE7-F147-49BB5096A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D7D1FB-589C-B53B-695D-09B32F4F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D346-A453-1244-B419-23B004E3D70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618645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FD39AC8-2DD0-8350-8BC4-3D163DF6E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28AD0C9-EE90-5273-7D81-79ED3BEA3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6585D0-5BD0-B786-7DC7-34449F4D0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58C50-DA28-AC49-87E0-CE4ABA85C10B}" type="datetimeFigureOut">
              <a:rPr lang="x-none" smtClean="0"/>
              <a:pPr/>
              <a:t>25/12/2025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7E084D-B6CD-4ADC-EB29-8490A8C83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6CB617-371F-0050-B824-FC9E6386C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CD346-A453-1244-B419-23B004E3D70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0820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A1C1D2-63CB-2B06-F84B-E7760422D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DE7A02-00A9-B613-1B35-2321D90AC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0B1CFC8-EEE1-538D-02EB-12264EFED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3746E22-B26C-27FF-FB87-47D213699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B69DA55-AB93-DB2B-6A78-F6E93D1B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DF928C-29D2-F46C-5A67-DAAF46B14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88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DA1904-2F68-F800-C4BD-E657CB99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B84AC71-CC0A-0C9E-A22F-0B17AACD24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B7A2B0F-4D1F-3D89-F436-B5E9575A4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BA269B-DD8E-841C-451D-794A0F09D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316-8027-4540-93B3-0D7A26C7C6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335D4A0-6CE8-9191-0B70-74E8042A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4F8CF6-934B-30A8-ABAB-01AF9D44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3766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54DF3DE-6783-8515-7943-0A6A186D6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771662-E68C-5D16-E5BE-60FEBB963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816CE2-AED4-6EDC-76D7-DEA56C4694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F9316-8027-4540-93B3-0D7A26C7C675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0F7E3F-E042-0667-2528-E0EA78B5F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BA7DCD-9712-C43B-C482-AFAED4041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7ADD2-7BB5-4BE9-A02D-06ED0DCA14E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734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E111327-1554-833A-F671-2CE442135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41FA6A-9E21-7D2D-09B9-4C2BD4119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1858F7-CD40-700B-011B-1518C67654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F432-A3D6-4217-9A77-66726693BC9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B8C2D9-4337-44C9-EE33-3BDCE6579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E6DD5C-4EAE-AA01-729F-758399B53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51CB0-51F4-4E89-8858-B581573B1C1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CF7F753-94C5-B1E5-B0CE-DDFFA7EFEB52}"/>
              </a:ext>
            </a:extLst>
          </p:cNvPr>
          <p:cNvSpPr/>
          <p:nvPr userDrawn="1"/>
        </p:nvSpPr>
        <p:spPr>
          <a:xfrm>
            <a:off x="9762630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3723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732D00A-29F6-3358-62CB-AE868370B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9AA33D-1C60-AB38-10AE-3CC4685CA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D50CE99-BDC8-0C7B-6514-CB3C24493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D2683-B71B-4B97-93AF-4743D71FCBC4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65128F-B505-D064-6530-AF26FC5E2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CE44DA-B7AB-2033-07AA-D965C3710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E219A-27B6-4EEE-B271-6E77AFE20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4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34B22C4-E4AC-C8A1-E87E-944B67162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C215906-A953-5BB2-6646-B17BE92C2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BDD8079-AA8C-9C0D-EDD4-34270CC52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58C50-DA28-AC49-87E0-CE4ABA85C10B}" type="datetimeFigureOut">
              <a:rPr lang="x-none" smtClean="0"/>
              <a:pPr/>
              <a:t>25/12/2025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0964A7-3EC8-E880-882B-5FA006A25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A1C87F-37BF-4728-F658-B5894627A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CD346-A453-1244-B419-23B004E3D701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868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32541" y="-232539"/>
            <a:ext cx="2719555" cy="318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552341" y="448222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67718" y="-554352"/>
            <a:ext cx="2469930" cy="357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255" y="3765679"/>
            <a:ext cx="4108773" cy="284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6400"/>
            <a:ext cx="2711669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590799" y="5076497"/>
            <a:ext cx="6751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 viên : 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LÊ THỊ </a:t>
            </a:r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 </a:t>
            </a:r>
            <a:r>
              <a:rPr lang="en-US" sz="32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E8DFA7D-4185-FF33-348D-6C62FBEF4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843" y="1883258"/>
            <a:ext cx="8407113" cy="24690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DA3A7C9-9066-3C63-02B4-3AED4B97C6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799" y="277889"/>
            <a:ext cx="6876884" cy="179237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1C9EBCAA-45B1-27EF-DD14-8D7EBF76C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29A9BBE-EF9A-3EFB-8D0B-F925382912F4}"/>
              </a:ext>
            </a:extLst>
          </p:cNvPr>
          <p:cNvSpPr/>
          <p:nvPr/>
        </p:nvSpPr>
        <p:spPr>
          <a:xfrm>
            <a:off x="2478742" y="1739153"/>
            <a:ext cx="7234517" cy="630110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563342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77">
              <a:defRPr/>
            </a:pPr>
            <a:r>
              <a:rPr lang="en-US" sz="9600" b="1" kern="0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0"/>
                <a:cs typeface="Times New Roman" panose="02020603050405020304" pitchFamily="18" charset="0"/>
                <a:sym typeface="Bitter SemiBold"/>
              </a:rPr>
              <a:t>Trưng</a:t>
            </a:r>
            <a:r>
              <a:rPr lang="en-US" sz="9600" b="1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0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9600" b="1" kern="0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0"/>
                <a:cs typeface="Times New Roman" panose="02020603050405020304" pitchFamily="18" charset="0"/>
                <a:sym typeface="Bitter SemiBold"/>
              </a:rPr>
              <a:t>bày</a:t>
            </a:r>
            <a:r>
              <a:rPr lang="en-US" sz="9600" b="1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0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9600" b="1" kern="0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0"/>
                <a:cs typeface="Times New Roman" panose="02020603050405020304" pitchFamily="18" charset="0"/>
                <a:sym typeface="Bitter SemiBold"/>
              </a:rPr>
              <a:t>sản</a:t>
            </a:r>
            <a:r>
              <a:rPr lang="en-US" sz="9600" b="1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0"/>
                <a:cs typeface="Times New Roman" panose="02020603050405020304" pitchFamily="18" charset="0"/>
                <a:sym typeface="Bitter SemiBold"/>
              </a:rPr>
              <a:t> </a:t>
            </a:r>
            <a:r>
              <a:rPr lang="en-US" sz="9600" b="1" kern="0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zone" panose="03020702060507090A04" pitchFamily="66" charset="0"/>
                <a:cs typeface="Times New Roman" panose="02020603050405020304" pitchFamily="18" charset="0"/>
                <a:sym typeface="Bitter SemiBold"/>
              </a:rPr>
              <a:t>phẩm</a:t>
            </a:r>
            <a:endParaRPr lang="en-US" sz="7200" b="1" cap="all" dirty="0">
              <a:ln w="0"/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TẬP LÀM VĂN - LỚP 3- KỂ VỀ NGƯỜI HÀNG XÓM">
            <a:hlinkClick r:id="" action="ppaction://media"/>
            <a:extLst>
              <a:ext uri="{FF2B5EF4-FFF2-40B4-BE49-F238E27FC236}">
                <a16:creationId xmlns="" xmlns:a16="http://schemas.microsoft.com/office/drawing/2014/main" id="{F3499670-27A4-C8FE-5D16-FDAEAFFCFC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2012069" y="6488546"/>
            <a:ext cx="179931" cy="3694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18791" y="449303"/>
            <a:ext cx="69544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Chủ</a:t>
            </a:r>
            <a:r>
              <a:rPr lang="en-US" altLang="zh-C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zh-CN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đề</a:t>
            </a:r>
            <a:r>
              <a:rPr lang="en-US" altLang="zh-C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4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: HỌC VUI VỚI TRANH IN </a:t>
            </a:r>
          </a:p>
          <a:p>
            <a:pPr lvl="0" algn="ctr">
              <a:defRPr/>
            </a:pPr>
            <a:r>
              <a:rPr lang="en-US" sz="2800" b="1" u="sng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Bài</a:t>
            </a:r>
            <a:r>
              <a:rPr lang="en-US" sz="2800" b="1" u="sng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8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: Hoa,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quả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mùa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xuân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(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2)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C4220C5-7D54-BEA0-9CE7-FD13526B4F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6973" y="-76658"/>
            <a:ext cx="769381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8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4712BB9D-B1D0-DF35-BEE0-0274754CB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0C9372E5-E3C6-5FCD-A208-E3E7DA42CA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127829"/>
            <a:ext cx="2823266" cy="37301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8BFD619-078E-524C-F2EC-DA57741CC58E}"/>
              </a:ext>
            </a:extLst>
          </p:cNvPr>
          <p:cNvSpPr txBox="1"/>
          <p:nvPr/>
        </p:nvSpPr>
        <p:spPr>
          <a:xfrm>
            <a:off x="2220684" y="2202854"/>
            <a:ext cx="8465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DỤNG SÁNG TẠO</a:t>
            </a:r>
            <a:endParaRPr kumimoji="0" lang="vi-VN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76934" y="593514"/>
            <a:ext cx="91813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Chủ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đề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4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: HỌC VUI VỚI TRANH IN</a:t>
            </a:r>
          </a:p>
          <a:p>
            <a:pPr lvl="0" algn="ctr">
              <a:defRPr/>
            </a:pPr>
            <a:r>
              <a:rPr lang="en-US" sz="3200" b="1" u="sng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Bài</a:t>
            </a:r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8: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Hoa,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quả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mùa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xuân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(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Tiết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2)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97901" y="3075438"/>
            <a:ext cx="107115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81F2A61-F77D-9645-299D-AAE066359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768" y="-30636"/>
            <a:ext cx="769381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7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1250" y="1860331"/>
            <a:ext cx="67627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XIN CHÂN THÀNH CẢM ƠN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QUÝ THẦY CÔ GIÁO VÀ CÁC EM</a:t>
            </a:r>
            <a:r>
              <a:rPr kumimoji="0" lang="en-US" sz="4000" b="0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 HỌC SINH</a:t>
            </a:r>
            <a:endParaRPr kumimoji="0" lang="en-US" sz="4000" b="0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791" y="-634364"/>
            <a:ext cx="12454759" cy="789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F863CCCE-3FD7-3263-1E06-1DAE63E4B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LÀM VĂN - LỚP 3- KỂ VỀ NGƯỜI HÀNG XÓM">
            <a:hlinkClick r:id="" action="ppaction://media"/>
            <a:extLst>
              <a:ext uri="{FF2B5EF4-FFF2-40B4-BE49-F238E27FC236}">
                <a16:creationId xmlns="" xmlns:a16="http://schemas.microsoft.com/office/drawing/2014/main" id="{2F0CCF5A-03F1-3D55-F65C-F6DED371BA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2012069" y="6488546"/>
            <a:ext cx="179931" cy="3694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D1E0EED-E632-BAD8-2668-E06BCAD9C7A2}"/>
              </a:ext>
            </a:extLst>
          </p:cNvPr>
          <p:cNvSpPr/>
          <p:nvPr/>
        </p:nvSpPr>
        <p:spPr>
          <a:xfrm>
            <a:off x="2478742" y="1828800"/>
            <a:ext cx="7234517" cy="465974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563342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all" spc="0" normalizeH="0" baseline="0" noProof="0" dirty="0">
                <a:ln w="0"/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9350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CB51174A-5E7A-CCAD-6D5F-B0C894BBF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FF1C149-6726-DA4E-E0CA-53FB47A96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01" y="-559837"/>
            <a:ext cx="10650635" cy="1822862"/>
          </a:xfrm>
          <a:prstGeom prst="rect">
            <a:avLst/>
          </a:prstGeom>
        </p:spPr>
      </p:pic>
      <p:pic>
        <p:nvPicPr>
          <p:cNvPr id="3" name="7361724358135">
            <a:hlinkClick r:id="" action="ppaction://media"/>
            <a:extLst>
              <a:ext uri="{FF2B5EF4-FFF2-40B4-BE49-F238E27FC236}">
                <a16:creationId xmlns="" xmlns:a16="http://schemas.microsoft.com/office/drawing/2014/main" id="{435AD24F-BEC7-0B58-B080-14EA9ABA47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3404028" y="-2536464"/>
            <a:ext cx="5299788" cy="1227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1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198;p5">
            <a:extLst>
              <a:ext uri="{FF2B5EF4-FFF2-40B4-BE49-F238E27FC236}">
                <a16:creationId xmlns="" xmlns:a16="http://schemas.microsoft.com/office/drawing/2014/main" id="{D9C5733E-9831-A60A-A8F1-F4285CDF4083}"/>
              </a:ext>
            </a:extLst>
          </p:cNvPr>
          <p:cNvSpPr txBox="1"/>
          <p:nvPr/>
        </p:nvSpPr>
        <p:spPr>
          <a:xfrm>
            <a:off x="1108261" y="2136133"/>
            <a:ext cx="10534649" cy="197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2060"/>
              </a:buClr>
              <a:buSzPts val="2400"/>
              <a:buFont typeface="Arial"/>
              <a:buNone/>
              <a:defRPr/>
            </a:pPr>
            <a:r>
              <a:rPr lang="en-US" sz="4400" b="1" kern="0" dirty="0">
                <a:solidFill>
                  <a:srgbClr val="004E9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kern="0" dirty="0"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 </a:t>
            </a:r>
            <a:r>
              <a:rPr lang="en-US" sz="3600" b="1" kern="0" dirty="0" err="1"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Kiểm</a:t>
            </a:r>
            <a:r>
              <a:rPr lang="en-US" sz="3600" b="1" kern="0" dirty="0"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tra</a:t>
            </a:r>
            <a:r>
              <a:rPr lang="en-US" sz="3600" b="1" kern="0" dirty="0"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sz="3600" b="1" kern="0" dirty="0"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lang="en-US" sz="3600" b="1" kern="0" dirty="0"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600" b="1" kern="0" dirty="0"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3600" b="1" kern="0" dirty="0"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3600" b="1" kern="0" smtClean="0">
                <a:ea typeface="Times New Roman"/>
                <a:cs typeface="Times New Roman"/>
                <a:sym typeface="Times New Roman"/>
              </a:rPr>
              <a:t>Lớp </a:t>
            </a:r>
            <a:r>
              <a:rPr lang="en-US" sz="3600" b="1" kern="0" dirty="0" err="1">
                <a:ea typeface="Times New Roman"/>
                <a:cs typeface="Times New Roman"/>
                <a:sym typeface="Times New Roman"/>
              </a:rPr>
              <a:t>trưởng</a:t>
            </a:r>
            <a:r>
              <a:rPr lang="en-US" sz="3600" b="1" kern="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kern="0" dirty="0" err="1">
                <a:ea typeface="Times New Roman"/>
                <a:cs typeface="Times New Roman"/>
                <a:sym typeface="Times New Roman"/>
              </a:rPr>
              <a:t>kiểm</a:t>
            </a:r>
            <a:r>
              <a:rPr lang="en-US" sz="3600" b="1" kern="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kern="0" dirty="0" err="1">
                <a:ea typeface="Times New Roman"/>
                <a:cs typeface="Times New Roman"/>
                <a:sym typeface="Times New Roman"/>
              </a:rPr>
              <a:t>tra</a:t>
            </a:r>
            <a:r>
              <a:rPr lang="en-US" sz="3600" b="1" kern="0" dirty="0"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600" b="1" kern="0" dirty="0" err="1">
                <a:ea typeface="Times New Roman"/>
                <a:cs typeface="Times New Roman"/>
                <a:sym typeface="Times New Roman"/>
              </a:rPr>
              <a:t>báo</a:t>
            </a:r>
            <a:r>
              <a:rPr lang="en-US" sz="3600" b="1" kern="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kern="0" dirty="0" err="1">
                <a:ea typeface="Times New Roman"/>
                <a:cs typeface="Times New Roman"/>
                <a:sym typeface="Times New Roman"/>
              </a:rPr>
              <a:t>cáo</a:t>
            </a:r>
            <a:r>
              <a:rPr lang="en-US" sz="3600" b="1" kern="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kern="0" dirty="0" err="1">
                <a:ea typeface="Times New Roman"/>
                <a:cs typeface="Times New Roman"/>
                <a:sym typeface="Times New Roman"/>
              </a:rPr>
              <a:t>sự</a:t>
            </a:r>
            <a:r>
              <a:rPr lang="en-US" sz="3600" b="1" kern="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kern="0" dirty="0" err="1">
                <a:ea typeface="Times New Roman"/>
                <a:cs typeface="Times New Roman"/>
                <a:sym typeface="Times New Roman"/>
              </a:rPr>
              <a:t>chuẩn</a:t>
            </a:r>
            <a:r>
              <a:rPr lang="en-US" sz="3600" b="1" kern="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kern="0" dirty="0" err="1">
                <a:ea typeface="Times New Roman"/>
                <a:cs typeface="Times New Roman"/>
                <a:sym typeface="Times New Roman"/>
              </a:rPr>
              <a:t>bị</a:t>
            </a:r>
            <a:r>
              <a:rPr lang="en-US" sz="3600" b="1" kern="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kern="0" dirty="0" err="1">
                <a:ea typeface="Times New Roman"/>
                <a:cs typeface="Times New Roman"/>
                <a:sym typeface="Times New Roman"/>
              </a:rPr>
              <a:t>đồ</a:t>
            </a:r>
            <a:r>
              <a:rPr lang="en-US" sz="3600" b="1" kern="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kern="0" dirty="0" err="1">
                <a:ea typeface="Times New Roman"/>
                <a:cs typeface="Times New Roman"/>
                <a:sym typeface="Times New Roman"/>
              </a:rPr>
              <a:t>dùng</a:t>
            </a:r>
            <a:r>
              <a:rPr lang="en-US" sz="3600" b="1" kern="0" dirty="0"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3600" b="1" kern="0" dirty="0" err="1"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600" b="1" kern="0" dirty="0"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kern="0" dirty="0" err="1">
                <a:ea typeface="Times New Roman"/>
                <a:cs typeface="Times New Roman"/>
                <a:sym typeface="Times New Roman"/>
              </a:rPr>
              <a:t>nhóm</a:t>
            </a:r>
            <a:r>
              <a:rPr lang="en-US" sz="3600" b="1" kern="0" dirty="0"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2990188" y="780378"/>
            <a:ext cx="75391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rgbClr val="FF3300"/>
                </a:solidFill>
              </a:rPr>
              <a:t>Chủ đề 4</a:t>
            </a:r>
            <a:r>
              <a:rPr lang="vi-VN" sz="3200" b="1" dirty="0">
                <a:solidFill>
                  <a:srgbClr val="FF3300"/>
                </a:solidFill>
              </a:rPr>
              <a:t>: </a:t>
            </a:r>
            <a:r>
              <a:rPr lang="en-US" sz="3200" b="1" dirty="0">
                <a:solidFill>
                  <a:srgbClr val="FF3300"/>
                </a:solidFill>
              </a:rPr>
              <a:t>HỌC VUI VỚI TRANH IN</a:t>
            </a:r>
            <a:endParaRPr lang="vi-VN" sz="3200" b="1" dirty="0">
              <a:solidFill>
                <a:srgbClr val="FF3300"/>
              </a:solidFill>
            </a:endParaRPr>
          </a:p>
          <a:p>
            <a:r>
              <a:rPr lang="vi-VN" sz="3200" b="1" u="sng" dirty="0">
                <a:solidFill>
                  <a:srgbClr val="7030A0"/>
                </a:solidFill>
              </a:rPr>
              <a:t>Bài 8:</a:t>
            </a:r>
            <a:r>
              <a:rPr lang="vi-VN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</a:rPr>
              <a:t>Hoa, </a:t>
            </a:r>
            <a:r>
              <a:rPr lang="en-US" sz="3200" b="1" dirty="0" err="1">
                <a:solidFill>
                  <a:srgbClr val="7030A0"/>
                </a:solidFill>
              </a:rPr>
              <a:t>quả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mùa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xuân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vi-VN" sz="3200" b="1" dirty="0">
                <a:solidFill>
                  <a:srgbClr val="7030A0"/>
                </a:solidFill>
              </a:rPr>
              <a:t>(</a:t>
            </a:r>
            <a:r>
              <a:rPr lang="vi-VN" sz="2800" b="1" dirty="0">
                <a:solidFill>
                  <a:srgbClr val="7030A0"/>
                </a:solidFill>
              </a:rPr>
              <a:t>Tiết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vi-VN" sz="2800" b="1" dirty="0">
                <a:solidFill>
                  <a:srgbClr val="7030A0"/>
                </a:solidFill>
              </a:rPr>
              <a:t>2)</a:t>
            </a:r>
            <a:r>
              <a:rPr lang="vi-VN" sz="32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348F60C-C16C-0381-9191-82FF51EE2C51}"/>
              </a:ext>
            </a:extLst>
          </p:cNvPr>
          <p:cNvSpPr/>
          <p:nvPr/>
        </p:nvSpPr>
        <p:spPr>
          <a:xfrm>
            <a:off x="2990188" y="92180"/>
            <a:ext cx="7539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4696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1827C8C6-BD35-35B3-B0EF-D23DB8797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8;p5">
            <a:extLst>
              <a:ext uri="{FF2B5EF4-FFF2-40B4-BE49-F238E27FC236}">
                <a16:creationId xmlns="" xmlns:a16="http://schemas.microsoft.com/office/drawing/2014/main" id="{C4DEA944-75E5-9CE5-2A22-AE4F3F790F83}"/>
              </a:ext>
            </a:extLst>
          </p:cNvPr>
          <p:cNvSpPr txBox="1"/>
          <p:nvPr/>
        </p:nvSpPr>
        <p:spPr>
          <a:xfrm>
            <a:off x="1110341" y="1637053"/>
            <a:ext cx="10347651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Luyện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Tx/>
              <a:buChar char="-"/>
              <a:tabLst/>
              <a:defRPr/>
            </a:pPr>
            <a:r>
              <a:rPr lang="en-US" sz="3200" b="1" kern="0" baseline="0" dirty="0" err="1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Hướng</a:t>
            </a:r>
            <a:r>
              <a:rPr lang="en-US" sz="3200" b="1" kern="0" dirty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3200" b="1" kern="0" dirty="0" err="1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dẫn</a:t>
            </a:r>
            <a:r>
              <a:rPr lang="en-US" sz="3200" b="1" kern="0" dirty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3200" b="1" kern="0" err="1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thực</a:t>
            </a:r>
            <a:r>
              <a:rPr lang="en-US" sz="3200" b="1" kern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3200" b="1" kern="0" smtClean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hành</a:t>
            </a:r>
            <a:r>
              <a:rPr lang="en-US" sz="3200" b="1" kern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 </a:t>
            </a:r>
            <a:r>
              <a:rPr lang="en-US" sz="3200" b="1" kern="0" smtClean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tạo sản phẩm in.</a:t>
            </a:r>
            <a:endParaRPr lang="en-US" sz="3200" b="1" kern="0">
              <a:latin typeface="Times New Roman"/>
              <a:ea typeface="Calibri" panose="020F0502020204030204" pitchFamily="34" charset="0"/>
              <a:cs typeface="Times New Roman"/>
              <a:sym typeface="Times New Roman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Tx/>
              <a:buChar char="-"/>
              <a:tabLst/>
              <a:defRPr/>
            </a:pPr>
            <a:r>
              <a:rPr lang="en-US" sz="3200" b="1" kern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Bước 1: Cắt tạo hình khuôn in.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Tx/>
              <a:buChar char="-"/>
              <a:tabLst/>
              <a:defRPr/>
            </a:pPr>
            <a:r>
              <a:rPr lang="en-US" sz="3200" b="1" kern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 Bước 2: Đặt khuôn in lên tờ giấy, vẽ màu lên khuôn in và in trên giấy.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Tx/>
              <a:buChar char="-"/>
              <a:tabLst/>
              <a:defRPr/>
            </a:pPr>
            <a:r>
              <a:rPr lang="en-US" sz="3200" b="1" kern="0">
                <a:latin typeface="Times New Roman"/>
                <a:ea typeface="Calibri" panose="020F0502020204030204" pitchFamily="34" charset="0"/>
                <a:cs typeface="Times New Roman"/>
                <a:sym typeface="Times New Roman"/>
              </a:rPr>
              <a:t>Bước 3: Nhắc khuôn in ra khỏi bề mặt giấy, sản phẩm hoàn thành.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Tx/>
              <a:buChar char="-"/>
              <a:tabLst/>
              <a:defRPr/>
            </a:pPr>
            <a:endParaRPr lang="en-US" sz="3200" b="1" kern="0">
              <a:latin typeface="Times New Roman"/>
              <a:ea typeface="Calibri" panose="020F0502020204030204" pitchFamily="34" charset="0"/>
              <a:cs typeface="Times New Roman"/>
              <a:sym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0465" y="559837"/>
            <a:ext cx="101517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Chủ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đề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4: HỌC VUI VỚI TRANH IN</a:t>
            </a:r>
          </a:p>
          <a:p>
            <a:pPr lvl="0" algn="ctr">
              <a:defRPr/>
            </a:pPr>
            <a:r>
              <a:rPr lang="en-US" sz="3200" b="1" u="sng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Bài</a:t>
            </a:r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8: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Hoa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quả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mùa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xuân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(Tiết2)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C785A0-BD97-8ADC-25D6-52B5D2738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256" y="0"/>
            <a:ext cx="769381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0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6AB72F54-3A7B-BA8D-5F18-0F0638D29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1A3A03-5A14-A173-1BB6-F40A0E9FE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949" y="484094"/>
            <a:ext cx="9480102" cy="5378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9E05019-8986-9A91-45B4-FFE73F4C5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031" y="0"/>
            <a:ext cx="769381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3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D632476-AEBB-461B-730F-C485ED5F4BAF}"/>
              </a:ext>
            </a:extLst>
          </p:cNvPr>
          <p:cNvSpPr/>
          <p:nvPr/>
        </p:nvSpPr>
        <p:spPr>
          <a:xfrm>
            <a:off x="-502025" y="2013518"/>
            <a:ext cx="116427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800" b="1" dirty="0">
                <a:solidFill>
                  <a:srgbClr val="3333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Học </a:t>
            </a:r>
            <a:r>
              <a:rPr lang="en-US" altLang="zh-CN" sz="4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sinh</a:t>
            </a:r>
            <a:r>
              <a:rPr lang="en-US" altLang="zh-CN" sz="4800" b="1" dirty="0">
                <a:solidFill>
                  <a:srgbClr val="3333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zh-CN" sz="4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quan</a:t>
            </a:r>
            <a:r>
              <a:rPr lang="en-US" altLang="zh-CN" sz="4800" b="1" dirty="0">
                <a:solidFill>
                  <a:srgbClr val="3333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zh-CN" sz="4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sát</a:t>
            </a:r>
            <a:r>
              <a:rPr lang="en-US" altLang="zh-CN" sz="4800" b="1" dirty="0">
                <a:solidFill>
                  <a:srgbClr val="3333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, </a:t>
            </a:r>
          </a:p>
          <a:p>
            <a:pPr lvl="0" algn="ctr">
              <a:defRPr/>
            </a:pPr>
            <a:r>
              <a:rPr lang="en-US" altLang="zh-CN" sz="4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giáo</a:t>
            </a:r>
            <a:r>
              <a:rPr lang="en-US" altLang="zh-CN" sz="4800" b="1" dirty="0">
                <a:solidFill>
                  <a:srgbClr val="3333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zh-CN" sz="4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viên</a:t>
            </a:r>
            <a:r>
              <a:rPr lang="en-US" altLang="zh-CN" sz="4800" b="1" dirty="0">
                <a:solidFill>
                  <a:srgbClr val="3333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zh-CN" sz="4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thực</a:t>
            </a:r>
            <a:r>
              <a:rPr lang="en-US" altLang="zh-CN" sz="4800" b="1" dirty="0">
                <a:solidFill>
                  <a:srgbClr val="3333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zh-CN" sz="4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hành</a:t>
            </a:r>
            <a:r>
              <a:rPr lang="en-US" altLang="zh-CN" sz="4800" b="1" dirty="0">
                <a:solidFill>
                  <a:srgbClr val="3333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zh-CN" sz="4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mẫu</a:t>
            </a:r>
            <a:endParaRPr lang="en-US" sz="4800" b="1" dirty="0">
              <a:solidFill>
                <a:srgbClr val="3333FF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136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2815" y="1584219"/>
            <a:ext cx="7856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000" b="1" dirty="0">
                <a:solidFill>
                  <a:srgbClr val="3333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SẢN PHẨM THAM KHẢO</a:t>
            </a:r>
            <a:endParaRPr lang="en-US" sz="4000" b="1" dirty="0">
              <a:solidFill>
                <a:srgbClr val="3333FF"/>
              </a:solidFill>
              <a:latin typeface="Times New Roman" panose="02020603050405020304" pitchFamily="18" charset="0"/>
              <a:ea typeface="Roboto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6245" y="444200"/>
            <a:ext cx="85095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Chủ</a:t>
            </a:r>
            <a:r>
              <a:rPr lang="en-US" altLang="zh-CN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đề</a:t>
            </a:r>
            <a:r>
              <a:rPr lang="en-US" altLang="zh-CN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4: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HỌC VUI VỚI TRANH IN </a:t>
            </a:r>
          </a:p>
          <a:p>
            <a:pPr lvl="0" algn="ctr">
              <a:defRPr/>
            </a:pPr>
            <a:r>
              <a:rPr lang="en-US" sz="3600" b="1" u="sng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Bài</a:t>
            </a:r>
            <a:r>
              <a:rPr lang="en-US" sz="3600" b="1" u="sng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8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: Hoa,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quả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mùa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xuân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(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Tiết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2)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2962"/>
            <a:ext cx="4348066" cy="431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56" y="2462962"/>
            <a:ext cx="4105468" cy="424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A2A3A39-CADA-274A-B7FC-9F3335AF7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213" y="-203376"/>
            <a:ext cx="7693819" cy="85961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944" y="2462962"/>
            <a:ext cx="3449056" cy="431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00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783355" y="3653894"/>
            <a:ext cx="3265714" cy="139541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/>
              <a:t>18 Phút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142931" y="1040532"/>
            <a:ext cx="79061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Chủ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altLang="zh-CN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đề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4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: HỌC VUI VỚI TRANH IN</a:t>
            </a:r>
          </a:p>
          <a:p>
            <a:pPr lvl="0" algn="ctr">
              <a:defRPr/>
            </a:pPr>
            <a:r>
              <a:rPr lang="en-US" sz="3200" b="1" u="sng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Bài</a:t>
            </a:r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8: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Hoa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quả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mùa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xuân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(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Tiết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 2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) </a:t>
            </a:r>
          </a:p>
        </p:txBody>
      </p:sp>
      <p:sp>
        <p:nvSpPr>
          <p:cNvPr id="6" name="Rectangle 5"/>
          <p:cNvSpPr/>
          <p:nvPr/>
        </p:nvSpPr>
        <p:spPr>
          <a:xfrm>
            <a:off x="1398495" y="2872752"/>
            <a:ext cx="98970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4E9A"/>
                </a:solidFill>
                <a:latin typeface="Times New Roman" panose="02020603050405020304" pitchFamily="18" charset="0"/>
                <a:ea typeface="Roboto" panose="02000000000000000000" pitchFamily="2" charset="0"/>
              </a:rPr>
              <a:t>HỌC SINH THỰC HÀNH CÁ NHÂN</a:t>
            </a:r>
            <a:endParaRPr lang="en-US" sz="4400" b="1" dirty="0">
              <a:solidFill>
                <a:srgbClr val="004E9A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E64829B-A68B-5FA4-5806-8B2F3870C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250" y="251047"/>
            <a:ext cx="769381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5035</TotalTime>
  <Words>323</Words>
  <Application>Microsoft Office PowerPoint</Application>
  <PresentationFormat>Custom</PresentationFormat>
  <Paragraphs>37</Paragraphs>
  <Slides>12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mtdhanh@gmail.com</dc:creator>
  <cp:lastModifiedBy>Admin</cp:lastModifiedBy>
  <cp:revision>186</cp:revision>
  <dcterms:created xsi:type="dcterms:W3CDTF">2024-12-10T03:05:23Z</dcterms:created>
  <dcterms:modified xsi:type="dcterms:W3CDTF">2025-12-25T07:41:01Z</dcterms:modified>
</cp:coreProperties>
</file>