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1" r:id="rId2"/>
    <p:sldId id="342" r:id="rId3"/>
    <p:sldId id="353" r:id="rId4"/>
    <p:sldId id="344" r:id="rId5"/>
    <p:sldId id="345" r:id="rId6"/>
    <p:sldId id="339" r:id="rId7"/>
    <p:sldId id="343" r:id="rId8"/>
    <p:sldId id="275" r:id="rId9"/>
    <p:sldId id="349" r:id="rId10"/>
    <p:sldId id="276" r:id="rId11"/>
    <p:sldId id="351" r:id="rId12"/>
    <p:sldId id="352" r:id="rId13"/>
    <p:sldId id="350" r:id="rId14"/>
    <p:sldId id="346" r:id="rId15"/>
    <p:sldId id="347" r:id="rId16"/>
    <p:sldId id="348" r:id="rId17"/>
    <p:sldId id="331" r:id="rId18"/>
    <p:sldId id="332" r:id="rId19"/>
    <p:sldId id="333" r:id="rId20"/>
    <p:sldId id="334" r:id="rId21"/>
    <p:sldId id="335" r:id="rId22"/>
    <p:sldId id="337" r:id="rId23"/>
  </p:sldIdLst>
  <p:sldSz cx="9144000" cy="6858000" type="screen4x3"/>
  <p:notesSz cx="6858000" cy="9144000"/>
  <p:defaultTextStyle>
    <a:defPPr>
      <a:defRPr lang="en-US"/>
    </a:defPPr>
    <a:lvl1pPr marL="0" algn="l" defTabSz="913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895" algn="l" defTabSz="913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791" algn="l" defTabSz="913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688" algn="l" defTabSz="913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584" algn="l" defTabSz="913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476" algn="l" defTabSz="913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371" algn="l" defTabSz="913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264" algn="l" defTabSz="913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166" algn="l" defTabSz="913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67E26-8F4A-43CF-BFA9-3F165F73A351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751CF-0EC4-4A0E-84EB-23BEBDADB5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5632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95" algn="l" defTabSz="913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91" algn="l" defTabSz="913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688" algn="l" defTabSz="913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584" algn="l" defTabSz="913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476" algn="l" defTabSz="913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371" algn="l" defTabSz="913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264" algn="l" defTabSz="913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166" algn="l" defTabSz="913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8C3708-3DB0-4FE6-84F7-1BC515DDDF96}" type="slidenum">
              <a:rPr lang="en-US" smtClean="0">
                <a:solidFill>
                  <a:srgbClr val="000000"/>
                </a:solidFill>
                <a:latin typeface="VNI-Vari" pitchFamily="2" charset="0"/>
              </a:rPr>
              <a:pPr/>
              <a:t>3</a:t>
            </a:fld>
            <a:endParaRPr lang="en-US" smtClean="0">
              <a:solidFill>
                <a:srgbClr val="000000"/>
              </a:solidFill>
              <a:latin typeface="VNI-Vari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627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8C3708-3DB0-4FE6-84F7-1BC515DDDF96}" type="slidenum">
              <a:rPr lang="en-US" smtClean="0">
                <a:solidFill>
                  <a:srgbClr val="000000"/>
                </a:solidFill>
                <a:latin typeface="VNI-Vari" pitchFamily="2" charset="0"/>
              </a:rPr>
              <a:pPr/>
              <a:t>4</a:t>
            </a:fld>
            <a:endParaRPr lang="en-US" smtClean="0">
              <a:solidFill>
                <a:srgbClr val="000000"/>
              </a:solidFill>
              <a:latin typeface="VNI-Vari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627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8C3708-3DB0-4FE6-84F7-1BC515DDDF96}" type="slidenum">
              <a:rPr lang="en-US" smtClean="0">
                <a:solidFill>
                  <a:srgbClr val="000000"/>
                </a:solidFill>
                <a:latin typeface="VNI-Vari" pitchFamily="2" charset="0"/>
              </a:rPr>
              <a:pPr/>
              <a:t>5</a:t>
            </a:fld>
            <a:endParaRPr lang="en-US" smtClean="0">
              <a:solidFill>
                <a:srgbClr val="000000"/>
              </a:solidFill>
              <a:latin typeface="VNI-Vari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627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8C3708-3DB0-4FE6-84F7-1BC515DDDF96}" type="slidenum">
              <a:rPr lang="en-US" smtClean="0">
                <a:solidFill>
                  <a:srgbClr val="000000"/>
                </a:solidFill>
                <a:latin typeface="VNI-Vari" pitchFamily="2" charset="0"/>
              </a:rPr>
              <a:pPr/>
              <a:t>6</a:t>
            </a:fld>
            <a:endParaRPr lang="en-US" smtClean="0">
              <a:solidFill>
                <a:srgbClr val="000000"/>
              </a:solidFill>
              <a:latin typeface="VNI-Vari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627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892F-1EC1-402A-A5C3-7573BAF563BE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5D4E-5999-42A7-947F-9DAFA66F5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602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892F-1EC1-402A-A5C3-7573BAF563BE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5D4E-5999-42A7-947F-9DAFA66F5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485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677" y="330204"/>
            <a:ext cx="3290888" cy="7021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41" y="330204"/>
            <a:ext cx="9723436" cy="7021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892F-1EC1-402A-A5C3-7573BAF563BE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5D4E-5999-42A7-947F-9DAFA66F5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854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892F-1EC1-402A-A5C3-7573BAF563BE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5D4E-5999-42A7-947F-9DAFA66F5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429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7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4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3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2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892F-1EC1-402A-A5C3-7573BAF563BE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5D4E-5999-42A7-947F-9DAFA66F5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078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600201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892F-1EC1-402A-A5C3-7573BAF563BE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5D4E-5999-42A7-947F-9DAFA66F5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9310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895" indent="0">
              <a:buNone/>
              <a:defRPr sz="2000" b="1"/>
            </a:lvl2pPr>
            <a:lvl3pPr marL="913791" indent="0">
              <a:buNone/>
              <a:defRPr sz="1900" b="1"/>
            </a:lvl3pPr>
            <a:lvl4pPr marL="1370688" indent="0">
              <a:buNone/>
              <a:defRPr sz="1600" b="1"/>
            </a:lvl4pPr>
            <a:lvl5pPr marL="1827584" indent="0">
              <a:buNone/>
              <a:defRPr sz="1600" b="1"/>
            </a:lvl5pPr>
            <a:lvl6pPr marL="2284476" indent="0">
              <a:buNone/>
              <a:defRPr sz="1600" b="1"/>
            </a:lvl6pPr>
            <a:lvl7pPr marL="2741371" indent="0">
              <a:buNone/>
              <a:defRPr sz="1600" b="1"/>
            </a:lvl7pPr>
            <a:lvl8pPr marL="3198264" indent="0">
              <a:buNone/>
              <a:defRPr sz="1600" b="1"/>
            </a:lvl8pPr>
            <a:lvl9pPr marL="365516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895" indent="0">
              <a:buNone/>
              <a:defRPr sz="2000" b="1"/>
            </a:lvl2pPr>
            <a:lvl3pPr marL="913791" indent="0">
              <a:buNone/>
              <a:defRPr sz="1900" b="1"/>
            </a:lvl3pPr>
            <a:lvl4pPr marL="1370688" indent="0">
              <a:buNone/>
              <a:defRPr sz="1600" b="1"/>
            </a:lvl4pPr>
            <a:lvl5pPr marL="1827584" indent="0">
              <a:buNone/>
              <a:defRPr sz="1600" b="1"/>
            </a:lvl5pPr>
            <a:lvl6pPr marL="2284476" indent="0">
              <a:buNone/>
              <a:defRPr sz="1600" b="1"/>
            </a:lvl6pPr>
            <a:lvl7pPr marL="2741371" indent="0">
              <a:buNone/>
              <a:defRPr sz="1600" b="1"/>
            </a:lvl7pPr>
            <a:lvl8pPr marL="3198264" indent="0">
              <a:buNone/>
              <a:defRPr sz="1600" b="1"/>
            </a:lvl8pPr>
            <a:lvl9pPr marL="365516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7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892F-1EC1-402A-A5C3-7573BAF563BE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5D4E-5999-42A7-947F-9DAFA66F5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823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892F-1EC1-402A-A5C3-7573BAF563BE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5D4E-5999-42A7-947F-9DAFA66F5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705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892F-1EC1-402A-A5C3-7573BAF563BE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5D4E-5999-42A7-947F-9DAFA66F5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289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61"/>
            <a:ext cx="300831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4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4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6895" indent="0">
              <a:buNone/>
              <a:defRPr sz="1200"/>
            </a:lvl2pPr>
            <a:lvl3pPr marL="913791" indent="0">
              <a:buNone/>
              <a:defRPr sz="1000"/>
            </a:lvl3pPr>
            <a:lvl4pPr marL="1370688" indent="0">
              <a:buNone/>
              <a:defRPr sz="900"/>
            </a:lvl4pPr>
            <a:lvl5pPr marL="1827584" indent="0">
              <a:buNone/>
              <a:defRPr sz="900"/>
            </a:lvl5pPr>
            <a:lvl6pPr marL="2284476" indent="0">
              <a:buNone/>
              <a:defRPr sz="900"/>
            </a:lvl6pPr>
            <a:lvl7pPr marL="2741371" indent="0">
              <a:buNone/>
              <a:defRPr sz="900"/>
            </a:lvl7pPr>
            <a:lvl8pPr marL="3198264" indent="0">
              <a:buNone/>
              <a:defRPr sz="900"/>
            </a:lvl8pPr>
            <a:lvl9pPr marL="365516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892F-1EC1-402A-A5C3-7573BAF563BE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5D4E-5999-42A7-947F-9DAFA66F5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316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95" indent="0">
              <a:buNone/>
              <a:defRPr sz="2800"/>
            </a:lvl2pPr>
            <a:lvl3pPr marL="913791" indent="0">
              <a:buNone/>
              <a:defRPr sz="2300"/>
            </a:lvl3pPr>
            <a:lvl4pPr marL="1370688" indent="0">
              <a:buNone/>
              <a:defRPr sz="2000"/>
            </a:lvl4pPr>
            <a:lvl5pPr marL="1827584" indent="0">
              <a:buNone/>
              <a:defRPr sz="2000"/>
            </a:lvl5pPr>
            <a:lvl6pPr marL="2284476" indent="0">
              <a:buNone/>
              <a:defRPr sz="2000"/>
            </a:lvl6pPr>
            <a:lvl7pPr marL="2741371" indent="0">
              <a:buNone/>
              <a:defRPr sz="2000"/>
            </a:lvl7pPr>
            <a:lvl8pPr marL="3198264" indent="0">
              <a:buNone/>
              <a:defRPr sz="2000"/>
            </a:lvl8pPr>
            <a:lvl9pPr marL="365516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95" indent="0">
              <a:buNone/>
              <a:defRPr sz="1200"/>
            </a:lvl2pPr>
            <a:lvl3pPr marL="913791" indent="0">
              <a:buNone/>
              <a:defRPr sz="1000"/>
            </a:lvl3pPr>
            <a:lvl4pPr marL="1370688" indent="0">
              <a:buNone/>
              <a:defRPr sz="900"/>
            </a:lvl4pPr>
            <a:lvl5pPr marL="1827584" indent="0">
              <a:buNone/>
              <a:defRPr sz="900"/>
            </a:lvl5pPr>
            <a:lvl6pPr marL="2284476" indent="0">
              <a:buNone/>
              <a:defRPr sz="900"/>
            </a:lvl6pPr>
            <a:lvl7pPr marL="2741371" indent="0">
              <a:buNone/>
              <a:defRPr sz="900"/>
            </a:lvl7pPr>
            <a:lvl8pPr marL="3198264" indent="0">
              <a:buNone/>
              <a:defRPr sz="900"/>
            </a:lvl8pPr>
            <a:lvl9pPr marL="365516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892F-1EC1-402A-A5C3-7573BAF563BE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5D4E-5999-42A7-947F-9DAFA66F5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914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1" cy="1143000"/>
          </a:xfrm>
          <a:prstGeom prst="rect">
            <a:avLst/>
          </a:prstGeom>
        </p:spPr>
        <p:txBody>
          <a:bodyPr vert="horz" lIns="91379" tIns="45690" rIns="91379" bIns="456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1" cy="4525964"/>
          </a:xfrm>
          <a:prstGeom prst="rect">
            <a:avLst/>
          </a:prstGeom>
        </p:spPr>
        <p:txBody>
          <a:bodyPr vert="horz" lIns="91379" tIns="45690" rIns="91379" bIns="456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3"/>
            <a:ext cx="2133601" cy="365125"/>
          </a:xfrm>
          <a:prstGeom prst="rect">
            <a:avLst/>
          </a:prstGeom>
        </p:spPr>
        <p:txBody>
          <a:bodyPr vert="horz" lIns="91379" tIns="45690" rIns="91379" bIns="456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7892F-1EC1-402A-A5C3-7573BAF563BE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379" tIns="45690" rIns="91379" bIns="456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3"/>
            <a:ext cx="2133601" cy="365125"/>
          </a:xfrm>
          <a:prstGeom prst="rect">
            <a:avLst/>
          </a:prstGeom>
        </p:spPr>
        <p:txBody>
          <a:bodyPr vert="horz" lIns="91379" tIns="45690" rIns="91379" bIns="456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05D4E-5999-42A7-947F-9DAFA66F5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848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79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73" indent="-342673" algn="l" defTabSz="91379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56" indent="-285562" algn="l" defTabSz="91379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40" indent="-228444" algn="l" defTabSz="91379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32" indent="-228444" algn="l" defTabSz="91379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27" indent="-228444" algn="l" defTabSz="91379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920" indent="-228444" algn="l" defTabSz="9137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16" indent="-228444" algn="l" defTabSz="9137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11" indent="-228444" algn="l" defTabSz="9137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610" indent="-228444" algn="l" defTabSz="9137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5" algn="l" defTabSz="913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91" algn="l" defTabSz="913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8" algn="l" defTabSz="913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84" algn="l" defTabSz="913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76" algn="l" defTabSz="913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71" algn="l" defTabSz="913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64" algn="l" defTabSz="913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66" algn="l" defTabSz="913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ownloads\GA%20&#272;I&#7878;N%20T&#7916;\Tru%20hai%20so%20thap%20phan\m&#244;n%20to&#225;n\Em%20yeu%20truong%20em%20-%20Ngoc%20Diep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wm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2.wav"/><Relationship Id="rId7" Type="http://schemas.openxmlformats.org/officeDocument/2006/relationships/image" Target="../media/image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wmf"/><Relationship Id="rId5" Type="http://schemas.openxmlformats.org/officeDocument/2006/relationships/image" Target="../media/image16.gif"/><Relationship Id="rId4" Type="http://schemas.openxmlformats.org/officeDocument/2006/relationships/audio" Target="../media/audio3.wav"/><Relationship Id="rId9" Type="http://schemas.openxmlformats.org/officeDocument/2006/relationships/image" Target="../media/image15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2.wav"/><Relationship Id="rId7" Type="http://schemas.openxmlformats.org/officeDocument/2006/relationships/image" Target="../media/image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wmf"/><Relationship Id="rId5" Type="http://schemas.openxmlformats.org/officeDocument/2006/relationships/image" Target="../media/image16.gif"/><Relationship Id="rId4" Type="http://schemas.openxmlformats.org/officeDocument/2006/relationships/audio" Target="../media/audio3.wav"/><Relationship Id="rId9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9.gif"/><Relationship Id="rId7" Type="http://schemas.openxmlformats.org/officeDocument/2006/relationships/image" Target="../media/image12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11.gif"/><Relationship Id="rId10" Type="http://schemas.openxmlformats.org/officeDocument/2006/relationships/image" Target="../media/image4.gif"/><Relationship Id="rId4" Type="http://schemas.openxmlformats.org/officeDocument/2006/relationships/image" Target="../media/image10.gif"/><Relationship Id="rId9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2.wav"/><Relationship Id="rId7" Type="http://schemas.openxmlformats.org/officeDocument/2006/relationships/image" Target="../media/image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wmf"/><Relationship Id="rId5" Type="http://schemas.openxmlformats.org/officeDocument/2006/relationships/image" Target="../media/image16.gif"/><Relationship Id="rId4" Type="http://schemas.openxmlformats.org/officeDocument/2006/relationships/audio" Target="../media/audio3.wav"/><Relationship Id="rId9" Type="http://schemas.openxmlformats.org/officeDocument/2006/relationships/image" Target="../media/image15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2.wav"/><Relationship Id="rId7" Type="http://schemas.openxmlformats.org/officeDocument/2006/relationships/image" Target="../media/image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wmf"/><Relationship Id="rId5" Type="http://schemas.openxmlformats.org/officeDocument/2006/relationships/image" Target="../media/image16.gif"/><Relationship Id="rId4" Type="http://schemas.openxmlformats.org/officeDocument/2006/relationships/audio" Target="../media/audio3.wav"/><Relationship Id="rId9" Type="http://schemas.openxmlformats.org/officeDocument/2006/relationships/image" Target="../media/image15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I&#193;O%20&#193;N%202018-2019\THI%20TAY%20NGH&#7872;%20NH%202018-2019\HANH%20T&#7852;P%20&#272;&#7884;C\Hat%20Gao%20Lang%20Ta%20-%20Various%20Artists.mp3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10" Type="http://schemas.openxmlformats.org/officeDocument/2006/relationships/image" Target="../media/image11.gif"/><Relationship Id="rId4" Type="http://schemas.openxmlformats.org/officeDocument/2006/relationships/image" Target="../media/image18.gif"/><Relationship Id="rId9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615" y="3352272"/>
            <a:ext cx="152797" cy="15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53430" y="3974552"/>
            <a:ext cx="7961313" cy="14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5" tIns="45683" rIns="91365" bIns="45683">
            <a:spAutoFit/>
          </a:bodyPr>
          <a:lstStyle>
            <a:lvl1pPr defTabSz="1306513" eaLnBrk="0" hangingPunct="0">
              <a:defRPr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defTabSz="1306513" eaLnBrk="0" hangingPunct="0">
              <a:defRPr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defTabSz="1306513" eaLnBrk="0" hangingPunct="0">
              <a:defRPr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defTabSz="1306513" eaLnBrk="0" hangingPunct="0">
              <a:defRPr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defTabSz="1306513" eaLnBrk="0" hangingPunct="0">
              <a:defRPr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cs typeface="Times New Roman" pitchFamily="18" charset="0"/>
              </a:rPr>
              <a:t>Giáo </a:t>
            </a:r>
            <a:r>
              <a:rPr lang="en-US" sz="4000" b="1" dirty="0" err="1">
                <a:cs typeface="Times New Roman" pitchFamily="18" charset="0"/>
              </a:rPr>
              <a:t>viên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smtClean="0">
                <a:cs typeface="Times New Roman" pitchFamily="18" charset="0"/>
              </a:rPr>
              <a:t>:</a:t>
            </a:r>
            <a:r>
              <a:rPr lang="vi-VN" sz="4000" b="1" dirty="0" smtClean="0">
                <a:cs typeface="Times New Roman" pitchFamily="18" charset="0"/>
              </a:rPr>
              <a:t> </a:t>
            </a:r>
            <a:r>
              <a:rPr lang="en-US" sz="4000" b="1" dirty="0" err="1" smtClean="0">
                <a:cs typeface="Times New Roman" pitchFamily="18" charset="0"/>
              </a:rPr>
              <a:t>Văn</a:t>
            </a:r>
            <a:r>
              <a:rPr lang="en-US" sz="4000" b="1" dirty="0" smtClean="0">
                <a:cs typeface="Times New Roman" pitchFamily="18" charset="0"/>
              </a:rPr>
              <a:t> </a:t>
            </a:r>
            <a:r>
              <a:rPr lang="en-US" sz="4000" b="1" dirty="0" err="1" smtClean="0">
                <a:cs typeface="Times New Roman" pitchFamily="18" charset="0"/>
              </a:rPr>
              <a:t>Thanh</a:t>
            </a:r>
            <a:r>
              <a:rPr lang="en-US" sz="4000" b="1" dirty="0" smtClean="0">
                <a:cs typeface="Times New Roman" pitchFamily="18" charset="0"/>
              </a:rPr>
              <a:t> </a:t>
            </a:r>
            <a:r>
              <a:rPr lang="en-US" sz="4000" b="1" dirty="0" err="1" smtClean="0">
                <a:cs typeface="Times New Roman" pitchFamily="18" charset="0"/>
              </a:rPr>
              <a:t>Liêm</a:t>
            </a:r>
            <a:endParaRPr lang="en-US" sz="4000" b="1" dirty="0" smtClean="0"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i="1" dirty="0" err="1" smtClean="0">
                <a:cs typeface="Times New Roman" pitchFamily="18" charset="0"/>
              </a:rPr>
              <a:t>Tây</a:t>
            </a:r>
            <a:r>
              <a:rPr lang="en-US" altLang="en-US" sz="3200" b="1" i="1" dirty="0" smtClean="0"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cs typeface="Times New Roman" pitchFamily="18" charset="0"/>
              </a:rPr>
              <a:t>Sơn</a:t>
            </a:r>
            <a:r>
              <a:rPr lang="en-US" altLang="en-US" sz="3200" b="1" i="1" dirty="0" smtClean="0">
                <a:cs typeface="Times New Roman" pitchFamily="18" charset="0"/>
              </a:rPr>
              <a:t>, </a:t>
            </a:r>
            <a:r>
              <a:rPr lang="en-US" altLang="en-US" sz="3200" b="1" i="1" dirty="0" err="1" smtClean="0">
                <a:cs typeface="Times New Roman" pitchFamily="18" charset="0"/>
              </a:rPr>
              <a:t>ngày</a:t>
            </a:r>
            <a:r>
              <a:rPr lang="en-US" altLang="en-US" sz="3200" b="1" i="1" dirty="0" smtClean="0">
                <a:cs typeface="Times New Roman" pitchFamily="18" charset="0"/>
              </a:rPr>
              <a:t> 7/11/2025</a:t>
            </a:r>
            <a:endParaRPr lang="en-US" altLang="en-US" sz="3200" b="1" i="1" dirty="0"/>
          </a:p>
        </p:txBody>
      </p:sp>
      <p:sp>
        <p:nvSpPr>
          <p:cNvPr id="44037" name="WordArt 11"/>
          <p:cNvSpPr>
            <a:spLocks noChangeArrowheads="1" noChangeShapeType="1" noTextEdit="1"/>
          </p:cNvSpPr>
          <p:nvPr/>
        </p:nvSpPr>
        <p:spPr bwMode="auto">
          <a:xfrm>
            <a:off x="809626" y="889002"/>
            <a:ext cx="7572375" cy="5298942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lIns="63968" tIns="31980" rIns="63968" bIns="31980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500" b="1" kern="10" dirty="0"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</a:t>
            </a:r>
            <a:r>
              <a:rPr lang="en-US" sz="2500" b="1" kern="10" dirty="0" smtClean="0"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QUÝ THẦY CÔ VỀ THĂM LỚP!</a:t>
            </a:r>
            <a:endParaRPr lang="en-US" sz="2500" b="1" kern="10" dirty="0">
              <a:solidFill>
                <a:srgbClr val="FF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119189" y="2462719"/>
            <a:ext cx="7000875" cy="83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964" tIns="31980" rIns="63964" bIns="31980">
            <a:spAutoFit/>
          </a:bodyPr>
          <a:lstStyle>
            <a:lvl1pPr defTabSz="1306513" eaLnBrk="0" hangingPunct="0">
              <a:defRPr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defTabSz="1306513" eaLnBrk="0" hangingPunct="0">
              <a:defRPr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defTabSz="1306513" eaLnBrk="0" hangingPunct="0">
              <a:defRPr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defTabSz="1306513" eaLnBrk="0" hangingPunct="0">
              <a:defRPr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defTabSz="1306513" eaLnBrk="0" hangingPunct="0">
              <a:defRPr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000" b="1" dirty="0">
                <a:solidFill>
                  <a:srgbClr val="0000FF"/>
                </a:solidFill>
                <a:cs typeface="Times New Roman" pitchFamily="18" charset="0"/>
              </a:rPr>
              <a:t>MÔN TOÁN</a:t>
            </a:r>
          </a:p>
        </p:txBody>
      </p:sp>
      <p:sp>
        <p:nvSpPr>
          <p:cNvPr id="121865" name="AutoShape 9"/>
          <p:cNvSpPr>
            <a:spLocks noChangeArrowheads="1"/>
          </p:cNvSpPr>
          <p:nvPr/>
        </p:nvSpPr>
        <p:spPr bwMode="auto">
          <a:xfrm>
            <a:off x="3810002" y="1143011"/>
            <a:ext cx="1404938" cy="1479021"/>
          </a:xfrm>
          <a:prstGeom prst="star16">
            <a:avLst>
              <a:gd name="adj" fmla="val 10917"/>
            </a:avLst>
          </a:prstGeom>
          <a:solidFill>
            <a:schemeClr val="accent1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370" tIns="45686" rIns="91370" bIns="45686" anchor="ctr"/>
          <a:lstStyle/>
          <a:p>
            <a:pPr defTabSz="913952" eaLnBrk="0" hangingPunct="0"/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grpSp>
        <p:nvGrpSpPr>
          <p:cNvPr id="2059" name="Group 11"/>
          <p:cNvGrpSpPr>
            <a:grpSpLocks/>
          </p:cNvGrpSpPr>
          <p:nvPr/>
        </p:nvGrpSpPr>
        <p:grpSpPr bwMode="auto">
          <a:xfrm>
            <a:off x="1" y="0"/>
            <a:ext cx="9144000" cy="6858000"/>
            <a:chOff x="0" y="0"/>
            <a:chExt cx="9216" cy="5184"/>
          </a:xfrm>
        </p:grpSpPr>
        <p:pic>
          <p:nvPicPr>
            <p:cNvPr id="2069" name="Picture 4" descr="Pic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52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5" descr="Pic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112" y="-168"/>
              <a:ext cx="936" cy="1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2" name="Picture 7" descr="J012403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6" y="4116"/>
              <a:ext cx="1470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3" name="Picture 14" descr="EXPLODE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"/>
              <a:ext cx="921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4" name="Picture 15" descr="EXPLODE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7" y="115"/>
              <a:ext cx="922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050" name="Em yeu truong em - Ngoc Diep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20" y="6654283"/>
            <a:ext cx="152797" cy="20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143001" y="3121460"/>
            <a:ext cx="7000875" cy="83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964" tIns="31980" rIns="63964" bIns="31980">
            <a:spAutoFit/>
          </a:bodyPr>
          <a:lstStyle>
            <a:lvl1pPr defTabSz="1306513" eaLnBrk="0" hangingPunct="0">
              <a:defRPr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defTabSz="1306513" eaLnBrk="0" hangingPunct="0">
              <a:defRPr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defTabSz="1306513" eaLnBrk="0" hangingPunct="0">
              <a:defRPr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defTabSz="1306513" eaLnBrk="0" hangingPunct="0">
              <a:defRPr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defTabSz="1306513" eaLnBrk="0" hangingPunct="0">
              <a:defRPr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000" b="1" dirty="0" err="1" smtClean="0">
                <a:solidFill>
                  <a:srgbClr val="0000FF"/>
                </a:solidFill>
                <a:cs typeface="Times New Roman" pitchFamily="18" charset="0"/>
              </a:rPr>
              <a:t>Lớp</a:t>
            </a:r>
            <a:r>
              <a:rPr lang="en-US" sz="50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vi-VN" sz="5000" b="1" dirty="0" smtClean="0">
                <a:solidFill>
                  <a:srgbClr val="0000FF"/>
                </a:solidFill>
                <a:cs typeface="Times New Roman" pitchFamily="18" charset="0"/>
              </a:rPr>
              <a:t>5</a:t>
            </a:r>
            <a:r>
              <a:rPr lang="en-US" sz="5000" b="1" dirty="0" smtClean="0">
                <a:solidFill>
                  <a:srgbClr val="0000FF"/>
                </a:solidFill>
                <a:cs typeface="Times New Roman" pitchFamily="18" charset="0"/>
              </a:rPr>
              <a:t>C</a:t>
            </a:r>
            <a:endParaRPr lang="en-US" sz="5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grpSp>
        <p:nvGrpSpPr>
          <p:cNvPr id="16" name="组合 1">
            <a:extLst>
              <a:ext uri="{FF2B5EF4-FFF2-40B4-BE49-F238E27FC236}">
                <a16:creationId xmlns="" xmlns:a16="http://schemas.microsoft.com/office/drawing/2014/main" id="{7DD715F7-E4FC-1CD3-AE01-AA8038437C8F}"/>
              </a:ext>
            </a:extLst>
          </p:cNvPr>
          <p:cNvGrpSpPr/>
          <p:nvPr/>
        </p:nvGrpSpPr>
        <p:grpSpPr>
          <a:xfrm rot="21395309" flipH="1">
            <a:off x="55984" y="4599120"/>
            <a:ext cx="3531709" cy="1986756"/>
            <a:chOff x="5888140" y="2073318"/>
            <a:chExt cx="6303860" cy="4532249"/>
          </a:xfrm>
        </p:grpSpPr>
        <p:pic>
          <p:nvPicPr>
            <p:cNvPr id="17" name="图片 329">
              <a:extLst>
                <a:ext uri="{FF2B5EF4-FFF2-40B4-BE49-F238E27FC236}">
                  <a16:creationId xmlns="" xmlns:a16="http://schemas.microsoft.com/office/drawing/2014/main" id="{A48A68E0-F8DB-7F5C-E7DB-CC1C371A2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056" y="2073318"/>
              <a:ext cx="5470264" cy="4384425"/>
            </a:xfrm>
            <a:prstGeom prst="rect">
              <a:avLst/>
            </a:prstGeom>
          </p:spPr>
        </p:pic>
        <p:pic>
          <p:nvPicPr>
            <p:cNvPr id="18" name="图片 335">
              <a:extLst>
                <a:ext uri="{FF2B5EF4-FFF2-40B4-BE49-F238E27FC236}">
                  <a16:creationId xmlns="" xmlns:a16="http://schemas.microsoft.com/office/drawing/2014/main" id="{A1DD0247-E9AB-F327-487E-F35CE6BA9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40" y="5619751"/>
              <a:ext cx="6303860" cy="985816"/>
            </a:xfrm>
            <a:prstGeom prst="rect">
              <a:avLst/>
            </a:prstGeom>
          </p:spPr>
        </p:pic>
      </p:grpSp>
      <p:grpSp>
        <p:nvGrpSpPr>
          <p:cNvPr id="19" name="Group 4">
            <a:extLst>
              <a:ext uri="{FF2B5EF4-FFF2-40B4-BE49-F238E27FC236}">
                <a16:creationId xmlns="" xmlns:a16="http://schemas.microsoft.com/office/drawing/2014/main" id="{B1A5C529-901F-D16C-33BC-C8BC64E3D3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082" y="5515199"/>
            <a:ext cx="9054919" cy="1340263"/>
            <a:chOff x="0" y="1761"/>
            <a:chExt cx="7678" cy="802"/>
          </a:xfrm>
        </p:grpSpPr>
        <p:grpSp>
          <p:nvGrpSpPr>
            <p:cNvPr id="20" name="Group 205">
              <a:extLst>
                <a:ext uri="{FF2B5EF4-FFF2-40B4-BE49-F238E27FC236}">
                  <a16:creationId xmlns="" xmlns:a16="http://schemas.microsoft.com/office/drawing/2014/main" id="{F401F19C-47C2-467D-D72A-7C1C891A71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1" name="Freeform 5">
                <a:extLst>
                  <a:ext uri="{FF2B5EF4-FFF2-40B4-BE49-F238E27FC236}">
                    <a16:creationId xmlns="" xmlns:a16="http://schemas.microsoft.com/office/drawing/2014/main" id="{EC9C010D-71A5-BB7C-EF43-11B504682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2" name="Freeform 6">
                <a:extLst>
                  <a:ext uri="{FF2B5EF4-FFF2-40B4-BE49-F238E27FC236}">
                    <a16:creationId xmlns="" xmlns:a16="http://schemas.microsoft.com/office/drawing/2014/main" id="{AA90947F-D019-258E-728E-EE54578BD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3" name="Rectangle 7">
                <a:extLst>
                  <a:ext uri="{FF2B5EF4-FFF2-40B4-BE49-F238E27FC236}">
                    <a16:creationId xmlns="" xmlns:a16="http://schemas.microsoft.com/office/drawing/2014/main" id="{7C7C839F-79EF-5E5D-D9D6-921D08967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4" name="Freeform 8">
                <a:extLst>
                  <a:ext uri="{FF2B5EF4-FFF2-40B4-BE49-F238E27FC236}">
                    <a16:creationId xmlns="" xmlns:a16="http://schemas.microsoft.com/office/drawing/2014/main" id="{7E670ECB-6101-BF3B-B3F4-76CB4C28D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5" name="Freeform 9">
                <a:extLst>
                  <a:ext uri="{FF2B5EF4-FFF2-40B4-BE49-F238E27FC236}">
                    <a16:creationId xmlns="" xmlns:a16="http://schemas.microsoft.com/office/drawing/2014/main" id="{63027096-5726-DB11-277F-38550028A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6" name="Freeform 10">
                <a:extLst>
                  <a:ext uri="{FF2B5EF4-FFF2-40B4-BE49-F238E27FC236}">
                    <a16:creationId xmlns="" xmlns:a16="http://schemas.microsoft.com/office/drawing/2014/main" id="{8C90826C-42EC-BD9C-DC56-263988C79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7" name="Rectangle 11">
                <a:extLst>
                  <a:ext uri="{FF2B5EF4-FFF2-40B4-BE49-F238E27FC236}">
                    <a16:creationId xmlns="" xmlns:a16="http://schemas.microsoft.com/office/drawing/2014/main" id="{E9835C21-0368-E0E8-DC0D-0A1F7D382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8" name="Freeform 12">
                <a:extLst>
                  <a:ext uri="{FF2B5EF4-FFF2-40B4-BE49-F238E27FC236}">
                    <a16:creationId xmlns="" xmlns:a16="http://schemas.microsoft.com/office/drawing/2014/main" id="{E378879F-38DE-3A04-3E8A-CEACA00AF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9" name="Freeform 13">
                <a:extLst>
                  <a:ext uri="{FF2B5EF4-FFF2-40B4-BE49-F238E27FC236}">
                    <a16:creationId xmlns="" xmlns:a16="http://schemas.microsoft.com/office/drawing/2014/main" id="{CA9FFB4E-0D94-B8FE-A164-917DA4182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0" name="Freeform 14">
                <a:extLst>
                  <a:ext uri="{FF2B5EF4-FFF2-40B4-BE49-F238E27FC236}">
                    <a16:creationId xmlns="" xmlns:a16="http://schemas.microsoft.com/office/drawing/2014/main" id="{CBC6797F-40CF-0E98-5C96-0D36885DB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1" name="Rectangle 15">
                <a:extLst>
                  <a:ext uri="{FF2B5EF4-FFF2-40B4-BE49-F238E27FC236}">
                    <a16:creationId xmlns="" xmlns:a16="http://schemas.microsoft.com/office/drawing/2014/main" id="{DAC10FD1-9060-88EC-9220-28C20DDF5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2" name="Freeform 16">
                <a:extLst>
                  <a:ext uri="{FF2B5EF4-FFF2-40B4-BE49-F238E27FC236}">
                    <a16:creationId xmlns="" xmlns:a16="http://schemas.microsoft.com/office/drawing/2014/main" id="{E2F41318-D112-48E7-FEA3-307BF27E3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3" name="Freeform 17">
                <a:extLst>
                  <a:ext uri="{FF2B5EF4-FFF2-40B4-BE49-F238E27FC236}">
                    <a16:creationId xmlns="" xmlns:a16="http://schemas.microsoft.com/office/drawing/2014/main" id="{1385F431-A22F-66A1-7AFF-094886471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4" name="Freeform 18">
                <a:extLst>
                  <a:ext uri="{FF2B5EF4-FFF2-40B4-BE49-F238E27FC236}">
                    <a16:creationId xmlns="" xmlns:a16="http://schemas.microsoft.com/office/drawing/2014/main" id="{CD782D1A-7858-0F2A-2F29-AD5DFFBFD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5" name="Rectangle 19">
                <a:extLst>
                  <a:ext uri="{FF2B5EF4-FFF2-40B4-BE49-F238E27FC236}">
                    <a16:creationId xmlns="" xmlns:a16="http://schemas.microsoft.com/office/drawing/2014/main" id="{E18BDF76-E011-19B7-EB8A-71505C912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6" name="Freeform 20">
                <a:extLst>
                  <a:ext uri="{FF2B5EF4-FFF2-40B4-BE49-F238E27FC236}">
                    <a16:creationId xmlns="" xmlns:a16="http://schemas.microsoft.com/office/drawing/2014/main" id="{70A9EF7A-C584-6D6D-9610-EC8DF1B5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7" name="Freeform 21">
                <a:extLst>
                  <a:ext uri="{FF2B5EF4-FFF2-40B4-BE49-F238E27FC236}">
                    <a16:creationId xmlns="" xmlns:a16="http://schemas.microsoft.com/office/drawing/2014/main" id="{8AC1502D-0613-1621-D5EC-FA8AF1915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8" name="Freeform 22">
                <a:extLst>
                  <a:ext uri="{FF2B5EF4-FFF2-40B4-BE49-F238E27FC236}">
                    <a16:creationId xmlns="" xmlns:a16="http://schemas.microsoft.com/office/drawing/2014/main" id="{C095BCE5-4E74-4A0D-917E-9F4100EA4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9" name="Rectangle 23">
                <a:extLst>
                  <a:ext uri="{FF2B5EF4-FFF2-40B4-BE49-F238E27FC236}">
                    <a16:creationId xmlns="" xmlns:a16="http://schemas.microsoft.com/office/drawing/2014/main" id="{FAE555C8-1C38-6C77-389D-CC0A2AAD0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0" name="Freeform 24">
                <a:extLst>
                  <a:ext uri="{FF2B5EF4-FFF2-40B4-BE49-F238E27FC236}">
                    <a16:creationId xmlns="" xmlns:a16="http://schemas.microsoft.com/office/drawing/2014/main" id="{82591187-0E1C-1701-01A8-BC97A7482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1" name="Rectangle 25">
                <a:extLst>
                  <a:ext uri="{FF2B5EF4-FFF2-40B4-BE49-F238E27FC236}">
                    <a16:creationId xmlns="" xmlns:a16="http://schemas.microsoft.com/office/drawing/2014/main" id="{46739128-A8DE-04E0-30EF-516314484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2" name="Oval 26">
                <a:extLst>
                  <a:ext uri="{FF2B5EF4-FFF2-40B4-BE49-F238E27FC236}">
                    <a16:creationId xmlns="" xmlns:a16="http://schemas.microsoft.com/office/drawing/2014/main" id="{EE02F8B0-F66D-DA60-A179-500A88D39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3" name="Freeform 27">
                <a:extLst>
                  <a:ext uri="{FF2B5EF4-FFF2-40B4-BE49-F238E27FC236}">
                    <a16:creationId xmlns="" xmlns:a16="http://schemas.microsoft.com/office/drawing/2014/main" id="{D4954BF4-9BB0-17A5-EDD8-46175524C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4" name="Freeform 28">
                <a:extLst>
                  <a:ext uri="{FF2B5EF4-FFF2-40B4-BE49-F238E27FC236}">
                    <a16:creationId xmlns="" xmlns:a16="http://schemas.microsoft.com/office/drawing/2014/main" id="{06A824FB-E787-9AA6-BCB0-A351DA2C3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5" name="Rectangle 29">
                <a:extLst>
                  <a:ext uri="{FF2B5EF4-FFF2-40B4-BE49-F238E27FC236}">
                    <a16:creationId xmlns="" xmlns:a16="http://schemas.microsoft.com/office/drawing/2014/main" id="{B5595AF4-6E6A-0C65-95DC-883B893DF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6" name="Oval 30">
                <a:extLst>
                  <a:ext uri="{FF2B5EF4-FFF2-40B4-BE49-F238E27FC236}">
                    <a16:creationId xmlns="" xmlns:a16="http://schemas.microsoft.com/office/drawing/2014/main" id="{27B0C41A-15F0-FCD6-9E7D-6764BC96C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7" name="Freeform 31">
                <a:extLst>
                  <a:ext uri="{FF2B5EF4-FFF2-40B4-BE49-F238E27FC236}">
                    <a16:creationId xmlns="" xmlns:a16="http://schemas.microsoft.com/office/drawing/2014/main" id="{98011969-5D8C-BE03-4321-90B1EB5D9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8" name="Freeform 32">
                <a:extLst>
                  <a:ext uri="{FF2B5EF4-FFF2-40B4-BE49-F238E27FC236}">
                    <a16:creationId xmlns="" xmlns:a16="http://schemas.microsoft.com/office/drawing/2014/main" id="{EC2E2282-98B8-D620-A10C-78347FE0C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9" name="Rectangle 33">
                <a:extLst>
                  <a:ext uri="{FF2B5EF4-FFF2-40B4-BE49-F238E27FC236}">
                    <a16:creationId xmlns="" xmlns:a16="http://schemas.microsoft.com/office/drawing/2014/main" id="{D53A648A-124A-BD59-E4B0-F521956E5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0" name="Oval 34">
                <a:extLst>
                  <a:ext uri="{FF2B5EF4-FFF2-40B4-BE49-F238E27FC236}">
                    <a16:creationId xmlns="" xmlns:a16="http://schemas.microsoft.com/office/drawing/2014/main" id="{4E2096CF-F1F8-B0FD-4552-D8FEA10FF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1" name="Freeform 35">
                <a:extLst>
                  <a:ext uri="{FF2B5EF4-FFF2-40B4-BE49-F238E27FC236}">
                    <a16:creationId xmlns="" xmlns:a16="http://schemas.microsoft.com/office/drawing/2014/main" id="{B5F5CEE3-4EE6-B5CE-4673-A0F8B126F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2" name="Freeform 36">
                <a:extLst>
                  <a:ext uri="{FF2B5EF4-FFF2-40B4-BE49-F238E27FC236}">
                    <a16:creationId xmlns="" xmlns:a16="http://schemas.microsoft.com/office/drawing/2014/main" id="{B47283E9-523B-FBDE-36FC-AAF41A20C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3" name="Rectangle 37">
                <a:extLst>
                  <a:ext uri="{FF2B5EF4-FFF2-40B4-BE49-F238E27FC236}">
                    <a16:creationId xmlns="" xmlns:a16="http://schemas.microsoft.com/office/drawing/2014/main" id="{994AD2E7-8878-4452-813A-D93DA56E1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4" name="Oval 38">
                <a:extLst>
                  <a:ext uri="{FF2B5EF4-FFF2-40B4-BE49-F238E27FC236}">
                    <a16:creationId xmlns="" xmlns:a16="http://schemas.microsoft.com/office/drawing/2014/main" id="{42E113EA-9AAA-F2AB-AF2C-42DEC9F5C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5" name="Freeform 39">
                <a:extLst>
                  <a:ext uri="{FF2B5EF4-FFF2-40B4-BE49-F238E27FC236}">
                    <a16:creationId xmlns="" xmlns:a16="http://schemas.microsoft.com/office/drawing/2014/main" id="{C7AF7F70-5E90-9CA2-9FF3-41DBFC3DF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6" name="Freeform 40">
                <a:extLst>
                  <a:ext uri="{FF2B5EF4-FFF2-40B4-BE49-F238E27FC236}">
                    <a16:creationId xmlns="" xmlns:a16="http://schemas.microsoft.com/office/drawing/2014/main" id="{EDB2911D-8A5B-AA4E-B7BA-4E7EDCE7E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7" name="Freeform 41">
                <a:extLst>
                  <a:ext uri="{FF2B5EF4-FFF2-40B4-BE49-F238E27FC236}">
                    <a16:creationId xmlns="" xmlns:a16="http://schemas.microsoft.com/office/drawing/2014/main" id="{4D17699A-6790-423B-1831-706FFC657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8" name="Freeform 42">
                <a:extLst>
                  <a:ext uri="{FF2B5EF4-FFF2-40B4-BE49-F238E27FC236}">
                    <a16:creationId xmlns="" xmlns:a16="http://schemas.microsoft.com/office/drawing/2014/main" id="{7297E518-033E-C27B-B969-9DAF5532E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9" name="Freeform 43">
                <a:extLst>
                  <a:ext uri="{FF2B5EF4-FFF2-40B4-BE49-F238E27FC236}">
                    <a16:creationId xmlns="" xmlns:a16="http://schemas.microsoft.com/office/drawing/2014/main" id="{3E7F1959-196D-E05D-46F4-A095527ED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0" name="Freeform 44">
                <a:extLst>
                  <a:ext uri="{FF2B5EF4-FFF2-40B4-BE49-F238E27FC236}">
                    <a16:creationId xmlns="" xmlns:a16="http://schemas.microsoft.com/office/drawing/2014/main" id="{62C5A65A-5FA2-D4A0-45E6-77E46FF87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1" name="Freeform 45">
                <a:extLst>
                  <a:ext uri="{FF2B5EF4-FFF2-40B4-BE49-F238E27FC236}">
                    <a16:creationId xmlns="" xmlns:a16="http://schemas.microsoft.com/office/drawing/2014/main" id="{DB842032-9A4D-F5DB-DE7F-3F1833EA8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2" name="Freeform 46">
                <a:extLst>
                  <a:ext uri="{FF2B5EF4-FFF2-40B4-BE49-F238E27FC236}">
                    <a16:creationId xmlns="" xmlns:a16="http://schemas.microsoft.com/office/drawing/2014/main" id="{C0CB9BB4-F398-A90B-F74C-EA335418F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3" name="Rectangle 47">
                <a:extLst>
                  <a:ext uri="{FF2B5EF4-FFF2-40B4-BE49-F238E27FC236}">
                    <a16:creationId xmlns="" xmlns:a16="http://schemas.microsoft.com/office/drawing/2014/main" id="{7804091C-9E5A-AC96-E334-6B7FC66E0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4" name="Oval 48">
                <a:extLst>
                  <a:ext uri="{FF2B5EF4-FFF2-40B4-BE49-F238E27FC236}">
                    <a16:creationId xmlns="" xmlns:a16="http://schemas.microsoft.com/office/drawing/2014/main" id="{C8D71446-5EC9-1AC0-DEED-A738B2533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5" name="Freeform 49">
                <a:extLst>
                  <a:ext uri="{FF2B5EF4-FFF2-40B4-BE49-F238E27FC236}">
                    <a16:creationId xmlns="" xmlns:a16="http://schemas.microsoft.com/office/drawing/2014/main" id="{E04CEF40-F048-DABD-1D4A-2BF8F6267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6" name="Freeform 50">
                <a:extLst>
                  <a:ext uri="{FF2B5EF4-FFF2-40B4-BE49-F238E27FC236}">
                    <a16:creationId xmlns="" xmlns:a16="http://schemas.microsoft.com/office/drawing/2014/main" id="{26F4F4B8-24C4-D0C5-A01F-BC7E4CFA4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7" name="Freeform 51">
                <a:extLst>
                  <a:ext uri="{FF2B5EF4-FFF2-40B4-BE49-F238E27FC236}">
                    <a16:creationId xmlns="" xmlns:a16="http://schemas.microsoft.com/office/drawing/2014/main" id="{54E87885-9B64-A6D7-2B7E-C0FBA73F0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8" name="Freeform 52">
                <a:extLst>
                  <a:ext uri="{FF2B5EF4-FFF2-40B4-BE49-F238E27FC236}">
                    <a16:creationId xmlns="" xmlns:a16="http://schemas.microsoft.com/office/drawing/2014/main" id="{C6F2DA41-0941-EB1E-4AAB-93CBD4B01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9" name="Freeform 53">
                <a:extLst>
                  <a:ext uri="{FF2B5EF4-FFF2-40B4-BE49-F238E27FC236}">
                    <a16:creationId xmlns="" xmlns:a16="http://schemas.microsoft.com/office/drawing/2014/main" id="{1AD76FD1-6528-EF85-49E9-16779950E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0" name="Freeform 54">
                <a:extLst>
                  <a:ext uri="{FF2B5EF4-FFF2-40B4-BE49-F238E27FC236}">
                    <a16:creationId xmlns="" xmlns:a16="http://schemas.microsoft.com/office/drawing/2014/main" id="{EE50C7E2-1E17-8AA4-2FAE-0645B1959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1" name="Freeform 55">
                <a:extLst>
                  <a:ext uri="{FF2B5EF4-FFF2-40B4-BE49-F238E27FC236}">
                    <a16:creationId xmlns="" xmlns:a16="http://schemas.microsoft.com/office/drawing/2014/main" id="{A4A5262F-46F1-CA8B-4A11-E99E69962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2" name="Freeform 56">
                <a:extLst>
                  <a:ext uri="{FF2B5EF4-FFF2-40B4-BE49-F238E27FC236}">
                    <a16:creationId xmlns="" xmlns:a16="http://schemas.microsoft.com/office/drawing/2014/main" id="{EAB623AE-8E08-1BAF-14EA-ECBAFCED1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3" name="Rectangle 57">
                <a:extLst>
                  <a:ext uri="{FF2B5EF4-FFF2-40B4-BE49-F238E27FC236}">
                    <a16:creationId xmlns="" xmlns:a16="http://schemas.microsoft.com/office/drawing/2014/main" id="{F552F246-9FBC-7A88-FCE8-EF40594C5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4" name="Oval 58">
                <a:extLst>
                  <a:ext uri="{FF2B5EF4-FFF2-40B4-BE49-F238E27FC236}">
                    <a16:creationId xmlns="" xmlns:a16="http://schemas.microsoft.com/office/drawing/2014/main" id="{7EEB1C08-BFBD-F064-B4F2-DFE85E073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5" name="Freeform 59">
                <a:extLst>
                  <a:ext uri="{FF2B5EF4-FFF2-40B4-BE49-F238E27FC236}">
                    <a16:creationId xmlns="" xmlns:a16="http://schemas.microsoft.com/office/drawing/2014/main" id="{546F83B2-67B2-1B22-9600-65D4E0F7E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6" name="Freeform 60">
                <a:extLst>
                  <a:ext uri="{FF2B5EF4-FFF2-40B4-BE49-F238E27FC236}">
                    <a16:creationId xmlns="" xmlns:a16="http://schemas.microsoft.com/office/drawing/2014/main" id="{FAD574B9-C832-3944-AC0C-AEB9188F3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7" name="Freeform 61">
                <a:extLst>
                  <a:ext uri="{FF2B5EF4-FFF2-40B4-BE49-F238E27FC236}">
                    <a16:creationId xmlns="" xmlns:a16="http://schemas.microsoft.com/office/drawing/2014/main" id="{18E6E9E6-D75A-F392-7FC2-526F4821D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8" name="Freeform 62">
                <a:extLst>
                  <a:ext uri="{FF2B5EF4-FFF2-40B4-BE49-F238E27FC236}">
                    <a16:creationId xmlns="" xmlns:a16="http://schemas.microsoft.com/office/drawing/2014/main" id="{ED03C84B-47E0-B76A-42E0-F890C0E5D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9" name="Freeform 63">
                <a:extLst>
                  <a:ext uri="{FF2B5EF4-FFF2-40B4-BE49-F238E27FC236}">
                    <a16:creationId xmlns="" xmlns:a16="http://schemas.microsoft.com/office/drawing/2014/main" id="{0756DE45-7BD4-65F2-C00E-04CB1CEEC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0" name="Freeform 64">
                <a:extLst>
                  <a:ext uri="{FF2B5EF4-FFF2-40B4-BE49-F238E27FC236}">
                    <a16:creationId xmlns="" xmlns:a16="http://schemas.microsoft.com/office/drawing/2014/main" id="{6884F6B7-19E0-175F-DD11-A27A39C6B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1" name="Freeform 65">
                <a:extLst>
                  <a:ext uri="{FF2B5EF4-FFF2-40B4-BE49-F238E27FC236}">
                    <a16:creationId xmlns="" xmlns:a16="http://schemas.microsoft.com/office/drawing/2014/main" id="{4B769BBF-45C0-44C2-1062-02FD4B221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2" name="Freeform 66">
                <a:extLst>
                  <a:ext uri="{FF2B5EF4-FFF2-40B4-BE49-F238E27FC236}">
                    <a16:creationId xmlns="" xmlns:a16="http://schemas.microsoft.com/office/drawing/2014/main" id="{3D56B33E-2AA8-45CB-D582-42C53780E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3" name="Freeform 67">
                <a:extLst>
                  <a:ext uri="{FF2B5EF4-FFF2-40B4-BE49-F238E27FC236}">
                    <a16:creationId xmlns="" xmlns:a16="http://schemas.microsoft.com/office/drawing/2014/main" id="{6B69F828-C891-91F3-5FCE-FD7FC2595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4" name="Freeform 68">
                <a:extLst>
                  <a:ext uri="{FF2B5EF4-FFF2-40B4-BE49-F238E27FC236}">
                    <a16:creationId xmlns="" xmlns:a16="http://schemas.microsoft.com/office/drawing/2014/main" id="{9F142536-F786-CE0A-3FB8-6B4A991DA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5" name="Rectangle 69">
                <a:extLst>
                  <a:ext uri="{FF2B5EF4-FFF2-40B4-BE49-F238E27FC236}">
                    <a16:creationId xmlns="" xmlns:a16="http://schemas.microsoft.com/office/drawing/2014/main" id="{D2812BE3-61D2-907D-67EA-6BAAB11E4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6" name="Freeform 70">
                <a:extLst>
                  <a:ext uri="{FF2B5EF4-FFF2-40B4-BE49-F238E27FC236}">
                    <a16:creationId xmlns="" xmlns:a16="http://schemas.microsoft.com/office/drawing/2014/main" id="{179AE5B1-3812-A2E0-3FE0-E13BC853D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7" name="Freeform 71">
                <a:extLst>
                  <a:ext uri="{FF2B5EF4-FFF2-40B4-BE49-F238E27FC236}">
                    <a16:creationId xmlns="" xmlns:a16="http://schemas.microsoft.com/office/drawing/2014/main" id="{D72D8A17-663A-A31D-EC73-5AB47451A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8" name="Freeform 72">
                <a:extLst>
                  <a:ext uri="{FF2B5EF4-FFF2-40B4-BE49-F238E27FC236}">
                    <a16:creationId xmlns="" xmlns:a16="http://schemas.microsoft.com/office/drawing/2014/main" id="{C4024EF9-2831-7D89-684D-4A8A096A6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9" name="Freeform 73">
                <a:extLst>
                  <a:ext uri="{FF2B5EF4-FFF2-40B4-BE49-F238E27FC236}">
                    <a16:creationId xmlns="" xmlns:a16="http://schemas.microsoft.com/office/drawing/2014/main" id="{99C8BE13-CB6D-8C61-1AB5-7CAF98401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0" name="Freeform 74">
                <a:extLst>
                  <a:ext uri="{FF2B5EF4-FFF2-40B4-BE49-F238E27FC236}">
                    <a16:creationId xmlns="" xmlns:a16="http://schemas.microsoft.com/office/drawing/2014/main" id="{5F77282D-8206-CDA0-9ED8-3F8DBF54E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1" name="Freeform 75">
                <a:extLst>
                  <a:ext uri="{FF2B5EF4-FFF2-40B4-BE49-F238E27FC236}">
                    <a16:creationId xmlns="" xmlns:a16="http://schemas.microsoft.com/office/drawing/2014/main" id="{61DE8244-D027-FEB4-FE46-0536C67A8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2" name="Freeform 76">
                <a:extLst>
                  <a:ext uri="{FF2B5EF4-FFF2-40B4-BE49-F238E27FC236}">
                    <a16:creationId xmlns="" xmlns:a16="http://schemas.microsoft.com/office/drawing/2014/main" id="{AFA8F02A-1DB6-2C30-D167-7D33B0DD2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3" name="Freeform 77">
                <a:extLst>
                  <a:ext uri="{FF2B5EF4-FFF2-40B4-BE49-F238E27FC236}">
                    <a16:creationId xmlns="" xmlns:a16="http://schemas.microsoft.com/office/drawing/2014/main" id="{FD391460-7523-8B87-FA34-4F7A969F9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4" name="Freeform 78">
                <a:extLst>
                  <a:ext uri="{FF2B5EF4-FFF2-40B4-BE49-F238E27FC236}">
                    <a16:creationId xmlns="" xmlns:a16="http://schemas.microsoft.com/office/drawing/2014/main" id="{1C8A9C48-917E-1CB2-8D55-BF3CB8D93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5" name="Freeform 79">
                <a:extLst>
                  <a:ext uri="{FF2B5EF4-FFF2-40B4-BE49-F238E27FC236}">
                    <a16:creationId xmlns="" xmlns:a16="http://schemas.microsoft.com/office/drawing/2014/main" id="{5F22BAC7-E509-6EEC-FE22-5BC42EF77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6" name="Freeform 80">
                <a:extLst>
                  <a:ext uri="{FF2B5EF4-FFF2-40B4-BE49-F238E27FC236}">
                    <a16:creationId xmlns="" xmlns:a16="http://schemas.microsoft.com/office/drawing/2014/main" id="{3DD62683-A095-225D-4D0E-91BF6233C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7" name="Freeform 81">
                <a:extLst>
                  <a:ext uri="{FF2B5EF4-FFF2-40B4-BE49-F238E27FC236}">
                    <a16:creationId xmlns="" xmlns:a16="http://schemas.microsoft.com/office/drawing/2014/main" id="{1FB01C86-0299-6EE4-274A-99BFF5E46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8" name="Freeform 82">
                <a:extLst>
                  <a:ext uri="{FF2B5EF4-FFF2-40B4-BE49-F238E27FC236}">
                    <a16:creationId xmlns="" xmlns:a16="http://schemas.microsoft.com/office/drawing/2014/main" id="{051F2336-47ED-BAC1-37B4-112734C38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9" name="Freeform 83">
                <a:extLst>
                  <a:ext uri="{FF2B5EF4-FFF2-40B4-BE49-F238E27FC236}">
                    <a16:creationId xmlns="" xmlns:a16="http://schemas.microsoft.com/office/drawing/2014/main" id="{097CDE12-E332-E9F9-2A55-92E482206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0" name="Freeform 84">
                <a:extLst>
                  <a:ext uri="{FF2B5EF4-FFF2-40B4-BE49-F238E27FC236}">
                    <a16:creationId xmlns="" xmlns:a16="http://schemas.microsoft.com/office/drawing/2014/main" id="{838715D8-7591-11DA-BDD9-34EA1BFFC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1" name="Freeform 85">
                <a:extLst>
                  <a:ext uri="{FF2B5EF4-FFF2-40B4-BE49-F238E27FC236}">
                    <a16:creationId xmlns="" xmlns:a16="http://schemas.microsoft.com/office/drawing/2014/main" id="{28D66AFC-690E-5634-6B51-92402DDB2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2" name="Freeform 86">
                <a:extLst>
                  <a:ext uri="{FF2B5EF4-FFF2-40B4-BE49-F238E27FC236}">
                    <a16:creationId xmlns="" xmlns:a16="http://schemas.microsoft.com/office/drawing/2014/main" id="{F184D1E4-7AB1-5E5D-0ADE-E2AE74609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3" name="Freeform 87">
                <a:extLst>
                  <a:ext uri="{FF2B5EF4-FFF2-40B4-BE49-F238E27FC236}">
                    <a16:creationId xmlns="" xmlns:a16="http://schemas.microsoft.com/office/drawing/2014/main" id="{62700B8C-35F0-F095-0B38-BC8C508E7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4" name="Freeform 88">
                <a:extLst>
                  <a:ext uri="{FF2B5EF4-FFF2-40B4-BE49-F238E27FC236}">
                    <a16:creationId xmlns="" xmlns:a16="http://schemas.microsoft.com/office/drawing/2014/main" id="{DFCF0DB2-74BD-F6C0-BBB6-FA32A61F8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5" name="Rectangle 89">
                <a:extLst>
                  <a:ext uri="{FF2B5EF4-FFF2-40B4-BE49-F238E27FC236}">
                    <a16:creationId xmlns="" xmlns:a16="http://schemas.microsoft.com/office/drawing/2014/main" id="{EC9D8F3F-FD97-E37D-7CD9-BA6887EB7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6" name="Freeform 90">
                <a:extLst>
                  <a:ext uri="{FF2B5EF4-FFF2-40B4-BE49-F238E27FC236}">
                    <a16:creationId xmlns="" xmlns:a16="http://schemas.microsoft.com/office/drawing/2014/main" id="{98E9BAB5-C356-49B1-8FB0-DFC3C87D2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7" name="Freeform 91">
                <a:extLst>
                  <a:ext uri="{FF2B5EF4-FFF2-40B4-BE49-F238E27FC236}">
                    <a16:creationId xmlns="" xmlns:a16="http://schemas.microsoft.com/office/drawing/2014/main" id="{4FA8FA59-D8B5-38E3-14FD-D474C78E5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8" name="Freeform 92">
                <a:extLst>
                  <a:ext uri="{FF2B5EF4-FFF2-40B4-BE49-F238E27FC236}">
                    <a16:creationId xmlns="" xmlns:a16="http://schemas.microsoft.com/office/drawing/2014/main" id="{6B43681B-BCBA-4251-E3F7-77B157099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9" name="Freeform 93">
                <a:extLst>
                  <a:ext uri="{FF2B5EF4-FFF2-40B4-BE49-F238E27FC236}">
                    <a16:creationId xmlns="" xmlns:a16="http://schemas.microsoft.com/office/drawing/2014/main" id="{75389C35-A7D0-470E-FEF0-3364D0592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0" name="Freeform 94">
                <a:extLst>
                  <a:ext uri="{FF2B5EF4-FFF2-40B4-BE49-F238E27FC236}">
                    <a16:creationId xmlns="" xmlns:a16="http://schemas.microsoft.com/office/drawing/2014/main" id="{33E04C7D-01CA-79E6-28E4-D7CCA6417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1" name="Freeform 95">
                <a:extLst>
                  <a:ext uri="{FF2B5EF4-FFF2-40B4-BE49-F238E27FC236}">
                    <a16:creationId xmlns="" xmlns:a16="http://schemas.microsoft.com/office/drawing/2014/main" id="{1F6583F3-18A6-8CD2-28F2-86E0337BD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2" name="Freeform 96">
                <a:extLst>
                  <a:ext uri="{FF2B5EF4-FFF2-40B4-BE49-F238E27FC236}">
                    <a16:creationId xmlns="" xmlns:a16="http://schemas.microsoft.com/office/drawing/2014/main" id="{2E0F84E5-6DCA-1B1D-24A2-1828F10DA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3" name="Freeform 97">
                <a:extLst>
                  <a:ext uri="{FF2B5EF4-FFF2-40B4-BE49-F238E27FC236}">
                    <a16:creationId xmlns="" xmlns:a16="http://schemas.microsoft.com/office/drawing/2014/main" id="{667EE74E-7065-CF25-7E9A-F9D946EEB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4" name="Freeform 98">
                <a:extLst>
                  <a:ext uri="{FF2B5EF4-FFF2-40B4-BE49-F238E27FC236}">
                    <a16:creationId xmlns="" xmlns:a16="http://schemas.microsoft.com/office/drawing/2014/main" id="{A2EE5F43-84D9-3DBE-81A1-2DE41FE18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5" name="Freeform 99">
                <a:extLst>
                  <a:ext uri="{FF2B5EF4-FFF2-40B4-BE49-F238E27FC236}">
                    <a16:creationId xmlns="" xmlns:a16="http://schemas.microsoft.com/office/drawing/2014/main" id="{E8C1F8CB-E623-AF6E-3767-0237E304D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6" name="Freeform 100">
                <a:extLst>
                  <a:ext uri="{FF2B5EF4-FFF2-40B4-BE49-F238E27FC236}">
                    <a16:creationId xmlns="" xmlns:a16="http://schemas.microsoft.com/office/drawing/2014/main" id="{491C3C2A-B127-ECC8-A07E-630591465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7" name="Freeform 101">
                <a:extLst>
                  <a:ext uri="{FF2B5EF4-FFF2-40B4-BE49-F238E27FC236}">
                    <a16:creationId xmlns="" xmlns:a16="http://schemas.microsoft.com/office/drawing/2014/main" id="{AACC20C4-8EE6-4FEF-635C-AED2B0842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8" name="Freeform 102">
                <a:extLst>
                  <a:ext uri="{FF2B5EF4-FFF2-40B4-BE49-F238E27FC236}">
                    <a16:creationId xmlns="" xmlns:a16="http://schemas.microsoft.com/office/drawing/2014/main" id="{CA6F6BF3-38E8-1ACB-1B20-8CB3823AD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9" name="Freeform 103">
                <a:extLst>
                  <a:ext uri="{FF2B5EF4-FFF2-40B4-BE49-F238E27FC236}">
                    <a16:creationId xmlns="" xmlns:a16="http://schemas.microsoft.com/office/drawing/2014/main" id="{A515A146-D995-7293-0632-5750535A0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0" name="Freeform 104">
                <a:extLst>
                  <a:ext uri="{FF2B5EF4-FFF2-40B4-BE49-F238E27FC236}">
                    <a16:creationId xmlns="" xmlns:a16="http://schemas.microsoft.com/office/drawing/2014/main" id="{1684D46D-24C6-F677-7ACF-A78138429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1" name="Freeform 105">
                <a:extLst>
                  <a:ext uri="{FF2B5EF4-FFF2-40B4-BE49-F238E27FC236}">
                    <a16:creationId xmlns="" xmlns:a16="http://schemas.microsoft.com/office/drawing/2014/main" id="{5698634A-49E6-2A39-F085-D3E9CE2D9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2" name="Freeform 106">
                <a:extLst>
                  <a:ext uri="{FF2B5EF4-FFF2-40B4-BE49-F238E27FC236}">
                    <a16:creationId xmlns="" xmlns:a16="http://schemas.microsoft.com/office/drawing/2014/main" id="{DBAA0BBE-3A2C-3EBC-2E7F-11FBA17D0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3" name="Freeform 107">
                <a:extLst>
                  <a:ext uri="{FF2B5EF4-FFF2-40B4-BE49-F238E27FC236}">
                    <a16:creationId xmlns="" xmlns:a16="http://schemas.microsoft.com/office/drawing/2014/main" id="{55797B53-C9F8-671D-3759-0CC23DB9C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4" name="Freeform 108">
                <a:extLst>
                  <a:ext uri="{FF2B5EF4-FFF2-40B4-BE49-F238E27FC236}">
                    <a16:creationId xmlns="" xmlns:a16="http://schemas.microsoft.com/office/drawing/2014/main" id="{4EF51B00-D53D-7888-BBE1-FCEFEFB9B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5" name="Rectangle 109">
                <a:extLst>
                  <a:ext uri="{FF2B5EF4-FFF2-40B4-BE49-F238E27FC236}">
                    <a16:creationId xmlns="" xmlns:a16="http://schemas.microsoft.com/office/drawing/2014/main" id="{86735E6E-9990-C9AA-BC00-A3D58DC32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6" name="Freeform 110">
                <a:extLst>
                  <a:ext uri="{FF2B5EF4-FFF2-40B4-BE49-F238E27FC236}">
                    <a16:creationId xmlns="" xmlns:a16="http://schemas.microsoft.com/office/drawing/2014/main" id="{C5E5865F-5864-EE7D-F09E-75453BDD6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7" name="Freeform 111">
                <a:extLst>
                  <a:ext uri="{FF2B5EF4-FFF2-40B4-BE49-F238E27FC236}">
                    <a16:creationId xmlns="" xmlns:a16="http://schemas.microsoft.com/office/drawing/2014/main" id="{FA9A1526-3F54-FD2C-B118-850810716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8" name="Freeform 112">
                <a:extLst>
                  <a:ext uri="{FF2B5EF4-FFF2-40B4-BE49-F238E27FC236}">
                    <a16:creationId xmlns="" xmlns:a16="http://schemas.microsoft.com/office/drawing/2014/main" id="{71935BE7-C379-9F27-466E-891D951EB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9" name="Freeform 113">
                <a:extLst>
                  <a:ext uri="{FF2B5EF4-FFF2-40B4-BE49-F238E27FC236}">
                    <a16:creationId xmlns="" xmlns:a16="http://schemas.microsoft.com/office/drawing/2014/main" id="{C0B6A821-CC7D-330F-D64D-B2B412D3D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0" name="Freeform 114">
                <a:extLst>
                  <a:ext uri="{FF2B5EF4-FFF2-40B4-BE49-F238E27FC236}">
                    <a16:creationId xmlns="" xmlns:a16="http://schemas.microsoft.com/office/drawing/2014/main" id="{542F5A86-F74D-7A71-4174-B69B2E72D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1" name="Freeform 115">
                <a:extLst>
                  <a:ext uri="{FF2B5EF4-FFF2-40B4-BE49-F238E27FC236}">
                    <a16:creationId xmlns="" xmlns:a16="http://schemas.microsoft.com/office/drawing/2014/main" id="{24052DC3-043E-DE4E-0ACC-34D8596DE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2" name="Freeform 116">
                <a:extLst>
                  <a:ext uri="{FF2B5EF4-FFF2-40B4-BE49-F238E27FC236}">
                    <a16:creationId xmlns="" xmlns:a16="http://schemas.microsoft.com/office/drawing/2014/main" id="{2978AD51-E346-6EA6-E8F0-1BF7F8A4B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3" name="Freeform 117">
                <a:extLst>
                  <a:ext uri="{FF2B5EF4-FFF2-40B4-BE49-F238E27FC236}">
                    <a16:creationId xmlns="" xmlns:a16="http://schemas.microsoft.com/office/drawing/2014/main" id="{A0A716F2-3E52-EA47-A0CA-EB4ED8EF2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4" name="Freeform 118">
                <a:extLst>
                  <a:ext uri="{FF2B5EF4-FFF2-40B4-BE49-F238E27FC236}">
                    <a16:creationId xmlns="" xmlns:a16="http://schemas.microsoft.com/office/drawing/2014/main" id="{0B94A5D4-3B3F-AD22-C9F9-53C9A1238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5" name="Freeform 119">
                <a:extLst>
                  <a:ext uri="{FF2B5EF4-FFF2-40B4-BE49-F238E27FC236}">
                    <a16:creationId xmlns="" xmlns:a16="http://schemas.microsoft.com/office/drawing/2014/main" id="{9B6B79A7-3136-5A12-51F9-961BABBD2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6" name="Freeform 120">
                <a:extLst>
                  <a:ext uri="{FF2B5EF4-FFF2-40B4-BE49-F238E27FC236}">
                    <a16:creationId xmlns="" xmlns:a16="http://schemas.microsoft.com/office/drawing/2014/main" id="{B18F1F69-D16F-8051-5F54-3EC246153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7" name="Freeform 121">
                <a:extLst>
                  <a:ext uri="{FF2B5EF4-FFF2-40B4-BE49-F238E27FC236}">
                    <a16:creationId xmlns="" xmlns:a16="http://schemas.microsoft.com/office/drawing/2014/main" id="{E40FD1E8-296E-5245-A84D-0F9463F72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8" name="Freeform 122">
                <a:extLst>
                  <a:ext uri="{FF2B5EF4-FFF2-40B4-BE49-F238E27FC236}">
                    <a16:creationId xmlns="" xmlns:a16="http://schemas.microsoft.com/office/drawing/2014/main" id="{A2931E73-D88E-A3B0-3D33-8F3754D87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9" name="Freeform 123">
                <a:extLst>
                  <a:ext uri="{FF2B5EF4-FFF2-40B4-BE49-F238E27FC236}">
                    <a16:creationId xmlns="" xmlns:a16="http://schemas.microsoft.com/office/drawing/2014/main" id="{BE1939FF-346A-1DA7-BA71-6129BC6D8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0" name="Freeform 124">
                <a:extLst>
                  <a:ext uri="{FF2B5EF4-FFF2-40B4-BE49-F238E27FC236}">
                    <a16:creationId xmlns="" xmlns:a16="http://schemas.microsoft.com/office/drawing/2014/main" id="{C917D6F4-C05D-2B1B-AB3A-E13542D91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1" name="Freeform 125">
                <a:extLst>
                  <a:ext uri="{FF2B5EF4-FFF2-40B4-BE49-F238E27FC236}">
                    <a16:creationId xmlns="" xmlns:a16="http://schemas.microsoft.com/office/drawing/2014/main" id="{904F8886-65B2-BA6E-5398-98DFE41FB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2" name="Freeform 126">
                <a:extLst>
                  <a:ext uri="{FF2B5EF4-FFF2-40B4-BE49-F238E27FC236}">
                    <a16:creationId xmlns="" xmlns:a16="http://schemas.microsoft.com/office/drawing/2014/main" id="{EC17C42A-0E63-CC4D-39AC-F6B4AD19D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3" name="Freeform 127">
                <a:extLst>
                  <a:ext uri="{FF2B5EF4-FFF2-40B4-BE49-F238E27FC236}">
                    <a16:creationId xmlns="" xmlns:a16="http://schemas.microsoft.com/office/drawing/2014/main" id="{F3B6B0AB-AC13-2563-35E6-A51A819CE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4" name="Freeform 128">
                <a:extLst>
                  <a:ext uri="{FF2B5EF4-FFF2-40B4-BE49-F238E27FC236}">
                    <a16:creationId xmlns="" xmlns:a16="http://schemas.microsoft.com/office/drawing/2014/main" id="{0F6D2B5A-DCB0-02AC-D4ED-1907F87C0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5" name="Freeform 129">
                <a:extLst>
                  <a:ext uri="{FF2B5EF4-FFF2-40B4-BE49-F238E27FC236}">
                    <a16:creationId xmlns="" xmlns:a16="http://schemas.microsoft.com/office/drawing/2014/main" id="{97F484AC-8E6A-4D30-100D-C75F7D51B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6" name="Freeform 130">
                <a:extLst>
                  <a:ext uri="{FF2B5EF4-FFF2-40B4-BE49-F238E27FC236}">
                    <a16:creationId xmlns="" xmlns:a16="http://schemas.microsoft.com/office/drawing/2014/main" id="{39A58A86-7E4D-EBF8-4019-6A0C7F9C8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7" name="Freeform 131">
                <a:extLst>
                  <a:ext uri="{FF2B5EF4-FFF2-40B4-BE49-F238E27FC236}">
                    <a16:creationId xmlns="" xmlns:a16="http://schemas.microsoft.com/office/drawing/2014/main" id="{7969690B-CCFE-90BA-9A25-0E0DB300A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8" name="Freeform 132">
                <a:extLst>
                  <a:ext uri="{FF2B5EF4-FFF2-40B4-BE49-F238E27FC236}">
                    <a16:creationId xmlns="" xmlns:a16="http://schemas.microsoft.com/office/drawing/2014/main" id="{BA9CE2F0-28E4-8DA3-6675-3F3C05B56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9" name="Freeform 133">
                <a:extLst>
                  <a:ext uri="{FF2B5EF4-FFF2-40B4-BE49-F238E27FC236}">
                    <a16:creationId xmlns="" xmlns:a16="http://schemas.microsoft.com/office/drawing/2014/main" id="{8974CBB3-9FB2-F3EF-9B95-CAC0B62F0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0" name="Freeform 134">
                <a:extLst>
                  <a:ext uri="{FF2B5EF4-FFF2-40B4-BE49-F238E27FC236}">
                    <a16:creationId xmlns="" xmlns:a16="http://schemas.microsoft.com/office/drawing/2014/main" id="{A130B4F3-F0B7-34CC-FD9B-5751C9177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1" name="Freeform 135">
                <a:extLst>
                  <a:ext uri="{FF2B5EF4-FFF2-40B4-BE49-F238E27FC236}">
                    <a16:creationId xmlns="" xmlns:a16="http://schemas.microsoft.com/office/drawing/2014/main" id="{06FEBB97-0303-8CC1-3C1E-FED75CA7D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2" name="Freeform 136">
                <a:extLst>
                  <a:ext uri="{FF2B5EF4-FFF2-40B4-BE49-F238E27FC236}">
                    <a16:creationId xmlns="" xmlns:a16="http://schemas.microsoft.com/office/drawing/2014/main" id="{834FF7F4-E3B7-00A2-460A-1440E95A9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3" name="Freeform 137">
                <a:extLst>
                  <a:ext uri="{FF2B5EF4-FFF2-40B4-BE49-F238E27FC236}">
                    <a16:creationId xmlns="" xmlns:a16="http://schemas.microsoft.com/office/drawing/2014/main" id="{332BD20B-1334-3F8A-A7F3-307C1360D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4" name="Freeform 138">
                <a:extLst>
                  <a:ext uri="{FF2B5EF4-FFF2-40B4-BE49-F238E27FC236}">
                    <a16:creationId xmlns="" xmlns:a16="http://schemas.microsoft.com/office/drawing/2014/main" id="{E0093D82-3003-E301-CF53-D6BEF3BA0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5" name="Freeform 139">
                <a:extLst>
                  <a:ext uri="{FF2B5EF4-FFF2-40B4-BE49-F238E27FC236}">
                    <a16:creationId xmlns="" xmlns:a16="http://schemas.microsoft.com/office/drawing/2014/main" id="{D26E280C-8731-FFB4-DFFF-9D273F291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6" name="Freeform 140">
                <a:extLst>
                  <a:ext uri="{FF2B5EF4-FFF2-40B4-BE49-F238E27FC236}">
                    <a16:creationId xmlns="" xmlns:a16="http://schemas.microsoft.com/office/drawing/2014/main" id="{0B368A01-3FDC-D3D8-8676-82B70D18A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7" name="Freeform 141">
                <a:extLst>
                  <a:ext uri="{FF2B5EF4-FFF2-40B4-BE49-F238E27FC236}">
                    <a16:creationId xmlns="" xmlns:a16="http://schemas.microsoft.com/office/drawing/2014/main" id="{297AA65C-990E-A377-1EBC-144743B26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8" name="Freeform 142">
                <a:extLst>
                  <a:ext uri="{FF2B5EF4-FFF2-40B4-BE49-F238E27FC236}">
                    <a16:creationId xmlns="" xmlns:a16="http://schemas.microsoft.com/office/drawing/2014/main" id="{5A33F383-AAC4-51E9-42E9-C4D3CB842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9" name="Freeform 143">
                <a:extLst>
                  <a:ext uri="{FF2B5EF4-FFF2-40B4-BE49-F238E27FC236}">
                    <a16:creationId xmlns="" xmlns:a16="http://schemas.microsoft.com/office/drawing/2014/main" id="{449566F1-34E6-CFA7-C75F-D2AAD8264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0" name="Freeform 144">
                <a:extLst>
                  <a:ext uri="{FF2B5EF4-FFF2-40B4-BE49-F238E27FC236}">
                    <a16:creationId xmlns="" xmlns:a16="http://schemas.microsoft.com/office/drawing/2014/main" id="{088716C5-EBA0-03A1-720C-ACA729DD6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1" name="Freeform 145">
                <a:extLst>
                  <a:ext uri="{FF2B5EF4-FFF2-40B4-BE49-F238E27FC236}">
                    <a16:creationId xmlns="" xmlns:a16="http://schemas.microsoft.com/office/drawing/2014/main" id="{53139894-4323-0D01-BC76-5080D35C4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2" name="Freeform 146">
                <a:extLst>
                  <a:ext uri="{FF2B5EF4-FFF2-40B4-BE49-F238E27FC236}">
                    <a16:creationId xmlns="" xmlns:a16="http://schemas.microsoft.com/office/drawing/2014/main" id="{333098E0-1661-A598-AF8C-AFE0A57BD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3" name="Freeform 147">
                <a:extLst>
                  <a:ext uri="{FF2B5EF4-FFF2-40B4-BE49-F238E27FC236}">
                    <a16:creationId xmlns="" xmlns:a16="http://schemas.microsoft.com/office/drawing/2014/main" id="{CB27B8F8-A059-8FC8-48EC-51C89B401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4" name="Freeform 148">
                <a:extLst>
                  <a:ext uri="{FF2B5EF4-FFF2-40B4-BE49-F238E27FC236}">
                    <a16:creationId xmlns="" xmlns:a16="http://schemas.microsoft.com/office/drawing/2014/main" id="{0A64AA75-7162-DF07-B6D7-65330A105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5" name="Freeform 149">
                <a:extLst>
                  <a:ext uri="{FF2B5EF4-FFF2-40B4-BE49-F238E27FC236}">
                    <a16:creationId xmlns="" xmlns:a16="http://schemas.microsoft.com/office/drawing/2014/main" id="{40509AFD-B6CC-F26A-D623-D432A4692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6" name="Freeform 150">
                <a:extLst>
                  <a:ext uri="{FF2B5EF4-FFF2-40B4-BE49-F238E27FC236}">
                    <a16:creationId xmlns="" xmlns:a16="http://schemas.microsoft.com/office/drawing/2014/main" id="{85780FF7-AEC8-797E-037D-0FC2A2E96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7" name="Freeform 151">
                <a:extLst>
                  <a:ext uri="{FF2B5EF4-FFF2-40B4-BE49-F238E27FC236}">
                    <a16:creationId xmlns="" xmlns:a16="http://schemas.microsoft.com/office/drawing/2014/main" id="{7AE2D520-D5CA-C7B5-F749-1387DE9E6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8" name="Freeform 152">
                <a:extLst>
                  <a:ext uri="{FF2B5EF4-FFF2-40B4-BE49-F238E27FC236}">
                    <a16:creationId xmlns="" xmlns:a16="http://schemas.microsoft.com/office/drawing/2014/main" id="{7159FF9C-B6AC-C106-F5C6-EEFF02E7C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9" name="Freeform 153">
                <a:extLst>
                  <a:ext uri="{FF2B5EF4-FFF2-40B4-BE49-F238E27FC236}">
                    <a16:creationId xmlns="" xmlns:a16="http://schemas.microsoft.com/office/drawing/2014/main" id="{4D4E8ACC-9B10-4678-A709-76648CD74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0" name="Freeform 154">
                <a:extLst>
                  <a:ext uri="{FF2B5EF4-FFF2-40B4-BE49-F238E27FC236}">
                    <a16:creationId xmlns="" xmlns:a16="http://schemas.microsoft.com/office/drawing/2014/main" id="{58891926-6431-BFE2-541F-30CBE64AD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1" name="Freeform 155">
                <a:extLst>
                  <a:ext uri="{FF2B5EF4-FFF2-40B4-BE49-F238E27FC236}">
                    <a16:creationId xmlns="" xmlns:a16="http://schemas.microsoft.com/office/drawing/2014/main" id="{A97923B9-FF45-34AC-F43F-D6AA6E0CE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2" name="Freeform 156">
                <a:extLst>
                  <a:ext uri="{FF2B5EF4-FFF2-40B4-BE49-F238E27FC236}">
                    <a16:creationId xmlns="" xmlns:a16="http://schemas.microsoft.com/office/drawing/2014/main" id="{5C59EADB-A746-DE99-7E7B-F7BC2C84E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3" name="Freeform 157">
                <a:extLst>
                  <a:ext uri="{FF2B5EF4-FFF2-40B4-BE49-F238E27FC236}">
                    <a16:creationId xmlns="" xmlns:a16="http://schemas.microsoft.com/office/drawing/2014/main" id="{E2817D38-B47D-B134-6414-F051AC735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4" name="Freeform 158">
                <a:extLst>
                  <a:ext uri="{FF2B5EF4-FFF2-40B4-BE49-F238E27FC236}">
                    <a16:creationId xmlns="" xmlns:a16="http://schemas.microsoft.com/office/drawing/2014/main" id="{5862EF3B-E087-B2D9-BB0A-915DFBA81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5" name="Freeform 159">
                <a:extLst>
                  <a:ext uri="{FF2B5EF4-FFF2-40B4-BE49-F238E27FC236}">
                    <a16:creationId xmlns="" xmlns:a16="http://schemas.microsoft.com/office/drawing/2014/main" id="{4B0175B4-CF2F-7B85-79B9-E747EB499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6" name="Freeform 160">
                <a:extLst>
                  <a:ext uri="{FF2B5EF4-FFF2-40B4-BE49-F238E27FC236}">
                    <a16:creationId xmlns="" xmlns:a16="http://schemas.microsoft.com/office/drawing/2014/main" id="{58FBCB60-BFA0-6BB2-107F-F4B4BD088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7" name="Freeform 161">
                <a:extLst>
                  <a:ext uri="{FF2B5EF4-FFF2-40B4-BE49-F238E27FC236}">
                    <a16:creationId xmlns="" xmlns:a16="http://schemas.microsoft.com/office/drawing/2014/main" id="{7D4F0EAB-0043-CF75-31AF-3EFB8F08F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8" name="Freeform 162">
                <a:extLst>
                  <a:ext uri="{FF2B5EF4-FFF2-40B4-BE49-F238E27FC236}">
                    <a16:creationId xmlns="" xmlns:a16="http://schemas.microsoft.com/office/drawing/2014/main" id="{7391A483-5E78-0C3C-4D12-72106E500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9" name="Freeform 163">
                <a:extLst>
                  <a:ext uri="{FF2B5EF4-FFF2-40B4-BE49-F238E27FC236}">
                    <a16:creationId xmlns="" xmlns:a16="http://schemas.microsoft.com/office/drawing/2014/main" id="{D5D058F5-BEC5-769E-34EA-F51FE1A7E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0" name="Freeform 164">
                <a:extLst>
                  <a:ext uri="{FF2B5EF4-FFF2-40B4-BE49-F238E27FC236}">
                    <a16:creationId xmlns="" xmlns:a16="http://schemas.microsoft.com/office/drawing/2014/main" id="{09E18E12-A92B-275E-37A2-711D8354D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1" name="Freeform 165">
                <a:extLst>
                  <a:ext uri="{FF2B5EF4-FFF2-40B4-BE49-F238E27FC236}">
                    <a16:creationId xmlns="" xmlns:a16="http://schemas.microsoft.com/office/drawing/2014/main" id="{A3A492CB-8E40-AA7B-7677-4FF3C86CD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2" name="Freeform 166">
                <a:extLst>
                  <a:ext uri="{FF2B5EF4-FFF2-40B4-BE49-F238E27FC236}">
                    <a16:creationId xmlns="" xmlns:a16="http://schemas.microsoft.com/office/drawing/2014/main" id="{BABAFE06-2D4A-0A85-E542-1B8A9CEEF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3" name="Freeform 167">
                <a:extLst>
                  <a:ext uri="{FF2B5EF4-FFF2-40B4-BE49-F238E27FC236}">
                    <a16:creationId xmlns="" xmlns:a16="http://schemas.microsoft.com/office/drawing/2014/main" id="{9448A4CB-6648-3186-7332-FB6AA2D3B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4" name="Freeform 168">
                <a:extLst>
                  <a:ext uri="{FF2B5EF4-FFF2-40B4-BE49-F238E27FC236}">
                    <a16:creationId xmlns="" xmlns:a16="http://schemas.microsoft.com/office/drawing/2014/main" id="{0D9D4B38-6F71-8E32-92E7-80D93E9CD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5" name="Freeform 169">
                <a:extLst>
                  <a:ext uri="{FF2B5EF4-FFF2-40B4-BE49-F238E27FC236}">
                    <a16:creationId xmlns="" xmlns:a16="http://schemas.microsoft.com/office/drawing/2014/main" id="{AB32CE0B-B2E5-2425-9814-2541494C8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6" name="Freeform 170">
                <a:extLst>
                  <a:ext uri="{FF2B5EF4-FFF2-40B4-BE49-F238E27FC236}">
                    <a16:creationId xmlns="" xmlns:a16="http://schemas.microsoft.com/office/drawing/2014/main" id="{500AB507-4ADB-A38F-FC5E-F9072C011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7" name="Freeform 171">
                <a:extLst>
                  <a:ext uri="{FF2B5EF4-FFF2-40B4-BE49-F238E27FC236}">
                    <a16:creationId xmlns="" xmlns:a16="http://schemas.microsoft.com/office/drawing/2014/main" id="{2F2D6BC1-F6CC-8656-821D-063DEE592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8" name="Freeform 172">
                <a:extLst>
                  <a:ext uri="{FF2B5EF4-FFF2-40B4-BE49-F238E27FC236}">
                    <a16:creationId xmlns="" xmlns:a16="http://schemas.microsoft.com/office/drawing/2014/main" id="{17B6F366-C8AF-9CB6-6CEE-B28204FE8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9" name="Freeform 173">
                <a:extLst>
                  <a:ext uri="{FF2B5EF4-FFF2-40B4-BE49-F238E27FC236}">
                    <a16:creationId xmlns="" xmlns:a16="http://schemas.microsoft.com/office/drawing/2014/main" id="{218758D3-08AD-87A0-0269-CCBFD04A5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0" name="Freeform 174">
                <a:extLst>
                  <a:ext uri="{FF2B5EF4-FFF2-40B4-BE49-F238E27FC236}">
                    <a16:creationId xmlns="" xmlns:a16="http://schemas.microsoft.com/office/drawing/2014/main" id="{FD1D891B-6058-704A-2DC7-AEE4980AD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1" name="Freeform 175">
                <a:extLst>
                  <a:ext uri="{FF2B5EF4-FFF2-40B4-BE49-F238E27FC236}">
                    <a16:creationId xmlns="" xmlns:a16="http://schemas.microsoft.com/office/drawing/2014/main" id="{DF7ED6CE-B37F-671A-78F3-572BEC9E3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2" name="Freeform 176">
                <a:extLst>
                  <a:ext uri="{FF2B5EF4-FFF2-40B4-BE49-F238E27FC236}">
                    <a16:creationId xmlns="" xmlns:a16="http://schemas.microsoft.com/office/drawing/2014/main" id="{4BD2F4A5-14DF-C366-D13F-3D53BF29D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3" name="Freeform 177">
                <a:extLst>
                  <a:ext uri="{FF2B5EF4-FFF2-40B4-BE49-F238E27FC236}">
                    <a16:creationId xmlns="" xmlns:a16="http://schemas.microsoft.com/office/drawing/2014/main" id="{3C267188-1A7C-C574-BD7E-0AAE37183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4" name="Freeform 178">
                <a:extLst>
                  <a:ext uri="{FF2B5EF4-FFF2-40B4-BE49-F238E27FC236}">
                    <a16:creationId xmlns="" xmlns:a16="http://schemas.microsoft.com/office/drawing/2014/main" id="{F4D04DC5-C62A-6187-E88A-023E546D7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5" name="Freeform 179">
                <a:extLst>
                  <a:ext uri="{FF2B5EF4-FFF2-40B4-BE49-F238E27FC236}">
                    <a16:creationId xmlns="" xmlns:a16="http://schemas.microsoft.com/office/drawing/2014/main" id="{81E48D7A-53AB-D8E4-28EB-4E045DC90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6" name="Freeform 180">
                <a:extLst>
                  <a:ext uri="{FF2B5EF4-FFF2-40B4-BE49-F238E27FC236}">
                    <a16:creationId xmlns="" xmlns:a16="http://schemas.microsoft.com/office/drawing/2014/main" id="{A2014460-BFE7-207C-ABD4-7C403EFC2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7" name="Freeform 181">
                <a:extLst>
                  <a:ext uri="{FF2B5EF4-FFF2-40B4-BE49-F238E27FC236}">
                    <a16:creationId xmlns="" xmlns:a16="http://schemas.microsoft.com/office/drawing/2014/main" id="{71ACA949-677C-D902-157E-592F84F03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8" name="Freeform 182">
                <a:extLst>
                  <a:ext uri="{FF2B5EF4-FFF2-40B4-BE49-F238E27FC236}">
                    <a16:creationId xmlns="" xmlns:a16="http://schemas.microsoft.com/office/drawing/2014/main" id="{5FDE2C51-1FF0-CB0D-1078-25CD164FD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9" name="Freeform 183">
                <a:extLst>
                  <a:ext uri="{FF2B5EF4-FFF2-40B4-BE49-F238E27FC236}">
                    <a16:creationId xmlns="" xmlns:a16="http://schemas.microsoft.com/office/drawing/2014/main" id="{36914B0D-E2EC-F9E1-1B85-3F35CCD20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0" name="Freeform 184">
                <a:extLst>
                  <a:ext uri="{FF2B5EF4-FFF2-40B4-BE49-F238E27FC236}">
                    <a16:creationId xmlns="" xmlns:a16="http://schemas.microsoft.com/office/drawing/2014/main" id="{78E99D42-4D51-AD5F-7F11-019CAF1C2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1" name="Freeform 185">
                <a:extLst>
                  <a:ext uri="{FF2B5EF4-FFF2-40B4-BE49-F238E27FC236}">
                    <a16:creationId xmlns="" xmlns:a16="http://schemas.microsoft.com/office/drawing/2014/main" id="{63D24C11-FCA0-DB7B-02D2-B095DD74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2" name="Freeform 186">
                <a:extLst>
                  <a:ext uri="{FF2B5EF4-FFF2-40B4-BE49-F238E27FC236}">
                    <a16:creationId xmlns="" xmlns:a16="http://schemas.microsoft.com/office/drawing/2014/main" id="{EB58B2A0-01A8-5AA9-C451-BA606998C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3" name="Freeform 187">
                <a:extLst>
                  <a:ext uri="{FF2B5EF4-FFF2-40B4-BE49-F238E27FC236}">
                    <a16:creationId xmlns="" xmlns:a16="http://schemas.microsoft.com/office/drawing/2014/main" id="{F06AF287-143E-0C40-07E7-377D25B38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4" name="Freeform 188">
                <a:extLst>
                  <a:ext uri="{FF2B5EF4-FFF2-40B4-BE49-F238E27FC236}">
                    <a16:creationId xmlns="" xmlns:a16="http://schemas.microsoft.com/office/drawing/2014/main" id="{254708D9-1A12-2D65-F739-59488C868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5" name="Freeform 189">
                <a:extLst>
                  <a:ext uri="{FF2B5EF4-FFF2-40B4-BE49-F238E27FC236}">
                    <a16:creationId xmlns="" xmlns:a16="http://schemas.microsoft.com/office/drawing/2014/main" id="{DBB978A5-EB41-2170-DAD8-91F9412C6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6" name="Freeform 190">
                <a:extLst>
                  <a:ext uri="{FF2B5EF4-FFF2-40B4-BE49-F238E27FC236}">
                    <a16:creationId xmlns="" xmlns:a16="http://schemas.microsoft.com/office/drawing/2014/main" id="{C7453D72-F507-A61F-E75E-6C461D20F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7" name="Freeform 191">
                <a:extLst>
                  <a:ext uri="{FF2B5EF4-FFF2-40B4-BE49-F238E27FC236}">
                    <a16:creationId xmlns="" xmlns:a16="http://schemas.microsoft.com/office/drawing/2014/main" id="{0C9EA07C-8C28-9269-BFB5-927B79BFA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8" name="Freeform 192">
                <a:extLst>
                  <a:ext uri="{FF2B5EF4-FFF2-40B4-BE49-F238E27FC236}">
                    <a16:creationId xmlns="" xmlns:a16="http://schemas.microsoft.com/office/drawing/2014/main" id="{C7844F76-C1DA-CC03-841A-EC4204255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9" name="Freeform 193">
                <a:extLst>
                  <a:ext uri="{FF2B5EF4-FFF2-40B4-BE49-F238E27FC236}">
                    <a16:creationId xmlns="" xmlns:a16="http://schemas.microsoft.com/office/drawing/2014/main" id="{00695C65-A456-F682-FEE9-CD4B9E275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0" name="Freeform 194">
                <a:extLst>
                  <a:ext uri="{FF2B5EF4-FFF2-40B4-BE49-F238E27FC236}">
                    <a16:creationId xmlns="" xmlns:a16="http://schemas.microsoft.com/office/drawing/2014/main" id="{BA699590-3A35-D409-3780-E092F820A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1" name="Freeform 195">
                <a:extLst>
                  <a:ext uri="{FF2B5EF4-FFF2-40B4-BE49-F238E27FC236}">
                    <a16:creationId xmlns="" xmlns:a16="http://schemas.microsoft.com/office/drawing/2014/main" id="{A6308670-02B3-4093-5D49-34E13E646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2" name="Freeform 196">
                <a:extLst>
                  <a:ext uri="{FF2B5EF4-FFF2-40B4-BE49-F238E27FC236}">
                    <a16:creationId xmlns="" xmlns:a16="http://schemas.microsoft.com/office/drawing/2014/main" id="{DBF7FB3C-BBB0-3EEC-B02B-186F48BD7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3" name="Freeform 197">
                <a:extLst>
                  <a:ext uri="{FF2B5EF4-FFF2-40B4-BE49-F238E27FC236}">
                    <a16:creationId xmlns="" xmlns:a16="http://schemas.microsoft.com/office/drawing/2014/main" id="{B6F94D45-25F0-4B1A-761E-7D2C43BE9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4" name="Freeform 198">
                <a:extLst>
                  <a:ext uri="{FF2B5EF4-FFF2-40B4-BE49-F238E27FC236}">
                    <a16:creationId xmlns="" xmlns:a16="http://schemas.microsoft.com/office/drawing/2014/main" id="{57CF0CF3-ED08-6FC6-2658-99BB9E842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5" name="Freeform 199">
                <a:extLst>
                  <a:ext uri="{FF2B5EF4-FFF2-40B4-BE49-F238E27FC236}">
                    <a16:creationId xmlns="" xmlns:a16="http://schemas.microsoft.com/office/drawing/2014/main" id="{C28AA308-0472-64A1-A35A-906176FE1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6" name="Freeform 200">
                <a:extLst>
                  <a:ext uri="{FF2B5EF4-FFF2-40B4-BE49-F238E27FC236}">
                    <a16:creationId xmlns="" xmlns:a16="http://schemas.microsoft.com/office/drawing/2014/main" id="{DD05F50C-B798-0511-27C9-B0CDE24AD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7" name="Freeform 201">
                <a:extLst>
                  <a:ext uri="{FF2B5EF4-FFF2-40B4-BE49-F238E27FC236}">
                    <a16:creationId xmlns="" xmlns:a16="http://schemas.microsoft.com/office/drawing/2014/main" id="{32CED4A2-FCBD-5313-9E27-42BCE6FDE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8" name="Freeform 202">
                <a:extLst>
                  <a:ext uri="{FF2B5EF4-FFF2-40B4-BE49-F238E27FC236}">
                    <a16:creationId xmlns="" xmlns:a16="http://schemas.microsoft.com/office/drawing/2014/main" id="{6DEED19A-CC04-664D-AF2B-F3BD580EF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9" name="Freeform 203">
                <a:extLst>
                  <a:ext uri="{FF2B5EF4-FFF2-40B4-BE49-F238E27FC236}">
                    <a16:creationId xmlns="" xmlns:a16="http://schemas.microsoft.com/office/drawing/2014/main" id="{4777E2A2-A7C3-4924-7735-44DB79161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0" name="Freeform 204">
                <a:extLst>
                  <a:ext uri="{FF2B5EF4-FFF2-40B4-BE49-F238E27FC236}">
                    <a16:creationId xmlns="" xmlns:a16="http://schemas.microsoft.com/office/drawing/2014/main" id="{87ADB405-570F-4B98-389D-C44783118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1" name="Freeform 206">
              <a:extLst>
                <a:ext uri="{FF2B5EF4-FFF2-40B4-BE49-F238E27FC236}">
                  <a16:creationId xmlns="" xmlns:a16="http://schemas.microsoft.com/office/drawing/2014/main" id="{775F7169-88DC-5936-8C6F-1089B7890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Freeform 207">
              <a:extLst>
                <a:ext uri="{FF2B5EF4-FFF2-40B4-BE49-F238E27FC236}">
                  <a16:creationId xmlns="" xmlns:a16="http://schemas.microsoft.com/office/drawing/2014/main" id="{7A4340D8-D0BA-8FEA-E22E-50218F1BB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Freeform 208">
              <a:extLst>
                <a:ext uri="{FF2B5EF4-FFF2-40B4-BE49-F238E27FC236}">
                  <a16:creationId xmlns="" xmlns:a16="http://schemas.microsoft.com/office/drawing/2014/main" id="{4C2C1252-3CFB-E8B8-1B77-5EDFA5031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Freeform 209">
              <a:extLst>
                <a:ext uri="{FF2B5EF4-FFF2-40B4-BE49-F238E27FC236}">
                  <a16:creationId xmlns="" xmlns:a16="http://schemas.microsoft.com/office/drawing/2014/main" id="{51A6D96D-FE97-94CA-BD67-968F0B248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Freeform 210">
              <a:extLst>
                <a:ext uri="{FF2B5EF4-FFF2-40B4-BE49-F238E27FC236}">
                  <a16:creationId xmlns="" xmlns:a16="http://schemas.microsoft.com/office/drawing/2014/main" id="{71590E99-2162-6A67-EE0B-7C2BA07A2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Freeform 211">
              <a:extLst>
                <a:ext uri="{FF2B5EF4-FFF2-40B4-BE49-F238E27FC236}">
                  <a16:creationId xmlns="" xmlns:a16="http://schemas.microsoft.com/office/drawing/2014/main" id="{7035478D-1291-FAD6-E1EB-4BB54E1B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Freeform 212">
              <a:extLst>
                <a:ext uri="{FF2B5EF4-FFF2-40B4-BE49-F238E27FC236}">
                  <a16:creationId xmlns="" xmlns:a16="http://schemas.microsoft.com/office/drawing/2014/main" id="{7F056FC5-A730-EC95-8B51-C5486F578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Freeform 213">
              <a:extLst>
                <a:ext uri="{FF2B5EF4-FFF2-40B4-BE49-F238E27FC236}">
                  <a16:creationId xmlns="" xmlns:a16="http://schemas.microsoft.com/office/drawing/2014/main" id="{DDC5B6C5-AAA0-B723-162B-496A6CEE8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Freeform 214">
              <a:extLst>
                <a:ext uri="{FF2B5EF4-FFF2-40B4-BE49-F238E27FC236}">
                  <a16:creationId xmlns="" xmlns:a16="http://schemas.microsoft.com/office/drawing/2014/main" id="{AF3829DC-9F82-3785-6999-AB1817B1A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" name="Freeform 215">
              <a:extLst>
                <a:ext uri="{FF2B5EF4-FFF2-40B4-BE49-F238E27FC236}">
                  <a16:creationId xmlns="" xmlns:a16="http://schemas.microsoft.com/office/drawing/2014/main" id="{19D60EB5-8EA2-68B6-C5B0-9A494805B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Freeform 216">
              <a:extLst>
                <a:ext uri="{FF2B5EF4-FFF2-40B4-BE49-F238E27FC236}">
                  <a16:creationId xmlns="" xmlns:a16="http://schemas.microsoft.com/office/drawing/2014/main" id="{F59F7868-0FC6-B5B1-5370-C20F04ADE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" name="Freeform 217">
              <a:extLst>
                <a:ext uri="{FF2B5EF4-FFF2-40B4-BE49-F238E27FC236}">
                  <a16:creationId xmlns="" xmlns:a16="http://schemas.microsoft.com/office/drawing/2014/main" id="{45339AE9-5791-21EF-0614-815D796D7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Freeform 218">
              <a:extLst>
                <a:ext uri="{FF2B5EF4-FFF2-40B4-BE49-F238E27FC236}">
                  <a16:creationId xmlns="" xmlns:a16="http://schemas.microsoft.com/office/drawing/2014/main" id="{04AD873C-F14F-8059-1823-50FDA5B76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" name="Freeform 219">
              <a:extLst>
                <a:ext uri="{FF2B5EF4-FFF2-40B4-BE49-F238E27FC236}">
                  <a16:creationId xmlns="" xmlns:a16="http://schemas.microsoft.com/office/drawing/2014/main" id="{410A0620-8069-B8F7-C1DF-029FD90A0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" name="Freeform 220">
              <a:extLst>
                <a:ext uri="{FF2B5EF4-FFF2-40B4-BE49-F238E27FC236}">
                  <a16:creationId xmlns="" xmlns:a16="http://schemas.microsoft.com/office/drawing/2014/main" id="{380B3881-00E4-761D-2CEF-C41E9F47C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" name="Freeform 221">
              <a:extLst>
                <a:ext uri="{FF2B5EF4-FFF2-40B4-BE49-F238E27FC236}">
                  <a16:creationId xmlns="" xmlns:a16="http://schemas.microsoft.com/office/drawing/2014/main" id="{2E503F51-A064-9815-A9F0-0D60E1D39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Freeform 222">
              <a:extLst>
                <a:ext uri="{FF2B5EF4-FFF2-40B4-BE49-F238E27FC236}">
                  <a16:creationId xmlns="" xmlns:a16="http://schemas.microsoft.com/office/drawing/2014/main" id="{58BB58DC-BAD4-EF4C-99A0-FE232C85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" name="Freeform 223">
              <a:extLst>
                <a:ext uri="{FF2B5EF4-FFF2-40B4-BE49-F238E27FC236}">
                  <a16:creationId xmlns="" xmlns:a16="http://schemas.microsoft.com/office/drawing/2014/main" id="{7AB0F04C-AADF-6B14-7384-97EDEE233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Freeform 224">
              <a:extLst>
                <a:ext uri="{FF2B5EF4-FFF2-40B4-BE49-F238E27FC236}">
                  <a16:creationId xmlns="" xmlns:a16="http://schemas.microsoft.com/office/drawing/2014/main" id="{59647A8B-C75A-AC16-FD68-FC1A9A564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Freeform 225">
              <a:extLst>
                <a:ext uri="{FF2B5EF4-FFF2-40B4-BE49-F238E27FC236}">
                  <a16:creationId xmlns="" xmlns:a16="http://schemas.microsoft.com/office/drawing/2014/main" id="{58376B12-A4EE-9720-DE13-F7560F3CA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1" name="Freeform 226">
              <a:extLst>
                <a:ext uri="{FF2B5EF4-FFF2-40B4-BE49-F238E27FC236}">
                  <a16:creationId xmlns="" xmlns:a16="http://schemas.microsoft.com/office/drawing/2014/main" id="{74E553A7-6792-3FE4-AA30-BC40C23E3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Freeform 227">
              <a:extLst>
                <a:ext uri="{FF2B5EF4-FFF2-40B4-BE49-F238E27FC236}">
                  <a16:creationId xmlns="" xmlns:a16="http://schemas.microsoft.com/office/drawing/2014/main" id="{D0A0D7E4-3A6E-2A8B-773D-96291117A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" name="Freeform 228">
              <a:extLst>
                <a:ext uri="{FF2B5EF4-FFF2-40B4-BE49-F238E27FC236}">
                  <a16:creationId xmlns="" xmlns:a16="http://schemas.microsoft.com/office/drawing/2014/main" id="{38E765C4-98FB-2AE5-92A6-7D1CF86E4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" name="Freeform 229">
              <a:extLst>
                <a:ext uri="{FF2B5EF4-FFF2-40B4-BE49-F238E27FC236}">
                  <a16:creationId xmlns="" xmlns:a16="http://schemas.microsoft.com/office/drawing/2014/main" id="{ED73D08A-3E0E-5CD4-B704-27F22BD2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Freeform 230">
              <a:extLst>
                <a:ext uri="{FF2B5EF4-FFF2-40B4-BE49-F238E27FC236}">
                  <a16:creationId xmlns="" xmlns:a16="http://schemas.microsoft.com/office/drawing/2014/main" id="{0EF38274-9B18-A938-4570-7EE858628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6" name="Freeform 231">
              <a:extLst>
                <a:ext uri="{FF2B5EF4-FFF2-40B4-BE49-F238E27FC236}">
                  <a16:creationId xmlns="" xmlns:a16="http://schemas.microsoft.com/office/drawing/2014/main" id="{B90DE776-0054-FF73-5961-115098737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" name="Freeform 232">
              <a:extLst>
                <a:ext uri="{FF2B5EF4-FFF2-40B4-BE49-F238E27FC236}">
                  <a16:creationId xmlns="" xmlns:a16="http://schemas.microsoft.com/office/drawing/2014/main" id="{D93A243F-A3A4-137D-AC81-C9B8E65EB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" name="Freeform 233">
              <a:extLst>
                <a:ext uri="{FF2B5EF4-FFF2-40B4-BE49-F238E27FC236}">
                  <a16:creationId xmlns="" xmlns:a16="http://schemas.microsoft.com/office/drawing/2014/main" id="{AB91D244-513A-C0C2-442C-43FB764C2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9" name="Freeform 234">
              <a:extLst>
                <a:ext uri="{FF2B5EF4-FFF2-40B4-BE49-F238E27FC236}">
                  <a16:creationId xmlns="" xmlns:a16="http://schemas.microsoft.com/office/drawing/2014/main" id="{EC98E99F-51BE-E711-877E-B2DDB23EB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0" name="Freeform 235">
              <a:extLst>
                <a:ext uri="{FF2B5EF4-FFF2-40B4-BE49-F238E27FC236}">
                  <a16:creationId xmlns="" xmlns:a16="http://schemas.microsoft.com/office/drawing/2014/main" id="{0D05AFE4-7846-5CAD-A27F-736BE61B2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Freeform 236">
              <a:extLst>
                <a:ext uri="{FF2B5EF4-FFF2-40B4-BE49-F238E27FC236}">
                  <a16:creationId xmlns="" xmlns:a16="http://schemas.microsoft.com/office/drawing/2014/main" id="{A4638C79-608C-72AA-BED2-699EB1A3B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2" name="Freeform 237">
              <a:extLst>
                <a:ext uri="{FF2B5EF4-FFF2-40B4-BE49-F238E27FC236}">
                  <a16:creationId xmlns="" xmlns:a16="http://schemas.microsoft.com/office/drawing/2014/main" id="{D8450CD1-4FA4-E00E-5027-B7D8D7D7D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" name="Freeform 238">
              <a:extLst>
                <a:ext uri="{FF2B5EF4-FFF2-40B4-BE49-F238E27FC236}">
                  <a16:creationId xmlns="" xmlns:a16="http://schemas.microsoft.com/office/drawing/2014/main" id="{DF1250CB-04B7-FA2F-0F94-8361A26DC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4" name="Freeform 239">
              <a:extLst>
                <a:ext uri="{FF2B5EF4-FFF2-40B4-BE49-F238E27FC236}">
                  <a16:creationId xmlns="" xmlns:a16="http://schemas.microsoft.com/office/drawing/2014/main" id="{0D42790B-6649-7210-BDD2-AEE84DAAC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" name="Freeform 240">
              <a:extLst>
                <a:ext uri="{FF2B5EF4-FFF2-40B4-BE49-F238E27FC236}">
                  <a16:creationId xmlns="" xmlns:a16="http://schemas.microsoft.com/office/drawing/2014/main" id="{419AA19B-B1F1-5EC9-32EA-EAEB6CC55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6" name="Freeform 241">
              <a:extLst>
                <a:ext uri="{FF2B5EF4-FFF2-40B4-BE49-F238E27FC236}">
                  <a16:creationId xmlns="" xmlns:a16="http://schemas.microsoft.com/office/drawing/2014/main" id="{873CE8FD-4A94-D3B3-7AE9-E9F63198C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7" name="Freeform 242">
              <a:extLst>
                <a:ext uri="{FF2B5EF4-FFF2-40B4-BE49-F238E27FC236}">
                  <a16:creationId xmlns="" xmlns:a16="http://schemas.microsoft.com/office/drawing/2014/main" id="{563B6509-3C22-D9FE-7E52-CCAD6CA72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Freeform 243">
              <a:extLst>
                <a:ext uri="{FF2B5EF4-FFF2-40B4-BE49-F238E27FC236}">
                  <a16:creationId xmlns="" xmlns:a16="http://schemas.microsoft.com/office/drawing/2014/main" id="{3202C677-9FBF-C3EB-C48D-E11876FFD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Freeform 244">
              <a:extLst>
                <a:ext uri="{FF2B5EF4-FFF2-40B4-BE49-F238E27FC236}">
                  <a16:creationId xmlns="" xmlns:a16="http://schemas.microsoft.com/office/drawing/2014/main" id="{D444C52F-DD70-50E3-9484-B7B471E93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Freeform 245">
              <a:extLst>
                <a:ext uri="{FF2B5EF4-FFF2-40B4-BE49-F238E27FC236}">
                  <a16:creationId xmlns="" xmlns:a16="http://schemas.microsoft.com/office/drawing/2014/main" id="{BC9077EB-71B5-E362-5CE2-98709401C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Freeform 246">
              <a:extLst>
                <a:ext uri="{FF2B5EF4-FFF2-40B4-BE49-F238E27FC236}">
                  <a16:creationId xmlns="" xmlns:a16="http://schemas.microsoft.com/office/drawing/2014/main" id="{ABFCFAF4-4C2F-B41B-054C-0CE9196F9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Freeform 247">
              <a:extLst>
                <a:ext uri="{FF2B5EF4-FFF2-40B4-BE49-F238E27FC236}">
                  <a16:creationId xmlns="" xmlns:a16="http://schemas.microsoft.com/office/drawing/2014/main" id="{BDEF46BE-837F-0884-9830-C6C83971B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Freeform 248">
              <a:extLst>
                <a:ext uri="{FF2B5EF4-FFF2-40B4-BE49-F238E27FC236}">
                  <a16:creationId xmlns="" xmlns:a16="http://schemas.microsoft.com/office/drawing/2014/main" id="{9BF41B65-41FB-A957-E95B-39E9BDDBB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Freeform 249">
              <a:extLst>
                <a:ext uri="{FF2B5EF4-FFF2-40B4-BE49-F238E27FC236}">
                  <a16:creationId xmlns="" xmlns:a16="http://schemas.microsoft.com/office/drawing/2014/main" id="{272400A4-94D9-5087-B9A8-8193B85F2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Freeform 250">
              <a:extLst>
                <a:ext uri="{FF2B5EF4-FFF2-40B4-BE49-F238E27FC236}">
                  <a16:creationId xmlns="" xmlns:a16="http://schemas.microsoft.com/office/drawing/2014/main" id="{16A5E2EB-01AE-F94B-D1FD-BE4F2C251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Freeform 251">
              <a:extLst>
                <a:ext uri="{FF2B5EF4-FFF2-40B4-BE49-F238E27FC236}">
                  <a16:creationId xmlns="" xmlns:a16="http://schemas.microsoft.com/office/drawing/2014/main" id="{6E88A206-D2CF-BE22-F381-EA66ED5B8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Freeform 252">
              <a:extLst>
                <a:ext uri="{FF2B5EF4-FFF2-40B4-BE49-F238E27FC236}">
                  <a16:creationId xmlns="" xmlns:a16="http://schemas.microsoft.com/office/drawing/2014/main" id="{2BE3E752-7035-52B7-33F8-52D6EE057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Freeform 253">
              <a:extLst>
                <a:ext uri="{FF2B5EF4-FFF2-40B4-BE49-F238E27FC236}">
                  <a16:creationId xmlns="" xmlns:a16="http://schemas.microsoft.com/office/drawing/2014/main" id="{E2F691F4-21DD-8C96-691B-9FEA9E1DD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9" name="Freeform 254">
              <a:extLst>
                <a:ext uri="{FF2B5EF4-FFF2-40B4-BE49-F238E27FC236}">
                  <a16:creationId xmlns="" xmlns:a16="http://schemas.microsoft.com/office/drawing/2014/main" id="{1B45DCCB-1D27-CD72-3E13-36DEB353E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Freeform 255">
              <a:extLst>
                <a:ext uri="{FF2B5EF4-FFF2-40B4-BE49-F238E27FC236}">
                  <a16:creationId xmlns="" xmlns:a16="http://schemas.microsoft.com/office/drawing/2014/main" id="{B2A96F48-1B7D-002E-9245-CBAEDC7C0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Freeform 256">
              <a:extLst>
                <a:ext uri="{FF2B5EF4-FFF2-40B4-BE49-F238E27FC236}">
                  <a16:creationId xmlns="" xmlns:a16="http://schemas.microsoft.com/office/drawing/2014/main" id="{5DD57CF4-80AF-0DC0-871C-98AA40FAB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Freeform 257">
              <a:extLst>
                <a:ext uri="{FF2B5EF4-FFF2-40B4-BE49-F238E27FC236}">
                  <a16:creationId xmlns="" xmlns:a16="http://schemas.microsoft.com/office/drawing/2014/main" id="{AFD13746-BD11-4A35-2E4F-E733CEF74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Freeform 258">
              <a:extLst>
                <a:ext uri="{FF2B5EF4-FFF2-40B4-BE49-F238E27FC236}">
                  <a16:creationId xmlns="" xmlns:a16="http://schemas.microsoft.com/office/drawing/2014/main" id="{AE3BD917-3B32-03A6-B715-42324147A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4" name="Freeform 259">
              <a:extLst>
                <a:ext uri="{FF2B5EF4-FFF2-40B4-BE49-F238E27FC236}">
                  <a16:creationId xmlns="" xmlns:a16="http://schemas.microsoft.com/office/drawing/2014/main" id="{9F718165-41AD-7DE9-F203-FCA201320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5" name="Freeform 260">
              <a:extLst>
                <a:ext uri="{FF2B5EF4-FFF2-40B4-BE49-F238E27FC236}">
                  <a16:creationId xmlns="" xmlns:a16="http://schemas.microsoft.com/office/drawing/2014/main" id="{EB4727DA-C703-E526-6841-90761D2FA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Freeform 261">
              <a:extLst>
                <a:ext uri="{FF2B5EF4-FFF2-40B4-BE49-F238E27FC236}">
                  <a16:creationId xmlns="" xmlns:a16="http://schemas.microsoft.com/office/drawing/2014/main" id="{61C22F73-AE6E-879D-D318-6B292A8DD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7" name="Freeform 262">
              <a:extLst>
                <a:ext uri="{FF2B5EF4-FFF2-40B4-BE49-F238E27FC236}">
                  <a16:creationId xmlns="" xmlns:a16="http://schemas.microsoft.com/office/drawing/2014/main" id="{96456EAD-67FD-4598-B431-A20E9059B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8" name="Freeform 263">
              <a:extLst>
                <a:ext uri="{FF2B5EF4-FFF2-40B4-BE49-F238E27FC236}">
                  <a16:creationId xmlns="" xmlns:a16="http://schemas.microsoft.com/office/drawing/2014/main" id="{D3D2113D-5026-7CE0-538E-5DEC1704E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Freeform 264">
              <a:extLst>
                <a:ext uri="{FF2B5EF4-FFF2-40B4-BE49-F238E27FC236}">
                  <a16:creationId xmlns="" xmlns:a16="http://schemas.microsoft.com/office/drawing/2014/main" id="{41D38510-6482-5661-D55A-C328A036F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0" name="Freeform 265">
              <a:extLst>
                <a:ext uri="{FF2B5EF4-FFF2-40B4-BE49-F238E27FC236}">
                  <a16:creationId xmlns="" xmlns:a16="http://schemas.microsoft.com/office/drawing/2014/main" id="{40B7DE62-D427-813F-E9E0-30B81001F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1" name="Freeform 266">
              <a:extLst>
                <a:ext uri="{FF2B5EF4-FFF2-40B4-BE49-F238E27FC236}">
                  <a16:creationId xmlns="" xmlns:a16="http://schemas.microsoft.com/office/drawing/2014/main" id="{5E6BF8C6-7F34-729C-830E-A2673F330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" name="Freeform 267">
              <a:extLst>
                <a:ext uri="{FF2B5EF4-FFF2-40B4-BE49-F238E27FC236}">
                  <a16:creationId xmlns="" xmlns:a16="http://schemas.microsoft.com/office/drawing/2014/main" id="{E2437102-E86E-F752-3575-9B879A6F4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Freeform 268">
              <a:extLst>
                <a:ext uri="{FF2B5EF4-FFF2-40B4-BE49-F238E27FC236}">
                  <a16:creationId xmlns="" xmlns:a16="http://schemas.microsoft.com/office/drawing/2014/main" id="{6FE36712-BD22-BD75-EB53-162018EEB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4" name="Freeform 269">
              <a:extLst>
                <a:ext uri="{FF2B5EF4-FFF2-40B4-BE49-F238E27FC236}">
                  <a16:creationId xmlns="" xmlns:a16="http://schemas.microsoft.com/office/drawing/2014/main" id="{DBA5A596-F253-0A44-092A-7F3F30FF1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5" name="Freeform 270">
              <a:extLst>
                <a:ext uri="{FF2B5EF4-FFF2-40B4-BE49-F238E27FC236}">
                  <a16:creationId xmlns="" xmlns:a16="http://schemas.microsoft.com/office/drawing/2014/main" id="{878624AE-7EFC-2086-2C55-2AC5CF0E5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6" name="Freeform 271">
              <a:extLst>
                <a:ext uri="{FF2B5EF4-FFF2-40B4-BE49-F238E27FC236}">
                  <a16:creationId xmlns="" xmlns:a16="http://schemas.microsoft.com/office/drawing/2014/main" id="{C828379B-6F5F-4B70-6551-942873A4F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7" name="Freeform 272">
              <a:extLst>
                <a:ext uri="{FF2B5EF4-FFF2-40B4-BE49-F238E27FC236}">
                  <a16:creationId xmlns="" xmlns:a16="http://schemas.microsoft.com/office/drawing/2014/main" id="{D1C0EA77-8DFC-B929-5EB8-262B4AF34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Freeform 273">
              <a:extLst>
                <a:ext uri="{FF2B5EF4-FFF2-40B4-BE49-F238E27FC236}">
                  <a16:creationId xmlns="" xmlns:a16="http://schemas.microsoft.com/office/drawing/2014/main" id="{DA6F0A8E-9B6B-9CEF-6093-3A20ADA61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9" name="Freeform 274">
              <a:extLst>
                <a:ext uri="{FF2B5EF4-FFF2-40B4-BE49-F238E27FC236}">
                  <a16:creationId xmlns="" xmlns:a16="http://schemas.microsoft.com/office/drawing/2014/main" id="{67A9EB55-503B-12F0-47E4-0F9A8405E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0" name="Freeform 275">
              <a:extLst>
                <a:ext uri="{FF2B5EF4-FFF2-40B4-BE49-F238E27FC236}">
                  <a16:creationId xmlns="" xmlns:a16="http://schemas.microsoft.com/office/drawing/2014/main" id="{56EFBF92-D791-99D7-5F0A-4BB9D485A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1" name="Freeform 276">
              <a:extLst>
                <a:ext uri="{FF2B5EF4-FFF2-40B4-BE49-F238E27FC236}">
                  <a16:creationId xmlns="" xmlns:a16="http://schemas.microsoft.com/office/drawing/2014/main" id="{74DDDB35-1BFE-0C63-D075-5A417B21C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2" name="Freeform 277">
              <a:extLst>
                <a:ext uri="{FF2B5EF4-FFF2-40B4-BE49-F238E27FC236}">
                  <a16:creationId xmlns="" xmlns:a16="http://schemas.microsoft.com/office/drawing/2014/main" id="{6074C4D4-01B5-44D4-EAA5-553989744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3" name="Freeform 278">
              <a:extLst>
                <a:ext uri="{FF2B5EF4-FFF2-40B4-BE49-F238E27FC236}">
                  <a16:creationId xmlns="" xmlns:a16="http://schemas.microsoft.com/office/drawing/2014/main" id="{62169EAF-E3C6-6B6B-F66E-0ED0FFC1A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Freeform 279">
              <a:extLst>
                <a:ext uri="{FF2B5EF4-FFF2-40B4-BE49-F238E27FC236}">
                  <a16:creationId xmlns="" xmlns:a16="http://schemas.microsoft.com/office/drawing/2014/main" id="{6621C9BF-C4C5-53C8-68F7-DC0DE26C5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5" name="Freeform 280">
              <a:extLst>
                <a:ext uri="{FF2B5EF4-FFF2-40B4-BE49-F238E27FC236}">
                  <a16:creationId xmlns="" xmlns:a16="http://schemas.microsoft.com/office/drawing/2014/main" id="{B47BEB2C-1855-63E5-E429-F53D370D7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6" name="Freeform 281">
              <a:extLst>
                <a:ext uri="{FF2B5EF4-FFF2-40B4-BE49-F238E27FC236}">
                  <a16:creationId xmlns="" xmlns:a16="http://schemas.microsoft.com/office/drawing/2014/main" id="{8736B44C-F361-B5EC-D8C9-6E8B04866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7" name="Freeform 282">
              <a:extLst>
                <a:ext uri="{FF2B5EF4-FFF2-40B4-BE49-F238E27FC236}">
                  <a16:creationId xmlns="" xmlns:a16="http://schemas.microsoft.com/office/drawing/2014/main" id="{1EE36AF6-CCE7-A6E3-863C-B5F1638DF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8" name="Freeform 283">
              <a:extLst>
                <a:ext uri="{FF2B5EF4-FFF2-40B4-BE49-F238E27FC236}">
                  <a16:creationId xmlns="" xmlns:a16="http://schemas.microsoft.com/office/drawing/2014/main" id="{D81002FE-6F96-997C-C1D9-2133CA096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9" name="Freeform 284">
              <a:extLst>
                <a:ext uri="{FF2B5EF4-FFF2-40B4-BE49-F238E27FC236}">
                  <a16:creationId xmlns="" xmlns:a16="http://schemas.microsoft.com/office/drawing/2014/main" id="{EC69AC96-641F-908E-7D97-62FCBF10D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Freeform 285">
              <a:extLst>
                <a:ext uri="{FF2B5EF4-FFF2-40B4-BE49-F238E27FC236}">
                  <a16:creationId xmlns="" xmlns:a16="http://schemas.microsoft.com/office/drawing/2014/main" id="{F74FB92D-772C-F792-4509-BA38A55FB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1" name="Freeform 286">
              <a:extLst>
                <a:ext uri="{FF2B5EF4-FFF2-40B4-BE49-F238E27FC236}">
                  <a16:creationId xmlns="" xmlns:a16="http://schemas.microsoft.com/office/drawing/2014/main" id="{B86F7E84-9678-79AC-5E7D-0472328D1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" name="Freeform 287">
              <a:extLst>
                <a:ext uri="{FF2B5EF4-FFF2-40B4-BE49-F238E27FC236}">
                  <a16:creationId xmlns="" xmlns:a16="http://schemas.microsoft.com/office/drawing/2014/main" id="{BE3995F8-3624-8B1A-5930-085C77975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Freeform 288">
              <a:extLst>
                <a:ext uri="{FF2B5EF4-FFF2-40B4-BE49-F238E27FC236}">
                  <a16:creationId xmlns="" xmlns:a16="http://schemas.microsoft.com/office/drawing/2014/main" id="{BDDB9BD8-4425-6FA5-320A-15AD72DD5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" name="Freeform 289">
              <a:extLst>
                <a:ext uri="{FF2B5EF4-FFF2-40B4-BE49-F238E27FC236}">
                  <a16:creationId xmlns="" xmlns:a16="http://schemas.microsoft.com/office/drawing/2014/main" id="{B364D4D8-A8CB-2AF0-A166-921C33E1E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" name="Freeform 290">
              <a:extLst>
                <a:ext uri="{FF2B5EF4-FFF2-40B4-BE49-F238E27FC236}">
                  <a16:creationId xmlns="" xmlns:a16="http://schemas.microsoft.com/office/drawing/2014/main" id="{37AA8197-C06C-03D7-199C-F2B3D18A8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Freeform 291">
              <a:extLst>
                <a:ext uri="{FF2B5EF4-FFF2-40B4-BE49-F238E27FC236}">
                  <a16:creationId xmlns="" xmlns:a16="http://schemas.microsoft.com/office/drawing/2014/main" id="{F0B4C960-3F25-3589-19F0-958E96577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7" name="Freeform 292">
              <a:extLst>
                <a:ext uri="{FF2B5EF4-FFF2-40B4-BE49-F238E27FC236}">
                  <a16:creationId xmlns="" xmlns:a16="http://schemas.microsoft.com/office/drawing/2014/main" id="{4CDAC2C4-FBA4-3B6F-585A-154BF5A5D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8" name="Freeform 293">
              <a:extLst>
                <a:ext uri="{FF2B5EF4-FFF2-40B4-BE49-F238E27FC236}">
                  <a16:creationId xmlns="" xmlns:a16="http://schemas.microsoft.com/office/drawing/2014/main" id="{32644475-0692-88B3-6D37-D6FFD900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" name="Freeform 294">
              <a:extLst>
                <a:ext uri="{FF2B5EF4-FFF2-40B4-BE49-F238E27FC236}">
                  <a16:creationId xmlns="" xmlns:a16="http://schemas.microsoft.com/office/drawing/2014/main" id="{B56D27BC-588D-F91A-DA25-715B40688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" name="Freeform 295">
              <a:extLst>
                <a:ext uri="{FF2B5EF4-FFF2-40B4-BE49-F238E27FC236}">
                  <a16:creationId xmlns="" xmlns:a16="http://schemas.microsoft.com/office/drawing/2014/main" id="{AE3F2493-471F-AB73-1B82-BDCE99A8F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1" name="Freeform 296">
              <a:extLst>
                <a:ext uri="{FF2B5EF4-FFF2-40B4-BE49-F238E27FC236}">
                  <a16:creationId xmlns="" xmlns:a16="http://schemas.microsoft.com/office/drawing/2014/main" id="{12646E47-2764-8758-4396-71488423D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Freeform 297">
              <a:extLst>
                <a:ext uri="{FF2B5EF4-FFF2-40B4-BE49-F238E27FC236}">
                  <a16:creationId xmlns="" xmlns:a16="http://schemas.microsoft.com/office/drawing/2014/main" id="{BE8824CC-0EAA-0863-C50F-7FC91CE0A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" name="Freeform 298">
              <a:extLst>
                <a:ext uri="{FF2B5EF4-FFF2-40B4-BE49-F238E27FC236}">
                  <a16:creationId xmlns="" xmlns:a16="http://schemas.microsoft.com/office/drawing/2014/main" id="{9A905A73-6A25-E0BD-BA0C-D91210490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4" name="Freeform 299">
              <a:extLst>
                <a:ext uri="{FF2B5EF4-FFF2-40B4-BE49-F238E27FC236}">
                  <a16:creationId xmlns="" xmlns:a16="http://schemas.microsoft.com/office/drawing/2014/main" id="{7F53D79F-698C-76B6-5E84-DA5049757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Freeform 300">
              <a:extLst>
                <a:ext uri="{FF2B5EF4-FFF2-40B4-BE49-F238E27FC236}">
                  <a16:creationId xmlns="" xmlns:a16="http://schemas.microsoft.com/office/drawing/2014/main" id="{1D59B667-94C3-6056-BFB2-2C027E866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6" name="Freeform 301">
              <a:extLst>
                <a:ext uri="{FF2B5EF4-FFF2-40B4-BE49-F238E27FC236}">
                  <a16:creationId xmlns="" xmlns:a16="http://schemas.microsoft.com/office/drawing/2014/main" id="{471B597C-645E-9E00-5585-86A1CDA5D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7" name="Freeform 302">
              <a:extLst>
                <a:ext uri="{FF2B5EF4-FFF2-40B4-BE49-F238E27FC236}">
                  <a16:creationId xmlns="" xmlns:a16="http://schemas.microsoft.com/office/drawing/2014/main" id="{210F9CD3-5382-D0E3-3D6F-99F293A6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Freeform 303">
              <a:extLst>
                <a:ext uri="{FF2B5EF4-FFF2-40B4-BE49-F238E27FC236}">
                  <a16:creationId xmlns="" xmlns:a16="http://schemas.microsoft.com/office/drawing/2014/main" id="{33B558B8-EE34-0B89-5FED-BB81CCCA7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9" name="Freeform 304">
              <a:extLst>
                <a:ext uri="{FF2B5EF4-FFF2-40B4-BE49-F238E27FC236}">
                  <a16:creationId xmlns="" xmlns:a16="http://schemas.microsoft.com/office/drawing/2014/main" id="{3FB0934A-165B-7BCC-3E63-A57279430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0" name="Freeform 305">
              <a:extLst>
                <a:ext uri="{FF2B5EF4-FFF2-40B4-BE49-F238E27FC236}">
                  <a16:creationId xmlns="" xmlns:a16="http://schemas.microsoft.com/office/drawing/2014/main" id="{D50AA7F0-9E19-5D85-ADC9-F09EB87DD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510659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0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3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3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3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1218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19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2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2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2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3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50"/>
                </p:tgtEl>
              </p:cMediaNode>
            </p:audio>
          </p:childTnLst>
        </p:cTn>
      </p:par>
    </p:tnLst>
    <p:bldLst>
      <p:bldP spid="23560" grpId="0"/>
      <p:bldP spid="44037" grpId="0" animBg="1"/>
      <p:bldP spid="44038" grpId="0"/>
      <p:bldP spid="44038" grpId="1"/>
      <p:bldP spid="121865" grpId="0" animBg="1"/>
      <p:bldP spid="121865" grpId="1" animBg="1"/>
      <p:bldP spid="121865" grpId="2" animBg="1"/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52"/>
          <p:cNvSpPr/>
          <p:nvPr/>
        </p:nvSpPr>
        <p:spPr>
          <a:xfrm>
            <a:off x="64684" y="365478"/>
            <a:ext cx="453428" cy="56294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70" tIns="31984" rIns="63970" bIns="31984" anchor="ctr"/>
          <a:lstStyle/>
          <a:p>
            <a:pPr algn="ctr">
              <a:defRPr/>
            </a:pPr>
            <a:endParaRPr lang="en-US" sz="2500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52400" y="304800"/>
            <a:ext cx="8534400" cy="367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 marL="514350" indent="-514350" algn="just">
              <a:spcBef>
                <a:spcPct val="50000"/>
              </a:spcBef>
              <a:buAutoNum type="arabicPlain" startAt="3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31,57 km.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km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514350" indent="-514350" algn="just"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42,195 km. </a:t>
            </a:r>
          </a:p>
          <a:p>
            <a:pPr marL="514350" indent="-514350" algn="just">
              <a:spcBef>
                <a:spcPct val="50000"/>
              </a:spcBef>
            </a:pPr>
            <a:endParaRPr lang="en-US" sz="3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                  (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1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2356546" y="3893872"/>
            <a:ext cx="6487059" cy="2711450"/>
            <a:chOff x="1843" y="1536"/>
            <a:chExt cx="2208" cy="1708"/>
          </a:xfrm>
        </p:grpSpPr>
        <p:sp>
          <p:nvSpPr>
            <p:cNvPr id="15385" name="Text Box 16"/>
            <p:cNvSpPr txBox="1">
              <a:spLocks noChangeArrowheads="1"/>
            </p:cNvSpPr>
            <p:nvPr/>
          </p:nvSpPr>
          <p:spPr bwMode="auto">
            <a:xfrm>
              <a:off x="2272" y="1536"/>
              <a:ext cx="479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86" name="Text Box 17"/>
            <p:cNvSpPr txBox="1">
              <a:spLocks noChangeArrowheads="1"/>
            </p:cNvSpPr>
            <p:nvPr/>
          </p:nvSpPr>
          <p:spPr bwMode="auto">
            <a:xfrm>
              <a:off x="2027" y="2133"/>
              <a:ext cx="139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87" name="Text Box 18"/>
            <p:cNvSpPr txBox="1">
              <a:spLocks noChangeArrowheads="1"/>
            </p:cNvSpPr>
            <p:nvPr/>
          </p:nvSpPr>
          <p:spPr bwMode="auto">
            <a:xfrm>
              <a:off x="2048" y="2702"/>
              <a:ext cx="168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88" name="Text Box 19"/>
            <p:cNvSpPr txBox="1">
              <a:spLocks noChangeArrowheads="1"/>
            </p:cNvSpPr>
            <p:nvPr/>
          </p:nvSpPr>
          <p:spPr bwMode="auto">
            <a:xfrm>
              <a:off x="2250" y="2973"/>
              <a:ext cx="110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89" name="Text Box 20"/>
            <p:cNvSpPr txBox="1">
              <a:spLocks noChangeArrowheads="1"/>
            </p:cNvSpPr>
            <p:nvPr/>
          </p:nvSpPr>
          <p:spPr bwMode="auto">
            <a:xfrm>
              <a:off x="1859" y="1813"/>
              <a:ext cx="201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90" name="Text Box 21"/>
            <p:cNvSpPr txBox="1">
              <a:spLocks noChangeArrowheads="1"/>
            </p:cNvSpPr>
            <p:nvPr/>
          </p:nvSpPr>
          <p:spPr bwMode="auto">
            <a:xfrm>
              <a:off x="1843" y="2400"/>
              <a:ext cx="2208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35" descr="hinh 1 (110).gif">
            <a:extLst>
              <a:ext uri="{FF2B5EF4-FFF2-40B4-BE49-F238E27FC236}">
                <a16:creationId xmlns="" xmlns:a16="http://schemas.microsoft.com/office/drawing/2014/main" id="{CE561EC6-B341-86B8-F2B9-C1D6EB0C1E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169" y="4324085"/>
            <a:ext cx="917774" cy="243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hinh 1 (110).gif">
            <a:hlinkClick r:id="" action="ppaction://noaction"/>
            <a:extLst>
              <a:ext uri="{FF2B5EF4-FFF2-40B4-BE49-F238E27FC236}">
                <a16:creationId xmlns="" xmlns:a16="http://schemas.microsoft.com/office/drawing/2014/main" id="{EA37F5A1-6ADF-AE81-6507-AE7FD2C0F3D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569" y="4397100"/>
            <a:ext cx="917774" cy="243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52"/>
          <p:cNvSpPr/>
          <p:nvPr/>
        </p:nvSpPr>
        <p:spPr>
          <a:xfrm>
            <a:off x="64684" y="365478"/>
            <a:ext cx="453428" cy="56294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70" tIns="31984" rIns="63970" bIns="31984" anchor="ctr"/>
          <a:lstStyle/>
          <a:p>
            <a:pPr algn="ctr">
              <a:defRPr/>
            </a:pPr>
            <a:endParaRPr lang="en-US" sz="2500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20443" y="365478"/>
            <a:ext cx="9144000" cy="5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8" name="Text Box 11"/>
          <p:cNvSpPr txBox="1">
            <a:spLocks noChangeArrowheads="1"/>
          </p:cNvSpPr>
          <p:nvPr/>
        </p:nvSpPr>
        <p:spPr bwMode="auto">
          <a:xfrm>
            <a:off x="64684" y="1905001"/>
            <a:ext cx="1447602" cy="4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970" tIns="31984" rIns="63970" bIns="3198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2056837" y="3581401"/>
            <a:ext cx="6716221" cy="2030413"/>
            <a:chOff x="1765" y="1536"/>
            <a:chExt cx="2286" cy="1279"/>
          </a:xfrm>
        </p:grpSpPr>
        <p:sp>
          <p:nvSpPr>
            <p:cNvPr id="15385" name="Text Box 16"/>
            <p:cNvSpPr txBox="1">
              <a:spLocks noChangeArrowheads="1"/>
            </p:cNvSpPr>
            <p:nvPr/>
          </p:nvSpPr>
          <p:spPr bwMode="auto">
            <a:xfrm>
              <a:off x="2414" y="1536"/>
              <a:ext cx="72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86" name="Text Box 17"/>
            <p:cNvSpPr txBox="1">
              <a:spLocks noChangeArrowheads="1"/>
            </p:cNvSpPr>
            <p:nvPr/>
          </p:nvSpPr>
          <p:spPr bwMode="auto">
            <a:xfrm>
              <a:off x="1765" y="2133"/>
              <a:ext cx="179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87" name="Text Box 18"/>
            <p:cNvSpPr txBox="1">
              <a:spLocks noChangeArrowheads="1"/>
            </p:cNvSpPr>
            <p:nvPr/>
          </p:nvSpPr>
          <p:spPr bwMode="auto">
            <a:xfrm>
              <a:off x="2048" y="2208"/>
              <a:ext cx="168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88" name="Text Box 19"/>
            <p:cNvSpPr txBox="1">
              <a:spLocks noChangeArrowheads="1"/>
            </p:cNvSpPr>
            <p:nvPr/>
          </p:nvSpPr>
          <p:spPr bwMode="auto">
            <a:xfrm>
              <a:off x="2250" y="2544"/>
              <a:ext cx="1331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89" name="Text Box 20"/>
            <p:cNvSpPr txBox="1">
              <a:spLocks noChangeArrowheads="1"/>
            </p:cNvSpPr>
            <p:nvPr/>
          </p:nvSpPr>
          <p:spPr bwMode="auto">
            <a:xfrm>
              <a:off x="1859" y="1813"/>
              <a:ext cx="201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90" name="Text Box 21"/>
            <p:cNvSpPr txBox="1">
              <a:spLocks noChangeArrowheads="1"/>
            </p:cNvSpPr>
            <p:nvPr/>
          </p:nvSpPr>
          <p:spPr bwMode="auto">
            <a:xfrm>
              <a:off x="1843" y="1872"/>
              <a:ext cx="2208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Arc 9"/>
          <p:cNvSpPr/>
          <p:nvPr/>
        </p:nvSpPr>
        <p:spPr>
          <a:xfrm flipH="1">
            <a:off x="1524000" y="1752600"/>
            <a:ext cx="1625495" cy="585338"/>
          </a:xfrm>
          <a:prstGeom prst="arc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63970" tIns="31984" rIns="63970" bIns="31984" rtlCol="0" anchor="ctr"/>
          <a:lstStyle/>
          <a:p>
            <a:pPr algn="ctr"/>
            <a:endParaRPr lang="vi-VN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1524000" y="2133600"/>
            <a:ext cx="7060214" cy="50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1524000" y="1905000"/>
            <a:ext cx="0" cy="4246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>
            <a:off x="4419600" y="1828800"/>
            <a:ext cx="1856583" cy="538956"/>
          </a:xfrm>
          <a:prstGeom prst="arc">
            <a:avLst>
              <a:gd name="adj1" fmla="val 16496000"/>
              <a:gd name="adj2" fmla="val 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63970" tIns="31984" rIns="63970" bIns="31984"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50" name="Arc 49"/>
          <p:cNvSpPr/>
          <p:nvPr/>
        </p:nvSpPr>
        <p:spPr>
          <a:xfrm>
            <a:off x="6705600" y="1828800"/>
            <a:ext cx="1826984" cy="538956"/>
          </a:xfrm>
          <a:prstGeom prst="arc">
            <a:avLst/>
          </a:prstGeom>
          <a:ln>
            <a:solidFill>
              <a:srgbClr val="FF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63970" tIns="31984" rIns="63970" bIns="31984"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51" name="Arc 50"/>
          <p:cNvSpPr/>
          <p:nvPr/>
        </p:nvSpPr>
        <p:spPr>
          <a:xfrm flipH="1">
            <a:off x="6324600" y="1828800"/>
            <a:ext cx="1462848" cy="590551"/>
          </a:xfrm>
          <a:prstGeom prst="arc">
            <a:avLst/>
          </a:prstGeom>
          <a:ln>
            <a:solidFill>
              <a:srgbClr val="FF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63970" tIns="31984" rIns="63970" bIns="31984" rtlCol="0" anchor="ctr"/>
          <a:lstStyle/>
          <a:p>
            <a:pPr algn="ctr"/>
            <a:endParaRPr lang="vi-VN"/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6324600" y="1905000"/>
            <a:ext cx="0" cy="4246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8534400" y="1905000"/>
            <a:ext cx="0" cy="4246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Arc 59"/>
          <p:cNvSpPr/>
          <p:nvPr/>
        </p:nvSpPr>
        <p:spPr>
          <a:xfrm flipV="1">
            <a:off x="4114800" y="1676400"/>
            <a:ext cx="4381500" cy="948186"/>
          </a:xfrm>
          <a:prstGeom prst="arc">
            <a:avLst>
              <a:gd name="adj1" fmla="val 16200006"/>
              <a:gd name="adj2" fmla="val 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63970" tIns="31984" rIns="63970" bIns="31984"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61" name="Arc 60"/>
          <p:cNvSpPr/>
          <p:nvPr/>
        </p:nvSpPr>
        <p:spPr>
          <a:xfrm flipH="1" flipV="1">
            <a:off x="1600200" y="1828800"/>
            <a:ext cx="4767021" cy="855159"/>
          </a:xfrm>
          <a:prstGeom prst="arc">
            <a:avLst>
              <a:gd name="adj1" fmla="val 16200006"/>
              <a:gd name="adj2" fmla="val 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63970" tIns="31984" rIns="63970" bIns="31984"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62" name="Text Box 16"/>
          <p:cNvSpPr txBox="1">
            <a:spLocks noChangeArrowheads="1"/>
          </p:cNvSpPr>
          <p:nvPr/>
        </p:nvSpPr>
        <p:spPr bwMode="auto">
          <a:xfrm>
            <a:off x="3916094" y="2362200"/>
            <a:ext cx="2499032" cy="49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970" tIns="31984" rIns="63970" bIns="3198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42,195 km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Box 16"/>
          <p:cNvSpPr txBox="1">
            <a:spLocks noChangeArrowheads="1"/>
          </p:cNvSpPr>
          <p:nvPr/>
        </p:nvSpPr>
        <p:spPr bwMode="auto">
          <a:xfrm>
            <a:off x="2281276" y="1524001"/>
            <a:ext cx="2519324" cy="4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970" tIns="31984" rIns="63970" bIns="3198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31,57 km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7020720" y="1600201"/>
            <a:ext cx="904875" cy="4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970" tIns="31984" rIns="63970" bIns="3198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km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5" descr="hinh 1 (110).gif">
            <a:extLst>
              <a:ext uri="{FF2B5EF4-FFF2-40B4-BE49-F238E27FC236}">
                <a16:creationId xmlns="" xmlns:a16="http://schemas.microsoft.com/office/drawing/2014/main" id="{CE561EC6-B341-86B8-F2B9-C1D6EB0C1E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169" y="4324085"/>
            <a:ext cx="917774" cy="243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hinh 1 (110).gif">
            <a:hlinkClick r:id="" action="ppaction://noaction"/>
            <a:extLst>
              <a:ext uri="{FF2B5EF4-FFF2-40B4-BE49-F238E27FC236}">
                <a16:creationId xmlns="" xmlns:a16="http://schemas.microsoft.com/office/drawing/2014/main" id="{EA37F5A1-6ADF-AE81-6507-AE7FD2C0F3D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569" y="4397100"/>
            <a:ext cx="917774" cy="243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2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2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2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82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32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2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2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2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32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82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32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82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10288" grpId="0"/>
      <p:bldP spid="10" grpId="0" animBg="1"/>
      <p:bldP spid="49" grpId="0" animBg="1"/>
      <p:bldP spid="50" grpId="0" animBg="1"/>
      <p:bldP spid="51" grpId="0" animBg="1"/>
      <p:bldP spid="60" grpId="0" animBg="1"/>
      <p:bldP spid="61" grpId="0" animBg="1"/>
      <p:bldP spid="62" grpId="0"/>
      <p:bldP spid="63" grpId="0"/>
      <p:bldP spid="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52"/>
          <p:cNvSpPr/>
          <p:nvPr/>
        </p:nvSpPr>
        <p:spPr>
          <a:xfrm>
            <a:off x="64684" y="365478"/>
            <a:ext cx="453428" cy="56294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70" tIns="31984" rIns="63970" bIns="31984" anchor="ctr"/>
          <a:lstStyle/>
          <a:p>
            <a:pPr algn="ctr">
              <a:defRPr/>
            </a:pPr>
            <a:endParaRPr lang="en-US" sz="2500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20443" y="365478"/>
            <a:ext cx="9144000" cy="5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8" name="Text Box 11"/>
          <p:cNvSpPr txBox="1">
            <a:spLocks noChangeArrowheads="1"/>
          </p:cNvSpPr>
          <p:nvPr/>
        </p:nvSpPr>
        <p:spPr bwMode="auto">
          <a:xfrm>
            <a:off x="64684" y="1905001"/>
            <a:ext cx="1447602" cy="4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970" tIns="31984" rIns="63970" bIns="3198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1219201" y="3581401"/>
            <a:ext cx="7553858" cy="2030413"/>
            <a:chOff x="1765" y="1536"/>
            <a:chExt cx="2286" cy="1279"/>
          </a:xfrm>
        </p:grpSpPr>
        <p:sp>
          <p:nvSpPr>
            <p:cNvPr id="15385" name="Text Box 16"/>
            <p:cNvSpPr txBox="1">
              <a:spLocks noChangeArrowheads="1"/>
            </p:cNvSpPr>
            <p:nvPr/>
          </p:nvSpPr>
          <p:spPr bwMode="auto">
            <a:xfrm>
              <a:off x="2414" y="1536"/>
              <a:ext cx="72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2200" b="1" u="sng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200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</a:p>
          </p:txBody>
        </p:sp>
        <p:sp>
          <p:nvSpPr>
            <p:cNvPr id="15386" name="Text Box 17"/>
            <p:cNvSpPr txBox="1">
              <a:spLocks noChangeArrowheads="1"/>
            </p:cNvSpPr>
            <p:nvPr/>
          </p:nvSpPr>
          <p:spPr bwMode="auto">
            <a:xfrm>
              <a:off x="1765" y="2133"/>
              <a:ext cx="179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87" name="Text Box 18"/>
            <p:cNvSpPr txBox="1">
              <a:spLocks noChangeArrowheads="1"/>
            </p:cNvSpPr>
            <p:nvPr/>
          </p:nvSpPr>
          <p:spPr bwMode="auto">
            <a:xfrm>
              <a:off x="2048" y="2208"/>
              <a:ext cx="168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42,195  –  31,57   = 10,625 (km)</a:t>
              </a:r>
              <a:endPara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88" name="Text Box 19"/>
            <p:cNvSpPr txBox="1">
              <a:spLocks noChangeArrowheads="1"/>
            </p:cNvSpPr>
            <p:nvPr/>
          </p:nvSpPr>
          <p:spPr bwMode="auto">
            <a:xfrm>
              <a:off x="2250" y="2544"/>
              <a:ext cx="1331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2200" b="1" u="sng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2200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u="sng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 </a:t>
              </a: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10,625 km</a:t>
              </a:r>
              <a:endPara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89" name="Text Box 20"/>
            <p:cNvSpPr txBox="1">
              <a:spLocks noChangeArrowheads="1"/>
            </p:cNvSpPr>
            <p:nvPr/>
          </p:nvSpPr>
          <p:spPr bwMode="auto">
            <a:xfrm>
              <a:off x="1859" y="1813"/>
              <a:ext cx="201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90" name="Text Box 21"/>
            <p:cNvSpPr txBox="1">
              <a:spLocks noChangeArrowheads="1"/>
            </p:cNvSpPr>
            <p:nvPr/>
          </p:nvSpPr>
          <p:spPr bwMode="auto">
            <a:xfrm>
              <a:off x="1843" y="1872"/>
              <a:ext cx="2208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Vận</a:t>
              </a: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viên</a:t>
              </a: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chạy</a:t>
              </a: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10" name="Arc 9"/>
          <p:cNvSpPr/>
          <p:nvPr/>
        </p:nvSpPr>
        <p:spPr>
          <a:xfrm flipH="1">
            <a:off x="1524000" y="1752600"/>
            <a:ext cx="1625495" cy="585338"/>
          </a:xfrm>
          <a:prstGeom prst="arc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63970" tIns="31984" rIns="63970" bIns="31984" rtlCol="0" anchor="ctr"/>
          <a:lstStyle/>
          <a:p>
            <a:pPr algn="ctr"/>
            <a:endParaRPr lang="vi-VN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1524000" y="2133600"/>
            <a:ext cx="7060214" cy="50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1524000" y="1905000"/>
            <a:ext cx="0" cy="4246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>
            <a:off x="4114800" y="1828800"/>
            <a:ext cx="1856583" cy="538956"/>
          </a:xfrm>
          <a:prstGeom prst="arc">
            <a:avLst>
              <a:gd name="adj1" fmla="val 16496000"/>
              <a:gd name="adj2" fmla="val 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63970" tIns="31984" rIns="63970" bIns="31984"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50" name="Arc 49"/>
          <p:cNvSpPr/>
          <p:nvPr/>
        </p:nvSpPr>
        <p:spPr>
          <a:xfrm>
            <a:off x="6705600" y="1828800"/>
            <a:ext cx="1826984" cy="538956"/>
          </a:xfrm>
          <a:prstGeom prst="arc">
            <a:avLst/>
          </a:prstGeom>
          <a:ln>
            <a:solidFill>
              <a:srgbClr val="FF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63970" tIns="31984" rIns="63970" bIns="31984"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51" name="Arc 50"/>
          <p:cNvSpPr/>
          <p:nvPr/>
        </p:nvSpPr>
        <p:spPr>
          <a:xfrm flipH="1">
            <a:off x="6096000" y="1828800"/>
            <a:ext cx="1462848" cy="590551"/>
          </a:xfrm>
          <a:prstGeom prst="arc">
            <a:avLst/>
          </a:prstGeom>
          <a:ln>
            <a:solidFill>
              <a:srgbClr val="FF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63970" tIns="31984" rIns="63970" bIns="31984" rtlCol="0" anchor="ctr"/>
          <a:lstStyle/>
          <a:p>
            <a:pPr algn="ctr"/>
            <a:endParaRPr lang="vi-VN"/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6019800" y="1905000"/>
            <a:ext cx="0" cy="4246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8534400" y="1905000"/>
            <a:ext cx="0" cy="4246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Arc 59"/>
          <p:cNvSpPr/>
          <p:nvPr/>
        </p:nvSpPr>
        <p:spPr>
          <a:xfrm flipV="1">
            <a:off x="4114800" y="1676400"/>
            <a:ext cx="4381500" cy="948186"/>
          </a:xfrm>
          <a:prstGeom prst="arc">
            <a:avLst>
              <a:gd name="adj1" fmla="val 16200006"/>
              <a:gd name="adj2" fmla="val 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63970" tIns="31984" rIns="63970" bIns="31984"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61" name="Arc 60"/>
          <p:cNvSpPr/>
          <p:nvPr/>
        </p:nvSpPr>
        <p:spPr>
          <a:xfrm flipH="1" flipV="1">
            <a:off x="1600200" y="1828800"/>
            <a:ext cx="4767021" cy="855159"/>
          </a:xfrm>
          <a:prstGeom prst="arc">
            <a:avLst>
              <a:gd name="adj1" fmla="val 16200006"/>
              <a:gd name="adj2" fmla="val 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63970" tIns="31984" rIns="63970" bIns="31984"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62" name="Text Box 16"/>
          <p:cNvSpPr txBox="1">
            <a:spLocks noChangeArrowheads="1"/>
          </p:cNvSpPr>
          <p:nvPr/>
        </p:nvSpPr>
        <p:spPr bwMode="auto">
          <a:xfrm>
            <a:off x="3916094" y="2362200"/>
            <a:ext cx="2499032" cy="49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970" tIns="31984" rIns="63970" bIns="3198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42,195 km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Box 16"/>
          <p:cNvSpPr txBox="1">
            <a:spLocks noChangeArrowheads="1"/>
          </p:cNvSpPr>
          <p:nvPr/>
        </p:nvSpPr>
        <p:spPr bwMode="auto">
          <a:xfrm>
            <a:off x="2281276" y="1524001"/>
            <a:ext cx="2519324" cy="4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970" tIns="31984" rIns="63970" bIns="3198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31,57  km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6858000" y="1600201"/>
            <a:ext cx="1067595" cy="4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970" tIns="31984" rIns="63970" bIns="3198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km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5" descr="hinh 1 (110).gif">
            <a:extLst>
              <a:ext uri="{FF2B5EF4-FFF2-40B4-BE49-F238E27FC236}">
                <a16:creationId xmlns="" xmlns:a16="http://schemas.microsoft.com/office/drawing/2014/main" id="{CE561EC6-B341-86B8-F2B9-C1D6EB0C1E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169" y="4324085"/>
            <a:ext cx="917774" cy="243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hinh 1 (110).gif">
            <a:hlinkClick r:id="" action="ppaction://noaction"/>
            <a:extLst>
              <a:ext uri="{FF2B5EF4-FFF2-40B4-BE49-F238E27FC236}">
                <a16:creationId xmlns="" xmlns:a16="http://schemas.microsoft.com/office/drawing/2014/main" id="{EA37F5A1-6ADF-AE81-6507-AE7FD2C0F3D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569" y="4397100"/>
            <a:ext cx="917774" cy="243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2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2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2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82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32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2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2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2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32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82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32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82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10288" grpId="0"/>
      <p:bldP spid="10" grpId="0" animBg="1"/>
      <p:bldP spid="49" grpId="0" animBg="1"/>
      <p:bldP spid="50" grpId="0" animBg="1"/>
      <p:bldP spid="51" grpId="0" animBg="1"/>
      <p:bldP spid="60" grpId="0" animBg="1"/>
      <p:bldP spid="61" grpId="0" animBg="1"/>
      <p:bldP spid="62" grpId="0"/>
      <p:bldP spid="63" grpId="0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52"/>
          <p:cNvSpPr/>
          <p:nvPr/>
        </p:nvSpPr>
        <p:spPr>
          <a:xfrm>
            <a:off x="228600" y="1905000"/>
            <a:ext cx="453428" cy="56294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70" tIns="31984" rIns="63970" bIns="31984" anchor="ctr"/>
          <a:lstStyle/>
          <a:p>
            <a:pPr algn="ctr">
              <a:defRPr/>
            </a:pPr>
            <a:endParaRPr lang="en-US" sz="2500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84357" y="1828800"/>
            <a:ext cx="8959643" cy="3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 marL="514350" indent="-514350">
              <a:spcBef>
                <a:spcPct val="50000"/>
              </a:spcBef>
              <a:buAutoNum type="arabicPlain" startAt="4"/>
            </a:pP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26,75 kg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10,5 kg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9 kg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kg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spcBef>
                <a:spcPct val="50000"/>
              </a:spcBef>
              <a:buAutoNum type="arabicPlain" startAt="4"/>
            </a:pPr>
            <a:endParaRPr lang="en-US" sz="3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</a:pP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                    (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marL="514350" indent="-514350">
              <a:spcBef>
                <a:spcPct val="50000"/>
              </a:spcBef>
              <a:buAutoNum type="arabicPlain" startAt="4"/>
            </a:pPr>
            <a:endParaRPr lang="en-US" sz="31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2356546" y="3893872"/>
            <a:ext cx="6487059" cy="2711450"/>
            <a:chOff x="1843" y="1536"/>
            <a:chExt cx="2208" cy="1708"/>
          </a:xfrm>
        </p:grpSpPr>
        <p:sp>
          <p:nvSpPr>
            <p:cNvPr id="15385" name="Text Box 16"/>
            <p:cNvSpPr txBox="1">
              <a:spLocks noChangeArrowheads="1"/>
            </p:cNvSpPr>
            <p:nvPr/>
          </p:nvSpPr>
          <p:spPr bwMode="auto">
            <a:xfrm>
              <a:off x="2272" y="1536"/>
              <a:ext cx="479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86" name="Text Box 17"/>
            <p:cNvSpPr txBox="1">
              <a:spLocks noChangeArrowheads="1"/>
            </p:cNvSpPr>
            <p:nvPr/>
          </p:nvSpPr>
          <p:spPr bwMode="auto">
            <a:xfrm>
              <a:off x="2027" y="2133"/>
              <a:ext cx="139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87" name="Text Box 18"/>
            <p:cNvSpPr txBox="1">
              <a:spLocks noChangeArrowheads="1"/>
            </p:cNvSpPr>
            <p:nvPr/>
          </p:nvSpPr>
          <p:spPr bwMode="auto">
            <a:xfrm>
              <a:off x="2048" y="2702"/>
              <a:ext cx="168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88" name="Text Box 19"/>
            <p:cNvSpPr txBox="1">
              <a:spLocks noChangeArrowheads="1"/>
            </p:cNvSpPr>
            <p:nvPr/>
          </p:nvSpPr>
          <p:spPr bwMode="auto">
            <a:xfrm>
              <a:off x="2250" y="2973"/>
              <a:ext cx="110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89" name="Text Box 20"/>
            <p:cNvSpPr txBox="1">
              <a:spLocks noChangeArrowheads="1"/>
            </p:cNvSpPr>
            <p:nvPr/>
          </p:nvSpPr>
          <p:spPr bwMode="auto">
            <a:xfrm>
              <a:off x="1859" y="1813"/>
              <a:ext cx="201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90" name="Text Box 21"/>
            <p:cNvSpPr txBox="1">
              <a:spLocks noChangeArrowheads="1"/>
            </p:cNvSpPr>
            <p:nvPr/>
          </p:nvSpPr>
          <p:spPr bwMode="auto">
            <a:xfrm>
              <a:off x="1843" y="2400"/>
              <a:ext cx="2208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Picture 35" descr="hinh 1 (110).gif">
            <a:hlinkClick r:id="" action="ppaction://noaction"/>
            <a:extLst>
              <a:ext uri="{FF2B5EF4-FFF2-40B4-BE49-F238E27FC236}">
                <a16:creationId xmlns="" xmlns:a16="http://schemas.microsoft.com/office/drawing/2014/main" id="{EA37F5A1-6ADF-AE81-6507-AE7FD2C0F3D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569" y="4397100"/>
            <a:ext cx="917774" cy="243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HĐ VẬN DỤNG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5" descr="hinh 1 (110).gif">
            <a:hlinkClick r:id="" action="ppaction://noaction"/>
            <a:extLst>
              <a:ext uri="{FF2B5EF4-FFF2-40B4-BE49-F238E27FC236}">
                <a16:creationId xmlns="" xmlns:a16="http://schemas.microsoft.com/office/drawing/2014/main" id="{EA37F5A1-6ADF-AE81-6507-AE7FD2C0F3D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9865"/>
            <a:ext cx="917774" cy="243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52"/>
          <p:cNvSpPr/>
          <p:nvPr/>
        </p:nvSpPr>
        <p:spPr>
          <a:xfrm>
            <a:off x="64684" y="365478"/>
            <a:ext cx="453428" cy="56294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70" tIns="31984" rIns="63970" bIns="31984" anchor="ctr"/>
          <a:lstStyle/>
          <a:p>
            <a:pPr algn="ctr">
              <a:defRPr/>
            </a:pPr>
            <a:endParaRPr lang="en-US" sz="2500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20443" y="365478"/>
            <a:ext cx="9144000" cy="5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8" name="Text Box 11"/>
          <p:cNvSpPr txBox="1">
            <a:spLocks noChangeArrowheads="1"/>
          </p:cNvSpPr>
          <p:nvPr/>
        </p:nvSpPr>
        <p:spPr bwMode="auto">
          <a:xfrm>
            <a:off x="64684" y="1905001"/>
            <a:ext cx="1447602" cy="4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970" tIns="31984" rIns="63970" bIns="3198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2056837" y="3581401"/>
            <a:ext cx="6716221" cy="2030413"/>
            <a:chOff x="1765" y="1536"/>
            <a:chExt cx="2286" cy="1279"/>
          </a:xfrm>
        </p:grpSpPr>
        <p:sp>
          <p:nvSpPr>
            <p:cNvPr id="15385" name="Text Box 16"/>
            <p:cNvSpPr txBox="1">
              <a:spLocks noChangeArrowheads="1"/>
            </p:cNvSpPr>
            <p:nvPr/>
          </p:nvSpPr>
          <p:spPr bwMode="auto">
            <a:xfrm>
              <a:off x="2272" y="1536"/>
              <a:ext cx="479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86" name="Text Box 17"/>
            <p:cNvSpPr txBox="1">
              <a:spLocks noChangeArrowheads="1"/>
            </p:cNvSpPr>
            <p:nvPr/>
          </p:nvSpPr>
          <p:spPr bwMode="auto">
            <a:xfrm>
              <a:off x="1765" y="2133"/>
              <a:ext cx="179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87" name="Text Box 18"/>
            <p:cNvSpPr txBox="1">
              <a:spLocks noChangeArrowheads="1"/>
            </p:cNvSpPr>
            <p:nvPr/>
          </p:nvSpPr>
          <p:spPr bwMode="auto">
            <a:xfrm>
              <a:off x="2048" y="2208"/>
              <a:ext cx="168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88" name="Text Box 19"/>
            <p:cNvSpPr txBox="1">
              <a:spLocks noChangeArrowheads="1"/>
            </p:cNvSpPr>
            <p:nvPr/>
          </p:nvSpPr>
          <p:spPr bwMode="auto">
            <a:xfrm>
              <a:off x="2250" y="2544"/>
              <a:ext cx="1331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89" name="Text Box 20"/>
            <p:cNvSpPr txBox="1">
              <a:spLocks noChangeArrowheads="1"/>
            </p:cNvSpPr>
            <p:nvPr/>
          </p:nvSpPr>
          <p:spPr bwMode="auto">
            <a:xfrm>
              <a:off x="1859" y="1813"/>
              <a:ext cx="201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90" name="Text Box 21"/>
            <p:cNvSpPr txBox="1">
              <a:spLocks noChangeArrowheads="1"/>
            </p:cNvSpPr>
            <p:nvPr/>
          </p:nvSpPr>
          <p:spPr bwMode="auto">
            <a:xfrm>
              <a:off x="1843" y="1872"/>
              <a:ext cx="2208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Arc 8"/>
          <p:cNvSpPr/>
          <p:nvPr/>
        </p:nvSpPr>
        <p:spPr>
          <a:xfrm>
            <a:off x="2438400" y="1828800"/>
            <a:ext cx="1555357" cy="520494"/>
          </a:xfrm>
          <a:prstGeom prst="arc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63970" tIns="31984" rIns="63970" bIns="31984"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0" name="Arc 9"/>
          <p:cNvSpPr/>
          <p:nvPr/>
        </p:nvSpPr>
        <p:spPr>
          <a:xfrm flipH="1">
            <a:off x="1524000" y="1752600"/>
            <a:ext cx="1625495" cy="585338"/>
          </a:xfrm>
          <a:prstGeom prst="arc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63970" tIns="31984" rIns="63970" bIns="31984" rtlCol="0" anchor="ctr"/>
          <a:lstStyle/>
          <a:p>
            <a:pPr algn="ctr"/>
            <a:endParaRPr lang="vi-VN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1524000" y="2133600"/>
            <a:ext cx="7060214" cy="50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4038600" y="1981200"/>
            <a:ext cx="0" cy="4246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1524000" y="1905000"/>
            <a:ext cx="0" cy="4246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rc 47"/>
          <p:cNvSpPr/>
          <p:nvPr/>
        </p:nvSpPr>
        <p:spPr>
          <a:xfrm flipH="1">
            <a:off x="4038600" y="1828800"/>
            <a:ext cx="1539009" cy="590551"/>
          </a:xfrm>
          <a:prstGeom prst="arc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63970" tIns="31984" rIns="63970" bIns="31984" rtlCol="0" anchor="ctr"/>
          <a:lstStyle/>
          <a:p>
            <a:pPr algn="ctr"/>
            <a:endParaRPr lang="vi-VN"/>
          </a:p>
        </p:txBody>
      </p:sp>
      <p:sp>
        <p:nvSpPr>
          <p:cNvPr id="49" name="Arc 48"/>
          <p:cNvSpPr/>
          <p:nvPr/>
        </p:nvSpPr>
        <p:spPr>
          <a:xfrm>
            <a:off x="4419600" y="1828800"/>
            <a:ext cx="1856583" cy="538956"/>
          </a:xfrm>
          <a:prstGeom prst="arc">
            <a:avLst>
              <a:gd name="adj1" fmla="val 16496000"/>
              <a:gd name="adj2" fmla="val 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63970" tIns="31984" rIns="63970" bIns="31984"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50" name="Arc 49"/>
          <p:cNvSpPr/>
          <p:nvPr/>
        </p:nvSpPr>
        <p:spPr>
          <a:xfrm>
            <a:off x="6705600" y="1828800"/>
            <a:ext cx="1826984" cy="538956"/>
          </a:xfrm>
          <a:prstGeom prst="arc">
            <a:avLst/>
          </a:prstGeom>
          <a:ln>
            <a:solidFill>
              <a:srgbClr val="FF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63970" tIns="31984" rIns="63970" bIns="31984"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51" name="Arc 50"/>
          <p:cNvSpPr/>
          <p:nvPr/>
        </p:nvSpPr>
        <p:spPr>
          <a:xfrm flipH="1">
            <a:off x="6324600" y="1828800"/>
            <a:ext cx="1462848" cy="590551"/>
          </a:xfrm>
          <a:prstGeom prst="arc">
            <a:avLst/>
          </a:prstGeom>
          <a:ln>
            <a:solidFill>
              <a:srgbClr val="FF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63970" tIns="31984" rIns="63970" bIns="31984" rtlCol="0" anchor="ctr"/>
          <a:lstStyle/>
          <a:p>
            <a:pPr algn="ctr"/>
            <a:endParaRPr lang="vi-VN"/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6324600" y="1905000"/>
            <a:ext cx="0" cy="4246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8534400" y="1905000"/>
            <a:ext cx="0" cy="4246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Arc 59"/>
          <p:cNvSpPr/>
          <p:nvPr/>
        </p:nvSpPr>
        <p:spPr>
          <a:xfrm flipV="1">
            <a:off x="4114800" y="1676400"/>
            <a:ext cx="4381500" cy="948186"/>
          </a:xfrm>
          <a:prstGeom prst="arc">
            <a:avLst>
              <a:gd name="adj1" fmla="val 16200006"/>
              <a:gd name="adj2" fmla="val 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63970" tIns="31984" rIns="63970" bIns="31984"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61" name="Arc 60"/>
          <p:cNvSpPr/>
          <p:nvPr/>
        </p:nvSpPr>
        <p:spPr>
          <a:xfrm flipH="1" flipV="1">
            <a:off x="1524000" y="1828800"/>
            <a:ext cx="4767021" cy="855159"/>
          </a:xfrm>
          <a:prstGeom prst="arc">
            <a:avLst>
              <a:gd name="adj1" fmla="val 16200006"/>
              <a:gd name="adj2" fmla="val 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63970" tIns="31984" rIns="63970" bIns="31984"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62" name="Text Box 16"/>
          <p:cNvSpPr txBox="1">
            <a:spLocks noChangeArrowheads="1"/>
          </p:cNvSpPr>
          <p:nvPr/>
        </p:nvSpPr>
        <p:spPr bwMode="auto">
          <a:xfrm>
            <a:off x="3916094" y="2362200"/>
            <a:ext cx="2499032" cy="49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970" tIns="31984" rIns="63970" bIns="3198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26,75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kg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Box 16"/>
          <p:cNvSpPr txBox="1">
            <a:spLocks noChangeArrowheads="1"/>
          </p:cNvSpPr>
          <p:nvPr/>
        </p:nvSpPr>
        <p:spPr bwMode="auto">
          <a:xfrm>
            <a:off x="2281276" y="1524001"/>
            <a:ext cx="1223923" cy="4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970" tIns="31984" rIns="63970" bIns="3198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10,5 kg</a:t>
            </a:r>
          </a:p>
        </p:txBody>
      </p:sp>
      <p:sp>
        <p:nvSpPr>
          <p:cNvPr id="64" name="Text Box 16"/>
          <p:cNvSpPr txBox="1">
            <a:spLocks noChangeArrowheads="1"/>
          </p:cNvSpPr>
          <p:nvPr/>
        </p:nvSpPr>
        <p:spPr bwMode="auto">
          <a:xfrm>
            <a:off x="4788136" y="1600200"/>
            <a:ext cx="1084114" cy="4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970" tIns="31984" rIns="63970" bIns="3198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kg</a:t>
            </a:r>
          </a:p>
        </p:txBody>
      </p: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7020720" y="1600201"/>
            <a:ext cx="904875" cy="4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970" tIns="31984" rIns="63970" bIns="3198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kg</a:t>
            </a:r>
          </a:p>
        </p:txBody>
      </p:sp>
      <p:pic>
        <p:nvPicPr>
          <p:cNvPr id="2" name="Picture 35" descr="hinh 1 (110).gif">
            <a:extLst>
              <a:ext uri="{FF2B5EF4-FFF2-40B4-BE49-F238E27FC236}">
                <a16:creationId xmlns="" xmlns:a16="http://schemas.microsoft.com/office/drawing/2014/main" id="{CE561EC6-B341-86B8-F2B9-C1D6EB0C1E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169" y="4324085"/>
            <a:ext cx="917774" cy="243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hinh 1 (110).gif">
            <a:hlinkClick r:id="" action="ppaction://noaction"/>
            <a:extLst>
              <a:ext uri="{FF2B5EF4-FFF2-40B4-BE49-F238E27FC236}">
                <a16:creationId xmlns="" xmlns:a16="http://schemas.microsoft.com/office/drawing/2014/main" id="{EA37F5A1-6ADF-AE81-6507-AE7FD2C0F3D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569" y="4397100"/>
            <a:ext cx="917774" cy="243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2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2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2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82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32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2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2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2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32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82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32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82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32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82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32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82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10288" grpId="0"/>
      <p:bldP spid="9" grpId="0" animBg="1"/>
      <p:bldP spid="10" grpId="0" animBg="1"/>
      <p:bldP spid="48" grpId="0" animBg="1"/>
      <p:bldP spid="49" grpId="0" animBg="1"/>
      <p:bldP spid="50" grpId="0" animBg="1"/>
      <p:bldP spid="51" grpId="0" animBg="1"/>
      <p:bldP spid="60" grpId="0" animBg="1"/>
      <p:bldP spid="61" grpId="0" animBg="1"/>
      <p:bldP spid="62" grpId="0"/>
      <p:bldP spid="63" grpId="0"/>
      <p:bldP spid="64" grpId="0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52"/>
          <p:cNvSpPr/>
          <p:nvPr/>
        </p:nvSpPr>
        <p:spPr>
          <a:xfrm>
            <a:off x="64684" y="365478"/>
            <a:ext cx="453428" cy="56294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70" tIns="31984" rIns="63970" bIns="31984" anchor="ctr"/>
          <a:lstStyle/>
          <a:p>
            <a:pPr algn="ctr">
              <a:defRPr/>
            </a:pPr>
            <a:endParaRPr lang="en-US" sz="2500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20443" y="365478"/>
            <a:ext cx="9144000" cy="5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8" name="Text Box 11"/>
          <p:cNvSpPr txBox="1">
            <a:spLocks noChangeArrowheads="1"/>
          </p:cNvSpPr>
          <p:nvPr/>
        </p:nvSpPr>
        <p:spPr bwMode="auto">
          <a:xfrm>
            <a:off x="64684" y="1905001"/>
            <a:ext cx="1447602" cy="4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970" tIns="31984" rIns="63970" bIns="3198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2056837" y="3581401"/>
            <a:ext cx="6716221" cy="2030413"/>
            <a:chOff x="1765" y="1536"/>
            <a:chExt cx="2286" cy="1279"/>
          </a:xfrm>
        </p:grpSpPr>
        <p:sp>
          <p:nvSpPr>
            <p:cNvPr id="15385" name="Text Box 16"/>
            <p:cNvSpPr txBox="1">
              <a:spLocks noChangeArrowheads="1"/>
            </p:cNvSpPr>
            <p:nvPr/>
          </p:nvSpPr>
          <p:spPr bwMode="auto">
            <a:xfrm>
              <a:off x="2414" y="1536"/>
              <a:ext cx="72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 giải</a:t>
              </a:r>
            </a:p>
          </p:txBody>
        </p:sp>
        <p:sp>
          <p:nvSpPr>
            <p:cNvPr id="15386" name="Text Box 17"/>
            <p:cNvSpPr txBox="1">
              <a:spLocks noChangeArrowheads="1"/>
            </p:cNvSpPr>
            <p:nvPr/>
          </p:nvSpPr>
          <p:spPr bwMode="auto">
            <a:xfrm>
              <a:off x="1765" y="2133"/>
              <a:ext cx="179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87" name="Text Box 18"/>
            <p:cNvSpPr txBox="1">
              <a:spLocks noChangeArrowheads="1"/>
            </p:cNvSpPr>
            <p:nvPr/>
          </p:nvSpPr>
          <p:spPr bwMode="auto">
            <a:xfrm>
              <a:off x="2048" y="2208"/>
              <a:ext cx="168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26,75 </a:t>
              </a: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– (</a:t>
              </a: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10,5 + 9) 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7,25(kg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5388" name="Text Box 19"/>
            <p:cNvSpPr txBox="1">
              <a:spLocks noChangeArrowheads="1"/>
            </p:cNvSpPr>
            <p:nvPr/>
          </p:nvSpPr>
          <p:spPr bwMode="auto">
            <a:xfrm>
              <a:off x="2250" y="2544"/>
              <a:ext cx="1331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2200" b="1" u="sng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2200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u="sng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:  7,25 kg </a:t>
              </a:r>
              <a:r>
                <a:rPr lang="en-US" sz="2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gạo</a:t>
              </a:r>
              <a:endPara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89" name="Text Box 20"/>
            <p:cNvSpPr txBox="1">
              <a:spLocks noChangeArrowheads="1"/>
            </p:cNvSpPr>
            <p:nvPr/>
          </p:nvSpPr>
          <p:spPr bwMode="auto">
            <a:xfrm>
              <a:off x="1859" y="1813"/>
              <a:ext cx="201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90" name="Text Box 21"/>
            <p:cNvSpPr txBox="1">
              <a:spLocks noChangeArrowheads="1"/>
            </p:cNvSpPr>
            <p:nvPr/>
          </p:nvSpPr>
          <p:spPr bwMode="auto">
            <a:xfrm>
              <a:off x="1843" y="1872"/>
              <a:ext cx="2208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ki-lô-gam </a:t>
              </a:r>
              <a:r>
                <a:rPr lang="en-US" sz="2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gạo</a:t>
              </a: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thùng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9" name="Arc 8"/>
          <p:cNvSpPr/>
          <p:nvPr/>
        </p:nvSpPr>
        <p:spPr>
          <a:xfrm>
            <a:off x="2438400" y="1828800"/>
            <a:ext cx="1555357" cy="520494"/>
          </a:xfrm>
          <a:prstGeom prst="arc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63970" tIns="31984" rIns="63970" bIns="31984"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0" name="Arc 9"/>
          <p:cNvSpPr/>
          <p:nvPr/>
        </p:nvSpPr>
        <p:spPr>
          <a:xfrm flipH="1">
            <a:off x="1524000" y="1752600"/>
            <a:ext cx="1625495" cy="585338"/>
          </a:xfrm>
          <a:prstGeom prst="arc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63970" tIns="31984" rIns="63970" bIns="31984" rtlCol="0" anchor="ctr"/>
          <a:lstStyle/>
          <a:p>
            <a:pPr algn="ctr"/>
            <a:endParaRPr lang="vi-VN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1524000" y="2133600"/>
            <a:ext cx="7060214" cy="50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4038600" y="1981200"/>
            <a:ext cx="0" cy="4246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1524000" y="1905000"/>
            <a:ext cx="0" cy="4246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rc 47"/>
          <p:cNvSpPr/>
          <p:nvPr/>
        </p:nvSpPr>
        <p:spPr>
          <a:xfrm flipH="1">
            <a:off x="4038600" y="1828800"/>
            <a:ext cx="1539009" cy="590551"/>
          </a:xfrm>
          <a:prstGeom prst="arc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63970" tIns="31984" rIns="63970" bIns="31984" rtlCol="0" anchor="ctr"/>
          <a:lstStyle/>
          <a:p>
            <a:pPr algn="ctr"/>
            <a:endParaRPr lang="vi-VN"/>
          </a:p>
        </p:txBody>
      </p:sp>
      <p:sp>
        <p:nvSpPr>
          <p:cNvPr id="49" name="Arc 48"/>
          <p:cNvSpPr/>
          <p:nvPr/>
        </p:nvSpPr>
        <p:spPr>
          <a:xfrm>
            <a:off x="4419600" y="1828800"/>
            <a:ext cx="1856583" cy="538956"/>
          </a:xfrm>
          <a:prstGeom prst="arc">
            <a:avLst>
              <a:gd name="adj1" fmla="val 16496000"/>
              <a:gd name="adj2" fmla="val 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63970" tIns="31984" rIns="63970" bIns="31984"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50" name="Arc 49"/>
          <p:cNvSpPr/>
          <p:nvPr/>
        </p:nvSpPr>
        <p:spPr>
          <a:xfrm>
            <a:off x="6705600" y="1828800"/>
            <a:ext cx="1826984" cy="538956"/>
          </a:xfrm>
          <a:prstGeom prst="arc">
            <a:avLst/>
          </a:prstGeom>
          <a:ln>
            <a:solidFill>
              <a:srgbClr val="FF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63970" tIns="31984" rIns="63970" bIns="31984"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51" name="Arc 50"/>
          <p:cNvSpPr/>
          <p:nvPr/>
        </p:nvSpPr>
        <p:spPr>
          <a:xfrm flipH="1">
            <a:off x="6324600" y="1828800"/>
            <a:ext cx="1462848" cy="590551"/>
          </a:xfrm>
          <a:prstGeom prst="arc">
            <a:avLst/>
          </a:prstGeom>
          <a:ln>
            <a:solidFill>
              <a:srgbClr val="FF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63970" tIns="31984" rIns="63970" bIns="31984" rtlCol="0" anchor="ctr"/>
          <a:lstStyle/>
          <a:p>
            <a:pPr algn="ctr"/>
            <a:endParaRPr lang="vi-VN"/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6324600" y="1905000"/>
            <a:ext cx="0" cy="4246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8534400" y="1905000"/>
            <a:ext cx="0" cy="4246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Arc 59"/>
          <p:cNvSpPr/>
          <p:nvPr/>
        </p:nvSpPr>
        <p:spPr>
          <a:xfrm flipV="1">
            <a:off x="4114800" y="1676400"/>
            <a:ext cx="4381500" cy="948186"/>
          </a:xfrm>
          <a:prstGeom prst="arc">
            <a:avLst>
              <a:gd name="adj1" fmla="val 16200006"/>
              <a:gd name="adj2" fmla="val 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63970" tIns="31984" rIns="63970" bIns="31984"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61" name="Arc 60"/>
          <p:cNvSpPr/>
          <p:nvPr/>
        </p:nvSpPr>
        <p:spPr>
          <a:xfrm flipH="1" flipV="1">
            <a:off x="1524000" y="1828800"/>
            <a:ext cx="4767021" cy="855159"/>
          </a:xfrm>
          <a:prstGeom prst="arc">
            <a:avLst>
              <a:gd name="adj1" fmla="val 16200006"/>
              <a:gd name="adj2" fmla="val 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63970" tIns="31984" rIns="63970" bIns="31984"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62" name="Text Box 16"/>
          <p:cNvSpPr txBox="1">
            <a:spLocks noChangeArrowheads="1"/>
          </p:cNvSpPr>
          <p:nvPr/>
        </p:nvSpPr>
        <p:spPr bwMode="auto">
          <a:xfrm>
            <a:off x="3916094" y="2362200"/>
            <a:ext cx="2499032" cy="49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970" tIns="31984" rIns="63970" bIns="3198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26,75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kg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Box 16"/>
          <p:cNvSpPr txBox="1">
            <a:spLocks noChangeArrowheads="1"/>
          </p:cNvSpPr>
          <p:nvPr/>
        </p:nvSpPr>
        <p:spPr bwMode="auto">
          <a:xfrm>
            <a:off x="2281276" y="1524001"/>
            <a:ext cx="1223923" cy="4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970" tIns="31984" rIns="63970" bIns="3198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10,5 kg</a:t>
            </a:r>
          </a:p>
        </p:txBody>
      </p:sp>
      <p:sp>
        <p:nvSpPr>
          <p:cNvPr id="64" name="Text Box 16"/>
          <p:cNvSpPr txBox="1">
            <a:spLocks noChangeArrowheads="1"/>
          </p:cNvSpPr>
          <p:nvPr/>
        </p:nvSpPr>
        <p:spPr bwMode="auto">
          <a:xfrm>
            <a:off x="4788136" y="1600200"/>
            <a:ext cx="1084114" cy="4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970" tIns="31984" rIns="63970" bIns="3198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kg</a:t>
            </a:r>
          </a:p>
        </p:txBody>
      </p: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7020720" y="1600201"/>
            <a:ext cx="904875" cy="4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970" tIns="31984" rIns="63970" bIns="3198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kg</a:t>
            </a:r>
          </a:p>
        </p:txBody>
      </p:sp>
      <p:pic>
        <p:nvPicPr>
          <p:cNvPr id="2" name="Picture 35" descr="hinh 1 (110).gif">
            <a:extLst>
              <a:ext uri="{FF2B5EF4-FFF2-40B4-BE49-F238E27FC236}">
                <a16:creationId xmlns="" xmlns:a16="http://schemas.microsoft.com/office/drawing/2014/main" id="{CE561EC6-B341-86B8-F2B9-C1D6EB0C1E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169" y="4324085"/>
            <a:ext cx="917774" cy="243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hinh 1 (110).gif">
            <a:hlinkClick r:id="" action="ppaction://noaction"/>
            <a:extLst>
              <a:ext uri="{FF2B5EF4-FFF2-40B4-BE49-F238E27FC236}">
                <a16:creationId xmlns="" xmlns:a16="http://schemas.microsoft.com/office/drawing/2014/main" id="{EA37F5A1-6ADF-AE81-6507-AE7FD2C0F3D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569" y="4397100"/>
            <a:ext cx="917774" cy="243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2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2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2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82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32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2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2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2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32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82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32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82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32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82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32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82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10288" grpId="0"/>
      <p:bldP spid="9" grpId="0" animBg="1"/>
      <p:bldP spid="10" grpId="0" animBg="1"/>
      <p:bldP spid="48" grpId="0" animBg="1"/>
      <p:bldP spid="49" grpId="0" animBg="1"/>
      <p:bldP spid="50" grpId="0" animBg="1"/>
      <p:bldP spid="51" grpId="0" animBg="1"/>
      <p:bldP spid="60" grpId="0" animBg="1"/>
      <p:bldP spid="61" grpId="0" animBg="1"/>
      <p:bldP spid="62" grpId="0"/>
      <p:bldP spid="63" grpId="0"/>
      <p:bldP spid="64" grpId="0"/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52"/>
          <p:cNvSpPr/>
          <p:nvPr/>
        </p:nvSpPr>
        <p:spPr>
          <a:xfrm>
            <a:off x="64684" y="365478"/>
            <a:ext cx="453428" cy="56294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70" tIns="31984" rIns="63970" bIns="31984" anchor="ctr"/>
          <a:lstStyle/>
          <a:p>
            <a:pPr algn="ctr">
              <a:defRPr/>
            </a:pPr>
            <a:endParaRPr lang="en-US" sz="2500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20443" y="365478"/>
            <a:ext cx="9144000" cy="5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8" name="Text Box 11"/>
          <p:cNvSpPr txBox="1">
            <a:spLocks noChangeArrowheads="1"/>
          </p:cNvSpPr>
          <p:nvPr/>
        </p:nvSpPr>
        <p:spPr bwMode="auto">
          <a:xfrm>
            <a:off x="64684" y="1905001"/>
            <a:ext cx="1447602" cy="4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970" tIns="31984" rIns="63970" bIns="3198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1904062" y="3124200"/>
            <a:ext cx="6868996" cy="4262967"/>
            <a:chOff x="1713" y="1536"/>
            <a:chExt cx="2338" cy="2491"/>
          </a:xfrm>
        </p:grpSpPr>
        <p:sp>
          <p:nvSpPr>
            <p:cNvPr id="15385" name="Text Box 16"/>
            <p:cNvSpPr txBox="1">
              <a:spLocks noChangeArrowheads="1"/>
            </p:cNvSpPr>
            <p:nvPr/>
          </p:nvSpPr>
          <p:spPr bwMode="auto">
            <a:xfrm>
              <a:off x="1713" y="1536"/>
              <a:ext cx="2179" cy="2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                     </a:t>
              </a:r>
              <a:r>
                <a:rPr lang="en-US" sz="2200" b="1" u="sng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200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u="sng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endParaRPr lang="en-US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kg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gạo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thùng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>
                <a:spcBef>
                  <a:spcPct val="50000"/>
                </a:spcBef>
              </a:pP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26,75 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– 10,5 - 9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7,25 (kg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>
                <a:spcBef>
                  <a:spcPct val="50000"/>
                </a:spcBef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     </a:t>
              </a:r>
              <a:r>
                <a:rPr lang="en-US" sz="2800" b="1" u="sng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2800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    :  7,25 kg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gạo</a:t>
              </a:r>
              <a:endPara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endPara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endPara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endPara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endParaRPr 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86" name="Text Box 17"/>
            <p:cNvSpPr txBox="1">
              <a:spLocks noChangeArrowheads="1"/>
            </p:cNvSpPr>
            <p:nvPr/>
          </p:nvSpPr>
          <p:spPr bwMode="auto">
            <a:xfrm>
              <a:off x="1765" y="2133"/>
              <a:ext cx="179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87" name="Text Box 18"/>
            <p:cNvSpPr txBox="1">
              <a:spLocks noChangeArrowheads="1"/>
            </p:cNvSpPr>
            <p:nvPr/>
          </p:nvSpPr>
          <p:spPr bwMode="auto">
            <a:xfrm>
              <a:off x="1713" y="2560"/>
              <a:ext cx="2101" cy="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Bef>
                  <a:spcPct val="50000"/>
                </a:spcBef>
              </a:pP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88" name="Text Box 19"/>
            <p:cNvSpPr txBox="1">
              <a:spLocks noChangeArrowheads="1"/>
            </p:cNvSpPr>
            <p:nvPr/>
          </p:nvSpPr>
          <p:spPr bwMode="auto">
            <a:xfrm>
              <a:off x="2050" y="2738"/>
              <a:ext cx="1505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</a:p>
            <a:p>
              <a:pPr>
                <a:spcBef>
                  <a:spcPct val="50000"/>
                </a:spcBef>
              </a:pPr>
              <a:endParaRPr lang="en-US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89" name="Text Box 20"/>
            <p:cNvSpPr txBox="1">
              <a:spLocks noChangeArrowheads="1"/>
            </p:cNvSpPr>
            <p:nvPr/>
          </p:nvSpPr>
          <p:spPr bwMode="auto">
            <a:xfrm>
              <a:off x="1859" y="1813"/>
              <a:ext cx="201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90" name="Text Box 21"/>
            <p:cNvSpPr txBox="1">
              <a:spLocks noChangeArrowheads="1"/>
            </p:cNvSpPr>
            <p:nvPr/>
          </p:nvSpPr>
          <p:spPr bwMode="auto">
            <a:xfrm>
              <a:off x="1843" y="1872"/>
              <a:ext cx="220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Arc 8"/>
          <p:cNvSpPr/>
          <p:nvPr/>
        </p:nvSpPr>
        <p:spPr>
          <a:xfrm>
            <a:off x="2438400" y="1828800"/>
            <a:ext cx="1555357" cy="520494"/>
          </a:xfrm>
          <a:prstGeom prst="arc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63970" tIns="31984" rIns="63970" bIns="31984"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0" name="Arc 9"/>
          <p:cNvSpPr/>
          <p:nvPr/>
        </p:nvSpPr>
        <p:spPr>
          <a:xfrm flipH="1">
            <a:off x="1524000" y="1752600"/>
            <a:ext cx="1625495" cy="585338"/>
          </a:xfrm>
          <a:prstGeom prst="arc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63970" tIns="31984" rIns="63970" bIns="31984" rtlCol="0" anchor="ctr"/>
          <a:lstStyle/>
          <a:p>
            <a:pPr algn="ctr"/>
            <a:endParaRPr lang="vi-VN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1524000" y="2133600"/>
            <a:ext cx="7060214" cy="50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4038600" y="1981200"/>
            <a:ext cx="0" cy="4246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1524000" y="1905000"/>
            <a:ext cx="0" cy="4246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rc 47"/>
          <p:cNvSpPr/>
          <p:nvPr/>
        </p:nvSpPr>
        <p:spPr>
          <a:xfrm flipH="1">
            <a:off x="4038600" y="1828800"/>
            <a:ext cx="1539009" cy="590551"/>
          </a:xfrm>
          <a:prstGeom prst="arc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63970" tIns="31984" rIns="63970" bIns="31984" rtlCol="0" anchor="ctr"/>
          <a:lstStyle/>
          <a:p>
            <a:pPr algn="ctr"/>
            <a:endParaRPr lang="vi-VN"/>
          </a:p>
        </p:txBody>
      </p:sp>
      <p:sp>
        <p:nvSpPr>
          <p:cNvPr id="49" name="Arc 48"/>
          <p:cNvSpPr/>
          <p:nvPr/>
        </p:nvSpPr>
        <p:spPr>
          <a:xfrm>
            <a:off x="4419600" y="1828800"/>
            <a:ext cx="1856583" cy="538956"/>
          </a:xfrm>
          <a:prstGeom prst="arc">
            <a:avLst>
              <a:gd name="adj1" fmla="val 16496000"/>
              <a:gd name="adj2" fmla="val 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63970" tIns="31984" rIns="63970" bIns="31984"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50" name="Arc 49"/>
          <p:cNvSpPr/>
          <p:nvPr/>
        </p:nvSpPr>
        <p:spPr>
          <a:xfrm>
            <a:off x="6705600" y="1828800"/>
            <a:ext cx="1826984" cy="538956"/>
          </a:xfrm>
          <a:prstGeom prst="arc">
            <a:avLst/>
          </a:prstGeom>
          <a:ln>
            <a:solidFill>
              <a:srgbClr val="FF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63970" tIns="31984" rIns="63970" bIns="31984"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51" name="Arc 50"/>
          <p:cNvSpPr/>
          <p:nvPr/>
        </p:nvSpPr>
        <p:spPr>
          <a:xfrm flipH="1">
            <a:off x="6324600" y="1828800"/>
            <a:ext cx="1462848" cy="590551"/>
          </a:xfrm>
          <a:prstGeom prst="arc">
            <a:avLst/>
          </a:prstGeom>
          <a:ln>
            <a:solidFill>
              <a:srgbClr val="FF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63970" tIns="31984" rIns="63970" bIns="31984" rtlCol="0" anchor="ctr"/>
          <a:lstStyle/>
          <a:p>
            <a:pPr algn="ctr"/>
            <a:endParaRPr lang="vi-VN"/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6324600" y="1905000"/>
            <a:ext cx="0" cy="4246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8534400" y="1905000"/>
            <a:ext cx="0" cy="4246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Arc 59"/>
          <p:cNvSpPr/>
          <p:nvPr/>
        </p:nvSpPr>
        <p:spPr>
          <a:xfrm flipV="1">
            <a:off x="4114800" y="1676400"/>
            <a:ext cx="4381500" cy="948186"/>
          </a:xfrm>
          <a:prstGeom prst="arc">
            <a:avLst>
              <a:gd name="adj1" fmla="val 16200006"/>
              <a:gd name="adj2" fmla="val 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63970" tIns="31984" rIns="63970" bIns="31984"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61" name="Arc 60"/>
          <p:cNvSpPr/>
          <p:nvPr/>
        </p:nvSpPr>
        <p:spPr>
          <a:xfrm flipH="1" flipV="1">
            <a:off x="1524000" y="1828800"/>
            <a:ext cx="4767021" cy="855159"/>
          </a:xfrm>
          <a:prstGeom prst="arc">
            <a:avLst>
              <a:gd name="adj1" fmla="val 16200006"/>
              <a:gd name="adj2" fmla="val 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63970" tIns="31984" rIns="63970" bIns="31984"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62" name="Text Box 16"/>
          <p:cNvSpPr txBox="1">
            <a:spLocks noChangeArrowheads="1"/>
          </p:cNvSpPr>
          <p:nvPr/>
        </p:nvSpPr>
        <p:spPr bwMode="auto">
          <a:xfrm>
            <a:off x="3916094" y="2362200"/>
            <a:ext cx="2499032" cy="49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970" tIns="31984" rIns="63970" bIns="3198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26,75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kg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Box 16"/>
          <p:cNvSpPr txBox="1">
            <a:spLocks noChangeArrowheads="1"/>
          </p:cNvSpPr>
          <p:nvPr/>
        </p:nvSpPr>
        <p:spPr bwMode="auto">
          <a:xfrm>
            <a:off x="2281276" y="1524001"/>
            <a:ext cx="1223923" cy="4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970" tIns="31984" rIns="63970" bIns="3198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10,5 kg</a:t>
            </a:r>
          </a:p>
        </p:txBody>
      </p:sp>
      <p:sp>
        <p:nvSpPr>
          <p:cNvPr id="64" name="Text Box 16"/>
          <p:cNvSpPr txBox="1">
            <a:spLocks noChangeArrowheads="1"/>
          </p:cNvSpPr>
          <p:nvPr/>
        </p:nvSpPr>
        <p:spPr bwMode="auto">
          <a:xfrm>
            <a:off x="4788136" y="1600200"/>
            <a:ext cx="1084114" cy="4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970" tIns="31984" rIns="63970" bIns="3198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kg</a:t>
            </a:r>
          </a:p>
        </p:txBody>
      </p: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7020720" y="1600201"/>
            <a:ext cx="904875" cy="4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970" tIns="31984" rIns="63970" bIns="3198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kg</a:t>
            </a:r>
          </a:p>
        </p:txBody>
      </p:sp>
      <p:pic>
        <p:nvPicPr>
          <p:cNvPr id="2" name="Picture 35" descr="hinh 1 (110).gif">
            <a:extLst>
              <a:ext uri="{FF2B5EF4-FFF2-40B4-BE49-F238E27FC236}">
                <a16:creationId xmlns="" xmlns:a16="http://schemas.microsoft.com/office/drawing/2014/main" id="{CE561EC6-B341-86B8-F2B9-C1D6EB0C1E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169" y="4324085"/>
            <a:ext cx="917774" cy="243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hinh 1 (110).gif">
            <a:hlinkClick r:id="" action="ppaction://noaction"/>
            <a:extLst>
              <a:ext uri="{FF2B5EF4-FFF2-40B4-BE49-F238E27FC236}">
                <a16:creationId xmlns="" xmlns:a16="http://schemas.microsoft.com/office/drawing/2014/main" id="{EA37F5A1-6ADF-AE81-6507-AE7FD2C0F3D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569" y="4397100"/>
            <a:ext cx="917774" cy="243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2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2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2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82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32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2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2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2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32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82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32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82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32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82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32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82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10288" grpId="0"/>
      <p:bldP spid="9" grpId="0" animBg="1"/>
      <p:bldP spid="10" grpId="0" animBg="1"/>
      <p:bldP spid="48" grpId="0" animBg="1"/>
      <p:bldP spid="49" grpId="0" animBg="1"/>
      <p:bldP spid="50" grpId="0" animBg="1"/>
      <p:bldP spid="51" grpId="0" animBg="1"/>
      <p:bldP spid="60" grpId="0" animBg="1"/>
      <p:bldP spid="61" grpId="0" animBg="1"/>
      <p:bldP spid="62" grpId="0"/>
      <p:bldP spid="63" grpId="0"/>
      <p:bldP spid="64" grpId="0"/>
      <p:bldP spid="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 descr="Goose Centerfold (onlin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8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WordArt 4"/>
          <p:cNvSpPr>
            <a:spLocks noChangeArrowheads="1" noChangeShapeType="1" noTextEdit="1"/>
          </p:cNvSpPr>
          <p:nvPr/>
        </p:nvSpPr>
        <p:spPr bwMode="auto">
          <a:xfrm>
            <a:off x="1047761" y="444500"/>
            <a:ext cx="6038453" cy="1143000"/>
          </a:xfrm>
          <a:prstGeom prst="rect">
            <a:avLst/>
          </a:prstGeom>
        </p:spPr>
        <p:txBody>
          <a:bodyPr wrap="none" lIns="63970" tIns="31984" rIns="63970" bIns="31984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sp>
        <p:nvSpPr>
          <p:cNvPr id="16388" name="WordArt 11"/>
          <p:cNvSpPr>
            <a:spLocks noChangeArrowheads="1" noChangeShapeType="1" noTextEdit="1"/>
          </p:cNvSpPr>
          <p:nvPr/>
        </p:nvSpPr>
        <p:spPr bwMode="auto">
          <a:xfrm>
            <a:off x="619126" y="1841502"/>
            <a:ext cx="7810500" cy="2349500"/>
          </a:xfrm>
          <a:prstGeom prst="rect">
            <a:avLst/>
          </a:prstGeom>
        </p:spPr>
        <p:txBody>
          <a:bodyPr wrap="none" lIns="63970" tIns="31984" rIns="63970" bIns="31984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00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“Ai nhanh - Ai đúng”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6389" name="Picture 12" descr="Picture 34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203" y="4495272"/>
            <a:ext cx="1472406" cy="167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Picture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856">
            <a:off x="4947001" y="3698423"/>
            <a:ext cx="2263494" cy="242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59960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latin typeface="Arial" charset="0"/>
              </a:rPr>
              <a:t>0</a:t>
            </a:r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44040" name="AutoShape 8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44041" name="AutoShape 9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44042" name="AutoShape 10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44043" name="AutoShape 11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44044" name="AutoShape 12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4045" name="AutoShape 13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4046" name="AutoShape 14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pic>
        <p:nvPicPr>
          <p:cNvPr id="18445" name="Picture 17" descr="Tàng-Tàn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0479" y="5625052"/>
            <a:ext cx="1409898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114478" y="4495274"/>
            <a:ext cx="2753320" cy="912813"/>
            <a:chOff x="912" y="2592"/>
            <a:chExt cx="3072" cy="960"/>
          </a:xfrm>
        </p:grpSpPr>
        <p:sp>
          <p:nvSpPr>
            <p:cNvPr id="18467" name="Oval 19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8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i="1" kern="10" dirty="0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  <a:endParaRPr lang="en-US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447" name="Text Box 26"/>
          <p:cNvSpPr txBox="1">
            <a:spLocks noChangeArrowheads="1"/>
          </p:cNvSpPr>
          <p:nvPr/>
        </p:nvSpPr>
        <p:spPr bwMode="auto">
          <a:xfrm>
            <a:off x="762001" y="2413005"/>
            <a:ext cx="1895090" cy="181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 marL="342054" indent="-342054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12,9</a:t>
            </a:r>
          </a:p>
          <a:p>
            <a:pPr marL="342054" indent="-342054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9,7</a:t>
            </a:r>
          </a:p>
          <a:p>
            <a:pPr marL="342054" indent="-342054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3,2</a:t>
            </a:r>
          </a:p>
        </p:txBody>
      </p:sp>
      <p:sp>
        <p:nvSpPr>
          <p:cNvPr id="18448" name="Line 28"/>
          <p:cNvSpPr>
            <a:spLocks noChangeShapeType="1"/>
          </p:cNvSpPr>
          <p:nvPr/>
        </p:nvSpPr>
        <p:spPr bwMode="auto">
          <a:xfrm>
            <a:off x="1428762" y="3581400"/>
            <a:ext cx="74313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18449" name="Line 29"/>
          <p:cNvSpPr>
            <a:spLocks noChangeShapeType="1"/>
          </p:cNvSpPr>
          <p:nvPr/>
        </p:nvSpPr>
        <p:spPr bwMode="auto">
          <a:xfrm>
            <a:off x="1428762" y="3111500"/>
            <a:ext cx="15279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18450" name="Rectangle 30"/>
          <p:cNvSpPr>
            <a:spLocks noChangeArrowheads="1"/>
          </p:cNvSpPr>
          <p:nvPr/>
        </p:nvSpPr>
        <p:spPr bwMode="auto">
          <a:xfrm>
            <a:off x="1752215" y="4699012"/>
            <a:ext cx="533797" cy="68527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endParaRPr lang="en-US"/>
          </a:p>
        </p:txBody>
      </p:sp>
      <p:sp>
        <p:nvSpPr>
          <p:cNvPr id="44063" name="Text Box 31"/>
          <p:cNvSpPr txBox="1">
            <a:spLocks noChangeArrowheads="1"/>
          </p:cNvSpPr>
          <p:nvPr/>
        </p:nvSpPr>
        <p:spPr bwMode="auto">
          <a:xfrm>
            <a:off x="1793877" y="4779702"/>
            <a:ext cx="457399" cy="44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3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8452" name="WordArt 10"/>
          <p:cNvSpPr>
            <a:spLocks noChangeArrowheads="1" noChangeShapeType="1" noTextEdit="1"/>
          </p:cNvSpPr>
          <p:nvPr/>
        </p:nvSpPr>
        <p:spPr bwMode="auto">
          <a:xfrm>
            <a:off x="1219401" y="1981200"/>
            <a:ext cx="4571799" cy="456948"/>
          </a:xfrm>
          <a:prstGeom prst="rect">
            <a:avLst/>
          </a:prstGeom>
        </p:spPr>
        <p:txBody>
          <a:bodyPr wrap="none" lIns="63970" tIns="31984" rIns="63970" bIns="3198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họn  đúng (Đ), chọn sai (S) 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-29766" y="-1"/>
            <a:ext cx="9144000" cy="6858001"/>
            <a:chOff x="0" y="0"/>
            <a:chExt cx="9216" cy="5184"/>
          </a:xfrm>
        </p:grpSpPr>
        <p:sp>
          <p:nvSpPr>
            <p:cNvPr id="44" name="AutoShape 20"/>
            <p:cNvSpPr>
              <a:spLocks noChangeArrowheads="1"/>
            </p:cNvSpPr>
            <p:nvPr/>
          </p:nvSpPr>
          <p:spPr bwMode="auto">
            <a:xfrm>
              <a:off x="128" y="58"/>
              <a:ext cx="8986" cy="5068"/>
            </a:xfrm>
            <a:prstGeom prst="roundRect">
              <a:avLst>
                <a:gd name="adj" fmla="val 6097"/>
              </a:avLst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5" name="Picture 4" descr="Picture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1152" cy="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" descr="Picture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5400000">
              <a:off x="8112" y="-168"/>
              <a:ext cx="936" cy="1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6" descr="J012403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5400000">
              <a:off x="148" y="4024"/>
              <a:ext cx="1012" cy="1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7" descr="J012403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46" y="4116"/>
              <a:ext cx="1470" cy="1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14" descr="EXPLODE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192"/>
              <a:ext cx="921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15" descr="EXPLODE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987" y="115"/>
              <a:ext cx="922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" name="Picture 13" descr="Picture2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856">
            <a:off x="5413701" y="1501322"/>
            <a:ext cx="2263494" cy="242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04707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1000" fill="hold"/>
                                        <p:tgtEl>
                                          <p:spTgt spid="4403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38" grpId="0" animBg="1"/>
      <p:bldP spid="44039" grpId="0" animBg="1"/>
      <p:bldP spid="44040" grpId="0" animBg="1"/>
      <p:bldP spid="44041" grpId="0" animBg="1"/>
      <p:bldP spid="44042" grpId="0" animBg="1"/>
      <p:bldP spid="44043" grpId="0" animBg="1"/>
      <p:bldP spid="44044" grpId="0" animBg="1"/>
      <p:bldP spid="44045" grpId="0" animBg="1"/>
      <p:bldP spid="44046" grpId="0" animBg="1"/>
      <p:bldP spid="440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3905251" y="550069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latin typeface="Arial" charset="0"/>
              </a:rPr>
              <a:t>0</a:t>
            </a:r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auto">
          <a:xfrm>
            <a:off x="3929063" y="550069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45064" name="AutoShape 8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5067" name="AutoShape 11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5068" name="AutoShape 12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pic>
        <p:nvPicPr>
          <p:cNvPr id="19469" name="Picture 15" descr="Tàng-Tàn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0479" y="5625052"/>
            <a:ext cx="1409898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114478" y="4495274"/>
            <a:ext cx="2753320" cy="912813"/>
            <a:chOff x="912" y="2592"/>
            <a:chExt cx="3072" cy="960"/>
          </a:xfrm>
        </p:grpSpPr>
        <p:sp>
          <p:nvSpPr>
            <p:cNvPr id="19491" name="Oval 17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2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i="1" kern="10" dirty="0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  <a:endParaRPr lang="en-US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473" name="Rectangle 22"/>
          <p:cNvSpPr>
            <a:spLocks noChangeArrowheads="1"/>
          </p:cNvSpPr>
          <p:nvPr/>
        </p:nvSpPr>
        <p:spPr bwMode="auto">
          <a:xfrm>
            <a:off x="1799840" y="4712240"/>
            <a:ext cx="533797" cy="68527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endParaRPr lang="en-US"/>
          </a:p>
        </p:txBody>
      </p:sp>
      <p:sp>
        <p:nvSpPr>
          <p:cNvPr id="45079" name="Text Box 23"/>
          <p:cNvSpPr txBox="1">
            <a:spLocks noChangeArrowheads="1"/>
          </p:cNvSpPr>
          <p:nvPr/>
        </p:nvSpPr>
        <p:spPr bwMode="auto">
          <a:xfrm>
            <a:off x="1850430" y="4762503"/>
            <a:ext cx="457398" cy="5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9475" name="Text Box 29"/>
          <p:cNvSpPr txBox="1">
            <a:spLocks noChangeArrowheads="1"/>
          </p:cNvSpPr>
          <p:nvPr/>
        </p:nvSpPr>
        <p:spPr bwMode="auto">
          <a:xfrm>
            <a:off x="1156833" y="2152301"/>
            <a:ext cx="1662567" cy="246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 marL="342054" indent="-342054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15,68</a:t>
            </a:r>
          </a:p>
          <a:p>
            <a:pPr marL="342054" indent="-342054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8,6</a:t>
            </a:r>
          </a:p>
          <a:p>
            <a:pPr marL="342054" indent="-342054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7,02</a:t>
            </a:r>
          </a:p>
          <a:p>
            <a:pPr marL="342054" indent="-342054">
              <a:spcBef>
                <a:spcPct val="50000"/>
              </a:spcBef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-29766" y="-1"/>
            <a:ext cx="9144000" cy="6858001"/>
            <a:chOff x="0" y="0"/>
            <a:chExt cx="9216" cy="5184"/>
          </a:xfrm>
        </p:grpSpPr>
        <p:sp>
          <p:nvSpPr>
            <p:cNvPr id="44" name="AutoShape 20"/>
            <p:cNvSpPr>
              <a:spLocks noChangeArrowheads="1"/>
            </p:cNvSpPr>
            <p:nvPr/>
          </p:nvSpPr>
          <p:spPr bwMode="auto">
            <a:xfrm>
              <a:off x="128" y="58"/>
              <a:ext cx="8986" cy="5068"/>
            </a:xfrm>
            <a:prstGeom prst="roundRect">
              <a:avLst>
                <a:gd name="adj" fmla="val 6097"/>
              </a:avLst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5" name="Picture 4" descr="Picture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1152" cy="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" descr="Picture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5400000">
              <a:off x="8112" y="-168"/>
              <a:ext cx="936" cy="1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6" descr="J012403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5400000">
              <a:off x="148" y="4024"/>
              <a:ext cx="1012" cy="1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7" descr="J012403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46" y="4116"/>
              <a:ext cx="1470" cy="1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14" descr="EXPLODE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192"/>
              <a:ext cx="921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15" descr="EXPLODE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987" y="115"/>
              <a:ext cx="922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" name="Picture 13" descr="Picture2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856">
            <a:off x="4973678" y="1514021"/>
            <a:ext cx="2263494" cy="242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WordArt 10"/>
          <p:cNvSpPr>
            <a:spLocks noChangeArrowheads="1" noChangeShapeType="1" noTextEdit="1"/>
          </p:cNvSpPr>
          <p:nvPr/>
        </p:nvSpPr>
        <p:spPr bwMode="auto">
          <a:xfrm>
            <a:off x="818045" y="1333174"/>
            <a:ext cx="4571799" cy="456948"/>
          </a:xfrm>
          <a:prstGeom prst="rect">
            <a:avLst/>
          </a:prstGeom>
        </p:spPr>
        <p:txBody>
          <a:bodyPr wrap="none" lIns="63970" tIns="31984" rIns="63970" bIns="3198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họn  đúng (Đ), chọn sai (S) 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8942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1000" fill="hold"/>
                                        <p:tgtEl>
                                          <p:spTgt spid="4505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  <p:bldP spid="45060" grpId="0" animBg="1"/>
      <p:bldP spid="45061" grpId="0" animBg="1"/>
      <p:bldP spid="45062" grpId="0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49" descr="hinh 1 (116)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807" y="4953000"/>
            <a:ext cx="99020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5" descr="hinh 1 (110)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6" y="5118368"/>
            <a:ext cx="917774" cy="243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hinh 1 (97)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604" y="103189"/>
            <a:ext cx="838398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34" descr="hinh 1 (101)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89002"/>
            <a:ext cx="76200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5-Point Star 1">
            <a:hlinkClick r:id="rId6" action="ppaction://hlinksldjump"/>
          </p:cNvPr>
          <p:cNvSpPr/>
          <p:nvPr/>
        </p:nvSpPr>
        <p:spPr>
          <a:xfrm>
            <a:off x="7848203" y="6629141"/>
            <a:ext cx="381000" cy="2288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9" tIns="45690" rIns="91379" bIns="4569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538" name="Picture 34" descr="hinh 1 (101)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286750" y="1016000"/>
            <a:ext cx="76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23" descr="Anh dong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2" y="5433219"/>
            <a:ext cx="1940719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24" descr="Anh dong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455621" flipH="1">
            <a:off x="4111635" y="5421312"/>
            <a:ext cx="1842493" cy="133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49" descr="hinh 1 (116)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8309" y="4953000"/>
            <a:ext cx="99020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35" descr="hinh 1 (110)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25" y="5245368"/>
            <a:ext cx="917774" cy="243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35" descr="hinh 1 (110)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126" y="5372368"/>
            <a:ext cx="917774" cy="243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35" descr="hinh 1 (110)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2989" y="5270505"/>
            <a:ext cx="917773" cy="243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oup 19"/>
          <p:cNvGrpSpPr>
            <a:grpSpLocks/>
          </p:cNvGrpSpPr>
          <p:nvPr/>
        </p:nvGrpSpPr>
        <p:grpSpPr bwMode="auto">
          <a:xfrm>
            <a:off x="-29766" y="-1"/>
            <a:ext cx="9144000" cy="6858001"/>
            <a:chOff x="0" y="0"/>
            <a:chExt cx="9216" cy="5184"/>
          </a:xfrm>
        </p:grpSpPr>
        <p:sp>
          <p:nvSpPr>
            <p:cNvPr id="37" name="AutoShape 20"/>
            <p:cNvSpPr>
              <a:spLocks noChangeArrowheads="1"/>
            </p:cNvSpPr>
            <p:nvPr/>
          </p:nvSpPr>
          <p:spPr bwMode="auto">
            <a:xfrm>
              <a:off x="128" y="58"/>
              <a:ext cx="8986" cy="5068"/>
            </a:xfrm>
            <a:prstGeom prst="roundRect">
              <a:avLst>
                <a:gd name="adj" fmla="val 6097"/>
              </a:avLst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8" name="Picture 4" descr="Picture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0"/>
              <a:ext cx="1152" cy="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" descr="Picture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5400000">
              <a:off x="8112" y="-168"/>
              <a:ext cx="936" cy="1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6" descr="J012403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5400000">
              <a:off x="148" y="4024"/>
              <a:ext cx="1012" cy="1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7" descr="J012403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746" y="4116"/>
              <a:ext cx="1470" cy="1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14" descr="EXPLODE"/>
            <p:cNvPicPr>
              <a:picLocks noChangeAspect="1" noChangeArrowheads="1" noCrop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0" y="192"/>
              <a:ext cx="921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15" descr="EXPLODE"/>
            <p:cNvPicPr>
              <a:picLocks noChangeAspect="1" noChangeArrowheads="1" noCrop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987" y="115"/>
              <a:ext cx="922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" name="WordArt 6"/>
          <p:cNvSpPr>
            <a:spLocks noChangeArrowheads="1" noChangeShapeType="1" noTextEdit="1"/>
          </p:cNvSpPr>
          <p:nvPr/>
        </p:nvSpPr>
        <p:spPr bwMode="auto">
          <a:xfrm>
            <a:off x="884039" y="2066124"/>
            <a:ext cx="7172920" cy="1362878"/>
          </a:xfrm>
          <a:prstGeom prst="rect">
            <a:avLst/>
          </a:prstGeom>
        </p:spPr>
        <p:txBody>
          <a:bodyPr wrap="none" lIns="63970" tIns="31984" rIns="63970" bIns="3198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  <a:r>
              <a:rPr lang="vi-VN" sz="25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endParaRPr lang="vi-VN" sz="25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18817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latin typeface="Arial" charset="0"/>
              </a:rPr>
              <a:t>0</a:t>
            </a:r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46090" name="AutoShape 10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6091" name="AutoShape 11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6092" name="AutoShape 12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pic>
        <p:nvPicPr>
          <p:cNvPr id="20493" name="Picture 15" descr="Tàng-Tàn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0479" y="5625052"/>
            <a:ext cx="1409898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114478" y="4495274"/>
            <a:ext cx="2753320" cy="912813"/>
            <a:chOff x="912" y="2592"/>
            <a:chExt cx="3072" cy="960"/>
          </a:xfrm>
        </p:grpSpPr>
        <p:sp>
          <p:nvSpPr>
            <p:cNvPr id="20515" name="Oval 17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6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i="1" kern="10" dirty="0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  <a:endParaRPr lang="en-US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495" name="Line 19"/>
          <p:cNvSpPr>
            <a:spLocks noChangeShapeType="1"/>
          </p:cNvSpPr>
          <p:nvPr/>
        </p:nvSpPr>
        <p:spPr bwMode="auto">
          <a:xfrm>
            <a:off x="2006204" y="3844396"/>
            <a:ext cx="45739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20496" name="Line 20"/>
          <p:cNvSpPr>
            <a:spLocks noChangeShapeType="1"/>
          </p:cNvSpPr>
          <p:nvPr/>
        </p:nvSpPr>
        <p:spPr bwMode="auto">
          <a:xfrm>
            <a:off x="1799840" y="3048000"/>
            <a:ext cx="15279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20497" name="Rectangle 21"/>
          <p:cNvSpPr>
            <a:spLocks noChangeArrowheads="1"/>
          </p:cNvSpPr>
          <p:nvPr/>
        </p:nvSpPr>
        <p:spPr bwMode="auto">
          <a:xfrm>
            <a:off x="1895090" y="4635512"/>
            <a:ext cx="533797" cy="68527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endParaRPr lang="en-US"/>
          </a:p>
        </p:txBody>
      </p:sp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1923854" y="4710908"/>
            <a:ext cx="457398" cy="5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66"/>
                </a:solidFill>
              </a:rPr>
              <a:t>S</a:t>
            </a:r>
          </a:p>
        </p:txBody>
      </p:sp>
      <p:sp>
        <p:nvSpPr>
          <p:cNvPr id="20499" name="Text Box 29"/>
          <p:cNvSpPr txBox="1">
            <a:spLocks noChangeArrowheads="1"/>
          </p:cNvSpPr>
          <p:nvPr/>
        </p:nvSpPr>
        <p:spPr bwMode="auto">
          <a:xfrm>
            <a:off x="1474819" y="2560232"/>
            <a:ext cx="1348383" cy="181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 marL="342054" indent="-342054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100</a:t>
            </a:r>
          </a:p>
          <a:p>
            <a:pPr marL="342054" indent="-342054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5,4</a:t>
            </a:r>
          </a:p>
          <a:p>
            <a:pPr marL="342054" indent="-342054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5,6</a:t>
            </a: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-29766" y="-1"/>
            <a:ext cx="9144000" cy="6858001"/>
            <a:chOff x="0" y="0"/>
            <a:chExt cx="9216" cy="5184"/>
          </a:xfrm>
        </p:grpSpPr>
        <p:sp>
          <p:nvSpPr>
            <p:cNvPr id="44" name="AutoShape 20"/>
            <p:cNvSpPr>
              <a:spLocks noChangeArrowheads="1"/>
            </p:cNvSpPr>
            <p:nvPr/>
          </p:nvSpPr>
          <p:spPr bwMode="auto">
            <a:xfrm>
              <a:off x="128" y="58"/>
              <a:ext cx="8986" cy="5068"/>
            </a:xfrm>
            <a:prstGeom prst="roundRect">
              <a:avLst>
                <a:gd name="adj" fmla="val 6097"/>
              </a:avLst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5" name="Picture 4" descr="Picture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1152" cy="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" descr="Picture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5400000">
              <a:off x="8112" y="-168"/>
              <a:ext cx="936" cy="1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6" descr="J012403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5400000">
              <a:off x="148" y="4024"/>
              <a:ext cx="1012" cy="1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7" descr="J012403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46" y="4116"/>
              <a:ext cx="1470" cy="1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14" descr="EXPLODE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192"/>
              <a:ext cx="921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15" descr="EXPLODE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987" y="115"/>
              <a:ext cx="922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" name="Picture 13" descr="Picture2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856">
            <a:off x="5437516" y="1514021"/>
            <a:ext cx="2263494" cy="242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WordArt 10"/>
          <p:cNvSpPr>
            <a:spLocks noChangeArrowheads="1" noChangeShapeType="1" noTextEdit="1"/>
          </p:cNvSpPr>
          <p:nvPr/>
        </p:nvSpPr>
        <p:spPr bwMode="auto">
          <a:xfrm>
            <a:off x="990600" y="1774497"/>
            <a:ext cx="4571799" cy="456948"/>
          </a:xfrm>
          <a:prstGeom prst="rect">
            <a:avLst/>
          </a:prstGeom>
        </p:spPr>
        <p:txBody>
          <a:bodyPr wrap="none" lIns="63970" tIns="31984" rIns="63970" bIns="3198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họn  đúng (Đ), chọn sai (S) 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1436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1000" fill="hold"/>
                                        <p:tgtEl>
                                          <p:spTgt spid="4608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6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  <p:bldP spid="46084" grpId="0" animBg="1"/>
      <p:bldP spid="46085" grpId="0" animBg="1"/>
      <p:bldP spid="46086" grpId="0" animBg="1"/>
      <p:bldP spid="46087" grpId="0" animBg="1"/>
      <p:bldP spid="46088" grpId="0" animBg="1"/>
      <p:bldP spid="46089" grpId="0" animBg="1"/>
      <p:bldP spid="46090" grpId="0" animBg="1"/>
      <p:bldP spid="46091" grpId="0" animBg="1"/>
      <p:bldP spid="46092" grpId="0" animBg="1"/>
      <p:bldP spid="4610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3871516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latin typeface="Arial" charset="0"/>
              </a:rPr>
              <a:t>0</a:t>
            </a:r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47111" name="AutoShape 7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3924103" y="548217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pic>
        <p:nvPicPr>
          <p:cNvPr id="21517" name="Picture 15" descr="Tàng-Tàn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0479" y="5625052"/>
            <a:ext cx="1409898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114478" y="4495274"/>
            <a:ext cx="2753320" cy="912813"/>
            <a:chOff x="912" y="2592"/>
            <a:chExt cx="3072" cy="960"/>
          </a:xfrm>
        </p:grpSpPr>
        <p:sp>
          <p:nvSpPr>
            <p:cNvPr id="21539" name="Oval 17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0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i="1" kern="10" dirty="0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  <a:endParaRPr lang="en-US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519" name="Line 20"/>
          <p:cNvSpPr>
            <a:spLocks noChangeShapeType="1"/>
          </p:cNvSpPr>
          <p:nvPr/>
        </p:nvSpPr>
        <p:spPr bwMode="auto">
          <a:xfrm>
            <a:off x="1724432" y="3962400"/>
            <a:ext cx="9425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21520" name="Line 21"/>
          <p:cNvSpPr>
            <a:spLocks noChangeShapeType="1"/>
          </p:cNvSpPr>
          <p:nvPr/>
        </p:nvSpPr>
        <p:spPr bwMode="auto">
          <a:xfrm>
            <a:off x="1656965" y="3111500"/>
            <a:ext cx="15279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21521" name="Rectangle 22"/>
          <p:cNvSpPr>
            <a:spLocks noChangeArrowheads="1"/>
          </p:cNvSpPr>
          <p:nvPr/>
        </p:nvSpPr>
        <p:spPr bwMode="auto">
          <a:xfrm>
            <a:off x="1799840" y="4642119"/>
            <a:ext cx="533797" cy="68659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1828602" y="4635503"/>
            <a:ext cx="457398" cy="5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Đ</a:t>
            </a:r>
          </a:p>
        </p:txBody>
      </p:sp>
      <p:sp>
        <p:nvSpPr>
          <p:cNvPr id="21523" name="Text Box 29"/>
          <p:cNvSpPr txBox="1">
            <a:spLocks noChangeArrowheads="1"/>
          </p:cNvSpPr>
          <p:nvPr/>
        </p:nvSpPr>
        <p:spPr bwMode="auto">
          <a:xfrm>
            <a:off x="1323987" y="2667496"/>
            <a:ext cx="2019299" cy="181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 marL="342054" indent="-342054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34,9</a:t>
            </a:r>
          </a:p>
          <a:p>
            <a:pPr marL="342054" indent="-342054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23,72 </a:t>
            </a:r>
          </a:p>
          <a:p>
            <a:pPr marL="342054" indent="-342054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11,18</a:t>
            </a: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-29766" y="-1"/>
            <a:ext cx="9144000" cy="6858001"/>
            <a:chOff x="0" y="0"/>
            <a:chExt cx="9216" cy="5184"/>
          </a:xfrm>
        </p:grpSpPr>
        <p:sp>
          <p:nvSpPr>
            <p:cNvPr id="44" name="AutoShape 20"/>
            <p:cNvSpPr>
              <a:spLocks noChangeArrowheads="1"/>
            </p:cNvSpPr>
            <p:nvPr/>
          </p:nvSpPr>
          <p:spPr bwMode="auto">
            <a:xfrm>
              <a:off x="128" y="58"/>
              <a:ext cx="8986" cy="5068"/>
            </a:xfrm>
            <a:prstGeom prst="roundRect">
              <a:avLst>
                <a:gd name="adj" fmla="val 6097"/>
              </a:avLst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5" name="Picture 4" descr="Picture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1152" cy="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" descr="Picture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5400000">
              <a:off x="8112" y="-168"/>
              <a:ext cx="936" cy="1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6" descr="J012403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5400000">
              <a:off x="148" y="4024"/>
              <a:ext cx="1012" cy="1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7" descr="J012403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46" y="4116"/>
              <a:ext cx="1470" cy="1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14" descr="EXPLODE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192"/>
              <a:ext cx="921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15" descr="EXPLODE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987" y="115"/>
              <a:ext cx="922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" name="Picture 13" descr="Picture2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856">
            <a:off x="5213506" y="1868578"/>
            <a:ext cx="2263494" cy="242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WordArt 10"/>
          <p:cNvSpPr>
            <a:spLocks noChangeArrowheads="1" noChangeShapeType="1" noTextEdit="1"/>
          </p:cNvSpPr>
          <p:nvPr/>
        </p:nvSpPr>
        <p:spPr bwMode="auto">
          <a:xfrm>
            <a:off x="813965" y="1981188"/>
            <a:ext cx="4571799" cy="456948"/>
          </a:xfrm>
          <a:prstGeom prst="rect">
            <a:avLst/>
          </a:prstGeom>
        </p:spPr>
        <p:txBody>
          <a:bodyPr wrap="none" lIns="63970" tIns="31984" rIns="63970" bIns="3198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họn  đúng (Đ), chọn sai (S) 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5769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1000" fill="hold"/>
                                        <p:tgtEl>
                                          <p:spTgt spid="4710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  <p:bldP spid="47108" grpId="0" animBg="1"/>
      <p:bldP spid="47109" grpId="0" animBg="1"/>
      <p:bldP spid="47110" grpId="0" animBg="1"/>
      <p:bldP spid="47111" grpId="0" animBg="1"/>
      <p:bldP spid="47112" grpId="0" animBg="1"/>
      <p:bldP spid="47113" grpId="0" animBg="1"/>
      <p:bldP spid="47114" grpId="0" animBg="1"/>
      <p:bldP spid="47115" grpId="0" animBg="1"/>
      <p:bldP spid="47116" grpId="0" animBg="1"/>
      <p:bldP spid="471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AutoShape 2"/>
          <p:cNvSpPr>
            <a:spLocks noChangeArrowheads="1"/>
          </p:cNvSpPr>
          <p:nvPr/>
        </p:nvSpPr>
        <p:spPr bwMode="auto">
          <a:xfrm>
            <a:off x="2970609" y="1"/>
            <a:ext cx="1905000" cy="1894418"/>
          </a:xfrm>
          <a:prstGeom prst="star16">
            <a:avLst>
              <a:gd name="adj" fmla="val 10917"/>
            </a:avLst>
          </a:prstGeom>
          <a:solidFill>
            <a:srgbClr val="FF6600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defTabSz="913997"/>
            <a:endParaRPr lang="en-US">
              <a:latin typeface="Verdana" pitchFamily="34" charset="0"/>
            </a:endParaRPr>
          </a:p>
        </p:txBody>
      </p:sp>
      <p:sp>
        <p:nvSpPr>
          <p:cNvPr id="121859" name="AutoShape 3"/>
          <p:cNvSpPr>
            <a:spLocks noChangeArrowheads="1"/>
          </p:cNvSpPr>
          <p:nvPr/>
        </p:nvSpPr>
        <p:spPr bwMode="auto">
          <a:xfrm>
            <a:off x="457409" y="554303"/>
            <a:ext cx="2514203" cy="1905000"/>
          </a:xfrm>
          <a:prstGeom prst="star24">
            <a:avLst>
              <a:gd name="adj" fmla="val 6477"/>
            </a:avLst>
          </a:prstGeom>
          <a:solidFill>
            <a:srgbClr val="FF0000"/>
          </a:solidFill>
          <a:ln w="2857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defTabSz="913997"/>
            <a:endParaRPr lang="en-US">
              <a:latin typeface="Verdana" pitchFamily="34" charset="0"/>
            </a:endParaRPr>
          </a:p>
        </p:txBody>
      </p:sp>
      <p:sp>
        <p:nvSpPr>
          <p:cNvPr id="121863" name="AutoShape 7"/>
          <p:cNvSpPr>
            <a:spLocks noChangeArrowheads="1"/>
          </p:cNvSpPr>
          <p:nvPr/>
        </p:nvSpPr>
        <p:spPr bwMode="auto">
          <a:xfrm>
            <a:off x="5762626" y="991658"/>
            <a:ext cx="2515195" cy="1905000"/>
          </a:xfrm>
          <a:prstGeom prst="star24">
            <a:avLst>
              <a:gd name="adj" fmla="val 6477"/>
            </a:avLst>
          </a:prstGeom>
          <a:solidFill>
            <a:srgbClr val="FF0000"/>
          </a:solidFill>
          <a:ln w="2857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defTabSz="913997"/>
            <a:endParaRPr lang="en-US">
              <a:latin typeface="Verdana" pitchFamily="34" charset="0"/>
            </a:endParaRPr>
          </a:p>
        </p:txBody>
      </p:sp>
      <p:sp>
        <p:nvSpPr>
          <p:cNvPr id="121866" name="AutoShape 10"/>
          <p:cNvSpPr>
            <a:spLocks noChangeArrowheads="1"/>
          </p:cNvSpPr>
          <p:nvPr/>
        </p:nvSpPr>
        <p:spPr bwMode="auto">
          <a:xfrm>
            <a:off x="7020224" y="2405063"/>
            <a:ext cx="1517055" cy="1841500"/>
          </a:xfrm>
          <a:prstGeom prst="star32">
            <a:avLst>
              <a:gd name="adj" fmla="val 6361"/>
            </a:avLst>
          </a:prstGeom>
          <a:solidFill>
            <a:srgbClr val="33CC33"/>
          </a:solidFill>
          <a:ln w="2857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defTabSz="913997"/>
            <a:endParaRPr lang="en-US">
              <a:latin typeface="Verdana" pitchFamily="34" charset="0"/>
            </a:endParaRPr>
          </a:p>
        </p:txBody>
      </p:sp>
      <p:sp>
        <p:nvSpPr>
          <p:cNvPr id="121867" name="AutoShape 11"/>
          <p:cNvSpPr>
            <a:spLocks noChangeArrowheads="1"/>
          </p:cNvSpPr>
          <p:nvPr/>
        </p:nvSpPr>
        <p:spPr bwMode="auto">
          <a:xfrm>
            <a:off x="476250" y="2730502"/>
            <a:ext cx="1905000" cy="1587500"/>
          </a:xfrm>
          <a:prstGeom prst="star16">
            <a:avLst>
              <a:gd name="adj" fmla="val 10917"/>
            </a:avLst>
          </a:prstGeom>
          <a:solidFill>
            <a:srgbClr val="FF6600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defTabSz="913997"/>
            <a:endParaRPr lang="en-US">
              <a:latin typeface="Verdana" pitchFamily="34" charset="0"/>
            </a:endParaRPr>
          </a:p>
        </p:txBody>
      </p:sp>
      <p:pic>
        <p:nvPicPr>
          <p:cNvPr id="23561" name="Picture 12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6" y="1905001"/>
            <a:ext cx="4046141" cy="411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3" descr="firew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1274" y="1042459"/>
            <a:ext cx="2084586" cy="223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4" descr="!dk8_1l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1782" y="5842000"/>
            <a:ext cx="1146969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2" descr="SJ1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6032502"/>
            <a:ext cx="1143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2" descr="SJ1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1" y="6032502"/>
            <a:ext cx="1143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3" descr="gh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38262" y="6400283"/>
            <a:ext cx="6895703" cy="45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1" name="Hat Gao Lang Ta - Various Artists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4621" y="3325823"/>
            <a:ext cx="152797" cy="20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2" name="Picture 8" descr="bfds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1904999"/>
            <a:ext cx="8477250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5" name="AutoShape 9"/>
          <p:cNvSpPr>
            <a:spLocks noChangeArrowheads="1"/>
          </p:cNvSpPr>
          <p:nvPr/>
        </p:nvSpPr>
        <p:spPr bwMode="auto">
          <a:xfrm>
            <a:off x="3952875" y="2921000"/>
            <a:ext cx="918766" cy="1008063"/>
          </a:xfrm>
          <a:prstGeom prst="star16">
            <a:avLst>
              <a:gd name="adj" fmla="val 10917"/>
            </a:avLst>
          </a:prstGeom>
          <a:solidFill>
            <a:schemeClr val="accent1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defTabSz="913997"/>
            <a:endParaRPr lang="en-US">
              <a:latin typeface="Verdana" pitchFamily="34" charset="0"/>
            </a:endParaRPr>
          </a:p>
        </p:txBody>
      </p:sp>
      <p:pic>
        <p:nvPicPr>
          <p:cNvPr id="23572" name="Picture 34" descr="hinh 1 (101)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52400" y="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3" name="Picture 34" descr="hinh 1 (101)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8382001" y="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4" name="Picture 3" descr="gh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1" y="-63500"/>
            <a:ext cx="9144000" cy="45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66701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218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218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19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2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2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2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1218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1218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1218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19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2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2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2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1218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20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70" decel="1000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770" decel="100000"/>
                                        <p:tgtEl>
                                          <p:spTgt spid="1218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7" presetID="19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2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2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2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0" fill="hold"/>
                                        <p:tgtEl>
                                          <p:spTgt spid="522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41"/>
                </p:tgtEl>
              </p:cMediaNode>
            </p:audio>
          </p:childTnLst>
        </p:cTn>
      </p:par>
    </p:tnLst>
    <p:bldLst>
      <p:bldP spid="121858" grpId="0" animBg="1"/>
      <p:bldP spid="121858" grpId="1" animBg="1"/>
      <p:bldP spid="121858" grpId="2" animBg="1"/>
      <p:bldP spid="121859" grpId="0" animBg="1"/>
      <p:bldP spid="121859" grpId="1" animBg="1"/>
      <p:bldP spid="121859" grpId="2" animBg="1"/>
      <p:bldP spid="121863" grpId="0" animBg="1"/>
      <p:bldP spid="121863" grpId="1" animBg="1"/>
      <p:bldP spid="121863" grpId="2" animBg="1"/>
      <p:bldP spid="121866" grpId="0" animBg="1"/>
      <p:bldP spid="121866" grpId="1" animBg="1"/>
      <p:bldP spid="121866" grpId="2" animBg="1"/>
      <p:bldP spid="121867" grpId="0" animBg="1"/>
      <p:bldP spid="121867" grpId="1" animBg="1"/>
      <p:bldP spid="121867" grpId="2" animBg="1"/>
      <p:bldP spid="121865" grpId="0" animBg="1"/>
      <p:bldP spid="121865" grpId="1" animBg="1"/>
      <p:bldP spid="121865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/>
            </a:r>
            <a:br>
              <a:rPr lang="en-US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</a:br>
            <a:r>
              <a:rPr lang="en-US" b="1" u="sng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Toán</a:t>
            </a:r>
            <a:r>
              <a:rPr lang="en-US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: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7416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/>
            </a:r>
            <a:br>
              <a:rPr lang="en-US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</a:br>
            <a:r>
              <a:rPr lang="en-US" b="1" u="sng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Toán</a:t>
            </a:r>
            <a:r>
              <a:rPr lang="en-US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: </a:t>
            </a:r>
            <a:r>
              <a:rPr lang="en-US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Bài</a:t>
            </a:r>
            <a:r>
              <a:rPr lang="en-US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 26</a:t>
            </a:r>
            <a:br>
              <a:rPr lang="en-US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</a:br>
            <a:r>
              <a:rPr lang="vi-VN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Trừ hai số thập phân</a:t>
            </a:r>
            <a:r>
              <a:rPr lang="en-US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(</a:t>
            </a:r>
            <a:r>
              <a:rPr lang="en-US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2 )</a:t>
            </a:r>
            <a:r>
              <a:rPr lang="en-US" sz="8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en-US" sz="8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7416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/>
            </a:r>
            <a:br>
              <a:rPr lang="en-US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</a:br>
            <a:r>
              <a:rPr lang="en-US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Toán</a:t>
            </a:r>
            <a:r>
              <a:rPr lang="en-US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: </a:t>
            </a:r>
            <a:r>
              <a:rPr lang="en-US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Bài</a:t>
            </a:r>
            <a:r>
              <a:rPr lang="en-US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 26</a:t>
            </a:r>
            <a:br>
              <a:rPr lang="en-US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</a:br>
            <a:r>
              <a:rPr lang="vi-VN" sz="53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Trừ </a:t>
            </a:r>
            <a:r>
              <a:rPr lang="en-US" sz="53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các</a:t>
            </a:r>
            <a:r>
              <a:rPr lang="vi-VN" sz="53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 </a:t>
            </a:r>
            <a:r>
              <a:rPr lang="vi-VN" sz="53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số thập phân</a:t>
            </a:r>
            <a:r>
              <a:rPr lang="en-US" sz="53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</a:t>
            </a:r>
            <a:r>
              <a:rPr lang="en-US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2 )</a:t>
            </a:r>
            <a:r>
              <a:rPr lang="en-US" sz="8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en-US" sz="8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	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7416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0"/>
          <p:cNvSpPr>
            <a:spLocks noChangeArrowheads="1"/>
          </p:cNvSpPr>
          <p:nvPr/>
        </p:nvSpPr>
        <p:spPr bwMode="auto">
          <a:xfrm>
            <a:off x="4419205" y="2985825"/>
            <a:ext cx="486172" cy="900906"/>
          </a:xfrm>
          <a:prstGeom prst="downArrow">
            <a:avLst>
              <a:gd name="adj1" fmla="val 50000"/>
              <a:gd name="adj2" fmla="val 34565"/>
            </a:avLst>
          </a:prstGeom>
          <a:solidFill>
            <a:srgbClr val="99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endParaRPr lang="en-US" sz="5400">
              <a:solidFill>
                <a:srgbClr val="000000"/>
              </a:solidFill>
              <a:latin typeface="VNI-Vari" pitchFamily="2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828800" y="1219200"/>
            <a:ext cx="5410200" cy="1447800"/>
            <a:chOff x="528" y="-502"/>
            <a:chExt cx="5195" cy="1899"/>
          </a:xfrm>
          <a:solidFill>
            <a:srgbClr val="92D050"/>
          </a:solidFill>
        </p:grpSpPr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1488" y="86"/>
              <a:ext cx="2880" cy="1311"/>
            </a:xfrm>
            <a:prstGeom prst="ellipse">
              <a:avLst/>
            </a:prstGeom>
            <a:grpFill/>
            <a:ln w="762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13"/>
            <p:cNvSpPr>
              <a:spLocks noChangeArrowheads="1"/>
            </p:cNvSpPr>
            <p:nvPr/>
          </p:nvSpPr>
          <p:spPr bwMode="auto">
            <a:xfrm>
              <a:off x="528" y="-502"/>
              <a:ext cx="5195" cy="1758"/>
            </a:xfrm>
            <a:prstGeom prst="ellipse">
              <a:avLst/>
            </a:prstGeom>
            <a:solidFill>
              <a:schemeClr val="bg2"/>
            </a:solidFill>
            <a:ln w="57150" cmpd="thickThin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342673" indent="-342673" algn="ctr" eaLnBrk="0" hangingPunct="0">
                <a:spcBef>
                  <a:spcPct val="20000"/>
                </a:spcBef>
                <a:defRPr/>
              </a:pPr>
              <a:r>
                <a:rPr lang="en-US" sz="3600" b="1" kern="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Trừ</a:t>
              </a:r>
              <a:r>
                <a:rPr lang="en-US" sz="3600" b="1" kern="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600" b="1" kern="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b="1" kern="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thập</a:t>
              </a:r>
              <a:r>
                <a:rPr lang="en-US" sz="3600" b="1" kern="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endParaRPr lang="en-US" sz="36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Line 6"/>
          <p:cNvSpPr>
            <a:spLocks noChangeShapeType="1"/>
          </p:cNvSpPr>
          <p:nvPr/>
        </p:nvSpPr>
        <p:spPr bwMode="auto">
          <a:xfrm flipH="1">
            <a:off x="1600200" y="2514600"/>
            <a:ext cx="1447800" cy="838200"/>
          </a:xfrm>
          <a:prstGeom prst="line">
            <a:avLst/>
          </a:prstGeom>
          <a:noFill/>
          <a:ln w="57150">
            <a:solidFill>
              <a:srgbClr val="FF66FF"/>
            </a:solidFill>
            <a:round/>
            <a:headEnd/>
            <a:tailEnd type="triangle" w="med" len="med"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10" name="Line 23"/>
          <p:cNvSpPr>
            <a:spLocks noChangeShapeType="1"/>
          </p:cNvSpPr>
          <p:nvPr/>
        </p:nvSpPr>
        <p:spPr bwMode="auto">
          <a:xfrm>
            <a:off x="4572000" y="2590800"/>
            <a:ext cx="1" cy="6858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11" name="AutoShape 36"/>
          <p:cNvSpPr>
            <a:spLocks noChangeArrowheads="1"/>
          </p:cNvSpPr>
          <p:nvPr/>
        </p:nvSpPr>
        <p:spPr bwMode="auto">
          <a:xfrm rot="16200000" flipH="1">
            <a:off x="738644" y="2734784"/>
            <a:ext cx="2031998" cy="327621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38100" algn="ctr">
            <a:solidFill>
              <a:srgbClr val="6600CC"/>
            </a:solidFill>
            <a:miter lim="800000"/>
            <a:headEnd/>
            <a:tailEnd/>
          </a:ln>
        </p:spPr>
        <p:txBody>
          <a:bodyPr vert="eaVert" wrap="none" lIns="91379" tIns="45690" rIns="91379" bIns="45690" anchor="ctr"/>
          <a:lstStyle/>
          <a:p>
            <a:pPr algn="ctr"/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6200000" flipH="1">
            <a:off x="3619843" y="3430705"/>
            <a:ext cx="2057135" cy="170457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vert="eaVert" wrap="none" lIns="91379" tIns="45690" rIns="91379" bIns="45690" anchor="ctr"/>
          <a:lstStyle/>
          <a:p>
            <a:pPr marL="342054" indent="-342054" algn="ctr">
              <a:spcBef>
                <a:spcPct val="20000"/>
              </a:spcBef>
            </a:pPr>
            <a:r>
              <a:rPr lang="en-US" sz="2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endParaRPr lang="en-US" sz="25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054" indent="-342054" algn="ctr">
              <a:spcBef>
                <a:spcPct val="20000"/>
              </a:spcBef>
            </a:pPr>
            <a:r>
              <a:rPr lang="en-US" sz="25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endParaRPr lang="en-US" sz="25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054" indent="-342054" algn="ctr">
              <a:spcBef>
                <a:spcPct val="20000"/>
              </a:spcBef>
            </a:pPr>
            <a:r>
              <a:rPr lang="en-US" sz="2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5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 rot="16200000" flipH="1">
            <a:off x="6563328" y="2720895"/>
            <a:ext cx="1981729" cy="3124200"/>
          </a:xfrm>
          <a:prstGeom prst="flowChartAlternateProcess">
            <a:avLst/>
          </a:prstGeom>
          <a:solidFill>
            <a:srgbClr val="FFCCCC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vert="eaVert" wrap="none" lIns="91379" tIns="45690" rIns="91379" bIns="45690" anchor="ctr"/>
          <a:lstStyle/>
          <a:p>
            <a:pPr algn="just"/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Viết dấu phẩy ở hiệu</a:t>
            </a:r>
          </a:p>
          <a:p>
            <a:pPr algn="just"/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thẳng cột với các dấu</a:t>
            </a:r>
          </a:p>
          <a:p>
            <a:pPr algn="just"/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phẩy của số bị trừ</a:t>
            </a:r>
          </a:p>
          <a:p>
            <a:pPr algn="just"/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và số trừ.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324600" y="2438400"/>
            <a:ext cx="1295400" cy="816026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     </a:t>
            </a:r>
            <a:r>
              <a:rPr lang="en-US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Toán</a:t>
            </a:r>
            <a:r>
              <a:rPr lang="en-US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: </a:t>
            </a:r>
            <a:r>
              <a:rPr lang="en-US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Bài</a:t>
            </a:r>
            <a:r>
              <a:rPr lang="en-US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 26</a:t>
            </a:r>
            <a:br>
              <a:rPr lang="en-US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</a:br>
            <a:r>
              <a:rPr lang="en-US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      </a:t>
            </a:r>
            <a:r>
              <a:rPr lang="vi-VN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Trừ </a:t>
            </a:r>
            <a:r>
              <a:rPr lang="en-US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các</a:t>
            </a:r>
            <a:r>
              <a:rPr lang="vi-VN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 </a:t>
            </a:r>
            <a:r>
              <a:rPr lang="vi-VN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số thập phân</a:t>
            </a:r>
            <a:r>
              <a:rPr lang="en-US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(</a:t>
            </a:r>
            <a:r>
              <a:rPr lang="en-US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2 )</a:t>
            </a:r>
            <a:r>
              <a:rPr lang="en-US" sz="8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en-US" sz="8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7416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914400" y="3048000"/>
            <a:ext cx="2438002" cy="112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endParaRPr lang="en-US" sz="25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12,34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10,125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143012" y="2895870"/>
            <a:ext cx="1752203" cy="4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 marL="342054" indent="-342054">
              <a:spcBef>
                <a:spcPct val="50000"/>
              </a:spcBef>
            </a:pP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3505410" y="2879995"/>
            <a:ext cx="1371203" cy="4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 marL="342054" indent="-342054">
              <a:spcBef>
                <a:spcPct val="50000"/>
              </a:spcBef>
            </a:pP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4114800" y="4038600"/>
            <a:ext cx="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4267200" y="2971800"/>
            <a:ext cx="2285596" cy="112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endParaRPr lang="en-US" sz="25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43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21,86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304800" y="1905000"/>
            <a:ext cx="3629025" cy="105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endParaRPr lang="en-US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1b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-29766" y="-1"/>
            <a:ext cx="9144000" cy="6858001"/>
            <a:chOff x="0" y="0"/>
            <a:chExt cx="9216" cy="5184"/>
          </a:xfrm>
        </p:grpSpPr>
        <p:sp>
          <p:nvSpPr>
            <p:cNvPr id="35" name="AutoShape 20"/>
            <p:cNvSpPr>
              <a:spLocks noChangeArrowheads="1"/>
            </p:cNvSpPr>
            <p:nvPr/>
          </p:nvSpPr>
          <p:spPr bwMode="auto">
            <a:xfrm>
              <a:off x="128" y="58"/>
              <a:ext cx="8986" cy="5068"/>
            </a:xfrm>
            <a:prstGeom prst="roundRect">
              <a:avLst>
                <a:gd name="adj" fmla="val 6097"/>
              </a:avLst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6" name="Picture 4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152" cy="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8112" y="-168"/>
              <a:ext cx="936" cy="1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6" descr="J01240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148" y="4024"/>
              <a:ext cx="1012" cy="1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7" descr="J01240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46" y="4116"/>
              <a:ext cx="1470" cy="1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14" descr="EXPLODE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92"/>
              <a:ext cx="921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15" descr="EXPLODE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87" y="115"/>
              <a:ext cx="922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WordArt 3">
            <a:extLst>
              <a:ext uri="{FF2B5EF4-FFF2-40B4-BE49-F238E27FC236}">
                <a16:creationId xmlns="" xmlns:a16="http://schemas.microsoft.com/office/drawing/2014/main" id="{EB15FF61-854C-609D-DE58-A37A19C80A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457200"/>
            <a:ext cx="6172200" cy="9143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62"/>
              </a:avLst>
            </a:prstTxWarp>
          </a:bodyPr>
          <a:lstStyle/>
          <a:p>
            <a:r>
              <a:rPr lang="en-US" sz="8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               </a:t>
            </a:r>
            <a:r>
              <a:rPr lang="en-US" sz="800" b="1" u="sng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Toán</a:t>
            </a:r>
            <a:r>
              <a:rPr lang="en-US" sz="8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: </a:t>
            </a:r>
            <a:r>
              <a:rPr lang="en-US" sz="8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Bài</a:t>
            </a:r>
            <a:r>
              <a:rPr lang="en-US" sz="8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 26</a:t>
            </a:r>
            <a:br>
              <a:rPr lang="en-US" sz="8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</a:br>
            <a:r>
              <a:rPr lang="vi-VN" sz="8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Trừ hai số thập phân</a:t>
            </a:r>
            <a:r>
              <a:rPr lang="en-US" sz="8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(</a:t>
            </a:r>
            <a:r>
              <a:rPr lang="en-US" sz="8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8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2 )</a:t>
            </a:r>
            <a:r>
              <a:rPr lang="en-US" sz="1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en-US" sz="1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en-US" sz="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381000" y="1295400"/>
            <a:ext cx="6781800" cy="58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HĐ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6156" grpId="0"/>
      <p:bldP spid="6159" grpId="0"/>
      <p:bldP spid="6161" grpId="0" animBg="1"/>
      <p:bldP spid="6182" grpId="0"/>
      <p:bldP spid="4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914798" y="2438400"/>
            <a:ext cx="2590402" cy="4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12,34 – 10,125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143012" y="2895870"/>
            <a:ext cx="1752203" cy="163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 marL="342054" indent="-342054">
              <a:spcBef>
                <a:spcPct val="50000"/>
              </a:spcBef>
            </a:pP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12,34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054" indent="-342054">
              <a:spcBef>
                <a:spcPct val="50000"/>
              </a:spcBef>
            </a:pP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10,125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054" indent="-342054">
              <a:spcBef>
                <a:spcPct val="50000"/>
              </a:spcBef>
            </a:pP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2,215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1399979" y="3556000"/>
            <a:ext cx="7639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1676400" y="4038600"/>
            <a:ext cx="83800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572000" y="2879995"/>
            <a:ext cx="1752600" cy="163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 marL="342054" indent="-342054">
              <a:spcBef>
                <a:spcPct val="50000"/>
              </a:spcBef>
            </a:pP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054" indent="-342054">
              <a:spcBef>
                <a:spcPct val="50000"/>
              </a:spcBef>
            </a:pP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21,68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054" indent="-342054">
              <a:spcBef>
                <a:spcPct val="50000"/>
              </a:spcBef>
            </a:pP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21,32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4876800" y="3429000"/>
            <a:ext cx="7639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5029200" y="3962400"/>
            <a:ext cx="68560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4419600" y="2362740"/>
            <a:ext cx="2362200" cy="4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43 – 21,86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62149" y="1567658"/>
            <a:ext cx="289224" cy="381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70" tIns="31984" rIns="63970" bIns="31984" anchor="ctr"/>
          <a:lstStyle/>
          <a:p>
            <a:pPr algn="ctr">
              <a:defRPr/>
            </a:pPr>
            <a:endParaRPr lang="en-US" sz="2500"/>
          </a:p>
        </p:txBody>
      </p:sp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333375" y="1500793"/>
            <a:ext cx="3781425" cy="4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30" name="Group 19"/>
          <p:cNvGrpSpPr>
            <a:grpSpLocks/>
          </p:cNvGrpSpPr>
          <p:nvPr/>
        </p:nvGrpSpPr>
        <p:grpSpPr bwMode="auto">
          <a:xfrm>
            <a:off x="-29766" y="-1"/>
            <a:ext cx="9144000" cy="6858001"/>
            <a:chOff x="0" y="0"/>
            <a:chExt cx="9216" cy="5184"/>
          </a:xfrm>
        </p:grpSpPr>
        <p:sp>
          <p:nvSpPr>
            <p:cNvPr id="35" name="AutoShape 20"/>
            <p:cNvSpPr>
              <a:spLocks noChangeArrowheads="1"/>
            </p:cNvSpPr>
            <p:nvPr/>
          </p:nvSpPr>
          <p:spPr bwMode="auto">
            <a:xfrm>
              <a:off x="128" y="58"/>
              <a:ext cx="8986" cy="5068"/>
            </a:xfrm>
            <a:prstGeom prst="roundRect">
              <a:avLst>
                <a:gd name="adj" fmla="val 6097"/>
              </a:avLst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6" name="Picture 4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152" cy="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8112" y="-168"/>
              <a:ext cx="936" cy="1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6" descr="J01240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148" y="4024"/>
              <a:ext cx="1012" cy="1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7" descr="J01240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46" y="4116"/>
              <a:ext cx="1470" cy="1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14" descr="EXPLODE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92"/>
              <a:ext cx="921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15" descr="EXPLODE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87" y="115"/>
              <a:ext cx="922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WordArt 3">
            <a:extLst>
              <a:ext uri="{FF2B5EF4-FFF2-40B4-BE49-F238E27FC236}">
                <a16:creationId xmlns="" xmlns:a16="http://schemas.microsoft.com/office/drawing/2014/main" id="{EB15FF61-854C-609D-DE58-A37A19C80A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381000"/>
            <a:ext cx="4267200" cy="1219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0"/>
              </a:avLst>
            </a:prstTxWarp>
          </a:bodyPr>
          <a:lstStyle/>
          <a:p>
            <a:r>
              <a:rPr lang="vi-VN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Trừ hai số thập phân</a:t>
            </a:r>
            <a:endParaRPr lang="en-US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6156" grpId="0"/>
      <p:bldP spid="6157" grpId="0" animBg="1"/>
      <p:bldP spid="6158" grpId="0" animBg="1"/>
      <p:bldP spid="6159" grpId="0"/>
      <p:bldP spid="6160" grpId="0" animBg="1"/>
      <p:bldP spid="6161" grpId="0" animBg="1"/>
      <p:bldP spid="6182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914798" y="2438400"/>
            <a:ext cx="4266802" cy="4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65,5  –  4,35= ?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143012" y="2895871"/>
            <a:ext cx="5638788" cy="246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 marL="216000" indent="-342054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216000" indent="-342054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65,5			65,5</a:t>
            </a:r>
            <a:endParaRPr lang="en-US" sz="2800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6000" indent="-342054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- 4,35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          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- 4,35</a:t>
            </a:r>
          </a:p>
          <a:p>
            <a:pPr marL="216000" indent="-342054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2,20                              61,15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724400" y="2895600"/>
            <a:ext cx="1752600" cy="4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 marL="342054" indent="-342054">
              <a:spcBef>
                <a:spcPct val="50000"/>
              </a:spcBef>
            </a:pPr>
            <a:r>
              <a:rPr lang="en-US" sz="2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62149" y="1567658"/>
            <a:ext cx="289224" cy="381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70" tIns="31984" rIns="63970" bIns="31984" anchor="ctr"/>
          <a:lstStyle/>
          <a:p>
            <a:pPr algn="ctr">
              <a:defRPr/>
            </a:pPr>
            <a:endParaRPr lang="en-US" sz="2500"/>
          </a:p>
        </p:txBody>
      </p:sp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333375" y="1500793"/>
            <a:ext cx="5534025" cy="4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b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-29766" y="-1"/>
            <a:ext cx="9144000" cy="6858001"/>
            <a:chOff x="0" y="0"/>
            <a:chExt cx="9216" cy="5184"/>
          </a:xfrm>
        </p:grpSpPr>
        <p:sp>
          <p:nvSpPr>
            <p:cNvPr id="35" name="AutoShape 20"/>
            <p:cNvSpPr>
              <a:spLocks noChangeArrowheads="1"/>
            </p:cNvSpPr>
            <p:nvPr/>
          </p:nvSpPr>
          <p:spPr bwMode="auto">
            <a:xfrm>
              <a:off x="128" y="58"/>
              <a:ext cx="8986" cy="5068"/>
            </a:xfrm>
            <a:prstGeom prst="roundRect">
              <a:avLst>
                <a:gd name="adj" fmla="val 6097"/>
              </a:avLst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6" name="Picture 4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152" cy="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8112" y="-168"/>
              <a:ext cx="936" cy="1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6" descr="J01240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148" y="4024"/>
              <a:ext cx="1012" cy="1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7" descr="J01240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46" y="4116"/>
              <a:ext cx="1470" cy="1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14" descr="EXPLODE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92"/>
              <a:ext cx="921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15" descr="EXPLODE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87" y="115"/>
              <a:ext cx="922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WordArt 3">
            <a:extLst>
              <a:ext uri="{FF2B5EF4-FFF2-40B4-BE49-F238E27FC236}">
                <a16:creationId xmlns="" xmlns:a16="http://schemas.microsoft.com/office/drawing/2014/main" id="{EB15FF61-854C-609D-DE58-A37A19C80A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381000"/>
            <a:ext cx="4267200" cy="1219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0"/>
              </a:avLst>
            </a:prstTxWarp>
          </a:bodyPr>
          <a:lstStyle/>
          <a:p>
            <a:r>
              <a:rPr lang="vi-VN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Trừ hai số thập phân</a:t>
            </a:r>
            <a:endParaRPr lang="en-US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6156" grpId="0"/>
      <p:bldP spid="6159" grpId="0"/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2443</TotalTime>
  <Words>524</Words>
  <Application>Microsoft Office PowerPoint</Application>
  <PresentationFormat>On-screen Show (4:3)</PresentationFormat>
  <Paragraphs>182</Paragraphs>
  <Slides>22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 Toán:</vt:lpstr>
      <vt:lpstr> Toán: Bài 26 Trừ hai số thập phân  (Tiết 2 ) </vt:lpstr>
      <vt:lpstr> Toán: Bài 26 Trừ các số thập phân  (Tiết 2 ) </vt:lpstr>
      <vt:lpstr>     Toán: Bài 26       Trừ các số thập phân  (Tiết 2 ) </vt:lpstr>
      <vt:lpstr>Slide 7</vt:lpstr>
      <vt:lpstr>Slide 8</vt:lpstr>
      <vt:lpstr>Slide 9</vt:lpstr>
      <vt:lpstr>Slide 10</vt:lpstr>
      <vt:lpstr>Slide 11</vt:lpstr>
      <vt:lpstr>Slide 12</vt:lpstr>
      <vt:lpstr>HĐ VẬN DỤNG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166</cp:revision>
  <cp:lastPrinted>2021-04-23T05:03:08Z</cp:lastPrinted>
  <dcterms:created xsi:type="dcterms:W3CDTF">2019-10-29T03:07:07Z</dcterms:created>
  <dcterms:modified xsi:type="dcterms:W3CDTF">2025-11-03T06:46:42Z</dcterms:modified>
</cp:coreProperties>
</file>