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1"/>
  </p:notesMasterIdLst>
  <p:sldIdLst>
    <p:sldId id="275" r:id="rId2"/>
    <p:sldId id="298" r:id="rId3"/>
    <p:sldId id="276" r:id="rId4"/>
    <p:sldId id="269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5" r:id="rId13"/>
    <p:sldId id="286" r:id="rId14"/>
    <p:sldId id="289" r:id="rId15"/>
    <p:sldId id="288" r:id="rId16"/>
    <p:sldId id="299" r:id="rId17"/>
    <p:sldId id="290" r:id="rId18"/>
    <p:sldId id="291" r:id="rId19"/>
    <p:sldId id="292" r:id="rId20"/>
    <p:sldId id="293" r:id="rId21"/>
    <p:sldId id="294" r:id="rId22"/>
    <p:sldId id="261" r:id="rId23"/>
    <p:sldId id="295" r:id="rId24"/>
    <p:sldId id="296" r:id="rId25"/>
    <p:sldId id="297" r:id="rId26"/>
    <p:sldId id="262" r:id="rId27"/>
    <p:sldId id="270" r:id="rId28"/>
    <p:sldId id="268" r:id="rId29"/>
    <p:sldId id="265" r:id="rId30"/>
  </p:sldIdLst>
  <p:sldSz cx="9144000" cy="6858000" type="screen4x3"/>
  <p:notesSz cx="6858000" cy="9144000"/>
  <p:embeddedFontLst>
    <p:embeddedFont>
      <p:font typeface="Arial Rounded MT Bold" pitchFamily="34" charset="0"/>
      <p:regular r:id="rId32"/>
    </p:embeddedFont>
    <p:embeddedFont>
      <p:font typeface="Arial Black" pitchFamily="34" charset="0"/>
      <p:bold r:id="rId33"/>
    </p:embeddedFont>
    <p:embeddedFont>
      <p:font typeface="Arial-SGK-TV" charset="0"/>
      <p:regular r:id="rId34"/>
      <p:bold r:id="rId35"/>
      <p:italic r:id="rId36"/>
      <p:boldItalic r:id="rId37"/>
    </p:embeddedFon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Calibri Light" charset="0"/>
      <p:regular r:id="rId42"/>
      <p: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DD1"/>
    <a:srgbClr val="FFFFFF"/>
    <a:srgbClr val="0CAE4C"/>
    <a:srgbClr val="D3EAD4"/>
    <a:srgbClr val="1D90D0"/>
    <a:srgbClr val="F7931C"/>
    <a:srgbClr val="FCFCFC"/>
    <a:srgbClr val="FDD09E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5" autoAdjust="0"/>
    <p:restoredTop sz="94660"/>
  </p:normalViewPr>
  <p:slideViewPr>
    <p:cSldViewPr snapToGrid="0">
      <p:cViewPr>
        <p:scale>
          <a:sx n="100" d="100"/>
          <a:sy n="100" d="100"/>
        </p:scale>
        <p:origin x="-57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DF4EC-C5B4-4C54-955F-07C57CE0159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D969D-F59E-440E-85F9-B689AD8C5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7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52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1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95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2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241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1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6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2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7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0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8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8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590800" y="1143000"/>
            <a:ext cx="5105400" cy="434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Xin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chào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mừng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thầy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cô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và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các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em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học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sinh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16166" y="2571750"/>
            <a:ext cx="44800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Môn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:  Tiếng Việt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79785" y="3352807"/>
            <a:ext cx="58615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 Thị Kim Châu</a:t>
            </a:r>
            <a:endParaRPr lang="en-US" sz="36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7884" y="4637216"/>
            <a:ext cx="5451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Thứ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ba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ngày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11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tháng 11 năm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2025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81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3" presetID="3" presetClass="emph" presetSubtype="10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21" presetID="3" presetClass="emph" presetSubtype="6" accel="50000" decel="50000" autoRev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1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32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90600" y="165100"/>
            <a:ext cx="7251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Thứ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ba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ngày 11 tháng 11 năm 2025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1143000"/>
            <a:ext cx="424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Tiếng việt: Bài 10B: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3754" y="1050666"/>
            <a:ext cx="421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4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4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   ôt   ơt</a:t>
            </a:r>
            <a:endParaRPr lang="en-US" sz="4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8582" y="4450903"/>
            <a:ext cx="1794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đ</a:t>
            </a:r>
            <a:r>
              <a:rPr lang="en-US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ót</a:t>
            </a:r>
            <a:endParaRPr lang="en-US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141718"/>
              </p:ext>
            </p:extLst>
          </p:nvPr>
        </p:nvGraphicFramePr>
        <p:xfrm>
          <a:off x="1200150" y="3347049"/>
          <a:ext cx="2286000" cy="609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43000"/>
                <a:gridCol w="11430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     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65664" y="3327984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5341" y="332798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đ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4264" y="2804765"/>
            <a:ext cx="57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81124" y="2259702"/>
            <a:ext cx="2013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chổi đ</a:t>
            </a:r>
            <a:r>
              <a:rPr lang="en-US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ót</a:t>
            </a:r>
            <a:endParaRPr lang="en-US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9582" y="4450903"/>
            <a:ext cx="123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c</a:t>
            </a:r>
            <a:r>
              <a:rPr lang="en-US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ột</a:t>
            </a:r>
            <a:endParaRPr lang="en-US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730090"/>
              </p:ext>
            </p:extLst>
          </p:nvPr>
        </p:nvGraphicFramePr>
        <p:xfrm>
          <a:off x="5143500" y="3396622"/>
          <a:ext cx="2209800" cy="57943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41730"/>
                <a:gridCol w="1068070"/>
              </a:tblGrid>
              <a:tr h="5794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456219" y="2869049"/>
            <a:ext cx="723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ôt</a:t>
            </a:r>
            <a:endParaRPr lang="en-US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332798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c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1919" y="281369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364050" y="2292454"/>
            <a:ext cx="180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c</a:t>
            </a:r>
            <a:r>
              <a:rPr lang="en-US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ột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nhà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428" y="3089246"/>
            <a:ext cx="180259" cy="1875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41919" y="3811706"/>
            <a:ext cx="74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chemeClr val="accent2"/>
                </a:solidFill>
              </a:rPr>
              <a:t>.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8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109447"/>
              </p:ext>
            </p:extLst>
          </p:nvPr>
        </p:nvGraphicFramePr>
        <p:xfrm>
          <a:off x="3200400" y="3019993"/>
          <a:ext cx="288036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8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4760506" y="2969362"/>
            <a:ext cx="8338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ơt</a:t>
            </a:r>
            <a:endParaRPr lang="en-US" sz="6000" dirty="0">
              <a:solidFill>
                <a:srgbClr val="F5822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9" y="2241199"/>
            <a:ext cx="621740" cy="5997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1" y="116562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1291974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4044659" y="4373885"/>
            <a:ext cx="8515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ớt</a:t>
            </a:r>
            <a:endParaRPr lang="en-US" sz="6000" dirty="0">
              <a:solidFill>
                <a:srgbClr val="F7931C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196334"/>
            <a:ext cx="5451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Thứ năm ngày 14 tháng 11 năm 2024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54" y="2747210"/>
            <a:ext cx="180259" cy="18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5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952625"/>
            <a:ext cx="52863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https://khothietke.net/wp-content/uploads/2021/03/PNG00131-ot-ot-xay-qua-ot-tai-png-dep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150220"/>
              </p:ext>
            </p:extLst>
          </p:nvPr>
        </p:nvGraphicFramePr>
        <p:xfrm>
          <a:off x="3150946" y="3178975"/>
          <a:ext cx="2842414" cy="806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12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12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060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4760506" y="2969362"/>
            <a:ext cx="8755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ơt</a:t>
            </a:r>
            <a:endParaRPr lang="en-US" sz="4400" dirty="0">
              <a:solidFill>
                <a:srgbClr val="F5822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9" y="2241199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8131" y="1505750"/>
            <a:ext cx="19880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q</a:t>
            </a:r>
            <a:r>
              <a:rPr lang="en-US" sz="44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uả </a:t>
            </a:r>
            <a:r>
              <a:rPr lang="en-US" sz="4400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ớt</a:t>
            </a:r>
            <a:r>
              <a:rPr lang="en-US" sz="6000" b="1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6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1" y="116562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1291974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4085321" y="4288159"/>
            <a:ext cx="6751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ớt</a:t>
            </a:r>
            <a:endParaRPr lang="en-US" sz="4400" dirty="0">
              <a:solidFill>
                <a:srgbClr val="F7931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196334"/>
            <a:ext cx="5451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Thứ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ba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ngày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11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tháng 11 năm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2025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44" y="2875577"/>
            <a:ext cx="180259" cy="18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0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381404"/>
              </p:ext>
            </p:extLst>
          </p:nvPr>
        </p:nvGraphicFramePr>
        <p:xfrm>
          <a:off x="6439350" y="3159286"/>
          <a:ext cx="212930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6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4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7479431" y="3141050"/>
            <a:ext cx="10584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ơt</a:t>
            </a:r>
            <a:endParaRPr lang="en-US" sz="4000" dirty="0">
              <a:solidFill>
                <a:schemeClr val="accent2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468151"/>
              </p:ext>
            </p:extLst>
          </p:nvPr>
        </p:nvGraphicFramePr>
        <p:xfrm>
          <a:off x="3513057" y="3154794"/>
          <a:ext cx="212930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6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4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4786774" y="3136481"/>
            <a:ext cx="61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ôt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48460" y="3147176"/>
            <a:ext cx="1058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4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4000" dirty="0">
              <a:solidFill>
                <a:schemeClr val="accent2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571499" y="3165489"/>
          <a:ext cx="212930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6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4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3509247" y="3120891"/>
            <a:ext cx="10599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>
                <a:latin typeface="Arial-SGK-TV" pitchFamily="2" charset="0"/>
                <a:cs typeface="Arial-SGK-TV" pitchFamily="2" charset="0"/>
              </a:rPr>
              <a:t>c</a:t>
            </a:r>
            <a:endParaRPr lang="en-US" sz="4000" dirty="0"/>
          </a:p>
        </p:txBody>
      </p:sp>
      <p:sp>
        <p:nvSpPr>
          <p:cNvPr id="19" name="Rectangle 18"/>
          <p:cNvSpPr/>
          <p:nvPr/>
        </p:nvSpPr>
        <p:spPr>
          <a:xfrm>
            <a:off x="566477" y="3147176"/>
            <a:ext cx="1062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-SGK-TV" pitchFamily="2" charset="0"/>
                <a:cs typeface="Arial-SGK-TV" pitchFamily="2" charset="0"/>
              </a:rPr>
              <a:t>đ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891666" y="363362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17" y="1132149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1738" y="1888398"/>
            <a:ext cx="218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hổi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4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ót</a:t>
            </a:r>
            <a:endParaRPr lang="en-US" sz="40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0682" y="1941697"/>
            <a:ext cx="1999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ột</a:t>
            </a:r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 nhà</a:t>
            </a:r>
            <a:endParaRPr lang="en-US" sz="4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1660" y="1926987"/>
            <a:ext cx="1904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q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uả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ớt</a:t>
            </a:r>
            <a:r>
              <a:rPr lang="en-US" sz="4000" b="1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7956678" y="2950263"/>
            <a:ext cx="100584" cy="1188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9" y="187583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39036" y="427166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2076898" y="2963705"/>
            <a:ext cx="100584" cy="1188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179538" y="4178302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ót</a:t>
            </a:r>
            <a:endParaRPr lang="en-US" sz="4000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25739" y="4178302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ột</a:t>
            </a:r>
            <a:endParaRPr lang="en-US" sz="4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34001" y="4178302"/>
            <a:ext cx="772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ớt</a:t>
            </a:r>
            <a:r>
              <a:rPr lang="en-US" sz="4000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76400" y="112453"/>
            <a:ext cx="5451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Thứ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ba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ngày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11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tháng 11 năm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2025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989274"/>
            <a:ext cx="625583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012123" y="2054652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rô b</a:t>
            </a:r>
            <a:r>
              <a:rPr lang="en-US" sz="3000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ốt</a:t>
            </a:r>
            <a:endParaRPr lang="en-US" sz="30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40794" y="2054652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rau ng</a:t>
            </a:r>
            <a:r>
              <a:rPr lang="en-US" sz="3000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ót</a:t>
            </a:r>
            <a:endParaRPr lang="en-US" sz="3000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680986" y="3960711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cà r</a:t>
            </a:r>
            <a:r>
              <a:rPr lang="en-US" sz="3000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ốt</a:t>
            </a:r>
            <a:endParaRPr lang="en-US" sz="3000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530174" y="3960711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cái v</a:t>
            </a:r>
            <a:r>
              <a:rPr lang="en-US" sz="3000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ợt</a:t>
            </a:r>
            <a:endParaRPr lang="en-US" sz="30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29514" y="2626222"/>
            <a:ext cx="719797" cy="684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28344" y="2626222"/>
            <a:ext cx="5905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27684" y="4544666"/>
            <a:ext cx="5905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99013" y="4548808"/>
            <a:ext cx="5905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16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28019" y="1025484"/>
            <a:ext cx="255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  <a:latin typeface="Arial-SGK-TV" pitchFamily="2" charset="0"/>
                <a:cs typeface="Arial-SGK-TV" pitchFamily="2" charset="0"/>
              </a:rPr>
              <a:t>TRÒ CHƠI:</a:t>
            </a:r>
            <a:endParaRPr lang="en-US" sz="2800" b="1" dirty="0">
              <a:solidFill>
                <a:schemeClr val="accent5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0417" y="2120859"/>
            <a:ext cx="5896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      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TIẾP SỨC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6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37927" y="6242540"/>
            <a:ext cx="215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rau ngót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495300"/>
            <a:ext cx="69342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29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37927" y="6242540"/>
            <a:ext cx="215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rô bốt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866775"/>
            <a:ext cx="676275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Tổng hợp 60+ ảnh robot, công nghệ cool ngầu và dễ thư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Tổng hợp 60+ ảnh robot, công nghệ cool ngầu và dễ thư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1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37927" y="6242540"/>
            <a:ext cx="215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cà rốt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828676"/>
            <a:ext cx="5505449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68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28019" y="1025484"/>
            <a:ext cx="255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  <a:latin typeface="Arial-SGK-TV" pitchFamily="2" charset="0"/>
                <a:cs typeface="Arial-SGK-TV" pitchFamily="2" charset="0"/>
              </a:rPr>
              <a:t>TRÒ CHƠI:</a:t>
            </a:r>
            <a:endParaRPr lang="en-US" sz="2800" b="1" dirty="0">
              <a:solidFill>
                <a:schemeClr val="accent5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0417" y="2120859"/>
            <a:ext cx="5896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CHIẾC HỘP BÍ MẬT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76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37927" y="6242540"/>
            <a:ext cx="215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cái vợt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Top 10 những cây vợt cầu lông Nhẹ Nhất năm 2023 - VỢT CẦU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1" y="828675"/>
            <a:ext cx="5381624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3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989274"/>
            <a:ext cx="625583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012123" y="2054652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rô b</a:t>
            </a:r>
            <a:r>
              <a:rPr lang="en-US" sz="3000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ốt</a:t>
            </a:r>
            <a:endParaRPr lang="en-US" sz="30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40794" y="2054652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rau ng</a:t>
            </a:r>
            <a:r>
              <a:rPr lang="en-US" sz="3000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ót</a:t>
            </a:r>
            <a:endParaRPr lang="en-US" sz="3000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680986" y="3960711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cà r</a:t>
            </a:r>
            <a:r>
              <a:rPr lang="en-US" sz="3000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ốt</a:t>
            </a:r>
            <a:endParaRPr lang="en-US" sz="3000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530174" y="3960711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cái v</a:t>
            </a:r>
            <a:r>
              <a:rPr lang="en-US" sz="3000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ợt</a:t>
            </a:r>
            <a:endParaRPr lang="en-US" sz="30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8761" y="5146766"/>
            <a:ext cx="2691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Sơn ca h     líu lo.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943225" y="5231130"/>
            <a:ext cx="20320" cy="695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39" y="2157765"/>
            <a:ext cx="3511682" cy="2402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85" y="2043251"/>
            <a:ext cx="2743850" cy="263175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860724" y="1080672"/>
            <a:ext cx="914400" cy="45579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24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3" y="989274"/>
            <a:ext cx="625584" cy="60350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860724" y="1092864"/>
            <a:ext cx="914400" cy="455792"/>
          </a:xfrm>
          <a:prstGeom prst="roundRect">
            <a:avLst/>
          </a:prstGeom>
          <a:noFill/>
          <a:ln w="19050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56860" y="1081356"/>
            <a:ext cx="914400" cy="455792"/>
          </a:xfrm>
          <a:prstGeom prst="roundRect">
            <a:avLst/>
          </a:prstGeom>
          <a:noFill/>
          <a:ln w="19050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1015" y="5146766"/>
            <a:ext cx="1735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Bé bị s    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56860" y="1069164"/>
            <a:ext cx="914400" cy="45579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ôt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08654" y="5300680"/>
            <a:ext cx="274320" cy="237744"/>
          </a:xfrm>
          <a:prstGeom prst="roundRect">
            <a:avLst/>
          </a:prstGeom>
          <a:solidFill>
            <a:srgbClr val="0CAE4C"/>
          </a:solidFill>
          <a:ln>
            <a:solidFill>
              <a:srgbClr val="0CA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974482" y="5300680"/>
            <a:ext cx="274320" cy="237744"/>
          </a:xfrm>
          <a:prstGeom prst="roundRect">
            <a:avLst/>
          </a:prstGeom>
          <a:solidFill>
            <a:srgbClr val="0CAE4C"/>
          </a:solidFill>
          <a:ln>
            <a:solidFill>
              <a:srgbClr val="0CA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7081162" y="5186354"/>
            <a:ext cx="30480" cy="731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71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-0.03889 0.593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2967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AE4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0.14202 0.5967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2983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" presetClass="emph" presetSubtype="2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AE4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7" grpId="1"/>
      <p:bldP spid="17" grpId="2"/>
      <p:bldP spid="17" grpId="3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5" grpId="0"/>
      <p:bldP spid="18" grpId="0"/>
      <p:bldP spid="18" grpId="1"/>
      <p:bldP spid="18" grpId="2"/>
      <p:bldP spid="18" grpId="3"/>
      <p:bldP spid="7" grpId="0" animBg="1"/>
      <p:bldP spid="7" grpId="1" animBg="1"/>
      <p:bldP spid="20" grpId="0" animBg="1"/>
      <p:bldP spid="2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15676"/>
              </p:ext>
            </p:extLst>
          </p:nvPr>
        </p:nvGraphicFramePr>
        <p:xfrm>
          <a:off x="6439350" y="3159286"/>
          <a:ext cx="212930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6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4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7479431" y="3141050"/>
            <a:ext cx="10584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ơt</a:t>
            </a:r>
            <a:endParaRPr lang="en-US" sz="4000" dirty="0">
              <a:solidFill>
                <a:schemeClr val="accent2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672390"/>
              </p:ext>
            </p:extLst>
          </p:nvPr>
        </p:nvGraphicFramePr>
        <p:xfrm>
          <a:off x="3513057" y="3154794"/>
          <a:ext cx="212930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6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4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4786774" y="3136481"/>
            <a:ext cx="61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ôt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48460" y="3147176"/>
            <a:ext cx="1058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4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4000" dirty="0">
              <a:solidFill>
                <a:schemeClr val="accent2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571499" y="3165489"/>
          <a:ext cx="212930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6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4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3509247" y="3120891"/>
            <a:ext cx="10599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>
                <a:latin typeface="Arial-SGK-TV" pitchFamily="2" charset="0"/>
                <a:cs typeface="Arial-SGK-TV" pitchFamily="2" charset="0"/>
              </a:rPr>
              <a:t>c</a:t>
            </a:r>
            <a:endParaRPr lang="en-US" sz="4000" dirty="0"/>
          </a:p>
        </p:txBody>
      </p:sp>
      <p:sp>
        <p:nvSpPr>
          <p:cNvPr id="19" name="Rectangle 18"/>
          <p:cNvSpPr/>
          <p:nvPr/>
        </p:nvSpPr>
        <p:spPr>
          <a:xfrm>
            <a:off x="566477" y="3147176"/>
            <a:ext cx="1062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-SGK-TV" pitchFamily="2" charset="0"/>
                <a:cs typeface="Arial-SGK-TV" pitchFamily="2" charset="0"/>
              </a:rPr>
              <a:t>đ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891666" y="363362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17" y="1132149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1738" y="1888398"/>
            <a:ext cx="218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hổi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4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ót</a:t>
            </a:r>
            <a:endParaRPr lang="en-US" sz="40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0682" y="1941697"/>
            <a:ext cx="1999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ột</a:t>
            </a:r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 nhà</a:t>
            </a:r>
            <a:endParaRPr lang="en-US" sz="4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1660" y="1926987"/>
            <a:ext cx="1904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q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uả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ớt</a:t>
            </a:r>
            <a:r>
              <a:rPr lang="en-US" sz="4000" b="1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7956678" y="2950263"/>
            <a:ext cx="100584" cy="1188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9" y="187583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39036" y="427166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2076898" y="2963705"/>
            <a:ext cx="100584" cy="1188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179538" y="4178302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ót</a:t>
            </a:r>
            <a:endParaRPr lang="en-US" sz="4000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25739" y="4178302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ột</a:t>
            </a:r>
            <a:endParaRPr lang="en-US" sz="4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34001" y="4178302"/>
            <a:ext cx="772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ớt</a:t>
            </a:r>
            <a:r>
              <a:rPr lang="en-US" sz="4000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76400" y="112453"/>
            <a:ext cx="5451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Thứ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ba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ngày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11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tháng 11 năm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2025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67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989274"/>
            <a:ext cx="625583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012123" y="2054652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rô b</a:t>
            </a:r>
            <a:r>
              <a:rPr lang="en-US" sz="3000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ốt</a:t>
            </a:r>
            <a:endParaRPr lang="en-US" sz="30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40794" y="2054652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rau ng</a:t>
            </a:r>
            <a:r>
              <a:rPr lang="en-US" sz="3000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ót</a:t>
            </a:r>
            <a:endParaRPr lang="en-US" sz="3000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680986" y="3960711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cà r</a:t>
            </a:r>
            <a:r>
              <a:rPr lang="en-US" sz="3000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ốt</a:t>
            </a:r>
            <a:endParaRPr lang="en-US" sz="3000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530174" y="3960711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cái v</a:t>
            </a:r>
            <a:r>
              <a:rPr lang="en-US" sz="3000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ợt</a:t>
            </a:r>
            <a:endParaRPr lang="en-US" sz="30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8761" y="5146766"/>
            <a:ext cx="2691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Sơn ca hot líu lo.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943225" y="5231130"/>
            <a:ext cx="20320" cy="695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39" y="2157765"/>
            <a:ext cx="3511682" cy="2402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85" y="2043251"/>
            <a:ext cx="2743850" cy="263175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860724" y="1080672"/>
            <a:ext cx="914400" cy="45579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24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3" y="989274"/>
            <a:ext cx="625584" cy="60350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860724" y="1092864"/>
            <a:ext cx="914400" cy="455792"/>
          </a:xfrm>
          <a:prstGeom prst="roundRect">
            <a:avLst/>
          </a:prstGeom>
          <a:noFill/>
          <a:ln w="19050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56860" y="1081356"/>
            <a:ext cx="914400" cy="455792"/>
          </a:xfrm>
          <a:prstGeom prst="roundRect">
            <a:avLst/>
          </a:prstGeom>
          <a:noFill/>
          <a:ln w="19050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1015" y="5146766"/>
            <a:ext cx="1735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Bé bị sôt   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56860" y="1069164"/>
            <a:ext cx="914400" cy="45579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ôt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7081162" y="5186354"/>
            <a:ext cx="30480" cy="731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18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301" y="349872"/>
            <a:ext cx="764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6" y="107322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80" y="723901"/>
            <a:ext cx="5301999" cy="5735684"/>
          </a:xfrm>
          <a:prstGeom prst="roundRect">
            <a:avLst>
              <a:gd name="adj" fmla="val 0"/>
            </a:avLst>
          </a:prstGeom>
        </p:spPr>
      </p:pic>
      <p:sp>
        <p:nvSpPr>
          <p:cNvPr id="10" name="TextBox 9"/>
          <p:cNvSpPr txBox="1"/>
          <p:nvPr/>
        </p:nvSpPr>
        <p:spPr>
          <a:xfrm>
            <a:off x="923244" y="394386"/>
            <a:ext cx="82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7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10" y="1741393"/>
            <a:ext cx="3120007" cy="3375213"/>
          </a:xfrm>
          <a:prstGeom prst="roundRect">
            <a:avLst>
              <a:gd name="adj" fmla="val 0"/>
            </a:avLst>
          </a:prstGeom>
        </p:spPr>
      </p:pic>
      <p:sp>
        <p:nvSpPr>
          <p:cNvPr id="2" name="TextBox 1"/>
          <p:cNvSpPr txBox="1"/>
          <p:nvPr/>
        </p:nvSpPr>
        <p:spPr>
          <a:xfrm>
            <a:off x="923244" y="394386"/>
            <a:ext cx="82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93500" y="1036184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Hai cây táo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8060" y="1833475"/>
            <a:ext cx="5280660" cy="331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>
              <a:lnSpc>
                <a:spcPct val="110000"/>
              </a:lnSpc>
            </a:pP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táo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già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héo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táo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non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nhờ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ca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gõ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cứu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ca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thôi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hớt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hải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indent="274320" algn="just">
              <a:lnSpc>
                <a:spcPct val="110000"/>
              </a:lnSpc>
            </a:pP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Gõ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ca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liền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ngay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mỏ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nhọn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gõ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táo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già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lôi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sâu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béo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ú.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táo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già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tươi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trở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just">
              <a:lnSpc>
                <a:spcPct val="110000"/>
              </a:lnSpc>
            </a:pPr>
            <a:r>
              <a:rPr lang="en-US" sz="2400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		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88873" y="5288416"/>
            <a:ext cx="4526279" cy="1083076"/>
          </a:xfrm>
          <a:prstGeom prst="roundRect">
            <a:avLst/>
          </a:prstGeom>
          <a:solidFill>
            <a:srgbClr val="D3E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i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34" y="4908825"/>
            <a:ext cx="333744" cy="423903"/>
          </a:xfrm>
          <a:prstGeom prst="rect">
            <a:avLst/>
          </a:prstGeom>
          <a:effectLst>
            <a:glow rad="38100">
              <a:srgbClr val="FFFFFF"/>
            </a:glo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5F42FBD-FDE7-49EE-893B-5548BC3D91ED}"/>
              </a:ext>
            </a:extLst>
          </p:cNvPr>
          <p:cNvSpPr/>
          <p:nvPr/>
        </p:nvSpPr>
        <p:spPr>
          <a:xfrm>
            <a:off x="3673774" y="5303656"/>
            <a:ext cx="4156478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Gõ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táo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già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tươi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trở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180543" y="3054594"/>
            <a:ext cx="518013" cy="1060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19775" y="3054594"/>
            <a:ext cx="447675" cy="530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86550" y="4654794"/>
            <a:ext cx="352425" cy="53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08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1" uiExpand="1" build="p"/>
      <p:bldP spid="9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3" y="9000"/>
            <a:ext cx="9140312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07" y="1161156"/>
            <a:ext cx="7766587" cy="54468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018" y="330159"/>
            <a:ext cx="611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Đố vui về các vật trong tranh.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15" y="4613911"/>
            <a:ext cx="651321" cy="12580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40" y="4364680"/>
            <a:ext cx="538386" cy="10120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05" y="3914139"/>
            <a:ext cx="254945" cy="14318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44" y="3848100"/>
            <a:ext cx="205458" cy="170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0399" y="984068"/>
            <a:ext cx="1162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10B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1168" y="2644170"/>
            <a:ext cx="58416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96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96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96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ôt</a:t>
            </a:r>
            <a:r>
              <a:rPr lang="en-US" sz="96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96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ơt</a:t>
            </a:r>
            <a:endParaRPr lang="en-US" sz="96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0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143000"/>
            <a:ext cx="4290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Tiếng việt: Bài 10B: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6450" y="1050666"/>
            <a:ext cx="4146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4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   ôt   ơt</a:t>
            </a:r>
            <a:endParaRPr lang="en-US" sz="4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1682" y="4612828"/>
            <a:ext cx="1794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đ</a:t>
            </a:r>
            <a:r>
              <a:rPr lang="en-US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ót</a:t>
            </a:r>
            <a:endParaRPr lang="en-US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983203"/>
              </p:ext>
            </p:extLst>
          </p:nvPr>
        </p:nvGraphicFramePr>
        <p:xfrm>
          <a:off x="1200150" y="3347049"/>
          <a:ext cx="2286000" cy="609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43000"/>
                <a:gridCol w="11430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     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65664" y="3327984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5341" y="332798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đ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4263" y="2804765"/>
            <a:ext cx="57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00356" y="382315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sz="2400" dirty="0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820140" y="165100"/>
            <a:ext cx="64221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Thứ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ba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ngày 11 tháng 11 năm 2025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17" y="3066375"/>
            <a:ext cx="160385" cy="16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628649"/>
            <a:ext cx="490537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02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90600" y="165100"/>
            <a:ext cx="7251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Thứ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ba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ngày 11 tháng 11 năm 2025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Tiếng việt: Bài 10B: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1050666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4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4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   ôt   ơt</a:t>
            </a:r>
            <a:endParaRPr lang="en-US" sz="4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3387" y="4612828"/>
            <a:ext cx="1794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đ</a:t>
            </a:r>
            <a:r>
              <a:rPr lang="en-US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ót</a:t>
            </a:r>
            <a:endParaRPr lang="en-US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338779"/>
              </p:ext>
            </p:extLst>
          </p:nvPr>
        </p:nvGraphicFramePr>
        <p:xfrm>
          <a:off x="1200150" y="3347049"/>
          <a:ext cx="2286000" cy="609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43000"/>
                <a:gridCol w="11430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     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99369" y="3327984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ot</a:t>
            </a:r>
            <a:endParaRPr 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3387" y="3327983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đ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969" y="2804764"/>
            <a:ext cx="57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00356" y="382315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2286000"/>
            <a:ext cx="2098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chổi đ</a:t>
            </a:r>
            <a:r>
              <a:rPr lang="en-US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ót</a:t>
            </a:r>
            <a:endParaRPr lang="en-US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17" y="3066375"/>
            <a:ext cx="160385" cy="16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0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90600" y="165100"/>
            <a:ext cx="7251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Thứ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năm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ngày 14 tháng 11 năm 2024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4278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Tiếng việt: Bài 10B: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1050666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4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   ôt   ơt</a:t>
            </a:r>
            <a:endParaRPr lang="en-US" sz="4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3387" y="4612828"/>
            <a:ext cx="1794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đ</a:t>
            </a:r>
            <a:r>
              <a:rPr lang="en-US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ót</a:t>
            </a:r>
            <a:endParaRPr lang="en-US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981021"/>
              </p:ext>
            </p:extLst>
          </p:nvPr>
        </p:nvGraphicFramePr>
        <p:xfrm>
          <a:off x="1090246" y="3347049"/>
          <a:ext cx="2395904" cy="609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30923"/>
                <a:gridCol w="1164981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     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65664" y="3327984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3387" y="334937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đ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9979" y="2844477"/>
            <a:ext cx="57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43025" y="2259702"/>
            <a:ext cx="183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hổi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đ</a:t>
            </a:r>
            <a:r>
              <a:rPr lang="en-US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ót</a:t>
            </a:r>
            <a:endParaRPr lang="en-US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9582" y="4571263"/>
            <a:ext cx="123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c</a:t>
            </a:r>
            <a:r>
              <a:rPr lang="en-US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ột</a:t>
            </a:r>
            <a:endParaRPr lang="en-US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813399"/>
              </p:ext>
            </p:extLst>
          </p:nvPr>
        </p:nvGraphicFramePr>
        <p:xfrm>
          <a:off x="5143500" y="3396622"/>
          <a:ext cx="2209800" cy="57943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41730"/>
                <a:gridCol w="1068070"/>
              </a:tblGrid>
              <a:tr h="5794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456219" y="2869049"/>
            <a:ext cx="723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ôt</a:t>
            </a:r>
            <a:endParaRPr lang="en-US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332798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c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6945" y="2979425"/>
            <a:ext cx="862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14" y="3139436"/>
            <a:ext cx="160385" cy="166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56219" y="3946267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chemeClr val="accent2"/>
                </a:solidFill>
              </a:rPr>
              <a:t>.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3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752475"/>
            <a:ext cx="5210175" cy="551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9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2438</TotalTime>
  <Words>427</Words>
  <Application>Microsoft Office PowerPoint</Application>
  <PresentationFormat>On-screen Show (4:3)</PresentationFormat>
  <Paragraphs>141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Rounded MT Bold</vt:lpstr>
      <vt:lpstr>Times New Roman</vt:lpstr>
      <vt:lpstr>Arial Black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Windows User</cp:lastModifiedBy>
  <cp:revision>186</cp:revision>
  <dcterms:created xsi:type="dcterms:W3CDTF">2019-12-10T02:20:27Z</dcterms:created>
  <dcterms:modified xsi:type="dcterms:W3CDTF">2025-11-11T05:10:50Z</dcterms:modified>
</cp:coreProperties>
</file>