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340" r:id="rId2"/>
    <p:sldId id="367" r:id="rId3"/>
    <p:sldId id="341" r:id="rId4"/>
    <p:sldId id="332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35" r:id="rId13"/>
    <p:sldId id="349" r:id="rId14"/>
    <p:sldId id="338" r:id="rId15"/>
    <p:sldId id="350" r:id="rId16"/>
    <p:sldId id="354" r:id="rId17"/>
    <p:sldId id="365" r:id="rId18"/>
    <p:sldId id="355" r:id="rId19"/>
    <p:sldId id="364" r:id="rId20"/>
    <p:sldId id="356" r:id="rId21"/>
    <p:sldId id="370" r:id="rId22"/>
    <p:sldId id="359" r:id="rId23"/>
    <p:sldId id="360" r:id="rId24"/>
    <p:sldId id="361" r:id="rId25"/>
    <p:sldId id="366" r:id="rId26"/>
    <p:sldId id="368" r:id="rId27"/>
    <p:sldId id="369" r:id="rId28"/>
    <p:sldId id="262" r:id="rId29"/>
    <p:sldId id="263" r:id="rId30"/>
    <p:sldId id="265" r:id="rId31"/>
  </p:sldIdLst>
  <p:sldSz cx="9144000" cy="6858000" type="screen4x3"/>
  <p:notesSz cx="6858000" cy="9144000"/>
  <p:embeddedFontLst>
    <p:embeddedFont>
      <p:font typeface="Arial Rounded MT Bold" pitchFamily="34" charset="0"/>
      <p:regular r:id="rId33"/>
    </p:embeddedFont>
    <p:embeddedFont>
      <p:font typeface=".VnAristote" pitchFamily="34" charset="0"/>
      <p:regular r:id="rId34"/>
    </p:embeddedFont>
    <p:embeddedFont>
      <p:font typeface="Calibri Light" charset="0"/>
      <p:regular r:id="rId35"/>
      <p:italic r:id="rId36"/>
    </p:embeddedFont>
    <p:embeddedFont>
      <p:font typeface="Verdana" pitchFamily="34" charset="0"/>
      <p:regular r:id="rId37"/>
      <p:bold r:id="rId38"/>
      <p:italic r:id="rId39"/>
      <p:boldItalic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Arial-SGK-TV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C"/>
    <a:srgbClr val="FFFFFF"/>
    <a:srgbClr val="D3EAD4"/>
    <a:srgbClr val="1D90D0"/>
    <a:srgbClr val="0CAE4C"/>
    <a:srgbClr val="FCFCFC"/>
    <a:srgbClr val="FDD09E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38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F0F0D-46AC-4785-B2C2-748B3209800D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C6523-5515-48F8-9661-745DC6471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1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85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0.jpeg"/><Relationship Id="rId3" Type="http://schemas.openxmlformats.org/officeDocument/2006/relationships/tags" Target="../tags/tag3.xml"/><Relationship Id="rId21" Type="http://schemas.openxmlformats.org/officeDocument/2006/relationships/image" Target="../media/image23.gif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audio" Target="file:///C:\Users\Administrator\Google%20Drive\DU%20GIO%2020-11\Em-Yeu-Truong-Em-Cam-Nhung.mp3" TargetMode="External"/><Relationship Id="rId20" Type="http://schemas.openxmlformats.org/officeDocument/2006/relationships/image" Target="../media/image22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6.gi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5.gif"/><Relationship Id="rId10" Type="http://schemas.openxmlformats.org/officeDocument/2006/relationships/tags" Target="../tags/tag10.xml"/><Relationship Id="rId19" Type="http://schemas.openxmlformats.org/officeDocument/2006/relationships/image" Target="../media/image2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90800" y="1143000"/>
            <a:ext cx="5105400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Xin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chào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mừng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thầy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cô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sinh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16166" y="2571750"/>
            <a:ext cx="4480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smtClean="0">
                <a:solidFill>
                  <a:srgbClr val="000000"/>
                </a:solidFill>
                <a:latin typeface="Times New Roman" pitchFamily="18" charset="0"/>
              </a:rPr>
              <a:t>Môn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:  Tiếng Việt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785" y="3352807"/>
            <a:ext cx="586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Kim Châu</a:t>
            </a:r>
            <a:endParaRPr lang="en-US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9785" y="4626986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" presetID="3" presetClass="emph" presetSubtype="1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21" presetID="3" presetClass="emph" presetSubtype="6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2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1143000"/>
            <a:ext cx="424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3754" y="1050666"/>
            <a:ext cx="421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179" y="4433236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774039"/>
              </p:ext>
            </p:extLst>
          </p:nvPr>
        </p:nvGraphicFramePr>
        <p:xfrm>
          <a:off x="1200150" y="3347049"/>
          <a:ext cx="2286000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332798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5227" y="2259702"/>
            <a:ext cx="220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múa 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ắp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79566"/>
              </p:ext>
            </p:extLst>
          </p:nvPr>
        </p:nvGraphicFramePr>
        <p:xfrm>
          <a:off x="5143500" y="3396622"/>
          <a:ext cx="2209800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1730"/>
                <a:gridCol w="1068070"/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76109" y="2869049"/>
            <a:ext cx="904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32798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b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977" y="293700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2292454"/>
            <a:ext cx="1990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cải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ắp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9415" y="3702684"/>
            <a:ext cx="60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6062" y="137048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117378"/>
              </p:ext>
            </p:extLst>
          </p:nvPr>
        </p:nvGraphicFramePr>
        <p:xfrm>
          <a:off x="3200400" y="3019993"/>
          <a:ext cx="288036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2B136F-1117-4D7A-9E87-640E6806277B}"/>
              </a:ext>
            </a:extLst>
          </p:cNvPr>
          <p:cNvSpPr/>
          <p:nvPr/>
        </p:nvSpPr>
        <p:spPr>
          <a:xfrm>
            <a:off x="4760506" y="296936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2B136F-1117-4D7A-9E87-640E6806277B}"/>
              </a:ext>
            </a:extLst>
          </p:cNvPr>
          <p:cNvSpPr/>
          <p:nvPr/>
        </p:nvSpPr>
        <p:spPr>
          <a:xfrm>
            <a:off x="3901784" y="4621535"/>
            <a:ext cx="1253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87783" y="2969361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3754" y="517266"/>
            <a:ext cx="421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6621" y="3692637"/>
            <a:ext cx="7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9877" y="78432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30215"/>
            <a:ext cx="7652604" cy="52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3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30684"/>
              </p:ext>
            </p:extLst>
          </p:nvPr>
        </p:nvGraphicFramePr>
        <p:xfrm>
          <a:off x="3063240" y="3055162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</a:t>
                      </a:r>
                      <a:endParaRPr lang="en-US" sz="1400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2B136F-1117-4D7A-9E87-640E6806277B}"/>
              </a:ext>
            </a:extLst>
          </p:cNvPr>
          <p:cNvSpPr/>
          <p:nvPr/>
        </p:nvSpPr>
        <p:spPr>
          <a:xfrm>
            <a:off x="4760506" y="2877027"/>
            <a:ext cx="1083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7274" y="1567340"/>
            <a:ext cx="2462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ập 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võ</a:t>
            </a:r>
            <a:r>
              <a:rPr lang="en-US" sz="4800" b="1" dirty="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2B136F-1117-4D7A-9E87-640E6806277B}"/>
              </a:ext>
            </a:extLst>
          </p:cNvPr>
          <p:cNvSpPr/>
          <p:nvPr/>
        </p:nvSpPr>
        <p:spPr>
          <a:xfrm>
            <a:off x="4041225" y="4354356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79003" y="3030057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3973" y="3828826"/>
            <a:ext cx="54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833170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3752" y="717320"/>
            <a:ext cx="421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1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564024" y="3163101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4645480" y="3197513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1780285" y="316105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5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FCD076-3F5D-4692-A574-F3FFB64600A7}"/>
              </a:ext>
            </a:extLst>
          </p:cNvPr>
          <p:cNvSpPr/>
          <p:nvPr/>
        </p:nvSpPr>
        <p:spPr>
          <a:xfrm>
            <a:off x="7949568" y="316310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2927999-C61C-4857-B6C0-308578042AF5}"/>
              </a:ext>
            </a:extLst>
          </p:cNvPr>
          <p:cNvSpPr/>
          <p:nvPr/>
        </p:nvSpPr>
        <p:spPr>
          <a:xfrm>
            <a:off x="5028086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3FD772-1314-42EF-984C-9BBB068A0415}"/>
              </a:ext>
            </a:extLst>
          </p:cNvPr>
          <p:cNvSpPr/>
          <p:nvPr/>
        </p:nvSpPr>
        <p:spPr>
          <a:xfrm>
            <a:off x="2164849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477" y="1892163"/>
            <a:ext cx="2238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úa s</a:t>
            </a:r>
            <a:r>
              <a:rPr lang="en-US" sz="4000" b="1" dirty="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ạp</a:t>
            </a:r>
            <a:endParaRPr lang="en-US" sz="4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3525" y="1892163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/>
              <a:t>c</a:t>
            </a:r>
            <a:r>
              <a:rPr lang="en-US" smtClean="0"/>
              <a:t>ải b</a:t>
            </a:r>
            <a:r>
              <a:rPr lang="en-US" smtClean="0">
                <a:solidFill>
                  <a:srgbClr val="F7931C"/>
                </a:solidFill>
              </a:rPr>
              <a:t>ắp</a:t>
            </a:r>
            <a:endParaRPr lang="en-US" dirty="0">
              <a:solidFill>
                <a:srgbClr val="F7931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9184" y="1892163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/>
              <a:t>t</a:t>
            </a:r>
            <a:r>
              <a:rPr lang="en-US" smtClean="0">
                <a:solidFill>
                  <a:srgbClr val="F7931C"/>
                </a:solidFill>
              </a:rPr>
              <a:t>ập</a:t>
            </a:r>
            <a:r>
              <a:rPr lang="en-US" smtClean="0"/>
              <a:t> võ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83092" y="3291538"/>
          <a:ext cx="2468880" cy="735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52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67867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200316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25600" y="3165111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smtClean="0">
                <a:latin typeface="Arial-SGK-TV" pitchFamily="2" charset="0"/>
                <a:cs typeface="Arial-SGK-TV" pitchFamily="2" charset="0"/>
              </a:rPr>
              <a:t>s</a:t>
            </a:r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3623525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5400" dirty="0"/>
          </a:p>
        </p:txBody>
      </p:sp>
      <p:sp>
        <p:nvSpPr>
          <p:cNvPr id="27" name="Rectangle 26"/>
          <p:cNvSpPr/>
          <p:nvPr/>
        </p:nvSpPr>
        <p:spPr>
          <a:xfrm>
            <a:off x="6556879" y="3163101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latin typeface="Arial-SGK-TV" pitchFamily="2" charset="0"/>
                <a:cs typeface="Arial-SGK-TV" pitchFamily="2" charset="0"/>
              </a:rPr>
              <a:t>t</a:t>
            </a:r>
            <a:endParaRPr lang="en-US" sz="54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4698" y="3007726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C81378-A561-4361-9777-933B1A1D349B}"/>
              </a:ext>
            </a:extLst>
          </p:cNvPr>
          <p:cNvSpPr/>
          <p:nvPr/>
        </p:nvSpPr>
        <p:spPr>
          <a:xfrm>
            <a:off x="1780285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E24F063-11C2-46E6-8A2B-8D1E5A142DB6}"/>
              </a:ext>
            </a:extLst>
          </p:cNvPr>
          <p:cNvSpPr/>
          <p:nvPr/>
        </p:nvSpPr>
        <p:spPr>
          <a:xfrm>
            <a:off x="4643781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ă</a:t>
            </a:r>
            <a:endParaRPr lang="en-US" sz="5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433C099-0721-452E-A9C4-7071C4BAF918}"/>
              </a:ext>
            </a:extLst>
          </p:cNvPr>
          <p:cNvSpPr/>
          <p:nvPr/>
        </p:nvSpPr>
        <p:spPr>
          <a:xfrm>
            <a:off x="7562514" y="316310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â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915915" y="3622715"/>
            <a:ext cx="36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9018" y="3622715"/>
            <a:ext cx="36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4409" y="4537659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ạp</a:t>
            </a:r>
            <a:endParaRPr lang="en-US" sz="5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74340" y="4537659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5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62743" y="4537659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1727828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9" y="82950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955864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50276" y="2731833"/>
            <a:ext cx="2275867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ấm  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86703" y="3309953"/>
            <a:ext cx="4103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5552" y="6119336"/>
            <a:ext cx="1793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ấm  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áp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246185"/>
            <a:ext cx="8042031" cy="577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0" y="1962289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8" y="1019677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1272386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95003" y="3036589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3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82414" y="3047956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ấm  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98077" y="3599491"/>
            <a:ext cx="4103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02905" y="3610961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83723" y="3599491"/>
            <a:ext cx="590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539263"/>
            <a:ext cx="817098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6922" y="6119336"/>
            <a:ext cx="1793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lắp bắp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7" y="1927120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" y="101707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1143434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39861" y="3200712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3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15895" y="323552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ấm  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98077" y="3815011"/>
            <a:ext cx="4103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55305" y="3787875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8581" y="3787875"/>
            <a:ext cx="590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200843" y="3154176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n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728166" y="3716721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89563" y="3716721"/>
            <a:ext cx="6172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328247"/>
            <a:ext cx="8100646" cy="55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7261" y="6119336"/>
            <a:ext cx="1793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tấp nập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7" y="1927120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" y="101707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1143434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39861" y="3200712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3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15895" y="323552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ấm  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00843" y="3154176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n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94" y="2924128"/>
            <a:ext cx="2937984" cy="2801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4" y="831375"/>
            <a:ext cx="2086980" cy="2553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18" y="502174"/>
            <a:ext cx="3171126" cy="32694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9230" y="3179074"/>
            <a:ext cx="2640257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32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ấp quần áo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42377" y="3499114"/>
            <a:ext cx="1852537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áp treo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86986" y="5620811"/>
            <a:ext cx="181343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32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ặp bạn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64478" y="3760120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57828" y="4033939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91182" y="6190290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564024" y="3163101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4645480" y="3197513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1780285" y="316105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5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FCD076-3F5D-4692-A574-F3FFB64600A7}"/>
              </a:ext>
            </a:extLst>
          </p:cNvPr>
          <p:cNvSpPr/>
          <p:nvPr/>
        </p:nvSpPr>
        <p:spPr>
          <a:xfrm>
            <a:off x="7949568" y="316310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2927999-C61C-4857-B6C0-308578042AF5}"/>
              </a:ext>
            </a:extLst>
          </p:cNvPr>
          <p:cNvSpPr/>
          <p:nvPr/>
        </p:nvSpPr>
        <p:spPr>
          <a:xfrm>
            <a:off x="5028086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3FD772-1314-42EF-984C-9BBB068A0415}"/>
              </a:ext>
            </a:extLst>
          </p:cNvPr>
          <p:cNvSpPr/>
          <p:nvPr/>
        </p:nvSpPr>
        <p:spPr>
          <a:xfrm>
            <a:off x="2164849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477" y="1892163"/>
            <a:ext cx="2238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úa s</a:t>
            </a:r>
            <a:r>
              <a:rPr lang="en-US" sz="4000" b="1" dirty="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ạp</a:t>
            </a:r>
            <a:endParaRPr lang="en-US" sz="4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3525" y="1892163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/>
              <a:t>c</a:t>
            </a:r>
            <a:r>
              <a:rPr lang="en-US" smtClean="0"/>
              <a:t>ải b</a:t>
            </a:r>
            <a:r>
              <a:rPr lang="en-US" smtClean="0">
                <a:solidFill>
                  <a:srgbClr val="F7931C"/>
                </a:solidFill>
              </a:rPr>
              <a:t>ắp</a:t>
            </a:r>
            <a:endParaRPr lang="en-US" dirty="0">
              <a:solidFill>
                <a:srgbClr val="F7931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9184" y="1892163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atin typeface="Arial-SGK-TV" pitchFamily="2" charset="0"/>
                <a:cs typeface="Arial-SGK-TV" pitchFamily="2" charset="0"/>
              </a:defRPr>
            </a:lvl1pPr>
          </a:lstStyle>
          <a:p>
            <a:r>
              <a:rPr lang="en-US"/>
              <a:t>t</a:t>
            </a:r>
            <a:r>
              <a:rPr lang="en-US" smtClean="0">
                <a:solidFill>
                  <a:srgbClr val="F7931C"/>
                </a:solidFill>
              </a:rPr>
              <a:t>ập</a:t>
            </a:r>
            <a:r>
              <a:rPr lang="en-US" smtClean="0"/>
              <a:t> võ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83092" y="3291538"/>
          <a:ext cx="2468880" cy="735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52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67867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200316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25600" y="3165111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smtClean="0">
                <a:latin typeface="Arial-SGK-TV" pitchFamily="2" charset="0"/>
                <a:cs typeface="Arial-SGK-TV" pitchFamily="2" charset="0"/>
              </a:rPr>
              <a:t>s</a:t>
            </a:r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3623525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5400" dirty="0"/>
          </a:p>
        </p:txBody>
      </p:sp>
      <p:sp>
        <p:nvSpPr>
          <p:cNvPr id="27" name="Rectangle 26"/>
          <p:cNvSpPr/>
          <p:nvPr/>
        </p:nvSpPr>
        <p:spPr>
          <a:xfrm>
            <a:off x="6556879" y="3163101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latin typeface="Arial-SGK-TV" pitchFamily="2" charset="0"/>
                <a:cs typeface="Arial-SGK-TV" pitchFamily="2" charset="0"/>
              </a:rPr>
              <a:t>t</a:t>
            </a:r>
            <a:endParaRPr lang="en-US" sz="54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4698" y="3007726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C81378-A561-4361-9777-933B1A1D349B}"/>
              </a:ext>
            </a:extLst>
          </p:cNvPr>
          <p:cNvSpPr/>
          <p:nvPr/>
        </p:nvSpPr>
        <p:spPr>
          <a:xfrm>
            <a:off x="1780285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E24F063-11C2-46E6-8A2B-8D1E5A142DB6}"/>
              </a:ext>
            </a:extLst>
          </p:cNvPr>
          <p:cNvSpPr/>
          <p:nvPr/>
        </p:nvSpPr>
        <p:spPr>
          <a:xfrm>
            <a:off x="4643781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ă</a:t>
            </a:r>
            <a:endParaRPr lang="en-US" sz="5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433C099-0721-452E-A9C4-7071C4BAF918}"/>
              </a:ext>
            </a:extLst>
          </p:cNvPr>
          <p:cNvSpPr/>
          <p:nvPr/>
        </p:nvSpPr>
        <p:spPr>
          <a:xfrm>
            <a:off x="7562514" y="316310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â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915915" y="3622715"/>
            <a:ext cx="36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9018" y="3622715"/>
            <a:ext cx="36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4409" y="4537659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ạp</a:t>
            </a:r>
            <a:endParaRPr lang="en-US" sz="5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74340" y="4537659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5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62743" y="4537659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7" y="1809889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0" y="831375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1002756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39861" y="3024866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b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3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82414" y="3059679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ấm  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200843" y="3001776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n</a:t>
            </a:r>
            <a:r>
              <a:rPr lang="en-US" sz="3000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94" y="2924128"/>
            <a:ext cx="2937984" cy="2801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4" y="831375"/>
            <a:ext cx="2086980" cy="2553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18" y="502174"/>
            <a:ext cx="3171126" cy="32694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9230" y="3179074"/>
            <a:ext cx="2640257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32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ấp quần áo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42377" y="3499114"/>
            <a:ext cx="1852537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áp treo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86986" y="5620811"/>
            <a:ext cx="181343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32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ặp bạn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6092" y="-1088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902310" y="14288"/>
            <a:ext cx="59951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200">
                <a:solidFill>
                  <a:srgbClr val="0000FF"/>
                </a:solidFill>
                <a:latin typeface=".VnAristote" pitchFamily="34" charset="0"/>
              </a:rPr>
              <a:t>Thø ngµy th¸ng 11n¨m 2010</a:t>
            </a:r>
          </a:p>
        </p:txBody>
      </p:sp>
      <p:sp>
        <p:nvSpPr>
          <p:cNvPr id="88067" name="AutoShape 3"/>
          <p:cNvSpPr>
            <a:spLocks noChangeArrowheads="1"/>
          </p:cNvSpPr>
          <p:nvPr/>
        </p:nvSpPr>
        <p:spPr bwMode="auto">
          <a:xfrm>
            <a:off x="94085" y="696913"/>
            <a:ext cx="1973379" cy="609600"/>
          </a:xfrm>
          <a:prstGeom prst="ribbon2">
            <a:avLst>
              <a:gd name="adj1" fmla="val 12500"/>
              <a:gd name="adj2" fmla="val 64602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>
                <a:solidFill>
                  <a:srgbClr val="FF00FF"/>
                </a:solidFill>
                <a:latin typeface=".VnAvant" pitchFamily="34" charset="0"/>
              </a:rPr>
              <a:t>To¸n</a:t>
            </a:r>
          </a:p>
        </p:txBody>
      </p:sp>
      <p:pic>
        <p:nvPicPr>
          <p:cNvPr id="88068" name="Picture 4" descr="computer-wallpapers-00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88"/>
            <a:ext cx="9144000" cy="6859588"/>
          </a:xfrm>
          <a:prstGeom prst="rect">
            <a:avLst/>
          </a:prstGeom>
          <a:blipFill dpi="0" rotWithShape="1">
            <a:blip r:embed="rId19">
              <a:alphaModFix amt="35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8837" y="1277815"/>
            <a:ext cx="8668639" cy="556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Chúc quý thầy cô hạnh phúc, thành đạt</a:t>
            </a:r>
            <a:endParaRPr lang="en-US" sz="3600" kern="10" dirty="0"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4342" name="Picture 6" descr="phaohoa2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20" y="4495801"/>
            <a:ext cx="1981716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haohoa2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0838"/>
            <a:ext cx="1981716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2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122" y="2286001"/>
            <a:ext cx="182093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 descr="2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45" y="2209801"/>
            <a:ext cx="144222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1" descr="flowlin2.gif (13943 bytes)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01" y="5943600"/>
            <a:ext cx="66299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BA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9" y="228600"/>
            <a:ext cx="7467163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3" descr="Picture12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80752" y="-914648"/>
            <a:ext cx="2667000" cy="19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14" descr="Picture12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72202" y="-152598"/>
            <a:ext cx="1219200" cy="152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15" descr="Picture12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598" y="5486202"/>
            <a:ext cx="1219200" cy="152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16" descr="Picture12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00861" y="5714861"/>
            <a:ext cx="1219200" cy="10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BAR"/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9" y="6629401"/>
            <a:ext cx="7467163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19" descr="Picture12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00390" y="2133352"/>
            <a:ext cx="2667000" cy="19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6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867509" y="3097823"/>
            <a:ext cx="7514294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Chúc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các em chăm ngoan, học giỏi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2" name="Em-Yeu-Truong-Em-Cam-Nhung.mp3">
            <a:hlinkClick r:id="" action="ppaction://media"/>
          </p:cNvPr>
          <p:cNvPicPr>
            <a:picLocks noRot="1" noChangeAspect="1"/>
          </p:cNvPicPr>
          <p:nvPr>
            <a:audioFile r:link="rId16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55" y="5428030"/>
            <a:ext cx="45731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466 0.06401 L -0.50782 -0.5565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0" y="-3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5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159 0.06404 L 0.73195 -0.7711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-4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90800" y="1143000"/>
            <a:ext cx="5105400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Xin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chào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mừng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thầy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cô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sinh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16166" y="2571750"/>
            <a:ext cx="4480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smtClean="0">
                <a:solidFill>
                  <a:srgbClr val="000000"/>
                </a:solidFill>
                <a:latin typeface="Times New Roman" pitchFamily="18" charset="0"/>
              </a:rPr>
              <a:t>Môn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:  Tiếng Việt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785" y="3352807"/>
            <a:ext cx="586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Kim Châu</a:t>
            </a:r>
            <a:endParaRPr lang="en-US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" presetID="3" presetClass="emph" presetSubtype="1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21" presetID="3" presetClass="emph" presetSubtype="6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2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2" y="170299"/>
            <a:ext cx="7589368" cy="680942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4946" y="1446731"/>
            <a:ext cx="3358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6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6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6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6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thỏ</a:t>
            </a:r>
            <a:endParaRPr lang="en-US" sz="26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2584" y="1958310"/>
            <a:ext cx="46852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rủ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miết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Cho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la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kia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.//</a:t>
            </a:r>
          </a:p>
          <a:p>
            <a:pPr indent="274320" algn="just"/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xấu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.//</a:t>
            </a:r>
            <a:endParaRPr lang="en-US" sz="20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79328" y="5488390"/>
            <a:ext cx="3069788" cy="772690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4" y="5390779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998493" y="439923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Rùa chạy thi với thỏ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F42FBD-FDE7-49EE-893B-5548BC3D91ED}"/>
              </a:ext>
            </a:extLst>
          </p:cNvPr>
          <p:cNvSpPr/>
          <p:nvPr/>
        </p:nvSpPr>
        <p:spPr>
          <a:xfrm>
            <a:off x="4496328" y="5507047"/>
            <a:ext cx="25266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200" i="1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2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2584" y="4923349"/>
            <a:ext cx="4578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4320" algn="just"/>
            <a:r>
              <a:rPr lang="en-US" dirty="0">
                <a:latin typeface="Arial-SGK-TV" pitchFamily="2" charset="0"/>
                <a:cs typeface="Arial-SGK-TV" pitchFamily="2" charset="0"/>
              </a:rPr>
              <a:t>(Theo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Truyện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ngụ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ngôn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La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Phông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– ten)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038293" y="3490539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74946" y="4955531"/>
            <a:ext cx="528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28628 -0.013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2"/>
      <p:bldP spid="8" grpId="0"/>
      <p:bldP spid="8" grpId="1" build="allAtOnce"/>
      <p:bldP spid="12" grpId="0" animBg="1"/>
      <p:bldP spid="9" grpId="0"/>
      <p:bldP spid="9" grpId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42424"/>
            <a:ext cx="9125712" cy="6656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468085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623236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Hỏi – đáp 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về người và cảnh vật trong tranh.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5708" y="42425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9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08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0952" y="984068"/>
            <a:ext cx="11737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12C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5213" y="2854373"/>
            <a:ext cx="5793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ap  ăp  âp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7811" y="118067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143000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6450" y="1050666"/>
            <a:ext cx="414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0641" y="4287579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082091"/>
              </p:ext>
            </p:extLst>
          </p:nvPr>
        </p:nvGraphicFramePr>
        <p:xfrm>
          <a:off x="1200150" y="3347049"/>
          <a:ext cx="2286000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332798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356" y="38231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84585" y="3723183"/>
            <a:ext cx="83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6754" y="160494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AutoShape 2" descr="https://toquoc.mediacdn.vn/2019/3/15/7-15526607133811817937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64" y="989274"/>
            <a:ext cx="5941298" cy="481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2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0"/>
            <a:ext cx="417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1950" y="1050666"/>
            <a:ext cx="360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3387" y="4612828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872742"/>
              </p:ext>
            </p:extLst>
          </p:nvPr>
        </p:nvGraphicFramePr>
        <p:xfrm>
          <a:off x="1200150" y="3347049"/>
          <a:ext cx="2286000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99369" y="3327984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27983"/>
            <a:ext cx="75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356" y="38231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78523" y="2286000"/>
            <a:ext cx="231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múa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7692" y="3715435"/>
            <a:ext cx="61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4339" y="106344"/>
            <a:ext cx="573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Thứ tư ngày 26 tháng 11 năm 2025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7225"/>
            <a:ext cx="427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Tiếng việt: Bài 12C: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56489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   ăp   âp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191" y="4371078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289758"/>
              </p:ext>
            </p:extLst>
          </p:nvPr>
        </p:nvGraphicFramePr>
        <p:xfrm>
          <a:off x="1090246" y="3347049"/>
          <a:ext cx="2395904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0923"/>
                <a:gridCol w="1164981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4937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7814" y="2259702"/>
            <a:ext cx="211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múa 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ạp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ắp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28059"/>
              </p:ext>
            </p:extLst>
          </p:nvPr>
        </p:nvGraphicFramePr>
        <p:xfrm>
          <a:off x="5143500" y="3396622"/>
          <a:ext cx="2209800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1730"/>
                <a:gridCol w="1068070"/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86945" y="2869049"/>
            <a:ext cx="79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ăp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32798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b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6945" y="2979425"/>
            <a:ext cx="8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20462" y="3776792"/>
            <a:ext cx="73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2862" y="2979425"/>
            <a:ext cx="697257" cy="369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/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5" y="989274"/>
            <a:ext cx="5462955" cy="515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5F87382-4984-4406-9689-EB8C91ED548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BC0A19C-EB04-4C20-8812-94B09D5F28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D3379DE-F6C7-493F-9EA5-39BD763658E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7B10F66-AA63-4C56-ADA4-14E3E42F29E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4A6F8-5656-488F-996F-4AC68124DC4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286BB7-0A3C-407C-9F91-2A5D954CFE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968651A-9F07-4DD5-84BD-CFF16923A03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2377B0-C269-4239-85E3-FF4E3EFBC1D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528BAB-1BC4-464C-BA96-11E98C87909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14FE370-CEF4-4407-B724-A41ABD291DB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B00FF06-9428-415E-B234-243677033C1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48DF62E-726D-4B3F-85CD-9DA880F3190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FD537-CCEB-48CA-96E4-78E7C973977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9CDBF99-FA5E-4168-9B0A-0CC39EBD045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E32F56-D0F7-4550-842E-347D85D224A8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2161</TotalTime>
  <Words>586</Words>
  <Application>Microsoft Office PowerPoint</Application>
  <PresentationFormat>On-screen Show (4:3)</PresentationFormat>
  <Paragraphs>176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Rounded MT Bold</vt:lpstr>
      <vt:lpstr>Times New Roman</vt:lpstr>
      <vt:lpstr>.VnAristote</vt:lpstr>
      <vt:lpstr>Calibri Light</vt:lpstr>
      <vt:lpstr>Verdana</vt:lpstr>
      <vt:lpstr>.VnAvant</vt:lpstr>
      <vt:lpstr>Arial-SGK-TV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Windows User</cp:lastModifiedBy>
  <cp:revision>97</cp:revision>
  <dcterms:created xsi:type="dcterms:W3CDTF">2019-12-10T02:20:27Z</dcterms:created>
  <dcterms:modified xsi:type="dcterms:W3CDTF">2025-11-26T16:11:59Z</dcterms:modified>
</cp:coreProperties>
</file>