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9" r:id="rId3"/>
  </p:sldMasterIdLst>
  <p:notesMasterIdLst>
    <p:notesMasterId r:id="rId26"/>
  </p:notesMasterIdLst>
  <p:sldIdLst>
    <p:sldId id="285" r:id="rId4"/>
    <p:sldId id="258" r:id="rId5"/>
    <p:sldId id="500" r:id="rId6"/>
    <p:sldId id="267" r:id="rId7"/>
    <p:sldId id="271" r:id="rId8"/>
    <p:sldId id="273" r:id="rId9"/>
    <p:sldId id="272" r:id="rId10"/>
    <p:sldId id="274" r:id="rId11"/>
    <p:sldId id="275" r:id="rId12"/>
    <p:sldId id="257" r:id="rId13"/>
    <p:sldId id="261" r:id="rId14"/>
    <p:sldId id="264" r:id="rId15"/>
    <p:sldId id="4418" r:id="rId16"/>
    <p:sldId id="4417" r:id="rId17"/>
    <p:sldId id="4416" r:id="rId18"/>
    <p:sldId id="4415" r:id="rId19"/>
    <p:sldId id="320" r:id="rId20"/>
    <p:sldId id="321" r:id="rId21"/>
    <p:sldId id="4411" r:id="rId22"/>
    <p:sldId id="4412" r:id="rId23"/>
    <p:sldId id="293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3A873-5E73-AF47-5168-60E826C34ABE}" name="Administrator" initials="A" userId="Administra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B9AA4-F497-4E89-AC3D-BEF9C98EB0C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2CD59-21FC-4092-89C4-D7AA52AF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1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click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khủng</a:t>
            </a:r>
            <a:r>
              <a:rPr lang="en-US" dirty="0"/>
              <a:t> long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</a:t>
            </a:r>
          </a:p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1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1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43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hiện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đúng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xanh </a:t>
            </a:r>
            <a:r>
              <a:rPr lang="en-US" dirty="0" err="1">
                <a:sym typeface="Wingdings" panose="05000000000000000000" pitchFamily="2" charset="2"/>
              </a:rPr>
              <a:t>lá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đáp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sai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màu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đỏ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r>
              <a:rPr lang="en-US" dirty="0" err="1">
                <a:sym typeface="Wingdings" panose="05000000000000000000" pitchFamily="2" charset="2"/>
              </a:rPr>
              <a:t>GV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nhấn</a:t>
            </a:r>
            <a:r>
              <a:rPr lang="en-US" dirty="0">
                <a:sym typeface="Wingdings" panose="05000000000000000000" pitchFamily="2" charset="2"/>
              </a:rPr>
              <a:t> quay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trang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ABAF-B8D1-4924-83F6-F9A298645D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191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FEA4-F695-F65F-BDE7-88896E828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61CBD-EFE1-89C9-86D7-D4AA161B6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75CC3-49D7-9DF5-771B-900821F0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815A-A29D-EFA3-6D81-D99AA9E7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88A96-D1BA-26E8-66D8-71E81065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0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4476-E030-F526-172C-7EA0A898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4FA20-5472-E6CD-DD33-C889B8CCA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EFC98-0D4A-E45C-2773-122E25A8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198EA-E149-4219-8B68-77C967BA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C3A5-FDC2-74AC-07CD-2783AAB4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1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00B6D-C26B-3091-BC72-406E74CD2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70CC-91FF-77A2-EE5B-E35F0F4C2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F6EB4-AF55-531F-4784-BC2D8FB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E4386-1B9F-D552-BA48-A8D9445D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78213-EDE8-E5E3-9E76-3B332661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36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2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10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7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47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86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94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48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9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61A6-FF76-820A-3F38-CDCABED2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49F0-EAA2-752D-828B-B77832C1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2CBFC-1C23-9547-E6E5-330FDF2C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87B3C-2A38-3DD6-4714-1EA239AC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B305E-6C14-61E9-F7B6-E73A98B7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93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84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29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C2C509-B155-4796-B1FD-EE23857257B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67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51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34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66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96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161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2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4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9DE7-D199-3609-370E-50E6D986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159F6-51C1-EF2B-5163-23A85F0E0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4FA4-AFD9-323F-5356-ED2867E3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FB545-9003-7CB3-2A82-5CE00309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3021-AB4A-C90E-B2E0-C506C7EA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32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8294" y="2556822"/>
            <a:ext cx="2388294" cy="222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64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02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04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81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61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DD2D-94F0-2383-239E-D15873B1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83F76-44E6-F242-0FFD-ADB091050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5248C-9311-5195-D3E4-85825AF26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E0BE3-A2A0-90DC-7349-8FC52FDF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6372C-F879-B9D6-8721-04AC51DE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D3D05-0186-A295-9F73-3252DE0B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88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D58E-07D7-C4EE-7538-21552572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0C3A9-F176-C0DE-CEF4-3F2C5D181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24BEA-E195-CB19-C9FF-17B439A4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3E998-ED15-1969-A442-0EE2D2E1E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C04EE0-4D1C-8728-DB3D-220AAAB05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4394D-C7F5-C070-9419-8EEA4028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5F5-6431-A63F-AFD5-81DBBED3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42F81-5706-123E-3195-BFF92CEF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44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CC24-BE30-0AF1-4F76-3B50919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FC9E1-DA9D-244D-7409-069DAD0B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F8290-B298-A6AE-283A-502A800F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D4027-C1BE-CE41-D0E8-DEA8DE1C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91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E066A-B12C-FFC2-CF24-8FF557A7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89D5D-5206-7B88-B05D-053D6B11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C1F46-FBFC-7EE3-3AB5-122BD9C0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54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AC296-9B62-5225-C9FB-840C8052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10F45-1586-44DC-05D8-2CC5369D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B9714-5743-6BEE-6817-806A1445E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A03AD-FDD3-73B6-5190-38487FE2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D9E5E-AE0E-631A-B4D4-9F53DA08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2ADF6-0587-BC94-A3BE-C6E895B5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64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BA00-04F2-3278-3400-E5A23E34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EEB525-86BF-D62D-6186-4FD7081BA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1A7BA-9841-A823-5338-4EB7C0F4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FEC7E-5F43-910A-2811-E38FFA84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C4E07-B57D-37D5-CE0B-CA8D3201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2517A-A6BB-C704-5901-4DFD9ACF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3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49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65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67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0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0.png"/><Relationship Id="rId7" Type="http://schemas.openxmlformats.org/officeDocument/2006/relationships/image" Target="../media/image4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image" Target="../media/image19.jpeg"/><Relationship Id="rId7" Type="http://schemas.openxmlformats.org/officeDocument/2006/relationships/slide" Target="slide9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8.xml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slide" Target="slide7.xml"/><Relationship Id="rId9" Type="http://schemas.microsoft.com/office/2007/relationships/hdphoto" Target="../media/hdphoto1.wdp"/><Relationship Id="rId1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B13211AF-0FAA-138C-1462-12E130331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05" y="230280"/>
            <a:ext cx="12176542" cy="659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>
            <a:extLst>
              <a:ext uri="{FF2B5EF4-FFF2-40B4-BE49-F238E27FC236}">
                <a16:creationId xmlns:a16="http://schemas.microsoft.com/office/drawing/2014/main" id="{92EB9A53-1202-7D58-5FDF-F9083376D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521" y="1245784"/>
            <a:ext cx="11445964" cy="149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495" tIns="53747" rIns="107495" bIns="5374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89" b="1" dirty="0">
                <a:solidFill>
                  <a:srgbClr val="0000CC"/>
                </a:solidFill>
                <a:latin typeface="Times New Roman" pitchFamily="18" charset="0"/>
              </a:rPr>
              <a:t>CHÀO MỪNG THẦY VĂN THANH LIÊM</a:t>
            </a:r>
          </a:p>
          <a:p>
            <a:pPr algn="ctr" eaLnBrk="1" hangingPunct="1">
              <a:defRPr/>
            </a:pPr>
            <a:r>
              <a:rPr lang="en-US" sz="4489" b="1" dirty="0" err="1">
                <a:solidFill>
                  <a:srgbClr val="0000CC"/>
                </a:solidFill>
                <a:latin typeface="Times New Roman" pitchFamily="18" charset="0"/>
              </a:rPr>
              <a:t>VỀ</a:t>
            </a:r>
            <a:r>
              <a:rPr lang="en-US" sz="4489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489" b="1" dirty="0" err="1">
                <a:solidFill>
                  <a:srgbClr val="0000CC"/>
                </a:solidFill>
                <a:latin typeface="Times New Roman" pitchFamily="18" charset="0"/>
              </a:rPr>
              <a:t>DỰ</a:t>
            </a:r>
            <a:r>
              <a:rPr lang="en-US" sz="4489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489" b="1" dirty="0" err="1">
                <a:solidFill>
                  <a:srgbClr val="0000CC"/>
                </a:solidFill>
                <a:latin typeface="Times New Roman" pitchFamily="18" charset="0"/>
              </a:rPr>
              <a:t>GIỜ</a:t>
            </a:r>
            <a:r>
              <a:rPr lang="en-US" sz="4489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489" b="1" dirty="0" err="1">
                <a:solidFill>
                  <a:srgbClr val="0000CC"/>
                </a:solidFill>
                <a:latin typeface="Times New Roman" pitchFamily="18" charset="0"/>
              </a:rPr>
              <a:t>THĂM</a:t>
            </a:r>
            <a:r>
              <a:rPr lang="en-US" sz="4489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489" b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endParaRPr lang="en-US" sz="4489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076" name="Picture 7" descr="BƯỚM 58">
            <a:extLst>
              <a:ext uri="{FF2B5EF4-FFF2-40B4-BE49-F238E27FC236}">
                <a16:creationId xmlns:a16="http://schemas.microsoft.com/office/drawing/2014/main" id="{37CF8DFF-7091-ECD3-D98A-9683C014C6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0791222" y="3588342"/>
            <a:ext cx="870432" cy="113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animal-14[1]">
            <a:extLst>
              <a:ext uri="{FF2B5EF4-FFF2-40B4-BE49-F238E27FC236}">
                <a16:creationId xmlns:a16="http://schemas.microsoft.com/office/drawing/2014/main" id="{C6330025-0BB7-C65A-7428-468BBFA97D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831192" y="4219763"/>
            <a:ext cx="799086" cy="58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POINSET2">
            <a:extLst>
              <a:ext uri="{FF2B5EF4-FFF2-40B4-BE49-F238E27FC236}">
                <a16:creationId xmlns:a16="http://schemas.microsoft.com/office/drawing/2014/main" id="{0E09565D-F163-0663-150D-81ABFE71D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99318" y="-72944"/>
            <a:ext cx="1034530" cy="123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>
            <a:extLst>
              <a:ext uri="{FF2B5EF4-FFF2-40B4-BE49-F238E27FC236}">
                <a16:creationId xmlns:a16="http://schemas.microsoft.com/office/drawing/2014/main" id="{F8BC9F97-EBF8-3886-5BED-A5CCF8BC36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1666">
            <a:off x="-472079" y="-226340"/>
            <a:ext cx="3681502" cy="25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7">
            <a:extLst>
              <a:ext uri="{FF2B5EF4-FFF2-40B4-BE49-F238E27FC236}">
                <a16:creationId xmlns:a16="http://schemas.microsoft.com/office/drawing/2014/main" id="{1141E198-E8E2-117D-F989-A0B37FEEB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978" y="-101484"/>
            <a:ext cx="8183492" cy="119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en-US" sz="2386" b="1" dirty="0"/>
          </a:p>
          <a:p>
            <a:pPr algn="ctr" eaLnBrk="1" hangingPunct="1">
              <a:defRPr/>
            </a:pPr>
            <a:r>
              <a:rPr lang="en-US" sz="2386" b="1" dirty="0"/>
              <a:t>TRƯỜNG TIỂU HỌC SỐ 2 BÌNH NGHI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5BAED3-0DDA-BABB-C8C2-F152312A257C}"/>
              </a:ext>
            </a:extLst>
          </p:cNvPr>
          <p:cNvCxnSpPr/>
          <p:nvPr/>
        </p:nvCxnSpPr>
        <p:spPr>
          <a:xfrm flipV="1">
            <a:off x="3974024" y="917589"/>
            <a:ext cx="4243953" cy="1426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 Box 60">
            <a:extLst>
              <a:ext uri="{FF2B5EF4-FFF2-40B4-BE49-F238E27FC236}">
                <a16:creationId xmlns:a16="http://schemas.microsoft.com/office/drawing/2014/main" id="{0EEA5F7E-7FAA-821A-9829-AE7A9F59F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503" y="4929664"/>
            <a:ext cx="7675740" cy="58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182" b="1" i="1" dirty="0" err="1">
                <a:solidFill>
                  <a:srgbClr val="0000CC"/>
                </a:solidFill>
              </a:rPr>
              <a:t>Giáo</a:t>
            </a:r>
            <a:r>
              <a:rPr lang="en-US" sz="3182" b="1" i="1" dirty="0">
                <a:solidFill>
                  <a:srgbClr val="0000CC"/>
                </a:solidFill>
              </a:rPr>
              <a:t> </a:t>
            </a:r>
            <a:r>
              <a:rPr lang="en-US" sz="3182" b="1" i="1" dirty="0" err="1">
                <a:solidFill>
                  <a:srgbClr val="0000CC"/>
                </a:solidFill>
              </a:rPr>
              <a:t>viên</a:t>
            </a:r>
            <a:r>
              <a:rPr lang="en-US" sz="3182" b="1" i="1" dirty="0">
                <a:solidFill>
                  <a:srgbClr val="0000CC"/>
                </a:solidFill>
              </a:rPr>
              <a:t>: </a:t>
            </a:r>
            <a:r>
              <a:rPr lang="en-US" sz="3182" b="1" i="1" dirty="0" err="1">
                <a:solidFill>
                  <a:srgbClr val="0000CC"/>
                </a:solidFill>
              </a:rPr>
              <a:t>Trần</a:t>
            </a:r>
            <a:r>
              <a:rPr lang="en-US" sz="3182" b="1" i="1" dirty="0">
                <a:solidFill>
                  <a:srgbClr val="0000CC"/>
                </a:solidFill>
              </a:rPr>
              <a:t> Thị Thuý Nga</a:t>
            </a:r>
          </a:p>
        </p:txBody>
      </p:sp>
      <p:sp>
        <p:nvSpPr>
          <p:cNvPr id="24" name="Text Box 60">
            <a:extLst>
              <a:ext uri="{FF2B5EF4-FFF2-40B4-BE49-F238E27FC236}">
                <a16:creationId xmlns:a16="http://schemas.microsoft.com/office/drawing/2014/main" id="{5587D94C-5412-0426-154F-CEFEF5C6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7406" y="6047432"/>
            <a:ext cx="4802837" cy="58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182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Năm</a:t>
            </a:r>
            <a:r>
              <a:rPr lang="en-US" sz="3182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182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học</a:t>
            </a:r>
            <a:r>
              <a:rPr lang="en-US" sz="3182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2024-2025</a:t>
            </a: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7F9B6102-0155-48B9-4B5B-BCF9F9187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961" y="3010432"/>
            <a:ext cx="8581845" cy="149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495" tIns="53747" rIns="107495" bIns="5374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89" b="1" u="sng" dirty="0">
                <a:solidFill>
                  <a:srgbClr val="FF0000"/>
                </a:solidFill>
                <a:latin typeface="Times New Roman" pitchFamily="18" charset="0"/>
              </a:rPr>
              <a:t>MÔN:</a:t>
            </a:r>
            <a:r>
              <a:rPr lang="en-US" sz="4489" b="1" dirty="0">
                <a:solidFill>
                  <a:srgbClr val="FF0000"/>
                </a:solidFill>
                <a:latin typeface="Times New Roman" pitchFamily="18" charset="0"/>
              </a:rPr>
              <a:t> TOÁN</a:t>
            </a:r>
          </a:p>
          <a:p>
            <a:pPr algn="ctr" eaLnBrk="1" hangingPunct="1">
              <a:defRPr/>
            </a:pPr>
            <a:r>
              <a:rPr lang="en-US" sz="4489" b="1" dirty="0">
                <a:solidFill>
                  <a:srgbClr val="FF0000"/>
                </a:solidFill>
                <a:latin typeface="Times New Roman" pitchFamily="18" charset="0"/>
              </a:rPr>
              <a:t>LỚP 4C</a:t>
            </a:r>
          </a:p>
        </p:txBody>
      </p:sp>
      <p:pic>
        <p:nvPicPr>
          <p:cNvPr id="3085" name="Picture 66" descr="z1">
            <a:extLst>
              <a:ext uri="{FF2B5EF4-FFF2-40B4-BE49-F238E27FC236}">
                <a16:creationId xmlns:a16="http://schemas.microsoft.com/office/drawing/2014/main" id="{CFD3CDB1-80DE-12BF-8632-B6B8A72771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224">
            <a:off x="473268" y="2131676"/>
            <a:ext cx="1514933" cy="112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61" descr="Humming_bird">
            <a:extLst>
              <a:ext uri="{FF2B5EF4-FFF2-40B4-BE49-F238E27FC236}">
                <a16:creationId xmlns:a16="http://schemas.microsoft.com/office/drawing/2014/main" id="{FABD2BB0-BA64-CB31-4D4D-E17A132EAC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404" y="505991"/>
            <a:ext cx="1837183" cy="133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62" descr="z1">
            <a:extLst>
              <a:ext uri="{FF2B5EF4-FFF2-40B4-BE49-F238E27FC236}">
                <a16:creationId xmlns:a16="http://schemas.microsoft.com/office/drawing/2014/main" id="{4B0AE2A4-32D8-B815-A245-6E2C9CC7ED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124" y="4669248"/>
            <a:ext cx="1269975" cy="93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008AC-D8A6-3939-1287-D48A6DC95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4" y="-177800"/>
            <a:ext cx="12664038" cy="7035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DE23B38-9C2F-72D8-D79A-91E6AA1FDA46}"/>
              </a:ext>
            </a:extLst>
          </p:cNvPr>
          <p:cNvSpPr txBox="1"/>
          <p:nvPr/>
        </p:nvSpPr>
        <p:spPr>
          <a:xfrm>
            <a:off x="2142699" y="0"/>
            <a:ext cx="7766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12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3 năm2025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23DEA-21A6-B378-1F84-EA67DC97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720" y="1050325"/>
            <a:ext cx="3670110" cy="2109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3FEBC6-F56E-3A7D-160F-D8AE62D28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12" y="1584512"/>
            <a:ext cx="2676376" cy="1536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F07BCF-FDC0-F8EF-3842-083BACA13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325" y="2346859"/>
            <a:ext cx="8254699" cy="2316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BCCAF0-3096-3AE4-00E7-BA805375E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5971" y="4712541"/>
            <a:ext cx="4639458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96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80" y="2217429"/>
            <a:ext cx="5031113" cy="5031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D85CAC-9EA6-FA6F-B9BE-020343D8F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20" y="1205275"/>
            <a:ext cx="1016900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9869200" cy="1015663"/>
            <a:chOff x="382137" y="348563"/>
            <a:chExt cx="9869200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8" y="417178"/>
              <a:ext cx="881131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rút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gọn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B929C30-96DB-B59F-3097-D66849CCE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462" y="1400175"/>
            <a:ext cx="7553325" cy="1543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198CBC-E36C-5D19-B505-8EC91E1A1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3301503"/>
            <a:ext cx="11239499" cy="111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36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8BE59-6A78-92CD-5484-D5AA129F6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E4ADC41-E3B1-9F93-64F4-3B7428562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1452A3-DB89-4F22-54B8-340939C1CC2A}"/>
              </a:ext>
            </a:extLst>
          </p:cNvPr>
          <p:cNvSpPr/>
          <p:nvPr/>
        </p:nvSpPr>
        <p:spPr>
          <a:xfrm>
            <a:off x="311888" y="144915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7B6EC8-7A23-EF8F-23CC-D8380BDC29BA}"/>
                  </a:ext>
                </a:extLst>
              </p:cNvPr>
              <p:cNvSpPr txBox="1"/>
              <p:nvPr/>
            </p:nvSpPr>
            <p:spPr>
              <a:xfrm>
                <a:off x="1394467" y="1651479"/>
                <a:ext cx="3540642" cy="1205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7B6EC8-7A23-EF8F-23CC-D8380BDC2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467" y="1651479"/>
                <a:ext cx="3540642" cy="1205715"/>
              </a:xfrm>
              <a:prstGeom prst="rect">
                <a:avLst/>
              </a:prstGeom>
              <a:blipFill>
                <a:blip r:embed="rId3"/>
                <a:stretch>
                  <a:fillRect l="-7917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8958D1-8ABC-C249-E004-7E479A8B077B}"/>
                  </a:ext>
                </a:extLst>
              </p:cNvPr>
              <p:cNvSpPr txBox="1"/>
              <p:nvPr/>
            </p:nvSpPr>
            <p:spPr>
              <a:xfrm>
                <a:off x="3413479" y="1651223"/>
                <a:ext cx="6097772" cy="12059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8958D1-8ABC-C249-E004-7E479A8B0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479" y="1651223"/>
                <a:ext cx="6097772" cy="1205971"/>
              </a:xfrm>
              <a:prstGeom prst="rect">
                <a:avLst/>
              </a:prstGeom>
              <a:blipFill>
                <a:blip r:embed="rId4"/>
                <a:stretch>
                  <a:fillRect l="-4600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Nhóm 16">
            <a:extLst>
              <a:ext uri="{FF2B5EF4-FFF2-40B4-BE49-F238E27FC236}">
                <a16:creationId xmlns:a16="http://schemas.microsoft.com/office/drawing/2014/main" id="{106535D4-4964-838B-FA16-68FBE0A76F52}"/>
              </a:ext>
            </a:extLst>
          </p:cNvPr>
          <p:cNvGrpSpPr/>
          <p:nvPr/>
        </p:nvGrpSpPr>
        <p:grpSpPr>
          <a:xfrm>
            <a:off x="998825" y="252870"/>
            <a:ext cx="9869200" cy="1015663"/>
            <a:chOff x="382137" y="348563"/>
            <a:chExt cx="9869200" cy="1015663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0708A14B-648C-1BBD-E246-A7A7F4F1ECB0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17" name="Oval 22">
                <a:extLst>
                  <a:ext uri="{FF2B5EF4-FFF2-40B4-BE49-F238E27FC236}">
                    <a16:creationId xmlns:a16="http://schemas.microsoft.com/office/drawing/2014/main" id="{B305568C-09F6-2B67-C46B-F1FAA020B327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TextBox 23">
                <a:extLst>
                  <a:ext uri="{FF2B5EF4-FFF2-40B4-BE49-F238E27FC236}">
                    <a16:creationId xmlns:a16="http://schemas.microsoft.com/office/drawing/2014/main" id="{2DB649EC-F88F-3B12-1141-CC45076C3936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86965729-F607-D3D7-FEDE-A08CDA830D20}"/>
                </a:ext>
              </a:extLst>
            </p:cNvPr>
            <p:cNvSpPr txBox="1"/>
            <p:nvPr/>
          </p:nvSpPr>
          <p:spPr>
            <a:xfrm>
              <a:off x="1440018" y="417178"/>
              <a:ext cx="881131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rút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gọn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385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AE972-F740-E249-7606-0E1CAF8D3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AD602A7-CB16-D4A0-FF8F-A83D5ABE6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74CFB25-591C-72BE-FECE-373CC97EDAA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F4EC74-13AE-762A-5487-1DF41A9A424C}"/>
                  </a:ext>
                </a:extLst>
              </p:cNvPr>
              <p:cNvSpPr txBox="1"/>
              <p:nvPr/>
            </p:nvSpPr>
            <p:spPr>
              <a:xfrm>
                <a:off x="933450" y="1820826"/>
                <a:ext cx="365095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50" y="1820826"/>
                <a:ext cx="3650955" cy="1159228"/>
              </a:xfrm>
              <a:prstGeom prst="rect">
                <a:avLst/>
              </a:prstGeom>
              <a:blipFill>
                <a:blip r:embed="rId4"/>
                <a:stretch>
                  <a:fillRect l="-7513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FD65EC-5A6F-FA0A-A675-6A205D86417D}"/>
                  </a:ext>
                </a:extLst>
              </p:cNvPr>
              <p:cNvSpPr txBox="1"/>
              <p:nvPr/>
            </p:nvSpPr>
            <p:spPr>
              <a:xfrm>
                <a:off x="3359003" y="1833051"/>
                <a:ext cx="6097772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003" y="1833051"/>
                <a:ext cx="6097772" cy="1202252"/>
              </a:xfrm>
              <a:prstGeom prst="rect">
                <a:avLst/>
              </a:prstGeom>
              <a:blipFill>
                <a:blip r:embed="rId7"/>
                <a:stretch>
                  <a:fillRect l="-4500"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Nhóm 16">
            <a:extLst>
              <a:ext uri="{FF2B5EF4-FFF2-40B4-BE49-F238E27FC236}">
                <a16:creationId xmlns:a16="http://schemas.microsoft.com/office/drawing/2014/main" id="{1995F851-3CDF-74BE-5D40-BE1DCB3420E8}"/>
              </a:ext>
            </a:extLst>
          </p:cNvPr>
          <p:cNvGrpSpPr/>
          <p:nvPr/>
        </p:nvGrpSpPr>
        <p:grpSpPr>
          <a:xfrm>
            <a:off x="998825" y="252870"/>
            <a:ext cx="9869200" cy="1015663"/>
            <a:chOff x="382137" y="348563"/>
            <a:chExt cx="9869200" cy="1015663"/>
          </a:xfrm>
        </p:grpSpPr>
        <p:grpSp>
          <p:nvGrpSpPr>
            <p:cNvPr id="5" name="Nhóm 8">
              <a:extLst>
                <a:ext uri="{FF2B5EF4-FFF2-40B4-BE49-F238E27FC236}">
                  <a16:creationId xmlns:a16="http://schemas.microsoft.com/office/drawing/2014/main" id="{BBF7A61E-525E-5FE2-7B68-3B727CFF57C9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id="{1542D498-76BF-8B8B-1F47-1B9C918C6E46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id="{F70B8970-0717-C265-DADD-C41AB3F31016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9E526161-38EC-C4DB-3238-C5D57A5BF46A}"/>
                </a:ext>
              </a:extLst>
            </p:cNvPr>
            <p:cNvSpPr txBox="1"/>
            <p:nvPr/>
          </p:nvSpPr>
          <p:spPr>
            <a:xfrm>
              <a:off x="1440018" y="417178"/>
              <a:ext cx="881131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rút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gọn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482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F8CAB-5307-AF7F-A49F-7B11E1E3A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15CC1B3-31D8-820C-0468-746FAD618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797F9B5-D113-130C-4A1F-44250CEB6C3E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CA3084-763B-FB48-436E-A1E4E9539BE1}"/>
                  </a:ext>
                </a:extLst>
              </p:cNvPr>
              <p:cNvSpPr txBox="1"/>
              <p:nvPr/>
            </p:nvSpPr>
            <p:spPr>
              <a:xfrm>
                <a:off x="1539402" y="1482789"/>
                <a:ext cx="354064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CA3084-763B-FB48-436E-A1E4E9539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402" y="1482789"/>
                <a:ext cx="3540642" cy="1202252"/>
              </a:xfrm>
              <a:prstGeom prst="rect">
                <a:avLst/>
              </a:prstGeom>
              <a:blipFill>
                <a:blip r:embed="rId3"/>
                <a:stretch>
                  <a:fillRect l="-7931"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6FF931-AA5F-BE06-D10B-01B6D79ECACF}"/>
                  </a:ext>
                </a:extLst>
              </p:cNvPr>
              <p:cNvSpPr txBox="1"/>
              <p:nvPr/>
            </p:nvSpPr>
            <p:spPr>
              <a:xfrm>
                <a:off x="3520367" y="1482789"/>
                <a:ext cx="6097772" cy="1205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F6FF931-AA5F-BE06-D10B-01B6D79EC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0367" y="1482789"/>
                <a:ext cx="6097772" cy="1205715"/>
              </a:xfrm>
              <a:prstGeom prst="rect">
                <a:avLst/>
              </a:prstGeom>
              <a:blipFill>
                <a:blip r:embed="rId4"/>
                <a:stretch>
                  <a:fillRect l="-4496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Nhóm 16">
            <a:extLst>
              <a:ext uri="{FF2B5EF4-FFF2-40B4-BE49-F238E27FC236}">
                <a16:creationId xmlns:a16="http://schemas.microsoft.com/office/drawing/2014/main" id="{4BC3E107-8BC3-388A-E394-C6D84B4E8BF7}"/>
              </a:ext>
            </a:extLst>
          </p:cNvPr>
          <p:cNvGrpSpPr/>
          <p:nvPr/>
        </p:nvGrpSpPr>
        <p:grpSpPr>
          <a:xfrm>
            <a:off x="998825" y="252870"/>
            <a:ext cx="9869200" cy="1015663"/>
            <a:chOff x="382137" y="348563"/>
            <a:chExt cx="9869200" cy="1015663"/>
          </a:xfrm>
        </p:grpSpPr>
        <p:grpSp>
          <p:nvGrpSpPr>
            <p:cNvPr id="5" name="Nhóm 8">
              <a:extLst>
                <a:ext uri="{FF2B5EF4-FFF2-40B4-BE49-F238E27FC236}">
                  <a16:creationId xmlns:a16="http://schemas.microsoft.com/office/drawing/2014/main" id="{FCCE41BD-AFDB-FB7C-CCBE-52C75617FB9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id="{61B3C128-293E-2220-C17E-5FA9DC99A844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id="{6B134582-CEB0-9BF7-749A-1C180BA2C679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B7F1ECAB-BFA3-B04B-49BC-4EC999766EA1}"/>
                </a:ext>
              </a:extLst>
            </p:cNvPr>
            <p:cNvSpPr txBox="1"/>
            <p:nvPr/>
          </p:nvSpPr>
          <p:spPr>
            <a:xfrm>
              <a:off x="1440018" y="417178"/>
              <a:ext cx="881131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rút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gọn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988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A993B-921C-4622-6A63-F47188E5E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54172F3-E9B0-A9A8-7818-73B150EBF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B904BBF-450D-0D51-8EDF-2D1AB940432C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BC26042-CF08-677D-8DBF-387CB32FD8A7}"/>
                  </a:ext>
                </a:extLst>
              </p:cNvPr>
              <p:cNvSpPr txBox="1"/>
              <p:nvPr/>
            </p:nvSpPr>
            <p:spPr>
              <a:xfrm>
                <a:off x="1482273" y="1482789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BC26042-CF08-677D-8DBF-387CB32FD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273" y="1482789"/>
                <a:ext cx="3540642" cy="1159228"/>
              </a:xfrm>
              <a:prstGeom prst="rect">
                <a:avLst/>
              </a:prstGeom>
              <a:blipFill>
                <a:blip r:embed="rId3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39F133-9088-3D87-F235-23B7ED5F12C4}"/>
                  </a:ext>
                </a:extLst>
              </p:cNvPr>
              <p:cNvSpPr txBox="1"/>
              <p:nvPr/>
            </p:nvSpPr>
            <p:spPr>
              <a:xfrm>
                <a:off x="4459219" y="1482789"/>
                <a:ext cx="6097772" cy="1205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39F133-9088-3D87-F235-23B7ED5F1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219" y="1482789"/>
                <a:ext cx="6097772" cy="1205715"/>
              </a:xfrm>
              <a:prstGeom prst="rect">
                <a:avLst/>
              </a:prstGeom>
              <a:blipFill>
                <a:blip r:embed="rId4"/>
                <a:stretch>
                  <a:fillRect l="-4496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Nhóm 16">
            <a:extLst>
              <a:ext uri="{FF2B5EF4-FFF2-40B4-BE49-F238E27FC236}">
                <a16:creationId xmlns:a16="http://schemas.microsoft.com/office/drawing/2014/main" id="{AF494F3C-F996-BF86-EE8A-9E7991EB4FD1}"/>
              </a:ext>
            </a:extLst>
          </p:cNvPr>
          <p:cNvGrpSpPr/>
          <p:nvPr/>
        </p:nvGrpSpPr>
        <p:grpSpPr>
          <a:xfrm>
            <a:off x="998825" y="252870"/>
            <a:ext cx="9869200" cy="1015663"/>
            <a:chOff x="382137" y="348563"/>
            <a:chExt cx="9869200" cy="1015663"/>
          </a:xfrm>
        </p:grpSpPr>
        <p:grpSp>
          <p:nvGrpSpPr>
            <p:cNvPr id="5" name="Nhóm 8">
              <a:extLst>
                <a:ext uri="{FF2B5EF4-FFF2-40B4-BE49-F238E27FC236}">
                  <a16:creationId xmlns:a16="http://schemas.microsoft.com/office/drawing/2014/main" id="{AF740AF0-E029-2F53-841F-D7C6F9BACB81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id="{112E2675-1777-9C74-8BCC-8F15FB426AFB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id="{B0204F56-ED08-E48C-B856-F1AED96CE6F7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E9AA81ED-65E0-B723-B788-71C6974E2144}"/>
                </a:ext>
              </a:extLst>
            </p:cNvPr>
            <p:cNvSpPr txBox="1"/>
            <p:nvPr/>
          </p:nvSpPr>
          <p:spPr>
            <a:xfrm>
              <a:off x="1440018" y="417178"/>
              <a:ext cx="881131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rút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gọn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83812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933450" y="1298086"/>
                <a:ext cx="3540642" cy="1205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50" y="1298086"/>
                <a:ext cx="3540642" cy="1205715"/>
              </a:xfrm>
              <a:prstGeom prst="rect">
                <a:avLst/>
              </a:prstGeom>
              <a:blipFill>
                <a:blip r:embed="rId3"/>
                <a:stretch>
                  <a:fillRect l="-7745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933450" y="2648312"/>
                <a:ext cx="365095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50" y="2648312"/>
                <a:ext cx="3650955" cy="1159228"/>
              </a:xfrm>
              <a:prstGeom prst="rect">
                <a:avLst/>
              </a:prstGeom>
              <a:blipFill>
                <a:blip r:embed="rId4"/>
                <a:stretch>
                  <a:fillRect l="-7513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933450" y="3881495"/>
                <a:ext cx="354064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50" y="3881495"/>
                <a:ext cx="3540642" cy="1202252"/>
              </a:xfrm>
              <a:prstGeom prst="rect">
                <a:avLst/>
              </a:prstGeom>
              <a:blipFill>
                <a:blip r:embed="rId5"/>
                <a:stretch>
                  <a:fillRect l="-7745"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/>
              <p:nvPr/>
            </p:nvSpPr>
            <p:spPr>
              <a:xfrm>
                <a:off x="3047114" y="1297830"/>
                <a:ext cx="6097772" cy="12059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114" y="1297830"/>
                <a:ext cx="6097772" cy="1205971"/>
              </a:xfrm>
              <a:prstGeom prst="rect">
                <a:avLst/>
              </a:prstGeom>
              <a:blipFill>
                <a:blip r:embed="rId6"/>
                <a:stretch>
                  <a:fillRect l="-4600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/>
              <p:nvPr/>
            </p:nvSpPr>
            <p:spPr>
              <a:xfrm>
                <a:off x="3427242" y="2651712"/>
                <a:ext cx="6097772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242" y="2651712"/>
                <a:ext cx="6097772" cy="1202252"/>
              </a:xfrm>
              <a:prstGeom prst="rect">
                <a:avLst/>
              </a:prstGeom>
              <a:blipFill>
                <a:blip r:embed="rId7"/>
                <a:stretch>
                  <a:fillRect l="-4496"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/>
              <p:nvPr/>
            </p:nvSpPr>
            <p:spPr>
              <a:xfrm>
                <a:off x="2932179" y="3874731"/>
                <a:ext cx="6097772" cy="1205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179" y="3874731"/>
                <a:ext cx="6097772" cy="1205715"/>
              </a:xfrm>
              <a:prstGeom prst="rect">
                <a:avLst/>
              </a:prstGeom>
              <a:blipFill>
                <a:blip r:embed="rId8"/>
                <a:stretch>
                  <a:fillRect l="-4500"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725BE0-0F42-B983-F21B-CFBF45657F48}"/>
                  </a:ext>
                </a:extLst>
              </p:cNvPr>
              <p:cNvSpPr txBox="1"/>
              <p:nvPr/>
            </p:nvSpPr>
            <p:spPr>
              <a:xfrm>
                <a:off x="933450" y="5120089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725BE0-0F42-B983-F21B-CFBF45657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50" y="5120089"/>
                <a:ext cx="3540642" cy="1159228"/>
              </a:xfrm>
              <a:prstGeom prst="rect">
                <a:avLst/>
              </a:prstGeom>
              <a:blipFill>
                <a:blip r:embed="rId9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FB4434-05CB-FAD3-EAA0-8E894637FF20}"/>
                  </a:ext>
                </a:extLst>
              </p:cNvPr>
              <p:cNvSpPr txBox="1"/>
              <p:nvPr/>
            </p:nvSpPr>
            <p:spPr>
              <a:xfrm>
                <a:off x="4090729" y="5140793"/>
                <a:ext cx="6097772" cy="1205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4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FB4434-05CB-FAD3-EAA0-8E894637F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729" y="5140793"/>
                <a:ext cx="6097772" cy="1205715"/>
              </a:xfrm>
              <a:prstGeom prst="rect">
                <a:avLst/>
              </a:prstGeom>
              <a:blipFill>
                <a:blip r:embed="rId10"/>
                <a:stretch>
                  <a:fillRect l="-4500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Nhóm 16">
            <a:extLst>
              <a:ext uri="{FF2B5EF4-FFF2-40B4-BE49-F238E27FC236}">
                <a16:creationId xmlns:a16="http://schemas.microsoft.com/office/drawing/2014/main" id="{F7EA789C-ADC2-834E-5049-3A6009CC4603}"/>
              </a:ext>
            </a:extLst>
          </p:cNvPr>
          <p:cNvGrpSpPr/>
          <p:nvPr/>
        </p:nvGrpSpPr>
        <p:grpSpPr>
          <a:xfrm>
            <a:off x="998825" y="252870"/>
            <a:ext cx="9869200" cy="1015663"/>
            <a:chOff x="382137" y="348563"/>
            <a:chExt cx="9869200" cy="1015663"/>
          </a:xfrm>
        </p:grpSpPr>
        <p:grpSp>
          <p:nvGrpSpPr>
            <p:cNvPr id="5" name="Nhóm 8">
              <a:extLst>
                <a:ext uri="{FF2B5EF4-FFF2-40B4-BE49-F238E27FC236}">
                  <a16:creationId xmlns:a16="http://schemas.microsoft.com/office/drawing/2014/main" id="{3C5FB4B4-8AAF-98EF-632B-1014BB9CA11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id="{2255FE5A-8AC9-73BF-F107-081D8E38A834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id="{D8798934-B510-764E-2F74-16E73C38B057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634DA886-892F-262D-AF38-7605054928CA}"/>
                </a:ext>
              </a:extLst>
            </p:cNvPr>
            <p:cNvSpPr txBox="1"/>
            <p:nvPr/>
          </p:nvSpPr>
          <p:spPr>
            <a:xfrm>
              <a:off x="1440018" y="417178"/>
              <a:ext cx="881131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rút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gọn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0157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1365206" y="349449"/>
            <a:ext cx="11190959" cy="1015663"/>
            <a:chOff x="1687063" y="358088"/>
            <a:chExt cx="11190959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1687063" y="358088"/>
              <a:ext cx="966896" cy="1015663"/>
              <a:chOff x="1923037" y="507150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1923037" y="564434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997245" y="507150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2611591" y="560053"/>
              <a:ext cx="10266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 cách tính đúng</a:t>
              </a:r>
              <a:endParaRPr kumimoji="0" lang="vi-VN" sz="36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32D56A0-6254-C05D-0CAD-11AEBB7C5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" y="2142724"/>
            <a:ext cx="11106150" cy="11199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80EF123-14EA-AF41-06DC-C914C1A07DC8}"/>
              </a:ext>
            </a:extLst>
          </p:cNvPr>
          <p:cNvSpPr/>
          <p:nvPr/>
        </p:nvSpPr>
        <p:spPr>
          <a:xfrm>
            <a:off x="7315200" y="2495550"/>
            <a:ext cx="647700" cy="514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5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250781" y="187524"/>
            <a:ext cx="11190959" cy="2207642"/>
            <a:chOff x="1687063" y="358088"/>
            <a:chExt cx="11190959" cy="2207642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1687063" y="358088"/>
              <a:ext cx="966896" cy="1015663"/>
              <a:chOff x="1923037" y="507150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1923037" y="564434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997245" y="507150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/>
                <p:nvPr/>
              </p:nvSpPr>
              <p:spPr>
                <a:xfrm>
                  <a:off x="2611591" y="560053"/>
                  <a:ext cx="10266431" cy="20056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/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Một đội công nhân sửa một đoạn đường, ngày thứ nhất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đoạn đường, ngày thứ hai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đoạn đường. Hỏi cả hai ngày đội công nhân sửa được bao nhiêu ph</a:t>
                  </a:r>
                  <a:r>
                    <a:rPr lang="en-US" sz="2800" b="1" noProof="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ầ</a:t>
                  </a: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n đoạn </a:t>
                  </a:r>
                  <a:r>
                    <a:rPr lang="en-US" sz="2800" b="1" noProof="0" dirty="0" err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đường</a:t>
                  </a:r>
                  <a:r>
                    <a: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đó?</a:t>
                  </a:r>
                  <a:endParaRPr kumimoji="0" lang="vi-VN" sz="2800" b="1" i="0" u="none" strike="noStrike" kern="1200" cap="none" spc="0" normalizeH="0" baseline="0" noProof="0" dirty="0">
                    <a:ln>
                      <a:solidFill>
                        <a:srgbClr val="70AD47">
                          <a:lumMod val="5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1591" y="560053"/>
                  <a:ext cx="10266431" cy="2005677"/>
                </a:xfrm>
                <a:prstGeom prst="rect">
                  <a:avLst/>
                </a:prstGeom>
                <a:blipFill>
                  <a:blip r:embed="rId3"/>
                  <a:stretch>
                    <a:fillRect l="-1247" t="-3343" r="-1188" b="-75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131D10B-6BCF-9335-E702-B228A1301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611" y="2000250"/>
            <a:ext cx="6581126" cy="21478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57ACB4-01F6-FC28-8E18-AC16D8B85A9B}"/>
                  </a:ext>
                </a:extLst>
              </p:cNvPr>
              <p:cNvSpPr txBox="1"/>
              <p:nvPr/>
            </p:nvSpPr>
            <p:spPr>
              <a:xfrm>
                <a:off x="1685925" y="4242412"/>
                <a:ext cx="9305925" cy="2242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giải: 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hai ngày đội công nhân sửa được số phần đoạn đường là: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nl-NL" sz="2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nl-NL" sz="2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(đoạn đường)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đoạn đường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57ACB4-01F6-FC28-8E18-AC16D8B85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925" y="4242412"/>
                <a:ext cx="9305925" cy="2242089"/>
              </a:xfrm>
              <a:prstGeom prst="rect">
                <a:avLst/>
              </a:prstGeom>
              <a:blipFill>
                <a:blip r:embed="rId5"/>
                <a:stretch>
                  <a:fillRect t="-815" r="-983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4672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D277-1533-CD1D-6AC6-54E13FA74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iny" panose="0200090306050006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A68F6D-6B3E-22B5-EF30-B7C77108E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0490" cy="690777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C082E-9A88-CDB8-048E-A5A484BCB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694" y="390832"/>
            <a:ext cx="682811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51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80" y="2217429"/>
            <a:ext cx="5031113" cy="5031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209032-4A67-84ED-F6DF-CE8347807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97" y="-205764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92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0409FB88-B514-10A2-419A-864E8F625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8" y="2189205"/>
            <a:ext cx="3415890" cy="43171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88E3F4-420A-FEF3-C4A0-750188810840}"/>
              </a:ext>
            </a:extLst>
          </p:cNvPr>
          <p:cNvSpPr/>
          <p:nvPr/>
        </p:nvSpPr>
        <p:spPr>
          <a:xfrm>
            <a:off x="3261458" y="1171575"/>
            <a:ext cx="8092342" cy="160020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Lấy ba ví dụ về cộng hai phân số có cùng mẫu số, rồi tính kết quả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B34711-A326-2CB4-CD92-998616DB8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-1054100"/>
            <a:ext cx="13449300" cy="89662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AD03541-5982-07E6-846A-2EC1D98E12E2}"/>
              </a:ext>
            </a:extLst>
          </p:cNvPr>
          <p:cNvSpPr/>
          <p:nvPr/>
        </p:nvSpPr>
        <p:spPr>
          <a:xfrm>
            <a:off x="1651000" y="3367743"/>
            <a:ext cx="9880600" cy="4343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5671C-7995-1C7A-77BE-EA4B948D3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384" y="2619637"/>
            <a:ext cx="10333616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1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ACBB7B5F-F7D4-224C-B2C6-29116D0C79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6425" y="981075"/>
            <a:ext cx="84391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1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palm, plant, resort&#10;&#10;Description automatically generated">
            <a:extLst>
              <a:ext uri="{FF2B5EF4-FFF2-40B4-BE49-F238E27FC236}">
                <a16:creationId xmlns:a16="http://schemas.microsoft.com/office/drawing/2014/main" id="{CAC90E18-9953-C775-EA49-5A3E69E3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0" b="30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extLst>
              <a:ext uri="{FF2B5EF4-FFF2-40B4-BE49-F238E27FC236}">
                <a16:creationId xmlns:a16="http://schemas.microsoft.com/office/drawing/2014/main" id="{2F033444-05DE-8589-7DBF-E2D659E81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849490" y="2769005"/>
            <a:ext cx="2483623" cy="340402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92C5218-F3BA-641C-81A9-53C46CB3CB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1161199" y="2228543"/>
            <a:ext cx="5658809" cy="4484947"/>
          </a:xfrm>
          <a:prstGeom prst="rect">
            <a:avLst/>
          </a:prstGeom>
        </p:spPr>
      </p:pic>
      <p:pic>
        <p:nvPicPr>
          <p:cNvPr id="1026" name="Picture 2" descr="100+ Sự Nhầm Lẫn &amp; ảnh Nhầm Lẫn miễn phí">
            <a:extLst>
              <a:ext uri="{FF2B5EF4-FFF2-40B4-BE49-F238E27FC236}">
                <a16:creationId xmlns:a16="http://schemas.microsoft.com/office/drawing/2014/main" id="{7D6EE1E6-5A38-849C-F2AA-9092B7A8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958">
            <a:off x="8685978" y="2950224"/>
            <a:ext cx="373583" cy="5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A614EE-BCBC-2F24-24E0-0EE2196E2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343" y="-145289"/>
            <a:ext cx="3840813" cy="2938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362A41-03EF-A2C7-C901-AD8E4A9577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1731" y="1991819"/>
            <a:ext cx="888873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10E4036-645F-0463-8A98-B26353CF2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r="2676" b="6235"/>
          <a:stretch/>
        </p:blipFill>
        <p:spPr>
          <a:xfrm>
            <a:off x="0" y="0"/>
            <a:ext cx="12204642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E3E545-FDC3-7DD0-D1B7-3DB863B5277E}"/>
              </a:ext>
            </a:extLst>
          </p:cNvPr>
          <p:cNvSpPr/>
          <p:nvPr/>
        </p:nvSpPr>
        <p:spPr>
          <a:xfrm>
            <a:off x="1083468" y="724614"/>
            <a:ext cx="10025063" cy="5371386"/>
          </a:xfrm>
          <a:prstGeom prst="roundRect">
            <a:avLst/>
          </a:prstGeom>
          <a:solidFill>
            <a:srgbClr val="FFFFFF">
              <a:alpha val="89804"/>
            </a:srgbClr>
          </a:solidFill>
          <a:ln w="381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17E22D25-07EE-60F5-47CD-45D74FDD182C}"/>
              </a:ext>
            </a:extLst>
          </p:cNvPr>
          <p:cNvSpPr/>
          <p:nvPr/>
        </p:nvSpPr>
        <p:spPr>
          <a:xfrm>
            <a:off x="4326731" y="108227"/>
            <a:ext cx="3538538" cy="1232774"/>
          </a:xfrm>
          <a:prstGeom prst="flowChartTerminator">
            <a:avLst/>
          </a:prstGeom>
          <a:solidFill>
            <a:srgbClr val="B0EAE2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Below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endParaRPr kumimoji="0" lang="vi-VN" sz="6000" b="1" i="0" u="none" strike="noStrike" kern="1200" cap="none" spc="0" normalizeH="0" baseline="0" noProof="0" dirty="0">
              <a:ln w="22225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9E8BD-64F1-FC0C-3E92-56EB97CE08BE}"/>
              </a:ext>
            </a:extLst>
          </p:cNvPr>
          <p:cNvGrpSpPr/>
          <p:nvPr/>
        </p:nvGrpSpPr>
        <p:grpSpPr>
          <a:xfrm>
            <a:off x="1638300" y="1530458"/>
            <a:ext cx="9048750" cy="3170099"/>
            <a:chOff x="1638300" y="1530458"/>
            <a:chExt cx="9048750" cy="31700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1FC62F-8D39-12E2-CAD5-09ADF79104E3}"/>
                </a:ext>
              </a:extLst>
            </p:cNvPr>
            <p:cNvSpPr txBox="1"/>
            <p:nvPr/>
          </p:nvSpPr>
          <p:spPr>
            <a:xfrm>
              <a:off x="1638300" y="1530458"/>
              <a:ext cx="904875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con,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.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khủng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long con.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 descr="A picture containing mollusk&#10;&#10;Description automatically generated">
              <a:extLst>
                <a:ext uri="{FF2B5EF4-FFF2-40B4-BE49-F238E27FC236}">
                  <a16:creationId xmlns:a16="http://schemas.microsoft.com/office/drawing/2014/main" id="{CB29E998-BBD0-C0B5-497F-44DB73A61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t="25742" r="74284" b="23905"/>
            <a:stretch/>
          </p:blipFill>
          <p:spPr>
            <a:xfrm>
              <a:off x="4216321" y="3327051"/>
              <a:ext cx="574754" cy="787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5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lant, resort, colorful&#10;&#10;Description automatically generated">
            <a:extLst>
              <a:ext uri="{FF2B5EF4-FFF2-40B4-BE49-F238E27FC236}">
                <a16:creationId xmlns:a16="http://schemas.microsoft.com/office/drawing/2014/main" id="{57A14AAE-F26B-DC06-6C8F-29A727CF1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9586" b="135"/>
          <a:stretch/>
        </p:blipFill>
        <p:spPr>
          <a:xfrm>
            <a:off x="-1" y="0"/>
            <a:ext cx="12223819" cy="6858000"/>
          </a:xfrm>
          <a:prstGeom prst="rect">
            <a:avLst/>
          </a:prstGeom>
        </p:spPr>
      </p:pic>
      <p:pic>
        <p:nvPicPr>
          <p:cNvPr id="4" name="Picture 3" descr="A picture containing mollusk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149FA42-F950-6AAF-FB46-34155E4270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4528118" y="4718558"/>
            <a:ext cx="1551906" cy="2127023"/>
          </a:xfrm>
          <a:prstGeom prst="rect">
            <a:avLst/>
          </a:prstGeom>
        </p:spPr>
      </p:pic>
      <p:pic>
        <p:nvPicPr>
          <p:cNvPr id="6" name="Picture 5" descr="A picture containing mollusk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806AD43-FE75-0120-643D-286C1E2D33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6939703" y="4291100"/>
            <a:ext cx="1494789" cy="2048739"/>
          </a:xfrm>
          <a:prstGeom prst="rect">
            <a:avLst/>
          </a:prstGeom>
        </p:spPr>
      </p:pic>
      <p:pic>
        <p:nvPicPr>
          <p:cNvPr id="7" name="Picture 6" descr="A picture containing mollusk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798EDA50-3171-A1B4-CD40-63A5FBAAC6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25742" r="74284" b="23905"/>
          <a:stretch/>
        </p:blipFill>
        <p:spPr>
          <a:xfrm>
            <a:off x="9458623" y="4757699"/>
            <a:ext cx="1551906" cy="212702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5ECA665-79A8-6EBF-934C-C23D60AF221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27" b="95958" l="2018" r="97758">
                        <a14:foregroundMark x1="5093" y1="83064" x2="5093" y2="83064"/>
                        <a14:foregroundMark x1="34465" y1="90420" x2="34465" y2="90420"/>
                        <a14:foregroundMark x1="2018" y1="83872" x2="2018" y2="83872"/>
                        <a14:foregroundMark x1="14350" y1="95958" x2="14350" y2="95958"/>
                        <a14:foregroundMark x1="94363" y1="12652" x2="94363" y2="12652"/>
                        <a14:foregroundMark x1="89398" y1="6103" x2="89398" y2="6103"/>
                        <a14:foregroundMark x1="97758" y1="15562" x2="97758" y2="15562"/>
                        <a14:foregroundMark x1="88405" y1="2627" x2="88405" y2="262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012">
            <a:off x="-150659" y="2980077"/>
            <a:ext cx="4647219" cy="3683201"/>
          </a:xfrm>
          <a:prstGeom prst="rect">
            <a:avLst/>
          </a:prstGeom>
        </p:spPr>
      </p:pic>
      <p:pic>
        <p:nvPicPr>
          <p:cNvPr id="5" name="Picture 4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FCCC9326-71EA-B0BF-EFCE-04FCF1C6ED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4348409" y="4291100"/>
            <a:ext cx="1747591" cy="2416719"/>
          </a:xfrm>
          <a:prstGeom prst="rect">
            <a:avLst/>
          </a:prstGeom>
        </p:spPr>
      </p:pic>
      <p:pic>
        <p:nvPicPr>
          <p:cNvPr id="9" name="Picture 8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979BCA02-56A7-DFEC-4FFD-A9D9C13F2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6707831" y="3805876"/>
            <a:ext cx="1747591" cy="2416719"/>
          </a:xfrm>
          <a:prstGeom prst="rect">
            <a:avLst/>
          </a:prstGeom>
        </p:spPr>
      </p:pic>
      <p:pic>
        <p:nvPicPr>
          <p:cNvPr id="10" name="Picture 9" descr="A group of cupcakes with a frog on top&#10;&#10;Description automatically generated with medium confidence">
            <a:extLst>
              <a:ext uri="{FF2B5EF4-FFF2-40B4-BE49-F238E27FC236}">
                <a16:creationId xmlns:a16="http://schemas.microsoft.com/office/drawing/2014/main" id="{A09E2E10-9C3F-F700-2FC7-4DBB64047C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60" b="69875" l="46908" r="67793">
                        <a14:foregroundMark x1="57184" y1="19288" x2="57184" y2="19288"/>
                        <a14:foregroundMark x1="55637" y1="25960" x2="55637" y2="25960"/>
                        <a14:foregroundMark x1="46979" y1="48888" x2="46979" y2="48888"/>
                        <a14:foregroundMark x1="58492" y1="16660" x2="58492" y2="16660"/>
                        <a14:foregroundMark x1="54567" y1="24586" x2="55971" y2="31258"/>
                        <a14:foregroundMark x1="56304" y1="68742" x2="56304" y2="68742"/>
                        <a14:foregroundMark x1="56446" y1="26526" x2="56446" y2="26526"/>
                        <a14:foregroundMark x1="55637" y1="24019" x2="57350" y2="30853"/>
                        <a14:foregroundMark x1="57350" y1="30853" x2="57350" y2="30853"/>
                        <a14:foregroundMark x1="54258" y1="26526" x2="54900" y2="30691"/>
                        <a14:foregroundMark x1="52617" y1="69592" x2="52617" y2="69592"/>
                        <a14:foregroundMark x1="67816" y1="43753" x2="67816" y2="43753"/>
                        <a14:foregroundMark x1="57921" y1="69875" x2="57921" y2="69875"/>
                        <a14:foregroundMark x1="65937" y1="48322" x2="65937" y2="4832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4234" r="29937" b="26743"/>
          <a:stretch/>
        </p:blipFill>
        <p:spPr>
          <a:xfrm>
            <a:off x="9262938" y="4348431"/>
            <a:ext cx="1747591" cy="2416719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A6919A9-4144-C181-D9A5-7840A8FC2E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823" b="57963" l="10098" r="37157">
                        <a14:foregroundMark x1="10830" y1="46686" x2="10830" y2="46686"/>
                        <a14:foregroundMark x1="14094" y1="48100" x2="14094" y2="48100"/>
                        <a14:foregroundMark x1="13972" y1="42967" x2="13972" y2="42967"/>
                        <a14:foregroundMark x1="35876" y1="37955" x2="35876" y2="37955"/>
                        <a14:foregroundMark x1="35479" y1="37389" x2="35479" y2="37389"/>
                        <a14:foregroundMark x1="23734" y1="39612" x2="23734" y2="39612"/>
                        <a14:foregroundMark x1="23612" y1="39491" x2="23612" y2="39491"/>
                        <a14:foregroundMark x1="11562" y1="45594" x2="11562" y2="45594"/>
                        <a14:foregroundMark x1="35479" y1="37106" x2="35479" y2="37106"/>
                        <a14:foregroundMark x1="33038" y1="41431" x2="33038" y2="41431"/>
                        <a14:foregroundMark x1="36089" y1="48787" x2="36089" y2="48787"/>
                        <a14:foregroundMark x1="16504" y1="57963" x2="16504" y2="57963"/>
                        <a14:foregroundMark x1="35052" y1="36823" x2="35052" y2="36823"/>
                        <a14:foregroundMark x1="36730" y1="41269" x2="36730" y2="41269"/>
                        <a14:foregroundMark x1="37157" y1="48787" x2="37157" y2="48787"/>
                        <a14:foregroundMark x1="36821" y1="41269" x2="36821" y2="41269"/>
                        <a14:foregroundMark x1="35784" y1="37268" x2="35784" y2="37268"/>
                        <a14:foregroundMark x1="32733" y1="37268" x2="32733" y2="37268"/>
                        <a14:foregroundMark x1="30628" y1="38642" x2="30628" y2="38642"/>
                        <a14:foregroundMark x1="24558" y1="38925" x2="24558" y2="38925"/>
                        <a14:foregroundMark x1="10616" y1="46281" x2="10616" y2="46281"/>
                        <a14:foregroundMark x1="36943" y1="41269" x2="36943" y2="41269"/>
                        <a14:foregroundMark x1="35662" y1="48383" x2="35662" y2="48383"/>
                        <a14:foregroundMark x1="34930" y1="48504" x2="34930" y2="48504"/>
                        <a14:foregroundMark x1="35265" y1="49353" x2="35265" y2="49353"/>
                        <a14:foregroundMark x1="36821" y1="48909" x2="36821" y2="48909"/>
                        <a14:foregroundMark x1="36394" y1="46968" x2="36394" y2="46968"/>
                        <a14:foregroundMark x1="33984" y1="51576" x2="33984" y2="51576"/>
                        <a14:foregroundMark x1="35357" y1="51293" x2="35357" y2="51293"/>
                        <a14:foregroundMark x1="26358" y1="37955" x2="26358" y2="37955"/>
                        <a14:foregroundMark x1="10098" y1="49475" x2="10098" y2="49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54" t="34403" r="60657" b="39620"/>
          <a:stretch/>
        </p:blipFill>
        <p:spPr>
          <a:xfrm>
            <a:off x="75314" y="1367092"/>
            <a:ext cx="2335024" cy="1403961"/>
          </a:xfrm>
          <a:prstGeom prst="rect">
            <a:avLst/>
          </a:prstGeom>
        </p:spPr>
      </p:pic>
      <p:sp>
        <p:nvSpPr>
          <p:cNvPr id="13" name="TextBox 12">
            <a:hlinkClick r:id="rId14" action="ppaction://hlinksldjump"/>
            <a:extLst>
              <a:ext uri="{FF2B5EF4-FFF2-40B4-BE49-F238E27FC236}">
                <a16:creationId xmlns:a16="http://schemas.microsoft.com/office/drawing/2014/main" id="{8750025A-F94C-BCBD-B1E3-F7E18C98CF4F}"/>
              </a:ext>
            </a:extLst>
          </p:cNvPr>
          <p:cNvSpPr txBox="1"/>
          <p:nvPr/>
        </p:nvSpPr>
        <p:spPr>
          <a:xfrm>
            <a:off x="673166" y="1742251"/>
            <a:ext cx="1590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thúc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961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0737 0.015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7 0.01574 L 0.25964 -0.0393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77 -0.03634 L 0.47162 0.0245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&#10;&#10;Description automatically generated">
            <a:extLst>
              <a:ext uri="{FF2B5EF4-FFF2-40B4-BE49-F238E27FC236}">
                <a16:creationId xmlns:a16="http://schemas.microsoft.com/office/drawing/2014/main" id="{8A98BDD4-48B2-5E10-C765-F621290F2F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6A48FF9-FA7A-CF63-32DA-C7E486766B58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102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DC290619-3B6C-D877-8739-C4165A4B5F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hlinkClick r:id="rId7" action="ppaction://hlinksldjump"/>
              <a:extLst>
                <a:ext uri="{FF2B5EF4-FFF2-40B4-BE49-F238E27FC236}">
                  <a16:creationId xmlns:a16="http://schemas.microsoft.com/office/drawing/2014/main" id="{9BE0BD32-75DA-B3F4-60BF-6E181733CF81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ình chữ nhật: Góc Tròn 5">
                <a:extLst>
                  <a:ext uri="{FF2B5EF4-FFF2-40B4-BE49-F238E27FC236}">
                    <a16:creationId xmlns:a16="http://schemas.microsoft.com/office/drawing/2014/main" id="{5C043DB4-0417-69C6-EAC4-67C6EB071BD3}"/>
                  </a:ext>
                </a:extLst>
              </p:cNvPr>
              <p:cNvSpPr/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solidFill>
                <a:srgbClr val="FFD9E8"/>
              </a:solidFill>
              <a:ln>
                <a:solidFill>
                  <a:srgbClr val="FF0368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kern="0" dirty="0">
                  <a:solidFill>
                    <a:srgbClr val="7030A0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2" name="Hình chữ nhật: Góc Tròn 5">
                <a:extLst>
                  <a:ext uri="{FF2B5EF4-FFF2-40B4-BE49-F238E27FC236}">
                    <a16:creationId xmlns:a16="http://schemas.microsoft.com/office/drawing/2014/main" id="{5C043DB4-0417-69C6-EAC4-67C6EB071B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blipFill>
                <a:blip r:embed="rId8"/>
                <a:stretch>
                  <a:fillRect b="-6132"/>
                </a:stretch>
              </a:blipFill>
              <a:ln>
                <a:solidFill>
                  <a:srgbClr val="FF0368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9">
                <a:extLst>
                  <a:ext uri="{FF2B5EF4-FFF2-40B4-BE49-F238E27FC236}">
                    <a16:creationId xmlns:a16="http://schemas.microsoft.com/office/drawing/2014/main" id="{AB1DFD19-16F6-E078-7950-017C7A049D87}"/>
                  </a:ext>
                </a:extLst>
              </p:cNvPr>
              <p:cNvSpPr/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solidFill>
                <a:srgbClr val="FFFFBD"/>
              </a:solidFill>
              <a:ln>
                <a:solidFill>
                  <a:srgbClr val="E8B63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5" name="Hình chữ nhật: Góc Tròn 9">
                <a:extLst>
                  <a:ext uri="{FF2B5EF4-FFF2-40B4-BE49-F238E27FC236}">
                    <a16:creationId xmlns:a16="http://schemas.microsoft.com/office/drawing/2014/main" id="{AB1DFD19-16F6-E078-7950-017C7A049D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E8B63B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22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ainting&#10;&#10;Description automatically generated">
            <a:extLst>
              <a:ext uri="{FF2B5EF4-FFF2-40B4-BE49-F238E27FC236}">
                <a16:creationId xmlns:a16="http://schemas.microsoft.com/office/drawing/2014/main" id="{2B14290F-D24A-17B5-D493-9511902EFA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4B8DBB7-5F2E-376D-EC17-27BDB3DDB651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A1077100-FADA-AC4E-20DA-7619933611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rId7" action="ppaction://hlinksldjump"/>
              <a:extLst>
                <a:ext uri="{FF2B5EF4-FFF2-40B4-BE49-F238E27FC236}">
                  <a16:creationId xmlns:a16="http://schemas.microsoft.com/office/drawing/2014/main" id="{7F8FD8BA-5E04-8349-21EC-3D6E6A2D1DFD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8222CA34-3F2C-A398-E364-8305EDCA8C8E}"/>
                  </a:ext>
                </a:extLst>
              </p:cNvPr>
              <p:cNvSpPr/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solidFill>
                <a:srgbClr val="FFD9E8"/>
              </a:solidFill>
              <a:ln>
                <a:solidFill>
                  <a:srgbClr val="FF0368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kern="0" dirty="0">
                  <a:solidFill>
                    <a:srgbClr val="7030A0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8222CA34-3F2C-A398-E364-8305EDCA8C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blipFill>
                <a:blip r:embed="rId8"/>
                <a:stretch>
                  <a:fillRect b="-6604"/>
                </a:stretch>
              </a:blipFill>
              <a:ln>
                <a:solidFill>
                  <a:srgbClr val="FF0368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2CF31F8A-C98C-CDC3-50CD-90C0B9BF7C67}"/>
                  </a:ext>
                </a:extLst>
              </p:cNvPr>
              <p:cNvSpPr/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solidFill>
                <a:srgbClr val="FFFFBD"/>
              </a:solidFill>
              <a:ln>
                <a:solidFill>
                  <a:srgbClr val="E8B63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2CF31F8A-C98C-CDC3-50CD-90C0B9BF7C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E8B63B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37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ainting&#10;&#10;Description automatically generated">
            <a:extLst>
              <a:ext uri="{FF2B5EF4-FFF2-40B4-BE49-F238E27FC236}">
                <a16:creationId xmlns:a16="http://schemas.microsoft.com/office/drawing/2014/main" id="{5DD9614F-6587-F410-BE43-4188E28DED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7908" r="2083" b="49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9B3BBA7-2C35-259D-3DCD-9DBE5CA05ED3}"/>
              </a:ext>
            </a:extLst>
          </p:cNvPr>
          <p:cNvGrpSpPr/>
          <p:nvPr/>
        </p:nvGrpSpPr>
        <p:grpSpPr>
          <a:xfrm>
            <a:off x="6725036" y="5329971"/>
            <a:ext cx="2694802" cy="1500690"/>
            <a:chOff x="6725036" y="5329971"/>
            <a:chExt cx="2694802" cy="1500690"/>
          </a:xfrm>
        </p:grpSpPr>
        <p:pic>
          <p:nvPicPr>
            <p:cNvPr id="6" name="Picture 2" descr="Vector Hand Drawn Wooden Board Pointing - Wood Signs Cartoon Png,Hanging  Wooden Sign Png - free transparent png images - pngaaa.com">
              <a:extLst>
                <a:ext uri="{FF2B5EF4-FFF2-40B4-BE49-F238E27FC236}">
                  <a16:creationId xmlns:a16="http://schemas.microsoft.com/office/drawing/2014/main" id="{E33AC78B-E9D0-EF7C-D1EA-5C6038235D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24" b="89744" l="8000" r="90889">
                          <a14:foregroundMark x1="8000" y1="27244" x2="8000" y2="27244"/>
                          <a14:foregroundMark x1="52000" y1="6624" x2="52000" y2="6624"/>
                          <a14:foregroundMark x1="90889" y1="20833" x2="90889" y2="20833"/>
                          <a14:foregroundMark x1="8111" y1="24573" x2="8111" y2="24573"/>
                          <a14:foregroundMark x1="10333" y1="22756" x2="10333" y2="22756"/>
                          <a14:foregroundMark x1="8667" y1="24038" x2="8667" y2="24038"/>
                          <a14:backgroundMark x1="93667" y1="26496" x2="93667" y2="26496"/>
                          <a14:backgroundMark x1="93889" y1="28846" x2="93889" y2="28846"/>
                          <a14:backgroundMark x1="93889" y1="32265" x2="93889" y2="32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46452"/>
            <a:stretch/>
          </p:blipFill>
          <p:spPr bwMode="auto">
            <a:xfrm>
              <a:off x="6725036" y="5329971"/>
              <a:ext cx="2694802" cy="150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hlinkClick r:id="rId7" action="ppaction://hlinksldjump"/>
              <a:extLst>
                <a:ext uri="{FF2B5EF4-FFF2-40B4-BE49-F238E27FC236}">
                  <a16:creationId xmlns:a16="http://schemas.microsoft.com/office/drawing/2014/main" id="{B008958E-EA80-8CF7-DAC7-F07BC01C7F14}"/>
                </a:ext>
              </a:extLst>
            </p:cNvPr>
            <p:cNvSpPr txBox="1"/>
            <p:nvPr/>
          </p:nvSpPr>
          <p:spPr>
            <a:xfrm>
              <a:off x="7410449" y="5670411"/>
              <a:ext cx="1857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lại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4A3763CA-E8B5-7E28-A3C9-D1F9B1E9DE35}"/>
                  </a:ext>
                </a:extLst>
              </p:cNvPr>
              <p:cNvSpPr/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solidFill>
                <a:srgbClr val="FFD9E8"/>
              </a:solidFill>
              <a:ln>
                <a:solidFill>
                  <a:srgbClr val="FF0368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kern="0" dirty="0">
                  <a:solidFill>
                    <a:srgbClr val="7030A0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3" name="Hình chữ nhật: Góc Tròn 5">
                <a:extLst>
                  <a:ext uri="{FF2B5EF4-FFF2-40B4-BE49-F238E27FC236}">
                    <a16:creationId xmlns:a16="http://schemas.microsoft.com/office/drawing/2014/main" id="{4A3763CA-E8B5-7E28-A3C9-D1F9B1E9DE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688" y="753839"/>
                <a:ext cx="6544762" cy="1284511"/>
              </a:xfrm>
              <a:prstGeom prst="roundRect">
                <a:avLst/>
              </a:prstGeom>
              <a:blipFill>
                <a:blip r:embed="rId8"/>
                <a:stretch>
                  <a:fillRect b="-6132"/>
                </a:stretch>
              </a:blipFill>
              <a:ln>
                <a:solidFill>
                  <a:srgbClr val="FF0368"/>
                </a:solidFill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683B08C5-C711-064B-120C-B6B99DF99FF7}"/>
                  </a:ext>
                </a:extLst>
              </p:cNvPr>
              <p:cNvSpPr/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solidFill>
                <a:srgbClr val="FFFFBD"/>
              </a:solidFill>
              <a:ln>
                <a:solidFill>
                  <a:srgbClr val="E8B63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5" name="Hình chữ nhật: Góc Tròn 9">
                <a:extLst>
                  <a:ext uri="{FF2B5EF4-FFF2-40B4-BE49-F238E27FC236}">
                    <a16:creationId xmlns:a16="http://schemas.microsoft.com/office/drawing/2014/main" id="{683B08C5-C711-064B-120C-B6B99DF99F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223" y="2758287"/>
                <a:ext cx="1760602" cy="182323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E8B63B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3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534</Words>
  <Application>Microsoft Office PowerPoint</Application>
  <PresentationFormat>Widescreen</PresentationFormat>
  <Paragraphs>74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MS Gothic</vt:lpstr>
      <vt:lpstr>Arial</vt:lpstr>
      <vt:lpstr>Calibri</vt:lpstr>
      <vt:lpstr>Cambria</vt:lpstr>
      <vt:lpstr>Cambria Math</vt:lpstr>
      <vt:lpstr>Coiny</vt:lpstr>
      <vt:lpstr>Times New Roman</vt:lpstr>
      <vt:lpstr>Wingdings</vt:lpstr>
      <vt:lpstr>1_Office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31</cp:revision>
  <dcterms:created xsi:type="dcterms:W3CDTF">2024-02-03T03:47:49Z</dcterms:created>
  <dcterms:modified xsi:type="dcterms:W3CDTF">2025-03-11T11:42:44Z</dcterms:modified>
</cp:coreProperties>
</file>