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257" r:id="rId3"/>
    <p:sldId id="265" r:id="rId4"/>
    <p:sldId id="304" r:id="rId5"/>
    <p:sldId id="288" r:id="rId6"/>
    <p:sldId id="291" r:id="rId7"/>
    <p:sldId id="292" r:id="rId8"/>
    <p:sldId id="293" r:id="rId9"/>
    <p:sldId id="267" r:id="rId10"/>
    <p:sldId id="270" r:id="rId11"/>
    <p:sldId id="320" r:id="rId12"/>
    <p:sldId id="311" r:id="rId13"/>
    <p:sldId id="271" r:id="rId14"/>
    <p:sldId id="321" r:id="rId15"/>
    <p:sldId id="323" r:id="rId16"/>
    <p:sldId id="322" r:id="rId17"/>
    <p:sldId id="324" r:id="rId18"/>
    <p:sldId id="435" r:id="rId19"/>
    <p:sldId id="436" r:id="rId20"/>
    <p:sldId id="437" r:id="rId21"/>
    <p:sldId id="438" r:id="rId22"/>
    <p:sldId id="316" r:id="rId23"/>
    <p:sldId id="308" r:id="rId24"/>
    <p:sldId id="317" r:id="rId25"/>
    <p:sldId id="318" r:id="rId26"/>
    <p:sldId id="439" r:id="rId27"/>
    <p:sldId id="3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71" autoAdjust="0"/>
    <p:restoredTop sz="94660"/>
  </p:normalViewPr>
  <p:slideViewPr>
    <p:cSldViewPr snapToGrid="0">
      <p:cViewPr varScale="1">
        <p:scale>
          <a:sx n="69" d="100"/>
          <a:sy n="69" d="100"/>
        </p:scale>
        <p:origin x="8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1B9AB7-E915-4116-A528-451917D298B5}"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15DAB-EC80-4E81-95D3-3B2F10DFD35C}" type="slidenum">
              <a:rPr lang="en-US" smtClean="0"/>
              <a:t>‹#›</a:t>
            </a:fld>
            <a:endParaRPr lang="en-US"/>
          </a:p>
        </p:txBody>
      </p:sp>
    </p:spTree>
    <p:extLst>
      <p:ext uri="{BB962C8B-B14F-4D97-AF65-F5344CB8AC3E}">
        <p14:creationId xmlns:p14="http://schemas.microsoft.com/office/powerpoint/2010/main" val="2571925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groups/514479210372531/?ref=share_group_link"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Hien tran </a:t>
            </a:r>
            <a:r>
              <a:rPr lang="en-US" dirty="0" err="1" smtClean="0"/>
              <a:t>zalo</a:t>
            </a:r>
            <a:r>
              <a:rPr lang="en-US" dirty="0" smtClean="0"/>
              <a:t> 0353095025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E5679-3AB6-4427-9144-68015100FE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218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25</a:t>
            </a:fld>
            <a:endParaRPr lang="en-US"/>
          </a:p>
        </p:txBody>
      </p:sp>
    </p:spTree>
    <p:extLst>
      <p:ext uri="{BB962C8B-B14F-4D97-AF65-F5344CB8AC3E}">
        <p14:creationId xmlns:p14="http://schemas.microsoft.com/office/powerpoint/2010/main" val="567085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Hien tran </a:t>
            </a:r>
            <a:r>
              <a:rPr lang="en-US" dirty="0" err="1" smtClean="0"/>
              <a:t>zalo</a:t>
            </a:r>
            <a:r>
              <a:rPr lang="en-US" dirty="0" smtClean="0"/>
              <a:t> 0353095025</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E5679-3AB6-4427-9144-68015100FE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224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Hien tran </a:t>
            </a:r>
            <a:r>
              <a:rPr lang="en-US" dirty="0" err="1" smtClean="0"/>
              <a:t>zalo</a:t>
            </a:r>
            <a:r>
              <a:rPr lang="en-US" dirty="0" smtClean="0"/>
              <a:t> 0353095025</a:t>
            </a:r>
            <a:endParaRPr lang="en-US" dirty="0"/>
          </a:p>
          <a:p>
            <a:endParaRPr lang="en-US" dirty="0"/>
          </a:p>
        </p:txBody>
      </p:sp>
      <p:sp>
        <p:nvSpPr>
          <p:cNvPr id="4" name="Slide Number Placeholder 3"/>
          <p:cNvSpPr>
            <a:spLocks noGrp="1"/>
          </p:cNvSpPr>
          <p:nvPr>
            <p:ph type="sldNum" sz="quarter" idx="5"/>
          </p:nvPr>
        </p:nvSpPr>
        <p:spPr/>
        <p:txBody>
          <a:bodyPr/>
          <a:lstStyle/>
          <a:p>
            <a:fld id="{EB215DAB-EC80-4E81-95D3-3B2F10DFD35C}" type="slidenum">
              <a:rPr lang="en-US" smtClean="0"/>
              <a:t>3</a:t>
            </a:fld>
            <a:endParaRPr lang="en-US"/>
          </a:p>
        </p:txBody>
      </p:sp>
    </p:spTree>
    <p:extLst>
      <p:ext uri="{BB962C8B-B14F-4D97-AF65-F5344CB8AC3E}">
        <p14:creationId xmlns:p14="http://schemas.microsoft.com/office/powerpoint/2010/main" val="357993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Hien tran </a:t>
            </a:r>
            <a:r>
              <a:rPr lang="en-US" dirty="0" err="1" smtClean="0"/>
              <a:t>zalo</a:t>
            </a:r>
            <a:r>
              <a:rPr lang="en-US" dirty="0" smtClean="0"/>
              <a:t> 0353095025</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E5679-3AB6-4427-9144-68015100FE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746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215DAB-EC80-4E81-95D3-3B2F10DFD35C}" type="slidenum">
              <a:rPr lang="en-US" smtClean="0"/>
              <a:t>11</a:t>
            </a:fld>
            <a:endParaRPr lang="en-US"/>
          </a:p>
        </p:txBody>
      </p:sp>
    </p:spTree>
    <p:extLst>
      <p:ext uri="{BB962C8B-B14F-4D97-AF65-F5344CB8AC3E}">
        <p14:creationId xmlns:p14="http://schemas.microsoft.com/office/powerpoint/2010/main" val="1248125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215DAB-EC80-4E81-95D3-3B2F10DFD35C}" type="slidenum">
              <a:rPr lang="en-US" smtClean="0"/>
              <a:t>13</a:t>
            </a:fld>
            <a:endParaRPr lang="en-US"/>
          </a:p>
        </p:txBody>
      </p:sp>
    </p:spTree>
    <p:extLst>
      <p:ext uri="{BB962C8B-B14F-4D97-AF65-F5344CB8AC3E}">
        <p14:creationId xmlns:p14="http://schemas.microsoft.com/office/powerpoint/2010/main" val="1679074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Hien tran </a:t>
            </a:r>
            <a:r>
              <a:rPr lang="en-US" dirty="0" err="1" smtClean="0"/>
              <a:t>zalo</a:t>
            </a:r>
            <a:r>
              <a:rPr lang="en-US" dirty="0" smtClean="0"/>
              <a:t> 0353095025</a:t>
            </a:r>
            <a:endParaRPr lang="en-US" dirty="0"/>
          </a:p>
          <a:p>
            <a:endParaRPr lang="en-US" dirty="0"/>
          </a:p>
        </p:txBody>
      </p:sp>
      <p:sp>
        <p:nvSpPr>
          <p:cNvPr id="4" name="Slide Number Placeholder 3"/>
          <p:cNvSpPr>
            <a:spLocks noGrp="1"/>
          </p:cNvSpPr>
          <p:nvPr>
            <p:ph type="sldNum" sz="quarter" idx="5"/>
          </p:nvPr>
        </p:nvSpPr>
        <p:spPr/>
        <p:txBody>
          <a:bodyPr/>
          <a:lstStyle/>
          <a:p>
            <a:fld id="{EB215DAB-EC80-4E81-95D3-3B2F10DFD35C}" type="slidenum">
              <a:rPr lang="en-US" smtClean="0"/>
              <a:t>14</a:t>
            </a:fld>
            <a:endParaRPr lang="en-US"/>
          </a:p>
        </p:txBody>
      </p:sp>
    </p:spTree>
    <p:extLst>
      <p:ext uri="{BB962C8B-B14F-4D97-AF65-F5344CB8AC3E}">
        <p14:creationId xmlns:p14="http://schemas.microsoft.com/office/powerpoint/2010/main" val="51490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215DAB-EC80-4E81-95D3-3B2F10DFD35C}" type="slidenum">
              <a:rPr lang="en-US" smtClean="0"/>
              <a:t>20</a:t>
            </a:fld>
            <a:endParaRPr lang="en-US"/>
          </a:p>
        </p:txBody>
      </p:sp>
    </p:spTree>
    <p:extLst>
      <p:ext uri="{BB962C8B-B14F-4D97-AF65-F5344CB8AC3E}">
        <p14:creationId xmlns:p14="http://schemas.microsoft.com/office/powerpoint/2010/main" val="4089212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Hien tran </a:t>
            </a:r>
            <a:r>
              <a:rPr lang="en-US" dirty="0" err="1" smtClean="0"/>
              <a:t>zalo</a:t>
            </a:r>
            <a:r>
              <a:rPr lang="en-US" dirty="0" smtClean="0"/>
              <a:t> 0353095025</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E5679-3AB6-4427-9144-68015100FE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319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kern="0" dirty="0" smtClean="0">
                <a:solidFill>
                  <a:srgbClr val="00B0F0"/>
                </a:solidFill>
                <a:latin typeface="Times New Roman"/>
                <a:cs typeface="Times New Roman" panose="02020603050405020304" pitchFamily="18" charset="0"/>
                <a:hlinkClick r:id="rId3"/>
              </a:rPr>
              <a:t>https://www.facebook.com/groups/514479210372531/?ref=share_group_link</a:t>
            </a:r>
            <a:endParaRPr lang="vi-VN" sz="1200" b="1" kern="0" dirty="0" smtClean="0">
              <a:solidFill>
                <a:srgbClr val="00B0F0"/>
              </a:solidFill>
              <a:latin typeface="Times New Roman"/>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B215DAB-EC80-4E81-95D3-3B2F10DFD35C}" type="slidenum">
              <a:rPr lang="en-US" smtClean="0"/>
              <a:t>24</a:t>
            </a:fld>
            <a:endParaRPr lang="en-US"/>
          </a:p>
        </p:txBody>
      </p:sp>
    </p:spTree>
    <p:extLst>
      <p:ext uri="{BB962C8B-B14F-4D97-AF65-F5344CB8AC3E}">
        <p14:creationId xmlns:p14="http://schemas.microsoft.com/office/powerpoint/2010/main" val="1991072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12/4/2023</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311975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12/4/2023</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12296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12/4/2023</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8055043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12/4/2023</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7205272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12/4/2023</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3412034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12/4/2023</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30015361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12/4/2023</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2834328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12/4/2023</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63300007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12/4/2023</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357075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12/4/2023</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29600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12/4/2023</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20387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12/4/2023</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7955166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12/4/2023</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479223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12/4/2023</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704530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12/4/2023</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359237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12/4/2023</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5795581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12/4/2023</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56432774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12/4/2023</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5601999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12/4/2023</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7131204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12/4/2023</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1315205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12/4/2023</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1217763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12/4/2023</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6501395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51794" y="2522644"/>
            <a:ext cx="1480116" cy="1379656"/>
          </a:xfrm>
          <a:prstGeom prst="rect">
            <a:avLst/>
          </a:prstGeom>
        </p:spPr>
      </p:pic>
    </p:spTree>
    <p:extLst>
      <p:ext uri="{BB962C8B-B14F-4D97-AF65-F5344CB8AC3E}">
        <p14:creationId xmlns:p14="http://schemas.microsoft.com/office/powerpoint/2010/main" val="556782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51794" y="2522644"/>
            <a:ext cx="1480116" cy="1379656"/>
          </a:xfrm>
          <a:prstGeom prst="rect">
            <a:avLst/>
          </a:prstGeom>
        </p:spPr>
      </p:pic>
    </p:spTree>
    <p:extLst>
      <p:ext uri="{BB962C8B-B14F-4D97-AF65-F5344CB8AC3E}">
        <p14:creationId xmlns:p14="http://schemas.microsoft.com/office/powerpoint/2010/main" val="20308967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9.png"/><Relationship Id="rId12"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11" Type="http://schemas.microsoft.com/office/2007/relationships/hdphoto" Target="../media/hdphoto4.wdp"/><Relationship Id="rId5" Type="http://schemas.openxmlformats.org/officeDocument/2006/relationships/slideLayout" Target="../slideLayouts/slideLayout2.xml"/><Relationship Id="rId15" Type="http://schemas.openxmlformats.org/officeDocument/2006/relationships/hyperlink" Target="https://www.facebook.com/groups/514479210372531/?ref=share_group_link" TargetMode="External"/><Relationship Id="rId10" Type="http://schemas.openxmlformats.org/officeDocument/2006/relationships/image" Target="../media/image11.png"/><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facebook.com/groups/514479210372531/?ref=share_group_link" TargetMode="External"/><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10" Type="http://schemas.openxmlformats.org/officeDocument/2006/relationships/hyperlink" Target="https://www.facebook.com/groups/514479210372531/?ref=share_group_link" TargetMode="External"/><Relationship Id="rId4" Type="http://schemas.microsoft.com/office/2007/relationships/hdphoto" Target="../media/hdphoto3.wdp"/><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facebook.com/groups/514479210372531/?ref=share_group_lin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hyperlink" Target="https://www.facebook.com/groups/514479210372531/?ref=share_group_link" TargetMode="External"/><Relationship Id="rId3" Type="http://schemas.openxmlformats.org/officeDocument/2006/relationships/slideLayout" Target="../slideLayouts/slideLayout2.xml"/><Relationship Id="rId7" Type="http://schemas.microsoft.com/office/2007/relationships/hdphoto" Target="../media/hdphoto5.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facebook.com/groups/514479210372531/?ref=share_group_lin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2.png"/><Relationship Id="rId4" Type="http://schemas.microsoft.com/office/2007/relationships/hdphoto" Target="../media/hdphoto6.wdp"/><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hyperlink" Target="https://www.facebook.com/groups/514479210372531/?ref=share_group_link" TargetMode="External"/><Relationship Id="rId5" Type="http://schemas.openxmlformats.org/officeDocument/2006/relationships/image" Target="../media/image19.png"/><Relationship Id="rId10" Type="http://schemas.openxmlformats.org/officeDocument/2006/relationships/image" Target="../media/image12.png"/><Relationship Id="rId4" Type="http://schemas.microsoft.com/office/2007/relationships/hdphoto" Target="../media/hdphoto3.wdp"/><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4.png"/><Relationship Id="rId10" Type="http://schemas.openxmlformats.org/officeDocument/2006/relationships/image" Target="../media/image22.png"/><Relationship Id="rId4" Type="http://schemas.microsoft.com/office/2007/relationships/hdphoto" Target="../media/hdphoto3.wdp"/><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B84D45F1-FEED-825C-08D6-0E950DE71E0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10151" b="13118"/>
          <a:stretch/>
        </p:blipFill>
        <p:spPr>
          <a:xfrm>
            <a:off x="0" y="0"/>
            <a:ext cx="12192000" cy="6858000"/>
          </a:xfrm>
          <a:prstGeom prst="rect">
            <a:avLst/>
          </a:prstGeom>
        </p:spPr>
      </p:pic>
      <p:sp>
        <p:nvSpPr>
          <p:cNvPr id="2" name="Hình chữ nhật: Góc Tròn 1">
            <a:extLst>
              <a:ext uri="{FF2B5EF4-FFF2-40B4-BE49-F238E27FC236}">
                <a16:creationId xmlns:a16="http://schemas.microsoft.com/office/drawing/2014/main" id="{58CC0BCE-B7BB-74AD-82B8-2589444E5F1F}"/>
              </a:ext>
            </a:extLst>
          </p:cNvPr>
          <p:cNvSpPr/>
          <p:nvPr/>
        </p:nvSpPr>
        <p:spPr>
          <a:xfrm>
            <a:off x="244391" y="1168616"/>
            <a:ext cx="10931856" cy="53629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Hình ảnh 29" descr="Ảnh có chứa đồ chơi&#10;&#10;Mô tả được tạo tự động">
            <a:extLst>
              <a:ext uri="{FF2B5EF4-FFF2-40B4-BE49-F238E27FC236}">
                <a16:creationId xmlns:a16="http://schemas.microsoft.com/office/drawing/2014/main" id="{EF0A1E0A-8024-4678-5335-5B2EB13674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70" b="99947" l="417" r="99479">
                        <a14:foregroundMark x1="27448" y1="6407" x2="47344" y2="8916"/>
                        <a14:foregroundMark x1="31094" y1="5125" x2="34531" y2="5553"/>
                        <a14:foregroundMark x1="66458" y1="2670" x2="68073" y2="3043"/>
                        <a14:foregroundMark x1="76965" y1="95898" x2="84499" y2="96768"/>
                        <a14:foregroundMark x1="72271" y1="95356" x2="73478" y2="95495"/>
                        <a14:foregroundMark x1="7500" y1="87880" x2="40811" y2="91725"/>
                        <a14:foregroundMark x1="87732" y1="94795" x2="92813" y2="90657"/>
                        <a14:foregroundMark x1="85459" y1="96645" x2="86113" y2="96113"/>
                        <a14:foregroundMark x1="92813" y1="90657" x2="90417" y2="87667"/>
                        <a14:foregroundMark x1="6875" y1="87453" x2="7106" y2="94482"/>
                        <a14:foregroundMark x1="43015" y1="96752" x2="64773" y2="95852"/>
                        <a14:foregroundMark x1="80047" y1="96529" x2="83490" y2="96797"/>
                        <a14:foregroundMark x1="83490" y1="96797" x2="84313" y2="96792"/>
                        <a14:foregroundMark x1="5052" y1="89749" x2="5202" y2="93410"/>
                        <a14:foregroundMark x1="990" y1="91404" x2="868" y2="92505"/>
                        <a14:foregroundMark x1="81094" y1="33903" x2="83698" y2="39722"/>
                        <a14:foregroundMark x1="83906" y1="40149" x2="80469" y2="42659"/>
                        <a14:foregroundMark x1="80677" y1="44741" x2="83540" y2="41805"/>
                        <a14:foregroundMark x1="84115" y1="42445" x2="84948" y2="44527"/>
                        <a14:foregroundMark x1="35156" y1="12013" x2="41250" y2="17672"/>
                        <a14:foregroundMark x1="83906" y1="35131" x2="83906" y2="35131"/>
                        <a14:foregroundMark x1="79635" y1="33262" x2="79635" y2="33262"/>
                        <a14:foregroundMark x1="79844" y1="33476" x2="79844" y2="33476"/>
                        <a14:foregroundMark x1="78646" y1="32461" x2="78646" y2="32461"/>
                        <a14:foregroundMark x1="30208" y1="86652" x2="30833" y2="89322"/>
                        <a14:foregroundMark x1="20052" y1="94341" x2="20052" y2="94341"/>
                        <a14:foregroundMark x1="18854" y1="93540" x2="21094" y2="94928"/>
                        <a14:foregroundMark x1="18438" y1="92739" x2="19635" y2="95355"/>
                        <a14:foregroundMark x1="18854" y1="94928" x2="19635" y2="97384"/>
                        <a14:foregroundMark x1="21094" y1="93967" x2="22083" y2="96156"/>
                        <a14:foregroundMark x1="55208" y1="90924" x2="56042" y2="95569"/>
                        <a14:foregroundMark x1="52188" y1="91938" x2="51979" y2="95782"/>
                        <a14:foregroundMark x1="58854" y1="91725" x2="60729" y2="95782"/>
                        <a14:foregroundMark x1="54010" y1="91511" x2="69635" y2="94928"/>
                        <a14:foregroundMark x1="72917" y1="97384" x2="68229" y2="97384"/>
                        <a14:foregroundMark x1="71302" y1="94127" x2="72917" y2="95355"/>
                        <a14:foregroundMark x1="73333" y1="96583" x2="72083" y2="95569"/>
                        <a14:foregroundMark x1="79583" y1="95355" x2="77969" y2="95942"/>
                        <a14:foregroundMark x1="59479" y1="14576" x2="63542" y2="16978"/>
                        <a14:foregroundMark x1="24219" y1="92739" x2="24219" y2="92739"/>
                        <a14:foregroundMark x1="24635" y1="92952" x2="24063" y2="95569"/>
                        <a14:foregroundMark x1="25677" y1="93967" x2="25885" y2="97010"/>
                        <a14:foregroundMark x1="30312" y1="92579" x2="30312" y2="97597"/>
                        <a14:foregroundMark x1="31979" y1="92739" x2="33177" y2="95996"/>
                        <a14:foregroundMark x1="82188" y1="94394" x2="79323" y2="95996"/>
                        <a14:foregroundMark x1="82969" y1="94394" x2="89271" y2="97811"/>
                        <a14:backgroundMark x1="83144" y1="42693" x2="84531" y2="67859"/>
                        <a14:backgroundMark x1="82708" y1="34757" x2="82744" y2="35413"/>
                        <a14:backgroundMark x1="85365" y1="41377" x2="85365" y2="41377"/>
                        <a14:backgroundMark x1="85365" y1="40363" x2="85365" y2="40363"/>
                        <a14:backgroundMark x1="79271" y1="37854" x2="79271" y2="37854"/>
                        <a14:backgroundMark x1="84115" y1="41591" x2="84115" y2="41591"/>
                        <a14:backgroundMark x1="83698" y1="40577" x2="83698" y2="40577"/>
                        <a14:backgroundMark x1="84115" y1="40577" x2="84115" y2="40577"/>
                        <a14:backgroundMark x1="83906" y1="40363" x2="83906" y2="41805"/>
                        <a14:backgroundMark x1="78229" y1="43086" x2="78229" y2="43086"/>
                        <a14:backgroundMark x1="79427" y1="39135" x2="79427" y2="39135"/>
                        <a14:backgroundMark x1="79844" y1="43460" x2="79844" y2="43460"/>
                        <a14:backgroundMark x1="78229" y1="39295" x2="78229" y2="39295"/>
                        <a14:backgroundMark x1="84948" y1="37640" x2="84948" y2="37640"/>
                        <a14:backgroundMark x1="10104" y1="96743" x2="12552" y2="98612"/>
                        <a14:backgroundMark x1="4844" y1="95141" x2="7656" y2="97384"/>
                        <a14:backgroundMark x1="2813" y1="94928" x2="12760" y2="99573"/>
                        <a14:backgroundMark x1="12760" y1="99573" x2="14375" y2="99786"/>
                        <a14:backgroundMark x1="1771" y1="94768" x2="7865" y2="99786"/>
                        <a14:backgroundMark x1="7865" y1="99786" x2="7865" y2="99786"/>
                        <a14:backgroundMark x1="7656" y1="94554" x2="2969" y2="94554"/>
                        <a14:backgroundMark x1="1354" y1="93540" x2="729" y2="93540"/>
                        <a14:backgroundMark x1="1771" y1="95569" x2="573" y2="95569"/>
                        <a14:backgroundMark x1="6250" y1="99413" x2="4844" y2="98398"/>
                        <a14:backgroundMark x1="729" y1="92525" x2="1354" y2="96957"/>
                        <a14:backgroundMark x1="2604" y1="92952" x2="6875" y2="95355"/>
                        <a14:backgroundMark x1="20157" y1="97216" x2="22240" y2="97864"/>
                        <a14:backgroundMark x1="6458" y1="92952" x2="18485" y2="96695"/>
                        <a14:backgroundMark x1="22240" y1="97864" x2="29063" y2="97918"/>
                        <a14:backgroundMark x1="31198" y1="97430" x2="36302" y2="96263"/>
                        <a14:backgroundMark x1="29063" y1="97918" x2="30467" y2="97597"/>
                        <a14:backgroundMark x1="36302" y1="96263" x2="37344" y2="93540"/>
                        <a14:backgroundMark x1="13542" y1="97170" x2="8073" y2="94928"/>
                        <a14:backgroundMark x1="31198" y1="93098" x2="45677" y2="92152"/>
                        <a14:backgroundMark x1="25428" y1="93475" x2="29427" y2="93214"/>
                        <a14:backgroundMark x1="21950" y1="93702" x2="23587" y2="93595"/>
                        <a14:backgroundMark x1="8906" y1="94554" x2="18017" y2="93959"/>
                        <a14:backgroundMark x1="69510" y1="95747" x2="72128" y2="96141"/>
                        <a14:backgroundMark x1="61107" y1="94480" x2="69093" y2="95684"/>
                        <a14:backgroundMark x1="56626" y1="93804" x2="59001" y2="94162"/>
                        <a14:backgroundMark x1="53003" y1="93257" x2="54774" y2="93524"/>
                        <a14:backgroundMark x1="45677" y1="92152" x2="51243" y2="92992"/>
                        <a14:backgroundMark x1="81717" y1="95659" x2="83249" y2="95540"/>
                        <a14:backgroundMark x1="72425" y1="96383" x2="77975" y2="95951"/>
                        <a14:backgroundMark x1="86302" y1="95302" x2="95677" y2="97597"/>
                        <a14:backgroundMark x1="33906" y1="98185" x2="68646" y2="99519"/>
                        <a14:backgroundMark x1="89368" y1="96870" x2="91615" y2="96583"/>
                        <a14:backgroundMark x1="68646" y1="99519" x2="86402" y2="97249"/>
                        <a14:backgroundMark x1="91615" y1="96583" x2="98490" y2="97971"/>
                        <a14:backgroundMark x1="76979" y1="94127" x2="71875" y2="94768"/>
                        <a14:backgroundMark x1="73698" y1="94554" x2="77188" y2="97170"/>
                        <a14:backgroundMark x1="99323" y1="97971" x2="97917" y2="99573"/>
                        <a14:backgroundMark x1="34896" y1="97170" x2="40781" y2="96156"/>
                        <a14:backgroundMark x1="43229" y1="97758" x2="36719" y2="97758"/>
                        <a14:backgroundMark x1="20349" y1="96699" x2="22760" y2="96903"/>
                        <a14:backgroundMark x1="7031" y1="95569" x2="18434" y2="96536"/>
                        <a14:backgroundMark x1="31198" y1="96493" x2="34844" y2="96316"/>
                        <a14:backgroundMark x1="26753" y1="96709" x2="29427" y2="96579"/>
                        <a14:backgroundMark x1="22760" y1="96903" x2="24983" y2="96795"/>
                        <a14:backgroundMark x1="34844" y1="96316" x2="43021" y2="96743"/>
                      </a14:backgroundRemoval>
                    </a14:imgEffect>
                    <a14:imgEffect>
                      <a14:saturation sat="200000"/>
                    </a14:imgEffect>
                  </a14:imgLayer>
                </a14:imgProps>
              </a:ext>
              <a:ext uri="{28A0092B-C50C-407E-A947-70E740481C1C}">
                <a14:useLocalDpi xmlns:a14="http://schemas.microsoft.com/office/drawing/2010/main" val="0"/>
              </a:ext>
            </a:extLst>
          </a:blip>
          <a:srcRect r="12832"/>
          <a:stretch/>
        </p:blipFill>
        <p:spPr>
          <a:xfrm>
            <a:off x="5886557" y="-399683"/>
            <a:ext cx="6633354" cy="7657365"/>
          </a:xfrm>
          <a:prstGeom prst="rect">
            <a:avLst/>
          </a:prstGeom>
        </p:spPr>
      </p:pic>
      <p:grpSp>
        <p:nvGrpSpPr>
          <p:cNvPr id="4" name="Nhóm 3">
            <a:extLst>
              <a:ext uri="{FF2B5EF4-FFF2-40B4-BE49-F238E27FC236}">
                <a16:creationId xmlns:a16="http://schemas.microsoft.com/office/drawing/2014/main" id="{D7805624-FF48-7CEE-80FD-DBC916AFD26D}"/>
              </a:ext>
            </a:extLst>
          </p:cNvPr>
          <p:cNvGrpSpPr/>
          <p:nvPr/>
        </p:nvGrpSpPr>
        <p:grpSpPr>
          <a:xfrm>
            <a:off x="-210251" y="198083"/>
            <a:ext cx="9465468" cy="1787857"/>
            <a:chOff x="3264691" y="264943"/>
            <a:chExt cx="9465468" cy="1787857"/>
          </a:xfrm>
        </p:grpSpPr>
        <p:sp>
          <p:nvSpPr>
            <p:cNvPr id="5" name="Dải băng: Cong và Hướng Lên 4">
              <a:extLst>
                <a:ext uri="{FF2B5EF4-FFF2-40B4-BE49-F238E27FC236}">
                  <a16:creationId xmlns:a16="http://schemas.microsoft.com/office/drawing/2014/main" id="{A43028B4-3E3D-D61F-8192-AE1412325C30}"/>
                </a:ext>
              </a:extLst>
            </p:cNvPr>
            <p:cNvSpPr/>
            <p:nvPr/>
          </p:nvSpPr>
          <p:spPr>
            <a:xfrm>
              <a:off x="3802853" y="264943"/>
              <a:ext cx="8389145" cy="1787857"/>
            </a:xfrm>
            <a:custGeom>
              <a:avLst/>
              <a:gdLst>
                <a:gd name="connsiteX0" fmla="*/ 0 w 8389145"/>
                <a:gd name="connsiteY0" fmla="*/ 1787857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8389145 w 8389145"/>
                <a:gd name="connsiteY5" fmla="*/ 1787857 h 1787857"/>
                <a:gd name="connsiteX6" fmla="*/ 7340502 w 8389145"/>
                <a:gd name="connsiteY6" fmla="*/ 1143890 h 1787857"/>
                <a:gd name="connsiteX7" fmla="*/ 8389145 w 8389145"/>
                <a:gd name="connsiteY7" fmla="*/ 903243 h 1787857"/>
                <a:gd name="connsiteX8" fmla="*/ 7080229 w 8389145"/>
                <a:gd name="connsiteY8" fmla="*/ 660457 h 1787857"/>
                <a:gd name="connsiteX9" fmla="*/ 7080229 w 8389145"/>
                <a:gd name="connsiteY9" fmla="*/ 218150 h 1787857"/>
                <a:gd name="connsiteX10" fmla="*/ 1308916 w 8389145"/>
                <a:gd name="connsiteY10" fmla="*/ 218150 h 1787857"/>
                <a:gd name="connsiteX11" fmla="*/ 1308916 w 8389145"/>
                <a:gd name="connsiteY11" fmla="*/ 660457 h 1787857"/>
                <a:gd name="connsiteX12" fmla="*/ 0 w 8389145"/>
                <a:gd name="connsiteY12" fmla="*/ 903243 h 1787857"/>
                <a:gd name="connsiteX13" fmla="*/ 1048643 w 8389145"/>
                <a:gd name="connsiteY13" fmla="*/ 1143890 h 1787857"/>
                <a:gd name="connsiteX14" fmla="*/ 0 w 8389145"/>
                <a:gd name="connsiteY14" fmla="*/ 1787857 h 1787857"/>
                <a:gd name="connsiteX0" fmla="*/ 2357559 w 8389145"/>
                <a:gd name="connsiteY0" fmla="*/ 973021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6031586 w 8389145"/>
                <a:gd name="connsiteY5" fmla="*/ 973021 h 1787857"/>
                <a:gd name="connsiteX6" fmla="*/ 2357559 w 8389145"/>
                <a:gd name="connsiteY6" fmla="*/ 973021 h 1787857"/>
                <a:gd name="connsiteX0" fmla="*/ 0 w 8389145"/>
                <a:gd name="connsiteY0" fmla="*/ 1787857 h 1787857"/>
                <a:gd name="connsiteX1" fmla="*/ 1048643 w 8389145"/>
                <a:gd name="connsiteY1" fmla="*/ 1143890 h 1787857"/>
                <a:gd name="connsiteX2" fmla="*/ 0 w 8389145"/>
                <a:gd name="connsiteY2" fmla="*/ 903243 h 1787857"/>
                <a:gd name="connsiteX3" fmla="*/ 1308916 w 8389145"/>
                <a:gd name="connsiteY3" fmla="*/ 660457 h 1787857"/>
                <a:gd name="connsiteX4" fmla="*/ 1308916 w 8389145"/>
                <a:gd name="connsiteY4" fmla="*/ 218150 h 1787857"/>
                <a:gd name="connsiteX5" fmla="*/ 7080229 w 8389145"/>
                <a:gd name="connsiteY5" fmla="*/ 218150 h 1787857"/>
                <a:gd name="connsiteX6" fmla="*/ 7080229 w 8389145"/>
                <a:gd name="connsiteY6" fmla="*/ 660457 h 1787857"/>
                <a:gd name="connsiteX7" fmla="*/ 8389145 w 8389145"/>
                <a:gd name="connsiteY7" fmla="*/ 903243 h 1787857"/>
                <a:gd name="connsiteX8" fmla="*/ 7340502 w 8389145"/>
                <a:gd name="connsiteY8" fmla="*/ 1143890 h 1787857"/>
                <a:gd name="connsiteX9" fmla="*/ 8389145 w 8389145"/>
                <a:gd name="connsiteY9" fmla="*/ 1787857 h 1787857"/>
                <a:gd name="connsiteX10" fmla="*/ 6031586 w 8389145"/>
                <a:gd name="connsiteY10" fmla="*/ 1415328 h 1787857"/>
                <a:gd name="connsiteX11" fmla="*/ 7080229 w 8389145"/>
                <a:gd name="connsiteY11" fmla="*/ 1102764 h 1787857"/>
                <a:gd name="connsiteX12" fmla="*/ 1308916 w 8389145"/>
                <a:gd name="connsiteY12" fmla="*/ 1102764 h 1787857"/>
                <a:gd name="connsiteX13" fmla="*/ 2357559 w 8389145"/>
                <a:gd name="connsiteY13" fmla="*/ 1415328 h 1787857"/>
                <a:gd name="connsiteX14" fmla="*/ 0 w 8389145"/>
                <a:gd name="connsiteY14" fmla="*/ 1787857 h 1787857"/>
                <a:gd name="connsiteX15" fmla="*/ 1308916 w 8389145"/>
                <a:gd name="connsiteY15" fmla="*/ 1102764 h 1787857"/>
                <a:gd name="connsiteX16" fmla="*/ 1308916 w 8389145"/>
                <a:gd name="connsiteY16" fmla="*/ 660457 h 1787857"/>
                <a:gd name="connsiteX17" fmla="*/ 7080229 w 8389145"/>
                <a:gd name="connsiteY17" fmla="*/ 660457 h 1787857"/>
                <a:gd name="connsiteX18" fmla="*/ 7080229 w 8389145"/>
                <a:gd name="connsiteY18" fmla="*/ 1102764 h 1787857"/>
                <a:gd name="connsiteX19" fmla="*/ 2357559 w 8389145"/>
                <a:gd name="connsiteY19" fmla="*/ 973021 h 1787857"/>
                <a:gd name="connsiteX20" fmla="*/ 2357559 w 8389145"/>
                <a:gd name="connsiteY20" fmla="*/ 1415328 h 1787857"/>
                <a:gd name="connsiteX21" fmla="*/ 6031586 w 8389145"/>
                <a:gd name="connsiteY21" fmla="*/ 1415328 h 1787857"/>
                <a:gd name="connsiteX22" fmla="*/ 6031586 w 8389145"/>
                <a:gd name="connsiteY22" fmla="*/ 973021 h 178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9145" h="1787857" stroke="0" extrusionOk="0">
                  <a:moveTo>
                    <a:pt x="0" y="1787857"/>
                  </a:moveTo>
                  <a:cubicBezTo>
                    <a:pt x="856975" y="1621385"/>
                    <a:pt x="1519870" y="1514070"/>
                    <a:pt x="2357559" y="1415328"/>
                  </a:cubicBezTo>
                  <a:cubicBezTo>
                    <a:pt x="1852929" y="1362491"/>
                    <a:pt x="1449125" y="1066209"/>
                    <a:pt x="1308916" y="1102764"/>
                  </a:cubicBezTo>
                  <a:cubicBezTo>
                    <a:pt x="2915686" y="904191"/>
                    <a:pt x="5308317" y="889060"/>
                    <a:pt x="7080229" y="1102764"/>
                  </a:cubicBezTo>
                  <a:cubicBezTo>
                    <a:pt x="6963932" y="1171966"/>
                    <a:pt x="6425582" y="1270875"/>
                    <a:pt x="6031586" y="1415328"/>
                  </a:cubicBezTo>
                  <a:cubicBezTo>
                    <a:pt x="6919346" y="1450118"/>
                    <a:pt x="7571597" y="1668851"/>
                    <a:pt x="8389145" y="1787857"/>
                  </a:cubicBezTo>
                  <a:cubicBezTo>
                    <a:pt x="8188162" y="1639524"/>
                    <a:pt x="7682036" y="1432701"/>
                    <a:pt x="7340502" y="1143890"/>
                  </a:cubicBezTo>
                  <a:cubicBezTo>
                    <a:pt x="7715356" y="1126144"/>
                    <a:pt x="7921286" y="955645"/>
                    <a:pt x="8389145" y="903243"/>
                  </a:cubicBezTo>
                  <a:cubicBezTo>
                    <a:pt x="7994446" y="766358"/>
                    <a:pt x="7548857" y="746279"/>
                    <a:pt x="7080229" y="660457"/>
                  </a:cubicBezTo>
                  <a:cubicBezTo>
                    <a:pt x="7067577" y="586022"/>
                    <a:pt x="7075086" y="356882"/>
                    <a:pt x="7080229" y="218150"/>
                  </a:cubicBezTo>
                  <a:cubicBezTo>
                    <a:pt x="5077228" y="-312174"/>
                    <a:pt x="3076593" y="41180"/>
                    <a:pt x="1308916" y="218150"/>
                  </a:cubicBezTo>
                  <a:cubicBezTo>
                    <a:pt x="1340707" y="283081"/>
                    <a:pt x="1304333" y="519153"/>
                    <a:pt x="1308916" y="660457"/>
                  </a:cubicBezTo>
                  <a:cubicBezTo>
                    <a:pt x="893208" y="730053"/>
                    <a:pt x="464799" y="807364"/>
                    <a:pt x="0" y="903243"/>
                  </a:cubicBezTo>
                  <a:cubicBezTo>
                    <a:pt x="478225" y="933405"/>
                    <a:pt x="505234" y="1115155"/>
                    <a:pt x="1048643" y="1143890"/>
                  </a:cubicBezTo>
                  <a:cubicBezTo>
                    <a:pt x="853277" y="1160099"/>
                    <a:pt x="247462" y="1741697"/>
                    <a:pt x="0" y="1787857"/>
                  </a:cubicBezTo>
                  <a:close/>
                </a:path>
                <a:path w="8389145" h="1787857" fill="darkenLess" stroke="0" extrusionOk="0">
                  <a:moveTo>
                    <a:pt x="2357559" y="973021"/>
                  </a:moveTo>
                  <a:cubicBezTo>
                    <a:pt x="2384570" y="1068142"/>
                    <a:pt x="2381899" y="1276556"/>
                    <a:pt x="2357559" y="1415328"/>
                  </a:cubicBezTo>
                  <a:cubicBezTo>
                    <a:pt x="1945635" y="1279139"/>
                    <a:pt x="1842269" y="1169916"/>
                    <a:pt x="1308916" y="1102764"/>
                  </a:cubicBezTo>
                  <a:cubicBezTo>
                    <a:pt x="3449220" y="807373"/>
                    <a:pt x="5158329" y="784139"/>
                    <a:pt x="7080229" y="1102764"/>
                  </a:cubicBezTo>
                  <a:cubicBezTo>
                    <a:pt x="6590139" y="1219365"/>
                    <a:pt x="6441716" y="1255175"/>
                    <a:pt x="6031586" y="1415328"/>
                  </a:cubicBezTo>
                  <a:cubicBezTo>
                    <a:pt x="6033284" y="1327517"/>
                    <a:pt x="5997161" y="1174213"/>
                    <a:pt x="6031586" y="973021"/>
                  </a:cubicBezTo>
                  <a:cubicBezTo>
                    <a:pt x="4589889" y="821545"/>
                    <a:pt x="3514700" y="855922"/>
                    <a:pt x="2357559" y="973021"/>
                  </a:cubicBezTo>
                  <a:close/>
                </a:path>
                <a:path w="8389145" h="1787857" fill="none" extrusionOk="0">
                  <a:moveTo>
                    <a:pt x="0" y="1787857"/>
                  </a:moveTo>
                  <a:cubicBezTo>
                    <a:pt x="387176" y="1531236"/>
                    <a:pt x="815666" y="1356958"/>
                    <a:pt x="1048643" y="1143890"/>
                  </a:cubicBezTo>
                  <a:cubicBezTo>
                    <a:pt x="855798" y="1093150"/>
                    <a:pt x="274396" y="985993"/>
                    <a:pt x="0" y="903243"/>
                  </a:cubicBezTo>
                  <a:cubicBezTo>
                    <a:pt x="407116" y="800502"/>
                    <a:pt x="878278" y="733780"/>
                    <a:pt x="1308916" y="660457"/>
                  </a:cubicBezTo>
                  <a:cubicBezTo>
                    <a:pt x="1300038" y="527258"/>
                    <a:pt x="1333490" y="434005"/>
                    <a:pt x="1308916" y="218150"/>
                  </a:cubicBezTo>
                  <a:cubicBezTo>
                    <a:pt x="2914754" y="-186169"/>
                    <a:pt x="5098807" y="22627"/>
                    <a:pt x="7080229" y="218150"/>
                  </a:cubicBezTo>
                  <a:cubicBezTo>
                    <a:pt x="7110990" y="358019"/>
                    <a:pt x="7100062" y="521917"/>
                    <a:pt x="7080229" y="660457"/>
                  </a:cubicBezTo>
                  <a:cubicBezTo>
                    <a:pt x="7501593" y="675312"/>
                    <a:pt x="7975278" y="766750"/>
                    <a:pt x="8389145" y="903243"/>
                  </a:cubicBezTo>
                  <a:cubicBezTo>
                    <a:pt x="7997174" y="965658"/>
                    <a:pt x="7663398" y="1002543"/>
                    <a:pt x="7340502" y="1143890"/>
                  </a:cubicBezTo>
                  <a:cubicBezTo>
                    <a:pt x="7815071" y="1460440"/>
                    <a:pt x="7961532" y="1511811"/>
                    <a:pt x="8389145" y="1787857"/>
                  </a:cubicBezTo>
                  <a:cubicBezTo>
                    <a:pt x="7635392" y="1510208"/>
                    <a:pt x="6852101" y="1600640"/>
                    <a:pt x="6031586" y="1415328"/>
                  </a:cubicBezTo>
                  <a:cubicBezTo>
                    <a:pt x="6186875" y="1437923"/>
                    <a:pt x="6607256" y="1223617"/>
                    <a:pt x="7080229" y="1102764"/>
                  </a:cubicBezTo>
                  <a:cubicBezTo>
                    <a:pt x="5053883" y="1159196"/>
                    <a:pt x="3040390" y="800609"/>
                    <a:pt x="1308916" y="1102764"/>
                  </a:cubicBezTo>
                  <a:cubicBezTo>
                    <a:pt x="1689278" y="1241786"/>
                    <a:pt x="2173496" y="1316887"/>
                    <a:pt x="2357559" y="1415328"/>
                  </a:cubicBezTo>
                  <a:cubicBezTo>
                    <a:pt x="1574822" y="1454173"/>
                    <a:pt x="685720" y="1608780"/>
                    <a:pt x="0" y="1787857"/>
                  </a:cubicBezTo>
                  <a:close/>
                  <a:moveTo>
                    <a:pt x="1308916" y="1102764"/>
                  </a:moveTo>
                  <a:cubicBezTo>
                    <a:pt x="1315210" y="1001018"/>
                    <a:pt x="1288025" y="733520"/>
                    <a:pt x="1308916" y="660457"/>
                  </a:cubicBezTo>
                  <a:moveTo>
                    <a:pt x="7080229" y="660457"/>
                  </a:moveTo>
                  <a:cubicBezTo>
                    <a:pt x="7086296" y="749970"/>
                    <a:pt x="7041767" y="1037227"/>
                    <a:pt x="7080229" y="1102764"/>
                  </a:cubicBezTo>
                  <a:moveTo>
                    <a:pt x="2357559" y="973021"/>
                  </a:moveTo>
                  <a:cubicBezTo>
                    <a:pt x="2374199" y="1026483"/>
                    <a:pt x="2373587" y="1234174"/>
                    <a:pt x="2357559" y="1415328"/>
                  </a:cubicBezTo>
                  <a:moveTo>
                    <a:pt x="6031586" y="1415328"/>
                  </a:moveTo>
                  <a:cubicBezTo>
                    <a:pt x="6005691" y="1261906"/>
                    <a:pt x="6046384" y="1126685"/>
                    <a:pt x="6031586" y="973021"/>
                  </a:cubicBezTo>
                </a:path>
                <a:path w="8389145" h="1787857" fill="none" stroke="0" extrusionOk="0">
                  <a:moveTo>
                    <a:pt x="0" y="1787857"/>
                  </a:moveTo>
                  <a:cubicBezTo>
                    <a:pt x="347599" y="1465797"/>
                    <a:pt x="836151" y="1174993"/>
                    <a:pt x="1048643" y="1143890"/>
                  </a:cubicBezTo>
                  <a:cubicBezTo>
                    <a:pt x="845103" y="1193671"/>
                    <a:pt x="416812" y="946378"/>
                    <a:pt x="0" y="903243"/>
                  </a:cubicBezTo>
                  <a:cubicBezTo>
                    <a:pt x="474569" y="744630"/>
                    <a:pt x="876505" y="758780"/>
                    <a:pt x="1308916" y="660457"/>
                  </a:cubicBezTo>
                  <a:cubicBezTo>
                    <a:pt x="1322975" y="444892"/>
                    <a:pt x="1285096" y="301474"/>
                    <a:pt x="1308916" y="218150"/>
                  </a:cubicBezTo>
                  <a:cubicBezTo>
                    <a:pt x="3364886" y="70481"/>
                    <a:pt x="5042197" y="228172"/>
                    <a:pt x="7080229" y="218150"/>
                  </a:cubicBezTo>
                  <a:cubicBezTo>
                    <a:pt x="7072581" y="401490"/>
                    <a:pt x="7075975" y="463143"/>
                    <a:pt x="7080229" y="660457"/>
                  </a:cubicBezTo>
                  <a:cubicBezTo>
                    <a:pt x="7486893" y="699411"/>
                    <a:pt x="7940536" y="800488"/>
                    <a:pt x="8389145" y="903243"/>
                  </a:cubicBezTo>
                  <a:cubicBezTo>
                    <a:pt x="7957830" y="937096"/>
                    <a:pt x="7703092" y="1037983"/>
                    <a:pt x="7340502" y="1143890"/>
                  </a:cubicBezTo>
                  <a:cubicBezTo>
                    <a:pt x="7837901" y="1501922"/>
                    <a:pt x="7852314" y="1539839"/>
                    <a:pt x="8389145" y="1787857"/>
                  </a:cubicBezTo>
                  <a:cubicBezTo>
                    <a:pt x="7616854" y="1602004"/>
                    <a:pt x="6803044" y="1536510"/>
                    <a:pt x="6031586" y="1415328"/>
                  </a:cubicBezTo>
                  <a:cubicBezTo>
                    <a:pt x="6434465" y="1376648"/>
                    <a:pt x="6931596" y="1083643"/>
                    <a:pt x="7080229" y="1102764"/>
                  </a:cubicBezTo>
                  <a:cubicBezTo>
                    <a:pt x="5139399" y="1067673"/>
                    <a:pt x="3123220" y="640776"/>
                    <a:pt x="1308916" y="1102764"/>
                  </a:cubicBezTo>
                  <a:cubicBezTo>
                    <a:pt x="1516241" y="1262415"/>
                    <a:pt x="1971447" y="1305939"/>
                    <a:pt x="2357559" y="1415328"/>
                  </a:cubicBezTo>
                  <a:cubicBezTo>
                    <a:pt x="1565527" y="1515472"/>
                    <a:pt x="814505" y="1589341"/>
                    <a:pt x="0" y="1787857"/>
                  </a:cubicBezTo>
                  <a:close/>
                  <a:moveTo>
                    <a:pt x="1308916" y="1102764"/>
                  </a:moveTo>
                  <a:cubicBezTo>
                    <a:pt x="1336864" y="908709"/>
                    <a:pt x="1318937" y="804712"/>
                    <a:pt x="1308916" y="660457"/>
                  </a:cubicBezTo>
                  <a:moveTo>
                    <a:pt x="7080229" y="660457"/>
                  </a:moveTo>
                  <a:cubicBezTo>
                    <a:pt x="7078896" y="747844"/>
                    <a:pt x="7067978" y="989249"/>
                    <a:pt x="7080229" y="1102764"/>
                  </a:cubicBezTo>
                  <a:moveTo>
                    <a:pt x="2357559" y="973021"/>
                  </a:moveTo>
                  <a:cubicBezTo>
                    <a:pt x="2350448" y="1050109"/>
                    <a:pt x="2365311" y="1366128"/>
                    <a:pt x="2357559" y="1415328"/>
                  </a:cubicBezTo>
                  <a:moveTo>
                    <a:pt x="6031586" y="1415328"/>
                  </a:moveTo>
                  <a:cubicBezTo>
                    <a:pt x="6029297" y="1253337"/>
                    <a:pt x="6050988" y="1104700"/>
                    <a:pt x="6031586" y="973021"/>
                  </a:cubicBezTo>
                </a:path>
              </a:pathLst>
            </a:custGeom>
            <a:solidFill>
              <a:schemeClr val="accent2">
                <a:lumMod val="40000"/>
                <a:lumOff val="60000"/>
              </a:schemeClr>
            </a:solidFill>
            <a:ln w="38100">
              <a:solidFill>
                <a:schemeClr val="bg1"/>
              </a:solidFill>
              <a:extLst>
                <a:ext uri="{C807C97D-BFC1-408E-A445-0C87EB9F89A2}">
                  <ask:lineSketchStyleProps xmlns="" xmlns:ask="http://schemas.microsoft.com/office/drawing/2018/sketchyshapes" sd="240261800">
                    <a:prstGeom prst="ellipseRibbon2">
                      <a:avLst>
                        <a:gd name="adj1" fmla="val 50521"/>
                        <a:gd name="adj2" fmla="val 68795"/>
                        <a:gd name="adj3" fmla="val 1250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4472C4">
                      <a:lumMod val="40000"/>
                      <a:lumOff val="60000"/>
                    </a:srgbClr>
                  </a:solid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363373AF-2D39-EC1C-4132-BE126C9D436C}"/>
                </a:ext>
              </a:extLst>
            </p:cNvPr>
            <p:cNvSpPr txBox="1"/>
            <p:nvPr/>
          </p:nvSpPr>
          <p:spPr>
            <a:xfrm>
              <a:off x="3264691" y="910156"/>
              <a:ext cx="9465468" cy="938719"/>
            </a:xfrm>
            <a:prstGeom prst="rect">
              <a:avLst/>
            </a:prstGeom>
            <a:noFill/>
          </p:spPr>
          <p:txBody>
            <a:bodyPr wrap="square">
              <a:prstTxWarp prst="textArchUp">
                <a:avLst>
                  <a:gd name="adj" fmla="val 10536901"/>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w="12700">
                    <a:noFill/>
                  </a:ln>
                  <a:solidFill>
                    <a:srgbClr val="C71A29"/>
                  </a:solidFill>
                  <a:effectLst/>
                  <a:uLnTx/>
                  <a:uFillTx/>
                  <a:latin typeface="Calibri" panose="020F0502020204030204"/>
                  <a:ea typeface="微软雅黑" panose="020B0503020204020204" pitchFamily="34" charset="-122"/>
                  <a:cs typeface="+mn-cs"/>
                </a:rPr>
                <a:t>Thứ</a:t>
              </a:r>
              <a:r>
                <a:rPr kumimoji="0" lang="en-US" altLang="zh-CN" sz="3200" b="1" i="0" u="none" strike="noStrike" kern="1200" cap="none" spc="0" normalizeH="0" baseline="0" noProof="0" dirty="0">
                  <a:ln w="12700">
                    <a:noFill/>
                  </a:ln>
                  <a:solidFill>
                    <a:srgbClr val="C71A29"/>
                  </a:solidFill>
                  <a:effectLst/>
                  <a:uLnTx/>
                  <a:uFillTx/>
                  <a:latin typeface="Calibri" panose="020F0502020204030204"/>
                  <a:ea typeface="微软雅黑" panose="020B0503020204020204" pitchFamily="34" charset="-122"/>
                  <a:cs typeface="+mn-cs"/>
                </a:rPr>
                <a:t> ….</a:t>
              </a:r>
              <a:r>
                <a:rPr kumimoji="0" lang="vi-VN" altLang="zh-CN" sz="3200" b="1" i="0" u="none" strike="noStrike" kern="1200" cap="none" spc="0" normalizeH="0" baseline="0" noProof="0" dirty="0">
                  <a:ln w="12700">
                    <a:noFill/>
                  </a:ln>
                  <a:solidFill>
                    <a:srgbClr val="C71A29"/>
                  </a:solidFill>
                  <a:effectLst/>
                  <a:uLnTx/>
                  <a:uFillTx/>
                  <a:latin typeface="Arial" panose="020B0604020202020204" pitchFamily="34" charset="0"/>
                  <a:ea typeface="微软雅黑" panose="020B0503020204020204" pitchFamily="34" charset="-122"/>
                  <a:cs typeface="+mn-cs"/>
                </a:rPr>
                <a:t>,</a:t>
              </a:r>
              <a:r>
                <a:rPr kumimoji="0" lang="en-US" altLang="zh-CN" sz="3200" b="1" i="0" u="none" strike="noStrike" kern="1200" cap="none" spc="0" normalizeH="0" baseline="0" noProof="0" dirty="0">
                  <a:ln w="12700">
                    <a:noFill/>
                  </a:ln>
                  <a:solidFill>
                    <a:srgbClr val="C71A29"/>
                  </a:solidFill>
                  <a:effectLst/>
                  <a:uLnTx/>
                  <a:uFillTx/>
                  <a:latin typeface="Calibri" panose="020F0502020204030204"/>
                  <a:ea typeface="微软雅黑" panose="020B0503020204020204" pitchFamily="34" charset="-122"/>
                  <a:cs typeface="+mn-cs"/>
                </a:rPr>
                <a:t> </a:t>
              </a:r>
              <a:r>
                <a:rPr kumimoji="0" lang="en-US" altLang="zh-CN" sz="3200" b="1" i="0" u="none" strike="noStrike" kern="1200" cap="none" spc="0" normalizeH="0" baseline="0" noProof="0" dirty="0" err="1">
                  <a:ln w="12700">
                    <a:noFill/>
                  </a:ln>
                  <a:solidFill>
                    <a:srgbClr val="C71A29"/>
                  </a:solidFill>
                  <a:effectLst/>
                  <a:uLnTx/>
                  <a:uFillTx/>
                  <a:latin typeface="Calibri" panose="020F0502020204030204"/>
                  <a:ea typeface="微软雅黑" panose="020B0503020204020204" pitchFamily="34" charset="-122"/>
                  <a:cs typeface="+mn-cs"/>
                </a:rPr>
                <a:t>ngày</a:t>
              </a:r>
              <a:r>
                <a:rPr kumimoji="0" lang="en-US" altLang="zh-CN" sz="3200" b="1" i="0" u="none" strike="noStrike" kern="1200" cap="none" spc="0" normalizeH="0" baseline="0" noProof="0" dirty="0">
                  <a:ln w="12700">
                    <a:noFill/>
                  </a:ln>
                  <a:solidFill>
                    <a:srgbClr val="C71A29"/>
                  </a:solidFill>
                  <a:effectLst/>
                  <a:uLnTx/>
                  <a:uFillTx/>
                  <a:latin typeface="Calibri" panose="020F0502020204030204"/>
                  <a:ea typeface="微软雅黑" panose="020B0503020204020204" pitchFamily="34" charset="-122"/>
                  <a:cs typeface="+mn-cs"/>
                </a:rPr>
                <a:t> …</a:t>
              </a:r>
              <a:r>
                <a:rPr kumimoji="0" lang="vi-VN" altLang="zh-CN" sz="3200" b="1" i="0" u="none" strike="noStrike" kern="1200" cap="none" spc="0" normalizeH="0" baseline="0" noProof="0" dirty="0">
                  <a:ln w="12700">
                    <a:noFill/>
                  </a:ln>
                  <a:solidFill>
                    <a:srgbClr val="C71A29"/>
                  </a:solidFill>
                  <a:effectLst/>
                  <a:uLnTx/>
                  <a:uFillTx/>
                  <a:latin typeface="Arial" panose="020B0604020202020204" pitchFamily="34" charset="0"/>
                  <a:ea typeface="微软雅黑" panose="020B0503020204020204" pitchFamily="34" charset="-122"/>
                  <a:cs typeface="+mn-cs"/>
                </a:rPr>
                <a:t> </a:t>
              </a:r>
              <a:r>
                <a:rPr kumimoji="0" lang="en-US" altLang="zh-CN" sz="3200" b="1" i="0" u="none" strike="noStrike" kern="1200" cap="none" spc="0" normalizeH="0" baseline="0" noProof="0" dirty="0" err="1">
                  <a:ln w="12700">
                    <a:noFill/>
                  </a:ln>
                  <a:solidFill>
                    <a:srgbClr val="C71A29"/>
                  </a:solidFill>
                  <a:effectLst/>
                  <a:uLnTx/>
                  <a:uFillTx/>
                  <a:latin typeface="Calibri" panose="020F0502020204030204"/>
                  <a:ea typeface="微软雅黑" panose="020B0503020204020204" pitchFamily="34" charset="-122"/>
                  <a:cs typeface="+mn-cs"/>
                </a:rPr>
                <a:t>tháng</a:t>
              </a:r>
              <a:r>
                <a:rPr kumimoji="0" lang="en-US" altLang="zh-CN" sz="3200" b="1" i="0" u="none" strike="noStrike" kern="1200" cap="none" spc="0" normalizeH="0" baseline="0" noProof="0" dirty="0">
                  <a:ln w="12700">
                    <a:noFill/>
                  </a:ln>
                  <a:solidFill>
                    <a:srgbClr val="C71A29"/>
                  </a:solidFill>
                  <a:effectLst/>
                  <a:uLnTx/>
                  <a:uFillTx/>
                  <a:latin typeface="Calibri" panose="020F0502020204030204"/>
                  <a:ea typeface="微软雅黑" panose="020B0503020204020204" pitchFamily="34" charset="-122"/>
                  <a:cs typeface="+mn-cs"/>
                </a:rPr>
                <a:t> … </a:t>
              </a:r>
              <a:r>
                <a:rPr kumimoji="0" lang="en-US" altLang="zh-CN" sz="3200" b="1" i="0" u="none" strike="noStrike" kern="1200" cap="none" spc="0" normalizeH="0" baseline="0" noProof="0" dirty="0" err="1">
                  <a:ln w="12700">
                    <a:noFill/>
                  </a:ln>
                  <a:solidFill>
                    <a:srgbClr val="C71A29"/>
                  </a:solidFill>
                  <a:effectLst/>
                  <a:uLnTx/>
                  <a:uFillTx/>
                  <a:latin typeface="Calibri" panose="020F0502020204030204"/>
                  <a:ea typeface="微软雅黑" panose="020B0503020204020204" pitchFamily="34" charset="-122"/>
                  <a:cs typeface="+mn-cs"/>
                </a:rPr>
                <a:t>năm</a:t>
              </a:r>
              <a:r>
                <a:rPr kumimoji="0" lang="en-US" altLang="zh-CN" sz="3200" b="1" i="0" u="none" strike="noStrike" kern="1200" cap="none" spc="0" normalizeH="0" baseline="0" noProof="0" dirty="0">
                  <a:ln w="12700">
                    <a:noFill/>
                  </a:ln>
                  <a:solidFill>
                    <a:srgbClr val="C71A29"/>
                  </a:solidFill>
                  <a:effectLst/>
                  <a:uLnTx/>
                  <a:uFillTx/>
                  <a:latin typeface="Calibri" panose="020F0502020204030204"/>
                  <a:ea typeface="微软雅黑" panose="020B0503020204020204" pitchFamily="34" charset="-122"/>
                  <a:cs typeface="+mn-cs"/>
                </a:rPr>
                <a:t> …</a:t>
              </a:r>
            </a:p>
          </p:txBody>
        </p:sp>
      </p:grpSp>
      <p:pic>
        <p:nvPicPr>
          <p:cNvPr id="9" name="Picture 8">
            <a:extLst>
              <a:ext uri="{FF2B5EF4-FFF2-40B4-BE49-F238E27FC236}">
                <a16:creationId xmlns:a16="http://schemas.microsoft.com/office/drawing/2014/main" id="{2B3C4EB7-FB8F-0068-E696-881FACA01E2B}"/>
              </a:ext>
            </a:extLst>
          </p:cNvPr>
          <p:cNvPicPr>
            <a:picLocks noChangeAspect="1"/>
          </p:cNvPicPr>
          <p:nvPr/>
        </p:nvPicPr>
        <p:blipFill>
          <a:blip r:embed="rId7"/>
          <a:stretch>
            <a:fillRect/>
          </a:stretch>
        </p:blipFill>
        <p:spPr>
          <a:xfrm>
            <a:off x="2446612" y="1285075"/>
            <a:ext cx="3907875" cy="877900"/>
          </a:xfrm>
          <a:prstGeom prst="rect">
            <a:avLst/>
          </a:prstGeom>
        </p:spPr>
      </p:pic>
      <p:pic>
        <p:nvPicPr>
          <p:cNvPr id="12" name="Picture 11">
            <a:extLst>
              <a:ext uri="{FF2B5EF4-FFF2-40B4-BE49-F238E27FC236}">
                <a16:creationId xmlns:a16="http://schemas.microsoft.com/office/drawing/2014/main" id="{6B7AB16F-DAE9-567D-2EEE-E32DA84163E4}"/>
              </a:ext>
            </a:extLst>
          </p:cNvPr>
          <p:cNvPicPr>
            <a:picLocks noChangeAspect="1"/>
          </p:cNvPicPr>
          <p:nvPr/>
        </p:nvPicPr>
        <p:blipFill>
          <a:blip r:embed="rId8"/>
          <a:stretch>
            <a:fillRect/>
          </a:stretch>
        </p:blipFill>
        <p:spPr>
          <a:xfrm>
            <a:off x="945726" y="2268051"/>
            <a:ext cx="6852498" cy="969348"/>
          </a:xfrm>
          <a:prstGeom prst="rect">
            <a:avLst/>
          </a:prstGeom>
        </p:spPr>
      </p:pic>
      <p:pic>
        <p:nvPicPr>
          <p:cNvPr id="14" name="Picture 13">
            <a:extLst>
              <a:ext uri="{FF2B5EF4-FFF2-40B4-BE49-F238E27FC236}">
                <a16:creationId xmlns:a16="http://schemas.microsoft.com/office/drawing/2014/main" id="{C0EAEC8D-6689-F40C-1891-4FDBFBE8C097}"/>
              </a:ext>
            </a:extLst>
          </p:cNvPr>
          <p:cNvPicPr>
            <a:picLocks noChangeAspect="1"/>
          </p:cNvPicPr>
          <p:nvPr/>
        </p:nvPicPr>
        <p:blipFill>
          <a:blip r:embed="rId9"/>
          <a:stretch>
            <a:fillRect/>
          </a:stretch>
        </p:blipFill>
        <p:spPr>
          <a:xfrm>
            <a:off x="235133" y="3054777"/>
            <a:ext cx="7492633" cy="1853345"/>
          </a:xfrm>
          <a:prstGeom prst="rect">
            <a:avLst/>
          </a:prstGeom>
        </p:spPr>
      </p:pic>
    </p:spTree>
    <p:extLst>
      <p:ext uri="{BB962C8B-B14F-4D97-AF65-F5344CB8AC3E}">
        <p14:creationId xmlns:p14="http://schemas.microsoft.com/office/powerpoint/2010/main" val="3178751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171451"/>
            <a:ext cx="11632744" cy="6461026"/>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11632744"/>
                      <a:gd name="connsiteY0" fmla="*/ 1076859 h 6461026"/>
                      <a:gd name="connsiteX1" fmla="*/ 1076859 w 11632744"/>
                      <a:gd name="connsiteY1" fmla="*/ 0 h 6461026"/>
                      <a:gd name="connsiteX2" fmla="*/ 1564352 w 11632744"/>
                      <a:gd name="connsiteY2" fmla="*/ 0 h 6461026"/>
                      <a:gd name="connsiteX3" fmla="*/ 2241425 w 11632744"/>
                      <a:gd name="connsiteY3" fmla="*/ 0 h 6461026"/>
                      <a:gd name="connsiteX4" fmla="*/ 3108079 w 11632744"/>
                      <a:gd name="connsiteY4" fmla="*/ 0 h 6461026"/>
                      <a:gd name="connsiteX5" fmla="*/ 3785152 w 11632744"/>
                      <a:gd name="connsiteY5" fmla="*/ 0 h 6461026"/>
                      <a:gd name="connsiteX6" fmla="*/ 4557016 w 11632744"/>
                      <a:gd name="connsiteY6" fmla="*/ 0 h 6461026"/>
                      <a:gd name="connsiteX7" fmla="*/ 5139299 w 11632744"/>
                      <a:gd name="connsiteY7" fmla="*/ 0 h 6461026"/>
                      <a:gd name="connsiteX8" fmla="*/ 5911162 w 11632744"/>
                      <a:gd name="connsiteY8" fmla="*/ 0 h 6461026"/>
                      <a:gd name="connsiteX9" fmla="*/ 6303865 w 11632744"/>
                      <a:gd name="connsiteY9" fmla="*/ 0 h 6461026"/>
                      <a:gd name="connsiteX10" fmla="*/ 6696567 w 11632744"/>
                      <a:gd name="connsiteY10" fmla="*/ 0 h 6461026"/>
                      <a:gd name="connsiteX11" fmla="*/ 7468431 w 11632744"/>
                      <a:gd name="connsiteY11" fmla="*/ 0 h 6461026"/>
                      <a:gd name="connsiteX12" fmla="*/ 8145504 w 11632744"/>
                      <a:gd name="connsiteY12" fmla="*/ 0 h 6461026"/>
                      <a:gd name="connsiteX13" fmla="*/ 8538207 w 11632744"/>
                      <a:gd name="connsiteY13" fmla="*/ 0 h 6461026"/>
                      <a:gd name="connsiteX14" fmla="*/ 9310070 w 11632744"/>
                      <a:gd name="connsiteY14" fmla="*/ 0 h 6461026"/>
                      <a:gd name="connsiteX15" fmla="*/ 9797563 w 11632744"/>
                      <a:gd name="connsiteY15" fmla="*/ 0 h 6461026"/>
                      <a:gd name="connsiteX16" fmla="*/ 10555885 w 11632744"/>
                      <a:gd name="connsiteY16" fmla="*/ 0 h 6461026"/>
                      <a:gd name="connsiteX17" fmla="*/ 11632744 w 11632744"/>
                      <a:gd name="connsiteY17" fmla="*/ 1076859 h 6461026"/>
                      <a:gd name="connsiteX18" fmla="*/ 11632744 w 11632744"/>
                      <a:gd name="connsiteY18" fmla="*/ 1649116 h 6461026"/>
                      <a:gd name="connsiteX19" fmla="*/ 11632744 w 11632744"/>
                      <a:gd name="connsiteY19" fmla="*/ 2307518 h 6461026"/>
                      <a:gd name="connsiteX20" fmla="*/ 11632744 w 11632744"/>
                      <a:gd name="connsiteY20" fmla="*/ 2922848 h 6461026"/>
                      <a:gd name="connsiteX21" fmla="*/ 11632744 w 11632744"/>
                      <a:gd name="connsiteY21" fmla="*/ 3452032 h 6461026"/>
                      <a:gd name="connsiteX22" fmla="*/ 11632744 w 11632744"/>
                      <a:gd name="connsiteY22" fmla="*/ 4067361 h 6461026"/>
                      <a:gd name="connsiteX23" fmla="*/ 11632744 w 11632744"/>
                      <a:gd name="connsiteY23" fmla="*/ 4553472 h 6461026"/>
                      <a:gd name="connsiteX24" fmla="*/ 11632744 w 11632744"/>
                      <a:gd name="connsiteY24" fmla="*/ 5384167 h 6461026"/>
                      <a:gd name="connsiteX25" fmla="*/ 10555885 w 11632744"/>
                      <a:gd name="connsiteY25" fmla="*/ 6461026 h 6461026"/>
                      <a:gd name="connsiteX26" fmla="*/ 10163182 w 11632744"/>
                      <a:gd name="connsiteY26" fmla="*/ 6461026 h 6461026"/>
                      <a:gd name="connsiteX27" fmla="*/ 9391319 w 11632744"/>
                      <a:gd name="connsiteY27" fmla="*/ 6461026 h 6461026"/>
                      <a:gd name="connsiteX28" fmla="*/ 8903826 w 11632744"/>
                      <a:gd name="connsiteY28" fmla="*/ 6461026 h 6461026"/>
                      <a:gd name="connsiteX29" fmla="*/ 8131963 w 11632744"/>
                      <a:gd name="connsiteY29" fmla="*/ 6461026 h 6461026"/>
                      <a:gd name="connsiteX30" fmla="*/ 7265309 w 11632744"/>
                      <a:gd name="connsiteY30" fmla="*/ 6461026 h 6461026"/>
                      <a:gd name="connsiteX31" fmla="*/ 6777816 w 11632744"/>
                      <a:gd name="connsiteY31" fmla="*/ 6461026 h 6461026"/>
                      <a:gd name="connsiteX32" fmla="*/ 6195533 w 11632744"/>
                      <a:gd name="connsiteY32" fmla="*/ 6461026 h 6461026"/>
                      <a:gd name="connsiteX33" fmla="*/ 5708040 w 11632744"/>
                      <a:gd name="connsiteY33" fmla="*/ 6461026 h 6461026"/>
                      <a:gd name="connsiteX34" fmla="*/ 5030967 w 11632744"/>
                      <a:gd name="connsiteY34" fmla="*/ 6461026 h 6461026"/>
                      <a:gd name="connsiteX35" fmla="*/ 4164313 w 11632744"/>
                      <a:gd name="connsiteY35" fmla="*/ 6461026 h 6461026"/>
                      <a:gd name="connsiteX36" fmla="*/ 3676820 w 11632744"/>
                      <a:gd name="connsiteY36" fmla="*/ 6461026 h 6461026"/>
                      <a:gd name="connsiteX37" fmla="*/ 3094537 w 11632744"/>
                      <a:gd name="connsiteY37" fmla="*/ 6461026 h 6461026"/>
                      <a:gd name="connsiteX38" fmla="*/ 2417464 w 11632744"/>
                      <a:gd name="connsiteY38" fmla="*/ 6461026 h 6461026"/>
                      <a:gd name="connsiteX39" fmla="*/ 1076859 w 11632744"/>
                      <a:gd name="connsiteY39" fmla="*/ 6461026 h 6461026"/>
                      <a:gd name="connsiteX40" fmla="*/ 0 w 11632744"/>
                      <a:gd name="connsiteY40" fmla="*/ 5384167 h 6461026"/>
                      <a:gd name="connsiteX41" fmla="*/ 0 w 11632744"/>
                      <a:gd name="connsiteY41" fmla="*/ 4811910 h 6461026"/>
                      <a:gd name="connsiteX42" fmla="*/ 0 w 11632744"/>
                      <a:gd name="connsiteY42" fmla="*/ 4282727 h 6461026"/>
                      <a:gd name="connsiteX43" fmla="*/ 0 w 11632744"/>
                      <a:gd name="connsiteY43" fmla="*/ 3796616 h 6461026"/>
                      <a:gd name="connsiteX44" fmla="*/ 0 w 11632744"/>
                      <a:gd name="connsiteY44" fmla="*/ 3181287 h 6461026"/>
                      <a:gd name="connsiteX45" fmla="*/ 0 w 11632744"/>
                      <a:gd name="connsiteY45" fmla="*/ 2695176 h 6461026"/>
                      <a:gd name="connsiteX46" fmla="*/ 0 w 11632744"/>
                      <a:gd name="connsiteY46" fmla="*/ 2079846 h 6461026"/>
                      <a:gd name="connsiteX47" fmla="*/ 0 w 11632744"/>
                      <a:gd name="connsiteY47" fmla="*/ 1076859 h 646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461026" fill="none" extrusionOk="0">
                        <a:moveTo>
                          <a:pt x="0" y="1076859"/>
                        </a:moveTo>
                        <a:cubicBezTo>
                          <a:pt x="-66643" y="401835"/>
                          <a:pt x="509257" y="-39552"/>
                          <a:pt x="1076859" y="0"/>
                        </a:cubicBezTo>
                        <a:cubicBezTo>
                          <a:pt x="1251529" y="22155"/>
                          <a:pt x="1393745" y="9381"/>
                          <a:pt x="1564352" y="0"/>
                        </a:cubicBezTo>
                        <a:cubicBezTo>
                          <a:pt x="1734959" y="-9381"/>
                          <a:pt x="2102194" y="-22264"/>
                          <a:pt x="2241425" y="0"/>
                        </a:cubicBezTo>
                        <a:cubicBezTo>
                          <a:pt x="2380656" y="22264"/>
                          <a:pt x="2739291" y="-6653"/>
                          <a:pt x="3108079" y="0"/>
                        </a:cubicBezTo>
                        <a:cubicBezTo>
                          <a:pt x="3476867" y="6653"/>
                          <a:pt x="3467182" y="21700"/>
                          <a:pt x="3785152" y="0"/>
                        </a:cubicBezTo>
                        <a:cubicBezTo>
                          <a:pt x="4103122" y="-21700"/>
                          <a:pt x="4282500" y="33554"/>
                          <a:pt x="4557016" y="0"/>
                        </a:cubicBezTo>
                        <a:cubicBezTo>
                          <a:pt x="4831532" y="-33554"/>
                          <a:pt x="4963598" y="-2679"/>
                          <a:pt x="5139299" y="0"/>
                        </a:cubicBezTo>
                        <a:cubicBezTo>
                          <a:pt x="5315000" y="2679"/>
                          <a:pt x="5692715" y="-18345"/>
                          <a:pt x="5911162" y="0"/>
                        </a:cubicBezTo>
                        <a:cubicBezTo>
                          <a:pt x="6129609" y="18345"/>
                          <a:pt x="6162475" y="-14217"/>
                          <a:pt x="6303865" y="0"/>
                        </a:cubicBezTo>
                        <a:cubicBezTo>
                          <a:pt x="6445255" y="14217"/>
                          <a:pt x="6582700" y="-1993"/>
                          <a:pt x="6696567" y="0"/>
                        </a:cubicBezTo>
                        <a:cubicBezTo>
                          <a:pt x="6810434" y="1993"/>
                          <a:pt x="7164387" y="14514"/>
                          <a:pt x="7468431" y="0"/>
                        </a:cubicBezTo>
                        <a:cubicBezTo>
                          <a:pt x="7772475" y="-14514"/>
                          <a:pt x="7964589" y="-22758"/>
                          <a:pt x="8145504" y="0"/>
                        </a:cubicBezTo>
                        <a:cubicBezTo>
                          <a:pt x="8326419" y="22758"/>
                          <a:pt x="8440688" y="14246"/>
                          <a:pt x="8538207" y="0"/>
                        </a:cubicBezTo>
                        <a:cubicBezTo>
                          <a:pt x="8635726" y="-14246"/>
                          <a:pt x="8998864" y="4601"/>
                          <a:pt x="9310070" y="0"/>
                        </a:cubicBezTo>
                        <a:cubicBezTo>
                          <a:pt x="9621276" y="-4601"/>
                          <a:pt x="9687119" y="12297"/>
                          <a:pt x="9797563" y="0"/>
                        </a:cubicBezTo>
                        <a:cubicBezTo>
                          <a:pt x="9908007" y="-12297"/>
                          <a:pt x="10244499" y="-8091"/>
                          <a:pt x="10555885" y="0"/>
                        </a:cubicBezTo>
                        <a:cubicBezTo>
                          <a:pt x="11154932" y="-16609"/>
                          <a:pt x="11519627" y="493803"/>
                          <a:pt x="11632744" y="1076859"/>
                        </a:cubicBezTo>
                        <a:cubicBezTo>
                          <a:pt x="11637493" y="1242262"/>
                          <a:pt x="11634156" y="1404866"/>
                          <a:pt x="11632744" y="1649116"/>
                        </a:cubicBezTo>
                        <a:cubicBezTo>
                          <a:pt x="11631332" y="1893366"/>
                          <a:pt x="11645081" y="1983618"/>
                          <a:pt x="11632744" y="2307518"/>
                        </a:cubicBezTo>
                        <a:cubicBezTo>
                          <a:pt x="11620407" y="2631418"/>
                          <a:pt x="11630479" y="2779861"/>
                          <a:pt x="11632744" y="2922848"/>
                        </a:cubicBezTo>
                        <a:cubicBezTo>
                          <a:pt x="11635010" y="3065835"/>
                          <a:pt x="11622178" y="3277446"/>
                          <a:pt x="11632744" y="3452032"/>
                        </a:cubicBezTo>
                        <a:cubicBezTo>
                          <a:pt x="11643310" y="3626618"/>
                          <a:pt x="11657338" y="3813996"/>
                          <a:pt x="11632744" y="4067361"/>
                        </a:cubicBezTo>
                        <a:cubicBezTo>
                          <a:pt x="11608150" y="4320726"/>
                          <a:pt x="11656579" y="4353548"/>
                          <a:pt x="11632744" y="4553472"/>
                        </a:cubicBezTo>
                        <a:cubicBezTo>
                          <a:pt x="11608909" y="4753396"/>
                          <a:pt x="11666712" y="5112003"/>
                          <a:pt x="11632744" y="5384167"/>
                        </a:cubicBezTo>
                        <a:cubicBezTo>
                          <a:pt x="11502929" y="5945117"/>
                          <a:pt x="11112427" y="6459996"/>
                          <a:pt x="10555885" y="6461026"/>
                        </a:cubicBezTo>
                        <a:cubicBezTo>
                          <a:pt x="10472975" y="6480369"/>
                          <a:pt x="10352400" y="6466831"/>
                          <a:pt x="10163182" y="6461026"/>
                        </a:cubicBezTo>
                        <a:cubicBezTo>
                          <a:pt x="9973964" y="6455221"/>
                          <a:pt x="9563232" y="6444428"/>
                          <a:pt x="9391319" y="6461026"/>
                        </a:cubicBezTo>
                        <a:cubicBezTo>
                          <a:pt x="9219406" y="6477624"/>
                          <a:pt x="9108551" y="6463830"/>
                          <a:pt x="8903826" y="6461026"/>
                        </a:cubicBezTo>
                        <a:cubicBezTo>
                          <a:pt x="8699101" y="6458222"/>
                          <a:pt x="8497923" y="6486738"/>
                          <a:pt x="8131963" y="6461026"/>
                        </a:cubicBezTo>
                        <a:cubicBezTo>
                          <a:pt x="7766003" y="6435314"/>
                          <a:pt x="7618745" y="6436021"/>
                          <a:pt x="7265309" y="6461026"/>
                        </a:cubicBezTo>
                        <a:cubicBezTo>
                          <a:pt x="6911873" y="6486031"/>
                          <a:pt x="6916978" y="6450646"/>
                          <a:pt x="6777816" y="6461026"/>
                        </a:cubicBezTo>
                        <a:cubicBezTo>
                          <a:pt x="6638654" y="6471406"/>
                          <a:pt x="6368855" y="6465335"/>
                          <a:pt x="6195533" y="6461026"/>
                        </a:cubicBezTo>
                        <a:cubicBezTo>
                          <a:pt x="6022211" y="6456717"/>
                          <a:pt x="5890377" y="6480196"/>
                          <a:pt x="5708040" y="6461026"/>
                        </a:cubicBezTo>
                        <a:cubicBezTo>
                          <a:pt x="5525703" y="6441856"/>
                          <a:pt x="5307113" y="6476690"/>
                          <a:pt x="5030967" y="6461026"/>
                        </a:cubicBezTo>
                        <a:cubicBezTo>
                          <a:pt x="4754821" y="6445362"/>
                          <a:pt x="4466465" y="6468204"/>
                          <a:pt x="4164313" y="6461026"/>
                        </a:cubicBezTo>
                        <a:cubicBezTo>
                          <a:pt x="3862161" y="6453848"/>
                          <a:pt x="3785194" y="6476009"/>
                          <a:pt x="3676820" y="6461026"/>
                        </a:cubicBezTo>
                        <a:cubicBezTo>
                          <a:pt x="3568446" y="6446043"/>
                          <a:pt x="3364260" y="6463850"/>
                          <a:pt x="3094537" y="6461026"/>
                        </a:cubicBezTo>
                        <a:cubicBezTo>
                          <a:pt x="2824814" y="6458202"/>
                          <a:pt x="2618653" y="6454241"/>
                          <a:pt x="2417464" y="6461026"/>
                        </a:cubicBezTo>
                        <a:cubicBezTo>
                          <a:pt x="2216275" y="6467811"/>
                          <a:pt x="1617631" y="6460827"/>
                          <a:pt x="1076859" y="6461026"/>
                        </a:cubicBezTo>
                        <a:cubicBezTo>
                          <a:pt x="507681" y="6435281"/>
                          <a:pt x="97964" y="5945047"/>
                          <a:pt x="0" y="5384167"/>
                        </a:cubicBezTo>
                        <a:cubicBezTo>
                          <a:pt x="-26221" y="5191073"/>
                          <a:pt x="-1114" y="5024088"/>
                          <a:pt x="0" y="4811910"/>
                        </a:cubicBezTo>
                        <a:cubicBezTo>
                          <a:pt x="1114" y="4599732"/>
                          <a:pt x="-19801" y="4417012"/>
                          <a:pt x="0" y="4282727"/>
                        </a:cubicBezTo>
                        <a:cubicBezTo>
                          <a:pt x="19801" y="4148442"/>
                          <a:pt x="-22933" y="4019065"/>
                          <a:pt x="0" y="3796616"/>
                        </a:cubicBezTo>
                        <a:cubicBezTo>
                          <a:pt x="22933" y="3574167"/>
                          <a:pt x="-6280" y="3438151"/>
                          <a:pt x="0" y="3181287"/>
                        </a:cubicBezTo>
                        <a:cubicBezTo>
                          <a:pt x="6280" y="2924423"/>
                          <a:pt x="-6964" y="2816268"/>
                          <a:pt x="0" y="2695176"/>
                        </a:cubicBezTo>
                        <a:cubicBezTo>
                          <a:pt x="6964" y="2574084"/>
                          <a:pt x="14206" y="2309932"/>
                          <a:pt x="0" y="2079846"/>
                        </a:cubicBezTo>
                        <a:cubicBezTo>
                          <a:pt x="-14206" y="1849760"/>
                          <a:pt x="-6619" y="1344508"/>
                          <a:pt x="0" y="1076859"/>
                        </a:cubicBezTo>
                        <a:close/>
                      </a:path>
                      <a:path w="11632744" h="6461026" stroke="0" extrusionOk="0">
                        <a:moveTo>
                          <a:pt x="0" y="1076859"/>
                        </a:moveTo>
                        <a:cubicBezTo>
                          <a:pt x="110631" y="521962"/>
                          <a:pt x="461792" y="-117125"/>
                          <a:pt x="1076859" y="0"/>
                        </a:cubicBezTo>
                        <a:cubicBezTo>
                          <a:pt x="1234350" y="-19244"/>
                          <a:pt x="1406113" y="-2"/>
                          <a:pt x="1564352" y="0"/>
                        </a:cubicBezTo>
                        <a:cubicBezTo>
                          <a:pt x="1722591" y="2"/>
                          <a:pt x="1917647" y="14634"/>
                          <a:pt x="2051845" y="0"/>
                        </a:cubicBezTo>
                        <a:cubicBezTo>
                          <a:pt x="2186043" y="-14634"/>
                          <a:pt x="2540744" y="-29915"/>
                          <a:pt x="2823708" y="0"/>
                        </a:cubicBezTo>
                        <a:cubicBezTo>
                          <a:pt x="3106672" y="29915"/>
                          <a:pt x="3375306" y="-41777"/>
                          <a:pt x="3690362" y="0"/>
                        </a:cubicBezTo>
                        <a:cubicBezTo>
                          <a:pt x="4005418" y="41777"/>
                          <a:pt x="4053450" y="29483"/>
                          <a:pt x="4367435" y="0"/>
                        </a:cubicBezTo>
                        <a:cubicBezTo>
                          <a:pt x="4681420" y="-29483"/>
                          <a:pt x="4741041" y="20239"/>
                          <a:pt x="4949718" y="0"/>
                        </a:cubicBezTo>
                        <a:cubicBezTo>
                          <a:pt x="5158395" y="-20239"/>
                          <a:pt x="5156824" y="13485"/>
                          <a:pt x="5342421" y="0"/>
                        </a:cubicBezTo>
                        <a:cubicBezTo>
                          <a:pt x="5528018" y="-13485"/>
                          <a:pt x="5868106" y="14293"/>
                          <a:pt x="6019494" y="0"/>
                        </a:cubicBezTo>
                        <a:cubicBezTo>
                          <a:pt x="6170882" y="-14293"/>
                          <a:pt x="6412751" y="2930"/>
                          <a:pt x="6696567" y="0"/>
                        </a:cubicBezTo>
                        <a:cubicBezTo>
                          <a:pt x="6980383" y="-2930"/>
                          <a:pt x="7030526" y="17531"/>
                          <a:pt x="7184060" y="0"/>
                        </a:cubicBezTo>
                        <a:cubicBezTo>
                          <a:pt x="7337594" y="-17531"/>
                          <a:pt x="7487749" y="-10290"/>
                          <a:pt x="7576763" y="0"/>
                        </a:cubicBezTo>
                        <a:cubicBezTo>
                          <a:pt x="7665777" y="10290"/>
                          <a:pt x="7775967" y="-2503"/>
                          <a:pt x="7969465" y="0"/>
                        </a:cubicBezTo>
                        <a:cubicBezTo>
                          <a:pt x="8162963" y="2503"/>
                          <a:pt x="8496300" y="-8570"/>
                          <a:pt x="8836119" y="0"/>
                        </a:cubicBezTo>
                        <a:cubicBezTo>
                          <a:pt x="9175938" y="8570"/>
                          <a:pt x="9283561" y="9353"/>
                          <a:pt x="9418402" y="0"/>
                        </a:cubicBezTo>
                        <a:cubicBezTo>
                          <a:pt x="9553243" y="-9353"/>
                          <a:pt x="9797951" y="9338"/>
                          <a:pt x="9905895" y="0"/>
                        </a:cubicBezTo>
                        <a:cubicBezTo>
                          <a:pt x="10013839" y="-9338"/>
                          <a:pt x="10291597" y="-4556"/>
                          <a:pt x="10555885" y="0"/>
                        </a:cubicBezTo>
                        <a:cubicBezTo>
                          <a:pt x="11205381" y="17206"/>
                          <a:pt x="11604147" y="476269"/>
                          <a:pt x="11632744" y="1076859"/>
                        </a:cubicBezTo>
                        <a:cubicBezTo>
                          <a:pt x="11656541" y="1301484"/>
                          <a:pt x="11613974" y="1440496"/>
                          <a:pt x="11632744" y="1778335"/>
                        </a:cubicBezTo>
                        <a:cubicBezTo>
                          <a:pt x="11651514" y="2116174"/>
                          <a:pt x="11636506" y="2260759"/>
                          <a:pt x="11632744" y="2479811"/>
                        </a:cubicBezTo>
                        <a:cubicBezTo>
                          <a:pt x="11628982" y="2698863"/>
                          <a:pt x="11656479" y="2767686"/>
                          <a:pt x="11632744" y="3008994"/>
                        </a:cubicBezTo>
                        <a:cubicBezTo>
                          <a:pt x="11609009" y="3250302"/>
                          <a:pt x="11606661" y="3455022"/>
                          <a:pt x="11632744" y="3667397"/>
                        </a:cubicBezTo>
                        <a:cubicBezTo>
                          <a:pt x="11658827" y="3879772"/>
                          <a:pt x="11653289" y="3954127"/>
                          <a:pt x="11632744" y="4153508"/>
                        </a:cubicBezTo>
                        <a:cubicBezTo>
                          <a:pt x="11612199" y="4352889"/>
                          <a:pt x="11636353" y="4622817"/>
                          <a:pt x="11632744" y="4854983"/>
                        </a:cubicBezTo>
                        <a:cubicBezTo>
                          <a:pt x="11629135" y="5087149"/>
                          <a:pt x="11640257" y="5251472"/>
                          <a:pt x="11632744" y="5384167"/>
                        </a:cubicBezTo>
                        <a:cubicBezTo>
                          <a:pt x="11649139" y="5945112"/>
                          <a:pt x="11223742" y="6558277"/>
                          <a:pt x="10555885" y="6461026"/>
                        </a:cubicBezTo>
                        <a:cubicBezTo>
                          <a:pt x="10385080" y="6466938"/>
                          <a:pt x="10072628" y="6458854"/>
                          <a:pt x="9878812" y="6461026"/>
                        </a:cubicBezTo>
                        <a:cubicBezTo>
                          <a:pt x="9684996" y="6463198"/>
                          <a:pt x="9467115" y="6463767"/>
                          <a:pt x="9296529" y="6461026"/>
                        </a:cubicBezTo>
                        <a:cubicBezTo>
                          <a:pt x="9125943" y="6458285"/>
                          <a:pt x="8675389" y="6475956"/>
                          <a:pt x="8429875" y="6461026"/>
                        </a:cubicBezTo>
                        <a:cubicBezTo>
                          <a:pt x="8184361" y="6446096"/>
                          <a:pt x="8158994" y="6452550"/>
                          <a:pt x="8037172" y="6461026"/>
                        </a:cubicBezTo>
                        <a:cubicBezTo>
                          <a:pt x="7915350" y="6469502"/>
                          <a:pt x="7745437" y="6482641"/>
                          <a:pt x="7549680" y="6461026"/>
                        </a:cubicBezTo>
                        <a:cubicBezTo>
                          <a:pt x="7353923" y="6439411"/>
                          <a:pt x="7105547" y="6489580"/>
                          <a:pt x="6872606" y="6461026"/>
                        </a:cubicBezTo>
                        <a:cubicBezTo>
                          <a:pt x="6639665" y="6432472"/>
                          <a:pt x="6409612" y="6468781"/>
                          <a:pt x="6290323" y="6461026"/>
                        </a:cubicBezTo>
                        <a:cubicBezTo>
                          <a:pt x="6171034" y="6453271"/>
                          <a:pt x="5904393" y="6481054"/>
                          <a:pt x="5802831" y="6461026"/>
                        </a:cubicBezTo>
                        <a:cubicBezTo>
                          <a:pt x="5701269" y="6440998"/>
                          <a:pt x="5292264" y="6501850"/>
                          <a:pt x="4936177" y="6461026"/>
                        </a:cubicBezTo>
                        <a:cubicBezTo>
                          <a:pt x="4580090" y="6420202"/>
                          <a:pt x="4719602" y="6466585"/>
                          <a:pt x="4543474" y="6461026"/>
                        </a:cubicBezTo>
                        <a:cubicBezTo>
                          <a:pt x="4367346" y="6455467"/>
                          <a:pt x="4160654" y="6444292"/>
                          <a:pt x="4055981" y="6461026"/>
                        </a:cubicBezTo>
                        <a:cubicBezTo>
                          <a:pt x="3951308" y="6477760"/>
                          <a:pt x="3814739" y="6478354"/>
                          <a:pt x="3663279" y="6461026"/>
                        </a:cubicBezTo>
                        <a:cubicBezTo>
                          <a:pt x="3511819" y="6443698"/>
                          <a:pt x="3200586" y="6438645"/>
                          <a:pt x="2891415" y="6461026"/>
                        </a:cubicBezTo>
                        <a:cubicBezTo>
                          <a:pt x="2582244" y="6483407"/>
                          <a:pt x="2299900" y="6457311"/>
                          <a:pt x="2024762" y="6461026"/>
                        </a:cubicBezTo>
                        <a:cubicBezTo>
                          <a:pt x="1749624" y="6464741"/>
                          <a:pt x="1281884" y="6507352"/>
                          <a:pt x="1076859" y="6461026"/>
                        </a:cubicBezTo>
                        <a:cubicBezTo>
                          <a:pt x="450531" y="6435209"/>
                          <a:pt x="119786" y="6060056"/>
                          <a:pt x="0" y="5384167"/>
                        </a:cubicBezTo>
                        <a:cubicBezTo>
                          <a:pt x="-13822" y="5265926"/>
                          <a:pt x="22012" y="4994800"/>
                          <a:pt x="0" y="4854983"/>
                        </a:cubicBezTo>
                        <a:cubicBezTo>
                          <a:pt x="-22012" y="4715166"/>
                          <a:pt x="-24077" y="4443751"/>
                          <a:pt x="0" y="4239654"/>
                        </a:cubicBezTo>
                        <a:cubicBezTo>
                          <a:pt x="24077" y="4035557"/>
                          <a:pt x="-29038" y="3716632"/>
                          <a:pt x="0" y="3581251"/>
                        </a:cubicBezTo>
                        <a:cubicBezTo>
                          <a:pt x="29038" y="3445870"/>
                          <a:pt x="-444" y="3284392"/>
                          <a:pt x="0" y="3052067"/>
                        </a:cubicBezTo>
                        <a:cubicBezTo>
                          <a:pt x="444" y="2819742"/>
                          <a:pt x="-14336" y="2581063"/>
                          <a:pt x="0" y="2436738"/>
                        </a:cubicBezTo>
                        <a:cubicBezTo>
                          <a:pt x="14336" y="2292413"/>
                          <a:pt x="13049" y="2169449"/>
                          <a:pt x="0" y="1950627"/>
                        </a:cubicBezTo>
                        <a:cubicBezTo>
                          <a:pt x="-13049" y="1731805"/>
                          <a:pt x="-35003" y="1318747"/>
                          <a:pt x="0" y="107685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158310" y="243020"/>
            <a:ext cx="103486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Xử</a:t>
            </a:r>
            <a:r>
              <a:rPr kumimoji="0" lang="en-US" sz="4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lý</a:t>
            </a:r>
            <a:r>
              <a:rPr kumimoji="0" lang="en-US" sz="4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tình</a:t>
            </a:r>
            <a:r>
              <a:rPr kumimoji="0" lang="en-US" sz="4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huống</a:t>
            </a:r>
            <a:endParaRPr kumimoji="0" lang="en-US" sz="4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3639849" y="0"/>
            <a:ext cx="884162" cy="942975"/>
          </a:xfrm>
          <a:prstGeom prst="rect">
            <a:avLst/>
          </a:prstGeom>
        </p:spPr>
      </p:pic>
      <p:sp>
        <p:nvSpPr>
          <p:cNvPr id="3" name="TextBox 2">
            <a:extLst>
              <a:ext uri="{FF2B5EF4-FFF2-40B4-BE49-F238E27FC236}">
                <a16:creationId xmlns:a16="http://schemas.microsoft.com/office/drawing/2014/main" id="{75A32FB9-8757-FC23-1ED1-D9EAE4F019DC}"/>
              </a:ext>
            </a:extLst>
          </p:cNvPr>
          <p:cNvSpPr txBox="1"/>
          <p:nvPr/>
        </p:nvSpPr>
        <p:spPr>
          <a:xfrm>
            <a:off x="885825" y="1457325"/>
            <a:ext cx="9810750" cy="1762919"/>
          </a:xfrm>
          <a:prstGeom prst="rect">
            <a:avLst/>
          </a:prstGeom>
          <a:noFill/>
        </p:spPr>
        <p:txBody>
          <a:bodyPr wrap="square" rtlCol="0">
            <a:spAutoFit/>
          </a:bodyPr>
          <a:lstStyle/>
          <a:p>
            <a:pPr lvl="0" algn="just">
              <a:lnSpc>
                <a:spcPct val="120000"/>
              </a:lnSpc>
            </a:pPr>
            <a:r>
              <a:rPr lang="vi-VN" sz="2300" dirty="0">
                <a:solidFill>
                  <a:prstClr val="black"/>
                </a:solidFill>
                <a:latin typeface="Calibri" panose="020F0502020204030204"/>
                <a:ea typeface="SimSun" panose="02010600030101010101" pitchFamily="2" charset="-122"/>
              </a:rPr>
              <a:t>Thấy xe đạp của bạn Thanh để ở ngoài nắng, My định dắt xe của bạn vào chỗ có mái che gần đó. Tuy nhiên Hồng lại bảo không nên làm thế vì đó là tài sản của người khác. </a:t>
            </a:r>
          </a:p>
          <a:p>
            <a:pPr lvl="0" algn="just">
              <a:lnSpc>
                <a:spcPct val="120000"/>
              </a:lnSpc>
            </a:pPr>
            <a:r>
              <a:rPr lang="vi-VN" sz="2300" i="1" dirty="0">
                <a:solidFill>
                  <a:prstClr val="black"/>
                </a:solidFill>
                <a:latin typeface="Calibri" panose="020F0502020204030204"/>
                <a:ea typeface="SimSun" panose="02010600030101010101" pitchFamily="2" charset="-122"/>
              </a:rPr>
              <a:t>Nếu em là My, em sẽ xử lí như thế nào?</a:t>
            </a:r>
          </a:p>
        </p:txBody>
      </p:sp>
      <p:sp>
        <p:nvSpPr>
          <p:cNvPr id="4" name="Rectangle: Rounded Corners 3">
            <a:extLst>
              <a:ext uri="{FF2B5EF4-FFF2-40B4-BE49-F238E27FC236}">
                <a16:creationId xmlns:a16="http://schemas.microsoft.com/office/drawing/2014/main" id="{FEEB646C-D82D-8D03-FC23-CDCC85C8C8E7}"/>
              </a:ext>
            </a:extLst>
          </p:cNvPr>
          <p:cNvSpPr/>
          <p:nvPr/>
        </p:nvSpPr>
        <p:spPr>
          <a:xfrm>
            <a:off x="962025" y="914400"/>
            <a:ext cx="2143125" cy="523875"/>
          </a:xfrm>
          <a:prstGeom prst="roundRect">
            <a:avLst>
              <a:gd name="adj" fmla="val 33772"/>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3</a:t>
            </a:r>
          </a:p>
        </p:txBody>
      </p:sp>
      <p:sp>
        <p:nvSpPr>
          <p:cNvPr id="6" name="TextBox 5">
            <a:extLst>
              <a:ext uri="{FF2B5EF4-FFF2-40B4-BE49-F238E27FC236}">
                <a16:creationId xmlns:a16="http://schemas.microsoft.com/office/drawing/2014/main" id="{4ACF9575-40DC-13A5-C795-4D0C0DE23F82}"/>
              </a:ext>
            </a:extLst>
          </p:cNvPr>
          <p:cNvSpPr txBox="1"/>
          <p:nvPr/>
        </p:nvSpPr>
        <p:spPr>
          <a:xfrm>
            <a:off x="771525" y="3905250"/>
            <a:ext cx="9810750" cy="1835567"/>
          </a:xfrm>
          <a:prstGeom prst="rect">
            <a:avLst/>
          </a:prstGeom>
          <a:noFill/>
        </p:spPr>
        <p:txBody>
          <a:bodyPr wrap="square" rtlCol="0">
            <a:spAutoFit/>
          </a:bodyPr>
          <a:lstStyle/>
          <a:p>
            <a:pPr lvl="0" algn="just">
              <a:lnSpc>
                <a:spcPct val="120000"/>
              </a:lnSpc>
            </a:pPr>
            <a:r>
              <a:rPr lang="vi-VN" sz="2400" dirty="0">
                <a:solidFill>
                  <a:prstClr val="black"/>
                </a:solidFill>
                <a:latin typeface="Calibri" panose="020F0502020204030204"/>
                <a:ea typeface="SimSun" panose="02010600030101010101" pitchFamily="2" charset="-122"/>
              </a:rPr>
              <a:t>Châu đang ở nhà thì chị Thu sang mượn vở ghi của chị gái mình. Nghĩ rằng chị Thu là bạn thân của chị nên Châu đã chạy đi tìm, lấy vở và giao cho chị Thu.</a:t>
            </a:r>
            <a:endParaRPr lang="en-US" sz="2400" dirty="0">
              <a:solidFill>
                <a:prstClr val="black"/>
              </a:solidFill>
              <a:latin typeface="Calibri" panose="020F0502020204030204"/>
              <a:ea typeface="SimSun" panose="02010600030101010101" pitchFamily="2" charset="-122"/>
            </a:endParaRPr>
          </a:p>
          <a:p>
            <a:pPr lvl="0" algn="just">
              <a:lnSpc>
                <a:spcPct val="120000"/>
              </a:lnSpc>
            </a:pPr>
            <a:r>
              <a:rPr lang="vi-VN" sz="2400" i="1" dirty="0">
                <a:solidFill>
                  <a:prstClr val="black"/>
                </a:solidFill>
                <a:latin typeface="Calibri" panose="020F0502020204030204"/>
                <a:ea typeface="SimSun" panose="02010600030101010101" pitchFamily="2" charset="-122"/>
              </a:rPr>
              <a:t>a. Em có đồng ý với việc làm của Châu không? Vì sao?</a:t>
            </a:r>
          </a:p>
          <a:p>
            <a:pPr lvl="0" algn="just">
              <a:lnSpc>
                <a:spcPct val="120000"/>
              </a:lnSpc>
            </a:pPr>
            <a:r>
              <a:rPr lang="vi-VN" sz="2400" i="1" dirty="0">
                <a:solidFill>
                  <a:prstClr val="black"/>
                </a:solidFill>
                <a:latin typeface="Calibri" panose="020F0502020204030204"/>
                <a:ea typeface="SimSun" panose="02010600030101010101" pitchFamily="2" charset="-122"/>
              </a:rPr>
              <a:t>b. Nếu là Châu, em sẽ xử lí như thế nào?</a:t>
            </a:r>
          </a:p>
        </p:txBody>
      </p:sp>
      <p:sp>
        <p:nvSpPr>
          <p:cNvPr id="14" name="Rectangle: Rounded Corners 13">
            <a:extLst>
              <a:ext uri="{FF2B5EF4-FFF2-40B4-BE49-F238E27FC236}">
                <a16:creationId xmlns:a16="http://schemas.microsoft.com/office/drawing/2014/main" id="{CE1A7C5A-568A-795B-64E2-1A952DFFF71A}"/>
              </a:ext>
            </a:extLst>
          </p:cNvPr>
          <p:cNvSpPr/>
          <p:nvPr/>
        </p:nvSpPr>
        <p:spPr>
          <a:xfrm>
            <a:off x="885825" y="3248025"/>
            <a:ext cx="2143125" cy="514350"/>
          </a:xfrm>
          <a:prstGeom prst="roundRect">
            <a:avLst>
              <a:gd name="adj" fmla="val 33772"/>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4</a:t>
            </a:r>
          </a:p>
        </p:txBody>
      </p:sp>
    </p:spTree>
    <p:extLst>
      <p:ext uri="{BB962C8B-B14F-4D97-AF65-F5344CB8AC3E}">
        <p14:creationId xmlns:p14="http://schemas.microsoft.com/office/powerpoint/2010/main" val="4179081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7">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1" y="474563"/>
            <a:ext cx="11807263" cy="6157913"/>
          </a:xfrm>
          <a:custGeom>
            <a:avLst/>
            <a:gdLst>
              <a:gd name="connsiteX0" fmla="*/ 0 w 11807263"/>
              <a:gd name="connsiteY0" fmla="*/ 1026339 h 6157913"/>
              <a:gd name="connsiteX1" fmla="*/ 1026339 w 11807263"/>
              <a:gd name="connsiteY1" fmla="*/ 0 h 6157913"/>
              <a:gd name="connsiteX2" fmla="*/ 1625549 w 11807263"/>
              <a:gd name="connsiteY2" fmla="*/ 0 h 6157913"/>
              <a:gd name="connsiteX3" fmla="*/ 2322305 w 11807263"/>
              <a:gd name="connsiteY3" fmla="*/ 0 h 6157913"/>
              <a:gd name="connsiteX4" fmla="*/ 2726424 w 11807263"/>
              <a:gd name="connsiteY4" fmla="*/ 0 h 6157913"/>
              <a:gd name="connsiteX5" fmla="*/ 3423180 w 11807263"/>
              <a:gd name="connsiteY5" fmla="*/ 0 h 6157913"/>
              <a:gd name="connsiteX6" fmla="*/ 4315028 w 11807263"/>
              <a:gd name="connsiteY6" fmla="*/ 0 h 6157913"/>
              <a:gd name="connsiteX7" fmla="*/ 5011784 w 11807263"/>
              <a:gd name="connsiteY7" fmla="*/ 0 h 6157913"/>
              <a:gd name="connsiteX8" fmla="*/ 5806086 w 11807263"/>
              <a:gd name="connsiteY8" fmla="*/ 0 h 6157913"/>
              <a:gd name="connsiteX9" fmla="*/ 6405296 w 11807263"/>
              <a:gd name="connsiteY9" fmla="*/ 0 h 6157913"/>
              <a:gd name="connsiteX10" fmla="*/ 7199598 w 11807263"/>
              <a:gd name="connsiteY10" fmla="*/ 0 h 6157913"/>
              <a:gd name="connsiteX11" fmla="*/ 7603716 w 11807263"/>
              <a:gd name="connsiteY11" fmla="*/ 0 h 6157913"/>
              <a:gd name="connsiteX12" fmla="*/ 8007835 w 11807263"/>
              <a:gd name="connsiteY12" fmla="*/ 0 h 6157913"/>
              <a:gd name="connsiteX13" fmla="*/ 8802137 w 11807263"/>
              <a:gd name="connsiteY13" fmla="*/ 0 h 6157913"/>
              <a:gd name="connsiteX14" fmla="*/ 9498893 w 11807263"/>
              <a:gd name="connsiteY14" fmla="*/ 0 h 6157913"/>
              <a:gd name="connsiteX15" fmla="*/ 9903011 w 11807263"/>
              <a:gd name="connsiteY15" fmla="*/ 0 h 6157913"/>
              <a:gd name="connsiteX16" fmla="*/ 10780924 w 11807263"/>
              <a:gd name="connsiteY16" fmla="*/ 0 h 6157913"/>
              <a:gd name="connsiteX17" fmla="*/ 11807263 w 11807263"/>
              <a:gd name="connsiteY17" fmla="*/ 1026339 h 6157913"/>
              <a:gd name="connsiteX18" fmla="*/ 11807263 w 11807263"/>
              <a:gd name="connsiteY18" fmla="*/ 1587388 h 6157913"/>
              <a:gd name="connsiteX19" fmla="*/ 11807263 w 11807263"/>
              <a:gd name="connsiteY19" fmla="*/ 2189489 h 6157913"/>
              <a:gd name="connsiteX20" fmla="*/ 11807263 w 11807263"/>
              <a:gd name="connsiteY20" fmla="*/ 2914747 h 6157913"/>
              <a:gd name="connsiteX21" fmla="*/ 11807263 w 11807263"/>
              <a:gd name="connsiteY21" fmla="*/ 3640005 h 6157913"/>
              <a:gd name="connsiteX22" fmla="*/ 11807263 w 11807263"/>
              <a:gd name="connsiteY22" fmla="*/ 4324211 h 6157913"/>
              <a:gd name="connsiteX23" fmla="*/ 11807263 w 11807263"/>
              <a:gd name="connsiteY23" fmla="*/ 5131574 h 6157913"/>
              <a:gd name="connsiteX24" fmla="*/ 10780924 w 11807263"/>
              <a:gd name="connsiteY24" fmla="*/ 6157913 h 6157913"/>
              <a:gd name="connsiteX25" fmla="*/ 10084168 w 11807263"/>
              <a:gd name="connsiteY25" fmla="*/ 6157913 h 6157913"/>
              <a:gd name="connsiteX26" fmla="*/ 9484958 w 11807263"/>
              <a:gd name="connsiteY26" fmla="*/ 6157913 h 6157913"/>
              <a:gd name="connsiteX27" fmla="*/ 8593110 w 11807263"/>
              <a:gd name="connsiteY27" fmla="*/ 6157913 h 6157913"/>
              <a:gd name="connsiteX28" fmla="*/ 7896354 w 11807263"/>
              <a:gd name="connsiteY28" fmla="*/ 6157913 h 6157913"/>
              <a:gd name="connsiteX29" fmla="*/ 7102052 w 11807263"/>
              <a:gd name="connsiteY29" fmla="*/ 6157913 h 6157913"/>
              <a:gd name="connsiteX30" fmla="*/ 6600388 w 11807263"/>
              <a:gd name="connsiteY30" fmla="*/ 6157913 h 6157913"/>
              <a:gd name="connsiteX31" fmla="*/ 5806086 w 11807263"/>
              <a:gd name="connsiteY31" fmla="*/ 6157913 h 6157913"/>
              <a:gd name="connsiteX32" fmla="*/ 4914238 w 11807263"/>
              <a:gd name="connsiteY32" fmla="*/ 6157913 h 6157913"/>
              <a:gd name="connsiteX33" fmla="*/ 4412574 w 11807263"/>
              <a:gd name="connsiteY33" fmla="*/ 6157913 h 6157913"/>
              <a:gd name="connsiteX34" fmla="*/ 3813363 w 11807263"/>
              <a:gd name="connsiteY34" fmla="*/ 6157913 h 6157913"/>
              <a:gd name="connsiteX35" fmla="*/ 3311699 w 11807263"/>
              <a:gd name="connsiteY35" fmla="*/ 6157913 h 6157913"/>
              <a:gd name="connsiteX36" fmla="*/ 2614943 w 11807263"/>
              <a:gd name="connsiteY36" fmla="*/ 6157913 h 6157913"/>
              <a:gd name="connsiteX37" fmla="*/ 1723095 w 11807263"/>
              <a:gd name="connsiteY37" fmla="*/ 6157913 h 6157913"/>
              <a:gd name="connsiteX38" fmla="*/ 1026339 w 11807263"/>
              <a:gd name="connsiteY38" fmla="*/ 6157913 h 6157913"/>
              <a:gd name="connsiteX39" fmla="*/ 0 w 11807263"/>
              <a:gd name="connsiteY39" fmla="*/ 5131574 h 6157913"/>
              <a:gd name="connsiteX40" fmla="*/ 0 w 11807263"/>
              <a:gd name="connsiteY40" fmla="*/ 4488421 h 6157913"/>
              <a:gd name="connsiteX41" fmla="*/ 0 w 11807263"/>
              <a:gd name="connsiteY41" fmla="*/ 3845267 h 6157913"/>
              <a:gd name="connsiteX42" fmla="*/ 0 w 11807263"/>
              <a:gd name="connsiteY42" fmla="*/ 3202114 h 6157913"/>
              <a:gd name="connsiteX43" fmla="*/ 0 w 11807263"/>
              <a:gd name="connsiteY43" fmla="*/ 2558960 h 6157913"/>
              <a:gd name="connsiteX44" fmla="*/ 0 w 11807263"/>
              <a:gd name="connsiteY44" fmla="*/ 1956859 h 6157913"/>
              <a:gd name="connsiteX45" fmla="*/ 0 w 11807263"/>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07263" h="6157913" fill="none" extrusionOk="0">
                <a:moveTo>
                  <a:pt x="0" y="1026339"/>
                </a:moveTo>
                <a:cubicBezTo>
                  <a:pt x="45727" y="577219"/>
                  <a:pt x="461815" y="-49230"/>
                  <a:pt x="1026339" y="0"/>
                </a:cubicBezTo>
                <a:cubicBezTo>
                  <a:pt x="1203598" y="-27557"/>
                  <a:pt x="1356819" y="-14747"/>
                  <a:pt x="1625549" y="0"/>
                </a:cubicBezTo>
                <a:cubicBezTo>
                  <a:pt x="1894279" y="14747"/>
                  <a:pt x="1987227" y="-34217"/>
                  <a:pt x="2322305" y="0"/>
                </a:cubicBezTo>
                <a:cubicBezTo>
                  <a:pt x="2657383" y="34217"/>
                  <a:pt x="2544285" y="6983"/>
                  <a:pt x="2726424" y="0"/>
                </a:cubicBezTo>
                <a:cubicBezTo>
                  <a:pt x="2908563" y="-6983"/>
                  <a:pt x="3258268" y="-3135"/>
                  <a:pt x="3423180" y="0"/>
                </a:cubicBezTo>
                <a:cubicBezTo>
                  <a:pt x="3588092" y="3135"/>
                  <a:pt x="4010584" y="1511"/>
                  <a:pt x="4315028" y="0"/>
                </a:cubicBezTo>
                <a:cubicBezTo>
                  <a:pt x="4619472" y="-1511"/>
                  <a:pt x="4770456" y="-34423"/>
                  <a:pt x="5011784" y="0"/>
                </a:cubicBezTo>
                <a:cubicBezTo>
                  <a:pt x="5253112" y="34423"/>
                  <a:pt x="5564795" y="-2619"/>
                  <a:pt x="5806086" y="0"/>
                </a:cubicBezTo>
                <a:cubicBezTo>
                  <a:pt x="6047377" y="2619"/>
                  <a:pt x="6173930" y="20540"/>
                  <a:pt x="6405296" y="0"/>
                </a:cubicBezTo>
                <a:cubicBezTo>
                  <a:pt x="6636662" y="-20540"/>
                  <a:pt x="6804049" y="-30230"/>
                  <a:pt x="7199598" y="0"/>
                </a:cubicBezTo>
                <a:cubicBezTo>
                  <a:pt x="7595147" y="30230"/>
                  <a:pt x="7402121" y="-16985"/>
                  <a:pt x="7603716" y="0"/>
                </a:cubicBezTo>
                <a:cubicBezTo>
                  <a:pt x="7805311" y="16985"/>
                  <a:pt x="7819317" y="-9421"/>
                  <a:pt x="8007835" y="0"/>
                </a:cubicBezTo>
                <a:cubicBezTo>
                  <a:pt x="8196353" y="9421"/>
                  <a:pt x="8558246" y="-8128"/>
                  <a:pt x="8802137" y="0"/>
                </a:cubicBezTo>
                <a:cubicBezTo>
                  <a:pt x="9046028" y="8128"/>
                  <a:pt x="9340704" y="23821"/>
                  <a:pt x="9498893" y="0"/>
                </a:cubicBezTo>
                <a:cubicBezTo>
                  <a:pt x="9657082" y="-23821"/>
                  <a:pt x="9815350" y="-9508"/>
                  <a:pt x="9903011" y="0"/>
                </a:cubicBezTo>
                <a:cubicBezTo>
                  <a:pt x="9990672" y="9508"/>
                  <a:pt x="10460729" y="-22144"/>
                  <a:pt x="10780924" y="0"/>
                </a:cubicBezTo>
                <a:cubicBezTo>
                  <a:pt x="11378923" y="-45065"/>
                  <a:pt x="11836382" y="464406"/>
                  <a:pt x="11807263" y="1026339"/>
                </a:cubicBezTo>
                <a:cubicBezTo>
                  <a:pt x="11817492" y="1199056"/>
                  <a:pt x="11786402" y="1338277"/>
                  <a:pt x="11807263" y="1587388"/>
                </a:cubicBezTo>
                <a:cubicBezTo>
                  <a:pt x="11828124" y="1836499"/>
                  <a:pt x="11802103" y="2006727"/>
                  <a:pt x="11807263" y="2189489"/>
                </a:cubicBezTo>
                <a:cubicBezTo>
                  <a:pt x="11812423" y="2372251"/>
                  <a:pt x="11822844" y="2619279"/>
                  <a:pt x="11807263" y="2914747"/>
                </a:cubicBezTo>
                <a:cubicBezTo>
                  <a:pt x="11791682" y="3210215"/>
                  <a:pt x="11774806" y="3346277"/>
                  <a:pt x="11807263" y="3640005"/>
                </a:cubicBezTo>
                <a:cubicBezTo>
                  <a:pt x="11839720" y="3933733"/>
                  <a:pt x="11805898" y="4051633"/>
                  <a:pt x="11807263" y="4324211"/>
                </a:cubicBezTo>
                <a:cubicBezTo>
                  <a:pt x="11808628" y="4596789"/>
                  <a:pt x="11798147" y="4891673"/>
                  <a:pt x="11807263" y="5131574"/>
                </a:cubicBezTo>
                <a:cubicBezTo>
                  <a:pt x="11847503" y="5630131"/>
                  <a:pt x="11402991" y="6251288"/>
                  <a:pt x="10780924" y="6157913"/>
                </a:cubicBezTo>
                <a:cubicBezTo>
                  <a:pt x="10540198" y="6158840"/>
                  <a:pt x="10391273" y="6167864"/>
                  <a:pt x="10084168" y="6157913"/>
                </a:cubicBezTo>
                <a:cubicBezTo>
                  <a:pt x="9777063" y="6147962"/>
                  <a:pt x="9695280" y="6136115"/>
                  <a:pt x="9484958" y="6157913"/>
                </a:cubicBezTo>
                <a:cubicBezTo>
                  <a:pt x="9274636" y="6179712"/>
                  <a:pt x="8804699" y="6124820"/>
                  <a:pt x="8593110" y="6157913"/>
                </a:cubicBezTo>
                <a:cubicBezTo>
                  <a:pt x="8381521" y="6191006"/>
                  <a:pt x="8166703" y="6158944"/>
                  <a:pt x="7896354" y="6157913"/>
                </a:cubicBezTo>
                <a:cubicBezTo>
                  <a:pt x="7626005" y="6156882"/>
                  <a:pt x="7282677" y="6147530"/>
                  <a:pt x="7102052" y="6157913"/>
                </a:cubicBezTo>
                <a:cubicBezTo>
                  <a:pt x="6921427" y="6168296"/>
                  <a:pt x="6795477" y="6150917"/>
                  <a:pt x="6600388" y="6157913"/>
                </a:cubicBezTo>
                <a:cubicBezTo>
                  <a:pt x="6405299" y="6164909"/>
                  <a:pt x="6104564" y="6157660"/>
                  <a:pt x="5806086" y="6157913"/>
                </a:cubicBezTo>
                <a:cubicBezTo>
                  <a:pt x="5507608" y="6158166"/>
                  <a:pt x="5117448" y="6183017"/>
                  <a:pt x="4914238" y="6157913"/>
                </a:cubicBezTo>
                <a:cubicBezTo>
                  <a:pt x="4711028" y="6132809"/>
                  <a:pt x="4559576" y="6176145"/>
                  <a:pt x="4412574" y="6157913"/>
                </a:cubicBezTo>
                <a:cubicBezTo>
                  <a:pt x="4265572" y="6139681"/>
                  <a:pt x="3952719" y="6165271"/>
                  <a:pt x="3813363" y="6157913"/>
                </a:cubicBezTo>
                <a:cubicBezTo>
                  <a:pt x="3674007" y="6150555"/>
                  <a:pt x="3447517" y="6142723"/>
                  <a:pt x="3311699" y="6157913"/>
                </a:cubicBezTo>
                <a:cubicBezTo>
                  <a:pt x="3175881" y="6173103"/>
                  <a:pt x="2884000" y="6185515"/>
                  <a:pt x="2614943" y="6157913"/>
                </a:cubicBezTo>
                <a:cubicBezTo>
                  <a:pt x="2345886" y="6130311"/>
                  <a:pt x="1998743" y="6187911"/>
                  <a:pt x="1723095" y="6157913"/>
                </a:cubicBezTo>
                <a:cubicBezTo>
                  <a:pt x="1447447" y="6127915"/>
                  <a:pt x="1335822" y="6133794"/>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807263" h="6157913" stroke="0" extrusionOk="0">
                <a:moveTo>
                  <a:pt x="0" y="1026339"/>
                </a:moveTo>
                <a:cubicBezTo>
                  <a:pt x="12256" y="463921"/>
                  <a:pt x="448107" y="-65672"/>
                  <a:pt x="1026339" y="0"/>
                </a:cubicBezTo>
                <a:cubicBezTo>
                  <a:pt x="1146172" y="12322"/>
                  <a:pt x="1286131" y="22248"/>
                  <a:pt x="1528003" y="0"/>
                </a:cubicBezTo>
                <a:cubicBezTo>
                  <a:pt x="1769875" y="-22248"/>
                  <a:pt x="1919143" y="20587"/>
                  <a:pt x="2029668" y="0"/>
                </a:cubicBezTo>
                <a:cubicBezTo>
                  <a:pt x="2140194" y="-20587"/>
                  <a:pt x="2640160" y="29656"/>
                  <a:pt x="2823970" y="0"/>
                </a:cubicBezTo>
                <a:cubicBezTo>
                  <a:pt x="3007780" y="-29656"/>
                  <a:pt x="3299619" y="1081"/>
                  <a:pt x="3715817" y="0"/>
                </a:cubicBezTo>
                <a:cubicBezTo>
                  <a:pt x="4132015" y="-1081"/>
                  <a:pt x="4261508" y="-14037"/>
                  <a:pt x="4412574" y="0"/>
                </a:cubicBezTo>
                <a:cubicBezTo>
                  <a:pt x="4563640" y="14037"/>
                  <a:pt x="4723206" y="-15230"/>
                  <a:pt x="5011784" y="0"/>
                </a:cubicBezTo>
                <a:cubicBezTo>
                  <a:pt x="5300362" y="15230"/>
                  <a:pt x="5264302" y="-6090"/>
                  <a:pt x="5415902" y="0"/>
                </a:cubicBezTo>
                <a:cubicBezTo>
                  <a:pt x="5567502" y="6090"/>
                  <a:pt x="5795269" y="-33744"/>
                  <a:pt x="6112658" y="0"/>
                </a:cubicBezTo>
                <a:cubicBezTo>
                  <a:pt x="6430047" y="33744"/>
                  <a:pt x="6667816" y="13834"/>
                  <a:pt x="6809414" y="0"/>
                </a:cubicBezTo>
                <a:cubicBezTo>
                  <a:pt x="6951012" y="-13834"/>
                  <a:pt x="7149148" y="20836"/>
                  <a:pt x="7311079" y="0"/>
                </a:cubicBezTo>
                <a:cubicBezTo>
                  <a:pt x="7473010" y="-20836"/>
                  <a:pt x="7573992" y="-18352"/>
                  <a:pt x="7715197" y="0"/>
                </a:cubicBezTo>
                <a:cubicBezTo>
                  <a:pt x="7856402" y="18352"/>
                  <a:pt x="8007961" y="12970"/>
                  <a:pt x="8119316" y="0"/>
                </a:cubicBezTo>
                <a:cubicBezTo>
                  <a:pt x="8230671" y="-12970"/>
                  <a:pt x="8724722" y="11972"/>
                  <a:pt x="9011164" y="0"/>
                </a:cubicBezTo>
                <a:cubicBezTo>
                  <a:pt x="9297606" y="-11972"/>
                  <a:pt x="9470106" y="-18338"/>
                  <a:pt x="9610374" y="0"/>
                </a:cubicBezTo>
                <a:cubicBezTo>
                  <a:pt x="9750642" y="18338"/>
                  <a:pt x="9871559" y="-17330"/>
                  <a:pt x="10112038" y="0"/>
                </a:cubicBezTo>
                <a:cubicBezTo>
                  <a:pt x="10352517" y="17330"/>
                  <a:pt x="10475940" y="17879"/>
                  <a:pt x="10780924" y="0"/>
                </a:cubicBezTo>
                <a:cubicBezTo>
                  <a:pt x="11414528" y="20980"/>
                  <a:pt x="11745668" y="446893"/>
                  <a:pt x="11807263" y="1026339"/>
                </a:cubicBezTo>
                <a:cubicBezTo>
                  <a:pt x="11801883" y="1245884"/>
                  <a:pt x="11844365" y="1604885"/>
                  <a:pt x="11807263" y="1792650"/>
                </a:cubicBezTo>
                <a:cubicBezTo>
                  <a:pt x="11770161" y="1980415"/>
                  <a:pt x="11783125" y="2228111"/>
                  <a:pt x="11807263" y="2558960"/>
                </a:cubicBezTo>
                <a:cubicBezTo>
                  <a:pt x="11831402" y="2889809"/>
                  <a:pt x="11797074" y="2937536"/>
                  <a:pt x="11807263" y="3161061"/>
                </a:cubicBezTo>
                <a:cubicBezTo>
                  <a:pt x="11817452" y="3384586"/>
                  <a:pt x="11831959" y="3609175"/>
                  <a:pt x="11807263" y="3886319"/>
                </a:cubicBezTo>
                <a:cubicBezTo>
                  <a:pt x="11782567" y="4163463"/>
                  <a:pt x="11809165" y="4295586"/>
                  <a:pt x="11807263" y="4447368"/>
                </a:cubicBezTo>
                <a:cubicBezTo>
                  <a:pt x="11805361" y="4599150"/>
                  <a:pt x="11798771" y="4855029"/>
                  <a:pt x="11807263" y="5131574"/>
                </a:cubicBezTo>
                <a:cubicBezTo>
                  <a:pt x="11911246" y="5655800"/>
                  <a:pt x="11284515" y="6133865"/>
                  <a:pt x="10780924" y="6157913"/>
                </a:cubicBezTo>
                <a:cubicBezTo>
                  <a:pt x="10633494" y="6134019"/>
                  <a:pt x="10322136" y="6140221"/>
                  <a:pt x="10181714" y="6157913"/>
                </a:cubicBezTo>
                <a:cubicBezTo>
                  <a:pt x="10041292" y="6175606"/>
                  <a:pt x="9596178" y="6142956"/>
                  <a:pt x="9387412" y="6157913"/>
                </a:cubicBezTo>
                <a:cubicBezTo>
                  <a:pt x="9178646" y="6172870"/>
                  <a:pt x="8993689" y="6145598"/>
                  <a:pt x="8788202" y="6157913"/>
                </a:cubicBezTo>
                <a:cubicBezTo>
                  <a:pt x="8582715" y="6170229"/>
                  <a:pt x="8191116" y="6159096"/>
                  <a:pt x="7896354" y="6157913"/>
                </a:cubicBezTo>
                <a:cubicBezTo>
                  <a:pt x="7601592" y="6156730"/>
                  <a:pt x="7693073" y="6138270"/>
                  <a:pt x="7492235" y="6157913"/>
                </a:cubicBezTo>
                <a:cubicBezTo>
                  <a:pt x="7291397" y="6177556"/>
                  <a:pt x="7155387" y="6151716"/>
                  <a:pt x="6990571" y="6157913"/>
                </a:cubicBezTo>
                <a:cubicBezTo>
                  <a:pt x="6825755" y="6164110"/>
                  <a:pt x="6511014" y="6178651"/>
                  <a:pt x="6293815" y="6157913"/>
                </a:cubicBezTo>
                <a:cubicBezTo>
                  <a:pt x="6076616" y="6137175"/>
                  <a:pt x="5839878" y="6171851"/>
                  <a:pt x="5694605" y="6157913"/>
                </a:cubicBezTo>
                <a:cubicBezTo>
                  <a:pt x="5549332" y="6143976"/>
                  <a:pt x="5309777" y="6137703"/>
                  <a:pt x="5192940" y="6157913"/>
                </a:cubicBezTo>
                <a:cubicBezTo>
                  <a:pt x="5076104" y="6178123"/>
                  <a:pt x="4582088" y="6136530"/>
                  <a:pt x="4301093" y="6157913"/>
                </a:cubicBezTo>
                <a:cubicBezTo>
                  <a:pt x="4020098" y="6179296"/>
                  <a:pt x="4003210" y="6141773"/>
                  <a:pt x="3896974" y="6157913"/>
                </a:cubicBezTo>
                <a:cubicBezTo>
                  <a:pt x="3790738" y="6174053"/>
                  <a:pt x="3536986" y="6167651"/>
                  <a:pt x="3395310" y="6157913"/>
                </a:cubicBezTo>
                <a:cubicBezTo>
                  <a:pt x="3253634" y="6148175"/>
                  <a:pt x="3158956" y="6141338"/>
                  <a:pt x="2991191" y="6157913"/>
                </a:cubicBezTo>
                <a:cubicBezTo>
                  <a:pt x="2823426" y="6174488"/>
                  <a:pt x="2374553" y="6157015"/>
                  <a:pt x="2196889" y="6157913"/>
                </a:cubicBezTo>
                <a:cubicBezTo>
                  <a:pt x="2019225" y="6158811"/>
                  <a:pt x="1301177" y="6121973"/>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685037" y="3342216"/>
            <a:ext cx="1089731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endParaRPr kumimoji="0" lang="en-US" sz="72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285870" y="-111650"/>
            <a:ext cx="1390092" cy="1482558"/>
          </a:xfrm>
          <a:prstGeom prst="rect">
            <a:avLst/>
          </a:prstGeom>
        </p:spPr>
      </p:pic>
      <p:grpSp>
        <p:nvGrpSpPr>
          <p:cNvPr id="3" name="Nhóm 2">
            <a:extLst>
              <a:ext uri="{FF2B5EF4-FFF2-40B4-BE49-F238E27FC236}">
                <a16:creationId xmlns:a16="http://schemas.microsoft.com/office/drawing/2014/main" id="{9F0FD2CC-9F2C-8B3A-F8B5-C339A3BC2A34}"/>
              </a:ext>
            </a:extLst>
          </p:cNvPr>
          <p:cNvGrpSpPr/>
          <p:nvPr/>
        </p:nvGrpSpPr>
        <p:grpSpPr>
          <a:xfrm>
            <a:off x="2278428" y="1885158"/>
            <a:ext cx="7250368" cy="895928"/>
            <a:chOff x="2889346" y="808550"/>
            <a:chExt cx="7250368" cy="895928"/>
          </a:xfrm>
        </p:grpSpPr>
        <p:sp>
          <p:nvSpPr>
            <p:cNvPr id="6" name="TextBox 12">
              <a:extLst>
                <a:ext uri="{FF2B5EF4-FFF2-40B4-BE49-F238E27FC236}">
                  <a16:creationId xmlns:a16="http://schemas.microsoft.com/office/drawing/2014/main" id="{47BE971B-31CD-753A-73D3-7E0C3C6A71C1}"/>
                </a:ext>
              </a:extLst>
            </p:cNvPr>
            <p:cNvSpPr txBox="1"/>
            <p:nvPr/>
          </p:nvSpPr>
          <p:spPr>
            <a:xfrm>
              <a:off x="2889346" y="842704"/>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Kết</a:t>
              </a:r>
              <a:r>
                <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luận</a:t>
              </a:r>
              <a:endPar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endParaRPr>
            </a:p>
          </p:txBody>
        </p:sp>
        <p:sp>
          <p:nvSpPr>
            <p:cNvPr id="16" name="TextBox 12">
              <a:extLst>
                <a:ext uri="{FF2B5EF4-FFF2-40B4-BE49-F238E27FC236}">
                  <a16:creationId xmlns:a16="http://schemas.microsoft.com/office/drawing/2014/main" id="{323C72D4-6DA2-1424-29AB-5B5B176B1A9A}"/>
                </a:ext>
              </a:extLst>
            </p:cNvPr>
            <p:cNvSpPr txBox="1"/>
            <p:nvPr/>
          </p:nvSpPr>
          <p:spPr>
            <a:xfrm>
              <a:off x="2889346" y="80855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Hoạt động nhóm </a:t>
              </a:r>
              <a:r>
                <a:rPr kumimoji="0" lang="en-US"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2</a:t>
              </a:r>
            </a:p>
          </p:txBody>
        </p:sp>
      </p:grpSp>
      <p:pic>
        <p:nvPicPr>
          <p:cNvPr id="18" name="Hình ảnh 17">
            <a:extLst>
              <a:ext uri="{FF2B5EF4-FFF2-40B4-BE49-F238E27FC236}">
                <a16:creationId xmlns:a16="http://schemas.microsoft.com/office/drawing/2014/main" id="{5433DC29-AB8E-9158-4291-5FC63623C6F1}"/>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8138704" y="-64771"/>
            <a:ext cx="1390092" cy="1482558"/>
          </a:xfrm>
          <a:prstGeom prst="rect">
            <a:avLst/>
          </a:prstGeom>
        </p:spPr>
      </p:pic>
      <p:pic>
        <p:nvPicPr>
          <p:cNvPr id="4" name="ĐẾM NGƯỢC 2 PHÚT - BÓNG SỐ">
            <a:hlinkClick r:id="" action="ppaction://media"/>
            <a:extLst>
              <a:ext uri="{FF2B5EF4-FFF2-40B4-BE49-F238E27FC236}">
                <a16:creationId xmlns:a16="http://schemas.microsoft.com/office/drawing/2014/main" id="{4F50ECDB-1726-4717-A80D-259C4D089793}"/>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2842999" y="2553409"/>
            <a:ext cx="6308035" cy="3548270"/>
          </a:xfrm>
          <a:prstGeom prst="rect">
            <a:avLst/>
          </a:prstGeom>
        </p:spPr>
      </p:pic>
      <p:pic>
        <p:nvPicPr>
          <p:cNvPr id="8" name="happy-summer-long-10627">
            <a:hlinkClick r:id="" action="ppaction://media"/>
            <a:extLst>
              <a:ext uri="{FF2B5EF4-FFF2-40B4-BE49-F238E27FC236}">
                <a16:creationId xmlns:a16="http://schemas.microsoft.com/office/drawing/2014/main" id="{2FD01246-8B9A-4796-B03D-C8D4720EF7C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830557" y="5725489"/>
            <a:ext cx="609600" cy="609600"/>
          </a:xfrm>
          <a:prstGeom prst="rect">
            <a:avLst/>
          </a:prstGeom>
        </p:spPr>
      </p:pic>
      <p:sp>
        <p:nvSpPr>
          <p:cNvPr id="15" name="Rectangle 14"/>
          <p:cNvSpPr/>
          <p:nvPr/>
        </p:nvSpPr>
        <p:spPr>
          <a:xfrm>
            <a:off x="-528310" y="-901706"/>
            <a:ext cx="8492836" cy="1261884"/>
          </a:xfrm>
          <a:prstGeom prst="rect">
            <a:avLst/>
          </a:prstGeom>
        </p:spPr>
        <p:txBody>
          <a:bodyPr wrap="square">
            <a:spAutoFit/>
          </a:bodyPr>
          <a:lstStyle/>
          <a:p>
            <a:pPr lvl="0" algn="ctr" defTabSz="835526">
              <a:defRPr/>
            </a:pPr>
            <a:r>
              <a:rPr lang="vi-VN" b="1" kern="0" dirty="0">
                <a:solidFill>
                  <a:srgbClr val="00B0F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b="1" kern="0" dirty="0">
                <a:solidFill>
                  <a:srgbClr val="00B0F0"/>
                </a:solidFill>
                <a:latin typeface="Times New Roman"/>
                <a:cs typeface="Times New Roman" panose="02020603050405020304" pitchFamily="18" charset="0"/>
                <a:hlinkClick r:id="rId15"/>
              </a:rPr>
              <a:t>https://www.facebook.com/groups/514479210372531/?ref=share_group_link</a:t>
            </a:r>
            <a:endParaRPr lang="vi-VN" b="1" kern="0" dirty="0">
              <a:solidFill>
                <a:srgbClr val="00B0F0"/>
              </a:solidFill>
              <a:latin typeface="Times New Roman"/>
              <a:cs typeface="Times New Roman" panose="02020603050405020304" pitchFamily="18" charset="0"/>
            </a:endParaRPr>
          </a:p>
          <a:p>
            <a:pPr lvl="0" algn="ctr">
              <a:defRPr/>
            </a:pPr>
            <a:endParaRPr lang="en-GB" sz="4000" dirty="0">
              <a:solidFill>
                <a:srgbClr val="FF0000"/>
              </a:solidFill>
            </a:endParaRPr>
          </a:p>
        </p:txBody>
      </p:sp>
    </p:spTree>
    <p:extLst>
      <p:ext uri="{BB962C8B-B14F-4D97-AF65-F5344CB8AC3E}">
        <p14:creationId xmlns:p14="http://schemas.microsoft.com/office/powerpoint/2010/main" val="20091897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 presetClass="mediacall" presetSubtype="0" fill="hold" nodeType="withEffect">
                                  <p:stCondLst>
                                    <p:cond delay="500"/>
                                  </p:stCondLst>
                                  <p:childTnLst>
                                    <p:cmd type="call" cmd="playFrom(0.0)">
                                      <p:cBhvr>
                                        <p:cTn id="12" dur="121580" fill="hold"/>
                                        <p:tgtEl>
                                          <p:spTgt spid="4"/>
                                        </p:tgtEl>
                                      </p:cBhvr>
                                    </p:cmd>
                                  </p:childTnLst>
                                </p:cTn>
                              </p:par>
                              <p:par>
                                <p:cTn id="13" presetID="1" presetClass="mediacall" presetSubtype="0" fill="hold" nodeType="withEffect">
                                  <p:stCondLst>
                                    <p:cond delay="500"/>
                                  </p:stCondLst>
                                  <p:childTnLst>
                                    <p:cmd type="call" cmd="playFrom(0.0)">
                                      <p:cBhvr>
                                        <p:cTn id="14" dur="2161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E9F8AE82-6993-C27E-F0DA-F3ECF0B4F778}"/>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字魂80号-萌趣小鱼体" panose="020F0502020204030204"/>
              <a:cs typeface="+mn-cs"/>
            </a:endParaRPr>
          </a:p>
        </p:txBody>
      </p:sp>
      <p:pic>
        <p:nvPicPr>
          <p:cNvPr id="3" name="Picture 2">
            <a:extLst>
              <a:ext uri="{FF2B5EF4-FFF2-40B4-BE49-F238E27FC236}">
                <a16:creationId xmlns:a16="http://schemas.microsoft.com/office/drawing/2014/main" id="{BFCA86D1-C405-7DD4-3552-E17E44BC5984}"/>
              </a:ext>
            </a:extLst>
          </p:cNvPr>
          <p:cNvPicPr>
            <a:picLocks noChangeAspect="1"/>
          </p:cNvPicPr>
          <p:nvPr/>
        </p:nvPicPr>
        <p:blipFill>
          <a:blip r:embed="rId3"/>
          <a:stretch>
            <a:fillRect/>
          </a:stretch>
        </p:blipFill>
        <p:spPr>
          <a:xfrm>
            <a:off x="2393496" y="455342"/>
            <a:ext cx="7010400" cy="943704"/>
          </a:xfrm>
          <a:prstGeom prst="rect">
            <a:avLst/>
          </a:prstGeom>
        </p:spPr>
      </p:pic>
      <p:sp>
        <p:nvSpPr>
          <p:cNvPr id="6" name="TextBox 5">
            <a:extLst>
              <a:ext uri="{FF2B5EF4-FFF2-40B4-BE49-F238E27FC236}">
                <a16:creationId xmlns:a16="http://schemas.microsoft.com/office/drawing/2014/main" id="{3B9AFC9A-1B74-2AF4-A822-8EB9AF0EEE71}"/>
              </a:ext>
            </a:extLst>
          </p:cNvPr>
          <p:cNvSpPr txBox="1"/>
          <p:nvPr/>
        </p:nvSpPr>
        <p:spPr>
          <a:xfrm>
            <a:off x="1031358" y="1901740"/>
            <a:ext cx="10441172" cy="138499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custGeom>
                    <a:avLst/>
                    <a:gdLst>
                      <a:gd name="connsiteX0" fmla="*/ 0 w 10441172"/>
                      <a:gd name="connsiteY0" fmla="*/ 0 h 1384995"/>
                      <a:gd name="connsiteX1" fmla="*/ 10441172 w 10441172"/>
                      <a:gd name="connsiteY1" fmla="*/ 0 h 1384995"/>
                      <a:gd name="connsiteX2" fmla="*/ 10441172 w 10441172"/>
                      <a:gd name="connsiteY2" fmla="*/ 1384995 h 1384995"/>
                      <a:gd name="connsiteX3" fmla="*/ 0 w 10441172"/>
                      <a:gd name="connsiteY3" fmla="*/ 1384995 h 1384995"/>
                      <a:gd name="connsiteX4" fmla="*/ 0 w 10441172"/>
                      <a:gd name="connsiteY4" fmla="*/ 0 h 1384995"/>
                      <a:gd name="connsiteX0" fmla="*/ 0 w 10441172"/>
                      <a:gd name="connsiteY0" fmla="*/ 0 h 1384995"/>
                      <a:gd name="connsiteX1" fmla="*/ 10441172 w 10441172"/>
                      <a:gd name="connsiteY1" fmla="*/ 0 h 1384995"/>
                      <a:gd name="connsiteX2" fmla="*/ 10441172 w 10441172"/>
                      <a:gd name="connsiteY2" fmla="*/ 1384995 h 1384995"/>
                      <a:gd name="connsiteX3" fmla="*/ 0 w 10441172"/>
                      <a:gd name="connsiteY3" fmla="*/ 1384995 h 1384995"/>
                      <a:gd name="connsiteX4" fmla="*/ 0 w 10441172"/>
                      <a:gd name="connsiteY4" fmla="*/ 0 h 138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172" h="1384995" fill="none" extrusionOk="0">
                        <a:moveTo>
                          <a:pt x="0" y="0"/>
                        </a:moveTo>
                        <a:cubicBezTo>
                          <a:pt x="2547634" y="5222"/>
                          <a:pt x="8477044" y="24918"/>
                          <a:pt x="10441172" y="0"/>
                        </a:cubicBezTo>
                        <a:cubicBezTo>
                          <a:pt x="10163395" y="262514"/>
                          <a:pt x="10348029" y="859493"/>
                          <a:pt x="10441172" y="1384995"/>
                        </a:cubicBezTo>
                        <a:cubicBezTo>
                          <a:pt x="9207051" y="1370790"/>
                          <a:pt x="2020106" y="1464728"/>
                          <a:pt x="0" y="1384995"/>
                        </a:cubicBezTo>
                        <a:cubicBezTo>
                          <a:pt x="-66392" y="753564"/>
                          <a:pt x="28390" y="207328"/>
                          <a:pt x="0" y="0"/>
                        </a:cubicBezTo>
                        <a:close/>
                      </a:path>
                      <a:path w="10441172" h="1384995" stroke="0" extrusionOk="0">
                        <a:moveTo>
                          <a:pt x="0" y="0"/>
                        </a:moveTo>
                        <a:cubicBezTo>
                          <a:pt x="4494221" y="-167543"/>
                          <a:pt x="7312053" y="-21469"/>
                          <a:pt x="10441172" y="0"/>
                        </a:cubicBezTo>
                        <a:cubicBezTo>
                          <a:pt x="10422941" y="418903"/>
                          <a:pt x="10312433" y="1042170"/>
                          <a:pt x="10441172" y="1384995"/>
                        </a:cubicBezTo>
                        <a:cubicBezTo>
                          <a:pt x="6488687" y="1394226"/>
                          <a:pt x="2158544" y="987850"/>
                          <a:pt x="0" y="1384995"/>
                        </a:cubicBezTo>
                        <a:cubicBezTo>
                          <a:pt x="85004" y="1179760"/>
                          <a:pt x="349572" y="639553"/>
                          <a:pt x="0" y="0"/>
                        </a:cubicBezTo>
                        <a:close/>
                      </a:path>
                      <a:path w="10441172" h="1384995" fill="none" stroke="0" extrusionOk="0">
                        <a:moveTo>
                          <a:pt x="0" y="0"/>
                        </a:moveTo>
                        <a:cubicBezTo>
                          <a:pt x="3259574" y="11849"/>
                          <a:pt x="7892797" y="-161459"/>
                          <a:pt x="10441172" y="0"/>
                        </a:cubicBezTo>
                        <a:cubicBezTo>
                          <a:pt x="10195045" y="318049"/>
                          <a:pt x="10321707" y="984157"/>
                          <a:pt x="10441172" y="1384995"/>
                        </a:cubicBezTo>
                        <a:cubicBezTo>
                          <a:pt x="9360801" y="1516509"/>
                          <a:pt x="1761098" y="1475376"/>
                          <a:pt x="0" y="1384995"/>
                        </a:cubicBezTo>
                        <a:cubicBezTo>
                          <a:pt x="-94858" y="753441"/>
                          <a:pt x="32577" y="206267"/>
                          <a:pt x="0" y="0"/>
                        </a:cubicBezTo>
                        <a:close/>
                      </a:path>
                    </a:pathLst>
                  </a:custGeom>
                  <ask:type>
                    <ask:lineSketchCurved/>
                  </ask:type>
                </ask:lineSketchStyleProps>
              </a:ext>
            </a:extLst>
          </a:ln>
        </p:spPr>
        <p:txBody>
          <a:bodyPr wrap="square">
            <a:spAutoFit/>
          </a:bodyPr>
          <a:lstStyle/>
          <a:p>
            <a:pPr lvl="0" algn="just">
              <a:defRPr/>
            </a:pPr>
            <a:r>
              <a:rPr lang="en-US" sz="2800" b="1" dirty="0" err="1">
                <a:solidFill>
                  <a:srgbClr val="000000"/>
                </a:solidFill>
                <a:latin typeface="Calibri" panose="020F0502020204030204" pitchFamily="34" charset="0"/>
                <a:ea typeface="Cambria" panose="02040503050406030204" pitchFamily="18" charset="0"/>
                <a:cs typeface="Calibri" panose="020F0502020204030204" pitchFamily="34" charset="0"/>
              </a:rPr>
              <a:t>Tình</a:t>
            </a:r>
            <a:r>
              <a:rPr lang="en-US" sz="2800" b="1"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000000"/>
                </a:solidFill>
                <a:latin typeface="Calibri" panose="020F0502020204030204" pitchFamily="34" charset="0"/>
                <a:ea typeface="Cambria" panose="02040503050406030204" pitchFamily="18" charset="0"/>
                <a:cs typeface="Calibri" panose="020F0502020204030204" pitchFamily="34" charset="0"/>
              </a:rPr>
              <a:t>huống</a:t>
            </a:r>
            <a:r>
              <a:rPr lang="en-US" sz="2800" b="1" dirty="0">
                <a:solidFill>
                  <a:srgbClr val="000000"/>
                </a:solidFill>
                <a:latin typeface="Calibri" panose="020F0502020204030204" pitchFamily="34" charset="0"/>
                <a:ea typeface="Cambria" panose="02040503050406030204" pitchFamily="18" charset="0"/>
                <a:cs typeface="Calibri" panose="020F0502020204030204" pitchFamily="34" charset="0"/>
              </a:rPr>
              <a:t> 1: </a:t>
            </a:r>
            <a:r>
              <a:rPr lang="vi-VN" sz="2800" dirty="0">
                <a:solidFill>
                  <a:srgbClr val="000000"/>
                </a:solidFill>
                <a:latin typeface="Calibri" panose="020F0502020204030204" pitchFamily="34" charset="0"/>
                <a:ea typeface="Cambria" panose="02040503050406030204" pitchFamily="18" charset="0"/>
                <a:cs typeface="Calibri" panose="020F0502020204030204" pitchFamily="34" charset="0"/>
              </a:rPr>
              <a:t>Nam rủ các bạn sang nhà bác Trang để hái táo ăn mà không xin phép, vì nghĩ rằng bác ấy là chị họ của bố mình”.</a:t>
            </a:r>
          </a:p>
          <a:p>
            <a:pPr lvl="0" algn="just">
              <a:defRPr/>
            </a:pPr>
            <a:r>
              <a:rPr lang="vi-VN" sz="2800" i="1" dirty="0">
                <a:solidFill>
                  <a:srgbClr val="000000"/>
                </a:solidFill>
                <a:latin typeface="Calibri" panose="020F0502020204030204" pitchFamily="34" charset="0"/>
                <a:ea typeface="Cambria" panose="02040503050406030204" pitchFamily="18" charset="0"/>
                <a:cs typeface="Calibri" panose="020F0502020204030204" pitchFamily="34" charset="0"/>
              </a:rPr>
              <a:t>Nếu là bạn của Nam, em sẽ làm gì?</a:t>
            </a:r>
          </a:p>
        </p:txBody>
      </p:sp>
      <p:sp>
        <p:nvSpPr>
          <p:cNvPr id="7" name="Rectangle: Rounded Corners 6">
            <a:extLst>
              <a:ext uri="{FF2B5EF4-FFF2-40B4-BE49-F238E27FC236}">
                <a16:creationId xmlns:a16="http://schemas.microsoft.com/office/drawing/2014/main" id="{1E5F529C-9BC5-4B03-6437-9A50FDA381D4}"/>
              </a:ext>
            </a:extLst>
          </p:cNvPr>
          <p:cNvSpPr/>
          <p:nvPr/>
        </p:nvSpPr>
        <p:spPr>
          <a:xfrm>
            <a:off x="1733867" y="4238850"/>
            <a:ext cx="9221884" cy="207689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libri" panose="020F0502020204030204" pitchFamily="34" charset="0"/>
                <a:cs typeface="Calibri" panose="020F0502020204030204" pitchFamily="34" charset="0"/>
              </a:rPr>
              <a:t>Nếu là bạn của Nam, em sẽ khuyên Nam nên xin phép bác Trang trước. Nếu bác ấy cho phép thì mới được hái táo.</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Arrow: Curved Right 14">
            <a:extLst>
              <a:ext uri="{FF2B5EF4-FFF2-40B4-BE49-F238E27FC236}">
                <a16:creationId xmlns:a16="http://schemas.microsoft.com/office/drawing/2014/main" id="{6864A4C4-FD16-D746-CC85-98EEC5322B4D}"/>
              </a:ext>
            </a:extLst>
          </p:cNvPr>
          <p:cNvSpPr/>
          <p:nvPr/>
        </p:nvSpPr>
        <p:spPr>
          <a:xfrm>
            <a:off x="1244704" y="3377613"/>
            <a:ext cx="541259" cy="1104635"/>
          </a:xfrm>
          <a:prstGeom prst="curvedRightArrow">
            <a:avLst/>
          </a:prstGeom>
          <a:solidFill>
            <a:srgbClr val="FFFF0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字魂80号-萌趣小鱼体" panose="020F0502020204030204"/>
              <a:cs typeface="+mn-cs"/>
            </a:endParaRPr>
          </a:p>
        </p:txBody>
      </p:sp>
    </p:spTree>
    <p:extLst>
      <p:ext uri="{BB962C8B-B14F-4D97-AF65-F5344CB8AC3E}">
        <p14:creationId xmlns:p14="http://schemas.microsoft.com/office/powerpoint/2010/main" val="177071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E9F8AE82-6993-C27E-F0DA-F3ECF0B4F778}"/>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字魂80号-萌趣小鱼体" panose="020F0502020204030204"/>
              <a:ea typeface="+mn-ea"/>
              <a:cs typeface="+mn-cs"/>
            </a:endParaRPr>
          </a:p>
        </p:txBody>
      </p:sp>
      <p:pic>
        <p:nvPicPr>
          <p:cNvPr id="3" name="Picture 2">
            <a:extLst>
              <a:ext uri="{FF2B5EF4-FFF2-40B4-BE49-F238E27FC236}">
                <a16:creationId xmlns:a16="http://schemas.microsoft.com/office/drawing/2014/main" id="{BFCA86D1-C405-7DD4-3552-E17E44BC5984}"/>
              </a:ext>
            </a:extLst>
          </p:cNvPr>
          <p:cNvPicPr>
            <a:picLocks noChangeAspect="1"/>
          </p:cNvPicPr>
          <p:nvPr/>
        </p:nvPicPr>
        <p:blipFill>
          <a:blip r:embed="rId4"/>
          <a:stretch>
            <a:fillRect/>
          </a:stretch>
        </p:blipFill>
        <p:spPr>
          <a:xfrm>
            <a:off x="2393496" y="455342"/>
            <a:ext cx="7010400" cy="943704"/>
          </a:xfrm>
          <a:prstGeom prst="rect">
            <a:avLst/>
          </a:prstGeom>
        </p:spPr>
      </p:pic>
      <p:sp>
        <p:nvSpPr>
          <p:cNvPr id="6" name="TextBox 5">
            <a:extLst>
              <a:ext uri="{FF2B5EF4-FFF2-40B4-BE49-F238E27FC236}">
                <a16:creationId xmlns:a16="http://schemas.microsoft.com/office/drawing/2014/main" id="{3B9AFC9A-1B74-2AF4-A822-8EB9AF0EEE71}"/>
              </a:ext>
            </a:extLst>
          </p:cNvPr>
          <p:cNvSpPr txBox="1"/>
          <p:nvPr/>
        </p:nvSpPr>
        <p:spPr>
          <a:xfrm>
            <a:off x="1031358" y="1901740"/>
            <a:ext cx="10441172" cy="181588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custGeom>
                    <a:avLst/>
                    <a:gdLst>
                      <a:gd name="connsiteX0" fmla="*/ 0 w 10441172"/>
                      <a:gd name="connsiteY0" fmla="*/ 0 h 1815882"/>
                      <a:gd name="connsiteX1" fmla="*/ 10441172 w 10441172"/>
                      <a:gd name="connsiteY1" fmla="*/ 0 h 1815882"/>
                      <a:gd name="connsiteX2" fmla="*/ 10441172 w 10441172"/>
                      <a:gd name="connsiteY2" fmla="*/ 1815882 h 1815882"/>
                      <a:gd name="connsiteX3" fmla="*/ 0 w 10441172"/>
                      <a:gd name="connsiteY3" fmla="*/ 1815882 h 1815882"/>
                      <a:gd name="connsiteX4" fmla="*/ 0 w 10441172"/>
                      <a:gd name="connsiteY4" fmla="*/ 0 h 1815882"/>
                      <a:gd name="connsiteX0" fmla="*/ 0 w 10441172"/>
                      <a:gd name="connsiteY0" fmla="*/ 0 h 1815882"/>
                      <a:gd name="connsiteX1" fmla="*/ 10441172 w 10441172"/>
                      <a:gd name="connsiteY1" fmla="*/ 0 h 1815882"/>
                      <a:gd name="connsiteX2" fmla="*/ 10441172 w 10441172"/>
                      <a:gd name="connsiteY2" fmla="*/ 1815882 h 1815882"/>
                      <a:gd name="connsiteX3" fmla="*/ 0 w 10441172"/>
                      <a:gd name="connsiteY3" fmla="*/ 1815882 h 1815882"/>
                      <a:gd name="connsiteX4" fmla="*/ 0 w 10441172"/>
                      <a:gd name="connsiteY4" fmla="*/ 0 h 18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172" h="1815882" fill="none" extrusionOk="0">
                        <a:moveTo>
                          <a:pt x="0" y="0"/>
                        </a:moveTo>
                        <a:cubicBezTo>
                          <a:pt x="2547634" y="5222"/>
                          <a:pt x="8477044" y="24918"/>
                          <a:pt x="10441172" y="0"/>
                        </a:cubicBezTo>
                        <a:cubicBezTo>
                          <a:pt x="10162653" y="355691"/>
                          <a:pt x="10333992" y="1111991"/>
                          <a:pt x="10441172" y="1815882"/>
                        </a:cubicBezTo>
                        <a:cubicBezTo>
                          <a:pt x="9043504" y="1887532"/>
                          <a:pt x="2009314" y="1905300"/>
                          <a:pt x="0" y="1815882"/>
                        </a:cubicBezTo>
                        <a:cubicBezTo>
                          <a:pt x="-58703" y="987809"/>
                          <a:pt x="28540" y="268490"/>
                          <a:pt x="0" y="0"/>
                        </a:cubicBezTo>
                        <a:close/>
                      </a:path>
                      <a:path w="10441172" h="1815882" stroke="0" extrusionOk="0">
                        <a:moveTo>
                          <a:pt x="0" y="0"/>
                        </a:moveTo>
                        <a:cubicBezTo>
                          <a:pt x="4494221" y="-167543"/>
                          <a:pt x="7312053" y="-21469"/>
                          <a:pt x="10441172" y="0"/>
                        </a:cubicBezTo>
                        <a:cubicBezTo>
                          <a:pt x="10388489" y="524250"/>
                          <a:pt x="10331414" y="1364138"/>
                          <a:pt x="10441172" y="1815882"/>
                        </a:cubicBezTo>
                        <a:cubicBezTo>
                          <a:pt x="6677949" y="1974699"/>
                          <a:pt x="2161946" y="1433773"/>
                          <a:pt x="0" y="1815882"/>
                        </a:cubicBezTo>
                        <a:cubicBezTo>
                          <a:pt x="-13717" y="1562231"/>
                          <a:pt x="283006" y="753193"/>
                          <a:pt x="0" y="0"/>
                        </a:cubicBezTo>
                        <a:close/>
                      </a:path>
                      <a:path w="10441172" h="1815882" fill="none" stroke="0" extrusionOk="0">
                        <a:moveTo>
                          <a:pt x="0" y="0"/>
                        </a:moveTo>
                        <a:cubicBezTo>
                          <a:pt x="3259574" y="11849"/>
                          <a:pt x="7892797" y="-161459"/>
                          <a:pt x="10441172" y="0"/>
                        </a:cubicBezTo>
                        <a:cubicBezTo>
                          <a:pt x="10208255" y="423881"/>
                          <a:pt x="10328787" y="1254630"/>
                          <a:pt x="10441172" y="1815882"/>
                        </a:cubicBezTo>
                        <a:cubicBezTo>
                          <a:pt x="9414121" y="2033406"/>
                          <a:pt x="1732780" y="1880098"/>
                          <a:pt x="0" y="1815882"/>
                        </a:cubicBezTo>
                        <a:cubicBezTo>
                          <a:pt x="-93439" y="999716"/>
                          <a:pt x="31155" y="251749"/>
                          <a:pt x="0" y="0"/>
                        </a:cubicBezTo>
                        <a:close/>
                      </a:path>
                    </a:pathLst>
                  </a:custGeom>
                  <ask:type>
                    <ask:lineSketchCurved/>
                  </ask:type>
                </ask:lineSketchStyleProps>
              </a:ext>
            </a:extLst>
          </a:ln>
        </p:spPr>
        <p:txBody>
          <a:bodyPr wrap="square">
            <a:spAutoFit/>
          </a:bodyPr>
          <a:lstStyle/>
          <a:p>
            <a:pPr lvl="0" algn="ju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huống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2: </a:t>
            </a:r>
            <a:r>
              <a:rPr lang="vi-VN" sz="2800" dirty="0">
                <a:solidFill>
                  <a:srgbClr val="000000"/>
                </a:solidFill>
                <a:latin typeface="Calibri" panose="020F0502020204030204" pitchFamily="34" charset="0"/>
                <a:ea typeface="Cambria" panose="02040503050406030204" pitchFamily="18" charset="0"/>
                <a:cs typeface="Calibri" panose="020F0502020204030204" pitchFamily="34" charset="0"/>
              </a:rPr>
              <a:t>Sau tiết học Giáo dục thể chất, Thắng phát hiện mình cầm nhầm áo khoác của Mạnh, nhưng không đổi lại cho bạn, vì nghĩ rằng áo đồng phục nào cũng giống nhau.</a:t>
            </a:r>
          </a:p>
          <a:p>
            <a:pPr lvl="0" algn="just">
              <a:defRPr/>
            </a:pPr>
            <a:r>
              <a:rPr lang="vi-VN" sz="2800" i="1" dirty="0">
                <a:solidFill>
                  <a:srgbClr val="000000"/>
                </a:solidFill>
                <a:latin typeface="Calibri" panose="020F0502020204030204" pitchFamily="34" charset="0"/>
                <a:ea typeface="Cambria" panose="02040503050406030204" pitchFamily="18" charset="0"/>
                <a:cs typeface="Calibri" panose="020F0502020204030204" pitchFamily="34" charset="0"/>
              </a:rPr>
              <a:t>Nếu là bạn của Thắng, em sẽ làm gì?</a:t>
            </a: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1E5F529C-9BC5-4B03-6437-9A50FDA381D4}"/>
              </a:ext>
            </a:extLst>
          </p:cNvPr>
          <p:cNvSpPr/>
          <p:nvPr/>
        </p:nvSpPr>
        <p:spPr>
          <a:xfrm>
            <a:off x="1733867" y="4467450"/>
            <a:ext cx="9221884" cy="147615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libri" panose="020F0502020204030204" pitchFamily="34" charset="0"/>
                <a:cs typeface="Calibri" panose="020F0502020204030204" pitchFamily="34" charset="0"/>
              </a:rPr>
              <a:t>Nếu là bạn của Thắng, em sẽ khuyên bạn ấy đổi lại áo khoác cho bạn Mạnh.</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5" name="Arrow: Curved Right 14">
            <a:extLst>
              <a:ext uri="{FF2B5EF4-FFF2-40B4-BE49-F238E27FC236}">
                <a16:creationId xmlns:a16="http://schemas.microsoft.com/office/drawing/2014/main" id="{6864A4C4-FD16-D746-CC85-98EEC5322B4D}"/>
              </a:ext>
            </a:extLst>
          </p:cNvPr>
          <p:cNvSpPr/>
          <p:nvPr/>
        </p:nvSpPr>
        <p:spPr>
          <a:xfrm>
            <a:off x="1044679" y="3749088"/>
            <a:ext cx="541259" cy="1104635"/>
          </a:xfrm>
          <a:prstGeom prst="curvedRightArrow">
            <a:avLst/>
          </a:prstGeom>
          <a:solidFill>
            <a:srgbClr val="FFFF0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字魂80号-萌趣小鱼体" panose="020F0502020204030204"/>
              <a:ea typeface="+mn-ea"/>
              <a:cs typeface="+mn-cs"/>
            </a:endParaRPr>
          </a:p>
        </p:txBody>
      </p:sp>
      <p:sp>
        <p:nvSpPr>
          <p:cNvPr id="8" name="Rectangle 7"/>
          <p:cNvSpPr/>
          <p:nvPr/>
        </p:nvSpPr>
        <p:spPr>
          <a:xfrm>
            <a:off x="5636963" y="-806542"/>
            <a:ext cx="8492836" cy="1261884"/>
          </a:xfrm>
          <a:prstGeom prst="rect">
            <a:avLst/>
          </a:prstGeom>
        </p:spPr>
        <p:txBody>
          <a:bodyPr wrap="square">
            <a:spAutoFit/>
          </a:bodyPr>
          <a:lstStyle/>
          <a:p>
            <a:pPr lvl="0" algn="ctr" defTabSz="835526">
              <a:defRPr/>
            </a:pPr>
            <a:r>
              <a:rPr lang="vi-VN" b="1" kern="0" dirty="0">
                <a:solidFill>
                  <a:srgbClr val="00B0F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b="1" kern="0" dirty="0">
                <a:solidFill>
                  <a:srgbClr val="00B0F0"/>
                </a:solidFill>
                <a:latin typeface="Times New Roman"/>
                <a:cs typeface="Times New Roman" panose="02020603050405020304" pitchFamily="18" charset="0"/>
                <a:hlinkClick r:id="rId5"/>
              </a:rPr>
              <a:t>https://www.facebook.com/groups/514479210372531/?ref=share_group_link</a:t>
            </a:r>
            <a:endParaRPr lang="vi-VN" b="1" kern="0" dirty="0">
              <a:solidFill>
                <a:srgbClr val="00B0F0"/>
              </a:solidFill>
              <a:latin typeface="Times New Roman"/>
              <a:cs typeface="Times New Roman" panose="02020603050405020304" pitchFamily="18" charset="0"/>
            </a:endParaRPr>
          </a:p>
          <a:p>
            <a:pPr lvl="0" algn="ctr">
              <a:defRPr/>
            </a:pPr>
            <a:endParaRPr lang="en-GB" sz="4000" dirty="0">
              <a:solidFill>
                <a:srgbClr val="FF0000"/>
              </a:solidFill>
            </a:endParaRPr>
          </a:p>
        </p:txBody>
      </p:sp>
    </p:spTree>
    <p:extLst>
      <p:ext uri="{BB962C8B-B14F-4D97-AF65-F5344CB8AC3E}">
        <p14:creationId xmlns:p14="http://schemas.microsoft.com/office/powerpoint/2010/main" val="2578447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E9F8AE82-6993-C27E-F0DA-F3ECF0B4F778}"/>
              </a:ext>
            </a:extLst>
          </p:cNvPr>
          <p:cNvSpPr/>
          <p:nvPr/>
        </p:nvSpPr>
        <p:spPr>
          <a:xfrm>
            <a:off x="351692" y="365759"/>
            <a:ext cx="11338560" cy="63437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字魂80号-萌趣小鱼体" panose="020F0502020204030204"/>
              <a:ea typeface="+mn-ea"/>
              <a:cs typeface="+mn-cs"/>
            </a:endParaRPr>
          </a:p>
        </p:txBody>
      </p:sp>
      <p:pic>
        <p:nvPicPr>
          <p:cNvPr id="3" name="Picture 2">
            <a:extLst>
              <a:ext uri="{FF2B5EF4-FFF2-40B4-BE49-F238E27FC236}">
                <a16:creationId xmlns:a16="http://schemas.microsoft.com/office/drawing/2014/main" id="{BFCA86D1-C405-7DD4-3552-E17E44BC5984}"/>
              </a:ext>
            </a:extLst>
          </p:cNvPr>
          <p:cNvPicPr>
            <a:picLocks noChangeAspect="1"/>
          </p:cNvPicPr>
          <p:nvPr/>
        </p:nvPicPr>
        <p:blipFill>
          <a:blip r:embed="rId4"/>
          <a:stretch>
            <a:fillRect/>
          </a:stretch>
        </p:blipFill>
        <p:spPr>
          <a:xfrm>
            <a:off x="2393496" y="455342"/>
            <a:ext cx="7010400" cy="943704"/>
          </a:xfrm>
          <a:prstGeom prst="rect">
            <a:avLst/>
          </a:prstGeom>
        </p:spPr>
      </p:pic>
      <p:sp>
        <p:nvSpPr>
          <p:cNvPr id="6" name="TextBox 5">
            <a:extLst>
              <a:ext uri="{FF2B5EF4-FFF2-40B4-BE49-F238E27FC236}">
                <a16:creationId xmlns:a16="http://schemas.microsoft.com/office/drawing/2014/main" id="{3B9AFC9A-1B74-2AF4-A822-8EB9AF0EEE71}"/>
              </a:ext>
            </a:extLst>
          </p:cNvPr>
          <p:cNvSpPr txBox="1"/>
          <p:nvPr/>
        </p:nvSpPr>
        <p:spPr>
          <a:xfrm>
            <a:off x="1031358" y="1901740"/>
            <a:ext cx="10441172" cy="181588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custGeom>
                    <a:avLst/>
                    <a:gdLst>
                      <a:gd name="connsiteX0" fmla="*/ 0 w 10441172"/>
                      <a:gd name="connsiteY0" fmla="*/ 0 h 1815882"/>
                      <a:gd name="connsiteX1" fmla="*/ 10441172 w 10441172"/>
                      <a:gd name="connsiteY1" fmla="*/ 0 h 1815882"/>
                      <a:gd name="connsiteX2" fmla="*/ 10441172 w 10441172"/>
                      <a:gd name="connsiteY2" fmla="*/ 1815882 h 1815882"/>
                      <a:gd name="connsiteX3" fmla="*/ 0 w 10441172"/>
                      <a:gd name="connsiteY3" fmla="*/ 1815882 h 1815882"/>
                      <a:gd name="connsiteX4" fmla="*/ 0 w 10441172"/>
                      <a:gd name="connsiteY4" fmla="*/ 0 h 1815882"/>
                      <a:gd name="connsiteX0" fmla="*/ 0 w 10441172"/>
                      <a:gd name="connsiteY0" fmla="*/ 0 h 1815882"/>
                      <a:gd name="connsiteX1" fmla="*/ 10441172 w 10441172"/>
                      <a:gd name="connsiteY1" fmla="*/ 0 h 1815882"/>
                      <a:gd name="connsiteX2" fmla="*/ 10441172 w 10441172"/>
                      <a:gd name="connsiteY2" fmla="*/ 1815882 h 1815882"/>
                      <a:gd name="connsiteX3" fmla="*/ 0 w 10441172"/>
                      <a:gd name="connsiteY3" fmla="*/ 1815882 h 1815882"/>
                      <a:gd name="connsiteX4" fmla="*/ 0 w 10441172"/>
                      <a:gd name="connsiteY4" fmla="*/ 0 h 18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172" h="1815882" fill="none" extrusionOk="0">
                        <a:moveTo>
                          <a:pt x="0" y="0"/>
                        </a:moveTo>
                        <a:cubicBezTo>
                          <a:pt x="2547634" y="5222"/>
                          <a:pt x="8477044" y="24918"/>
                          <a:pt x="10441172" y="0"/>
                        </a:cubicBezTo>
                        <a:cubicBezTo>
                          <a:pt x="10162653" y="355691"/>
                          <a:pt x="10333992" y="1111991"/>
                          <a:pt x="10441172" y="1815882"/>
                        </a:cubicBezTo>
                        <a:cubicBezTo>
                          <a:pt x="9043504" y="1887532"/>
                          <a:pt x="2009314" y="1905300"/>
                          <a:pt x="0" y="1815882"/>
                        </a:cubicBezTo>
                        <a:cubicBezTo>
                          <a:pt x="-58703" y="987809"/>
                          <a:pt x="28540" y="268490"/>
                          <a:pt x="0" y="0"/>
                        </a:cubicBezTo>
                        <a:close/>
                      </a:path>
                      <a:path w="10441172" h="1815882" stroke="0" extrusionOk="0">
                        <a:moveTo>
                          <a:pt x="0" y="0"/>
                        </a:moveTo>
                        <a:cubicBezTo>
                          <a:pt x="4494221" y="-167543"/>
                          <a:pt x="7312053" y="-21469"/>
                          <a:pt x="10441172" y="0"/>
                        </a:cubicBezTo>
                        <a:cubicBezTo>
                          <a:pt x="10388489" y="524250"/>
                          <a:pt x="10331414" y="1364138"/>
                          <a:pt x="10441172" y="1815882"/>
                        </a:cubicBezTo>
                        <a:cubicBezTo>
                          <a:pt x="6677949" y="1974699"/>
                          <a:pt x="2161946" y="1433773"/>
                          <a:pt x="0" y="1815882"/>
                        </a:cubicBezTo>
                        <a:cubicBezTo>
                          <a:pt x="-13717" y="1562231"/>
                          <a:pt x="283006" y="753193"/>
                          <a:pt x="0" y="0"/>
                        </a:cubicBezTo>
                        <a:close/>
                      </a:path>
                      <a:path w="10441172" h="1815882" fill="none" stroke="0" extrusionOk="0">
                        <a:moveTo>
                          <a:pt x="0" y="0"/>
                        </a:moveTo>
                        <a:cubicBezTo>
                          <a:pt x="3259574" y="11849"/>
                          <a:pt x="7892797" y="-161459"/>
                          <a:pt x="10441172" y="0"/>
                        </a:cubicBezTo>
                        <a:cubicBezTo>
                          <a:pt x="10208255" y="423881"/>
                          <a:pt x="10328787" y="1254630"/>
                          <a:pt x="10441172" y="1815882"/>
                        </a:cubicBezTo>
                        <a:cubicBezTo>
                          <a:pt x="9414121" y="2033406"/>
                          <a:pt x="1732780" y="1880098"/>
                          <a:pt x="0" y="1815882"/>
                        </a:cubicBezTo>
                        <a:cubicBezTo>
                          <a:pt x="-93439" y="999716"/>
                          <a:pt x="31155" y="251749"/>
                          <a:pt x="0" y="0"/>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huống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3: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Thấy xe đạp của bạn Thanh để ở ngoài nắng, My định dắt xe của bạn vào chỗ có mái che gần đó. Tuy nhiên Hồng lại bảo không nên làm thế vì đó là tài sản của người khác.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Nếu em là My, em sẽ xử lí như thế nào?</a:t>
            </a:r>
          </a:p>
        </p:txBody>
      </p:sp>
      <p:sp>
        <p:nvSpPr>
          <p:cNvPr id="7" name="Rectangle: Rounded Corners 6">
            <a:extLst>
              <a:ext uri="{FF2B5EF4-FFF2-40B4-BE49-F238E27FC236}">
                <a16:creationId xmlns:a16="http://schemas.microsoft.com/office/drawing/2014/main" id="{1E5F529C-9BC5-4B03-6437-9A50FDA381D4}"/>
              </a:ext>
            </a:extLst>
          </p:cNvPr>
          <p:cNvSpPr/>
          <p:nvPr/>
        </p:nvSpPr>
        <p:spPr>
          <a:xfrm>
            <a:off x="1733867" y="4467449"/>
            <a:ext cx="9591358" cy="1638075"/>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Nếu là My, em sẽ nói với Hồng: “Mặc dù xe là tài sản của Thanh nhưng bảo vệ tài sản của bạn cũng là thể hiện sự tôn trọng tài sản của bạn”.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5" name="Arrow: Curved Right 14">
            <a:extLst>
              <a:ext uri="{FF2B5EF4-FFF2-40B4-BE49-F238E27FC236}">
                <a16:creationId xmlns:a16="http://schemas.microsoft.com/office/drawing/2014/main" id="{6864A4C4-FD16-D746-CC85-98EEC5322B4D}"/>
              </a:ext>
            </a:extLst>
          </p:cNvPr>
          <p:cNvSpPr/>
          <p:nvPr/>
        </p:nvSpPr>
        <p:spPr>
          <a:xfrm>
            <a:off x="1044679" y="3749088"/>
            <a:ext cx="541259" cy="1104635"/>
          </a:xfrm>
          <a:prstGeom prst="curvedRightArrow">
            <a:avLst/>
          </a:prstGeom>
          <a:solidFill>
            <a:srgbClr val="FFFF0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字魂80号-萌趣小鱼体" panose="020F0502020204030204"/>
              <a:ea typeface="+mn-ea"/>
              <a:cs typeface="+mn-cs"/>
            </a:endParaRPr>
          </a:p>
        </p:txBody>
      </p:sp>
    </p:spTree>
    <p:extLst>
      <p:ext uri="{BB962C8B-B14F-4D97-AF65-F5344CB8AC3E}">
        <p14:creationId xmlns:p14="http://schemas.microsoft.com/office/powerpoint/2010/main" val="572212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id="{E9F8AE82-6993-C27E-F0DA-F3ECF0B4F778}"/>
              </a:ext>
            </a:extLst>
          </p:cNvPr>
          <p:cNvSpPr/>
          <p:nvPr/>
        </p:nvSpPr>
        <p:spPr>
          <a:xfrm>
            <a:off x="351692" y="142875"/>
            <a:ext cx="11338560" cy="65666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字魂80号-萌趣小鱼体" panose="020F0502020204030204"/>
              <a:ea typeface="+mn-ea"/>
              <a:cs typeface="+mn-cs"/>
            </a:endParaRPr>
          </a:p>
        </p:txBody>
      </p:sp>
      <p:pic>
        <p:nvPicPr>
          <p:cNvPr id="3" name="Picture 2">
            <a:extLst>
              <a:ext uri="{FF2B5EF4-FFF2-40B4-BE49-F238E27FC236}">
                <a16:creationId xmlns:a16="http://schemas.microsoft.com/office/drawing/2014/main" id="{BFCA86D1-C405-7DD4-3552-E17E44BC5984}"/>
              </a:ext>
            </a:extLst>
          </p:cNvPr>
          <p:cNvPicPr>
            <a:picLocks noChangeAspect="1"/>
          </p:cNvPicPr>
          <p:nvPr/>
        </p:nvPicPr>
        <p:blipFill>
          <a:blip r:embed="rId3"/>
          <a:stretch>
            <a:fillRect/>
          </a:stretch>
        </p:blipFill>
        <p:spPr>
          <a:xfrm>
            <a:off x="2714624" y="160067"/>
            <a:ext cx="6708321" cy="903040"/>
          </a:xfrm>
          <a:prstGeom prst="rect">
            <a:avLst/>
          </a:prstGeom>
        </p:spPr>
      </p:pic>
      <p:sp>
        <p:nvSpPr>
          <p:cNvPr id="6" name="TextBox 5">
            <a:extLst>
              <a:ext uri="{FF2B5EF4-FFF2-40B4-BE49-F238E27FC236}">
                <a16:creationId xmlns:a16="http://schemas.microsoft.com/office/drawing/2014/main" id="{3B9AFC9A-1B74-2AF4-A822-8EB9AF0EEE71}"/>
              </a:ext>
            </a:extLst>
          </p:cNvPr>
          <p:cNvSpPr txBox="1"/>
          <p:nvPr/>
        </p:nvSpPr>
        <p:spPr>
          <a:xfrm>
            <a:off x="1136133" y="1244515"/>
            <a:ext cx="10441172" cy="224676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custGeom>
                    <a:avLst/>
                    <a:gdLst>
                      <a:gd name="connsiteX0" fmla="*/ 0 w 10441172"/>
                      <a:gd name="connsiteY0" fmla="*/ 0 h 2246769"/>
                      <a:gd name="connsiteX1" fmla="*/ 10441172 w 10441172"/>
                      <a:gd name="connsiteY1" fmla="*/ 0 h 2246769"/>
                      <a:gd name="connsiteX2" fmla="*/ 10441172 w 10441172"/>
                      <a:gd name="connsiteY2" fmla="*/ 2246769 h 2246769"/>
                      <a:gd name="connsiteX3" fmla="*/ 0 w 10441172"/>
                      <a:gd name="connsiteY3" fmla="*/ 2246769 h 2246769"/>
                      <a:gd name="connsiteX4" fmla="*/ 0 w 10441172"/>
                      <a:gd name="connsiteY4" fmla="*/ 0 h 2246769"/>
                      <a:gd name="connsiteX0" fmla="*/ 0 w 10441172"/>
                      <a:gd name="connsiteY0" fmla="*/ 0 h 2246769"/>
                      <a:gd name="connsiteX1" fmla="*/ 10441172 w 10441172"/>
                      <a:gd name="connsiteY1" fmla="*/ 0 h 2246769"/>
                      <a:gd name="connsiteX2" fmla="*/ 10441172 w 10441172"/>
                      <a:gd name="connsiteY2" fmla="*/ 2246769 h 2246769"/>
                      <a:gd name="connsiteX3" fmla="*/ 0 w 10441172"/>
                      <a:gd name="connsiteY3" fmla="*/ 2246769 h 2246769"/>
                      <a:gd name="connsiteX4" fmla="*/ 0 w 10441172"/>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1172" h="2246769" fill="none" extrusionOk="0">
                        <a:moveTo>
                          <a:pt x="0" y="0"/>
                        </a:moveTo>
                        <a:cubicBezTo>
                          <a:pt x="2547634" y="5222"/>
                          <a:pt x="8477044" y="24918"/>
                          <a:pt x="10441172" y="0"/>
                        </a:cubicBezTo>
                        <a:cubicBezTo>
                          <a:pt x="10125766" y="354055"/>
                          <a:pt x="10341114" y="1408762"/>
                          <a:pt x="10441172" y="2246769"/>
                        </a:cubicBezTo>
                        <a:cubicBezTo>
                          <a:pt x="8983646" y="2339892"/>
                          <a:pt x="1909590" y="2332960"/>
                          <a:pt x="0" y="2246769"/>
                        </a:cubicBezTo>
                        <a:cubicBezTo>
                          <a:pt x="-49646" y="1220968"/>
                          <a:pt x="28225" y="309031"/>
                          <a:pt x="0" y="0"/>
                        </a:cubicBezTo>
                        <a:close/>
                      </a:path>
                      <a:path w="10441172" h="2246769" stroke="0" extrusionOk="0">
                        <a:moveTo>
                          <a:pt x="0" y="0"/>
                        </a:moveTo>
                        <a:cubicBezTo>
                          <a:pt x="5195466" y="3093"/>
                          <a:pt x="8275140" y="-168215"/>
                          <a:pt x="10441172" y="0"/>
                        </a:cubicBezTo>
                        <a:cubicBezTo>
                          <a:pt x="10397831" y="669810"/>
                          <a:pt x="10381569" y="1677317"/>
                          <a:pt x="10441172" y="2246769"/>
                        </a:cubicBezTo>
                        <a:cubicBezTo>
                          <a:pt x="6518194" y="2253705"/>
                          <a:pt x="2166263" y="1885747"/>
                          <a:pt x="0" y="2246769"/>
                        </a:cubicBezTo>
                        <a:cubicBezTo>
                          <a:pt x="24636" y="1920581"/>
                          <a:pt x="368189" y="1009724"/>
                          <a:pt x="0" y="0"/>
                        </a:cubicBezTo>
                        <a:close/>
                      </a:path>
                      <a:path w="10441172" h="2246769" fill="none" stroke="0" extrusionOk="0">
                        <a:moveTo>
                          <a:pt x="0" y="0"/>
                        </a:moveTo>
                        <a:cubicBezTo>
                          <a:pt x="3259574" y="11849"/>
                          <a:pt x="7892797" y="-161459"/>
                          <a:pt x="10441172" y="0"/>
                        </a:cubicBezTo>
                        <a:cubicBezTo>
                          <a:pt x="10286424" y="582367"/>
                          <a:pt x="10343325" y="1513096"/>
                          <a:pt x="10441172" y="2246769"/>
                        </a:cubicBezTo>
                        <a:cubicBezTo>
                          <a:pt x="9291184" y="2214116"/>
                          <a:pt x="1839644" y="2463436"/>
                          <a:pt x="0" y="2246769"/>
                        </a:cubicBezTo>
                        <a:cubicBezTo>
                          <a:pt x="-95810" y="1230130"/>
                          <a:pt x="35196" y="331839"/>
                          <a:pt x="0" y="0"/>
                        </a:cubicBezTo>
                        <a:close/>
                      </a:path>
                    </a:pathLst>
                  </a:custGeom>
                  <ask:type>
                    <ask:lineSketchCurved/>
                  </ask:type>
                </ask:lineSketchStyleProps>
              </a:ext>
            </a:extLst>
          </a:ln>
        </p:spPr>
        <p:txBody>
          <a:bodyPr wrap="square">
            <a:spAutoFit/>
          </a:bodyPr>
          <a:lstStyle/>
          <a:p>
            <a:pPr lvl="0" algn="just">
              <a:defRPr/>
            </a:pPr>
            <a:r>
              <a:rPr lang="en-US" sz="2800" b="1" dirty="0" err="1">
                <a:solidFill>
                  <a:srgbClr val="000000"/>
                </a:solidFill>
                <a:latin typeface="Calibri" panose="020F0502020204030204" pitchFamily="34" charset="0"/>
                <a:ea typeface="Cambria" panose="02040503050406030204" pitchFamily="18" charset="0"/>
                <a:cs typeface="Calibri" panose="020F0502020204030204" pitchFamily="34" charset="0"/>
              </a:rPr>
              <a:t>Tình</a:t>
            </a:r>
            <a:r>
              <a:rPr lang="en-US" sz="2800" b="1"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800" b="1" dirty="0" err="1">
                <a:solidFill>
                  <a:srgbClr val="000000"/>
                </a:solidFill>
                <a:latin typeface="Calibri" panose="020F0502020204030204" pitchFamily="34" charset="0"/>
                <a:ea typeface="Cambria" panose="02040503050406030204" pitchFamily="18" charset="0"/>
                <a:cs typeface="Calibri" panose="020F0502020204030204" pitchFamily="34" charset="0"/>
              </a:rPr>
              <a:t>huống</a:t>
            </a:r>
            <a:r>
              <a:rPr lang="en-US" sz="2800" b="1" dirty="0">
                <a:solidFill>
                  <a:srgbClr val="000000"/>
                </a:solidFill>
                <a:latin typeface="Calibri" panose="020F0502020204030204" pitchFamily="34" charset="0"/>
                <a:ea typeface="Cambria" panose="02040503050406030204" pitchFamily="18" charset="0"/>
                <a:cs typeface="Calibri" panose="020F0502020204030204" pitchFamily="34" charset="0"/>
              </a:rPr>
              <a:t> 4: </a:t>
            </a:r>
            <a:r>
              <a:rPr lang="vi-VN" sz="2800" dirty="0">
                <a:solidFill>
                  <a:srgbClr val="000000"/>
                </a:solidFill>
                <a:latin typeface="Calibri" panose="020F0502020204030204" pitchFamily="34" charset="0"/>
                <a:ea typeface="Cambria" panose="02040503050406030204" pitchFamily="18" charset="0"/>
                <a:cs typeface="Calibri" panose="020F0502020204030204" pitchFamily="34" charset="0"/>
              </a:rPr>
              <a:t>Châu đang ở nhà thì chị Thu sang mượn vở ghi của chị gái mình. Nghĩ rằng chị Thu là bạn thân của chị nên Châu đã chạy đi tìm, lấy vở và giao cho chị Thu.</a:t>
            </a:r>
          </a:p>
          <a:p>
            <a:pPr lvl="0" algn="just">
              <a:defRPr/>
            </a:pPr>
            <a:r>
              <a:rPr lang="vi-VN" sz="2800" i="1" dirty="0">
                <a:solidFill>
                  <a:srgbClr val="000000"/>
                </a:solidFill>
                <a:latin typeface="Calibri" panose="020F0502020204030204" pitchFamily="34" charset="0"/>
                <a:ea typeface="Cambria" panose="02040503050406030204" pitchFamily="18" charset="0"/>
                <a:cs typeface="Calibri" panose="020F0502020204030204" pitchFamily="34" charset="0"/>
              </a:rPr>
              <a:t>a. Em có đồng ý với việc làm của Châu không? Vì sao?</a:t>
            </a:r>
          </a:p>
          <a:p>
            <a:pPr lvl="0" algn="just">
              <a:defRPr/>
            </a:pPr>
            <a:r>
              <a:rPr lang="vi-VN" sz="2800" i="1" dirty="0">
                <a:solidFill>
                  <a:srgbClr val="000000"/>
                </a:solidFill>
                <a:latin typeface="Calibri" panose="020F0502020204030204" pitchFamily="34" charset="0"/>
                <a:ea typeface="Cambria" panose="02040503050406030204" pitchFamily="18" charset="0"/>
                <a:cs typeface="Calibri" panose="020F0502020204030204" pitchFamily="34" charset="0"/>
              </a:rPr>
              <a:t>b. Nếu là Châu, em sẽ xử lí như thế nào?</a:t>
            </a:r>
            <a:endParaRPr kumimoji="0" lang="vi-VN" sz="2800" i="1"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1E5F529C-9BC5-4B03-6437-9A50FDA381D4}"/>
              </a:ext>
            </a:extLst>
          </p:cNvPr>
          <p:cNvSpPr/>
          <p:nvPr/>
        </p:nvSpPr>
        <p:spPr>
          <a:xfrm>
            <a:off x="1543367" y="3848100"/>
            <a:ext cx="9591358" cy="2657475"/>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a. Em không đồng ý với việc làm của Châu. Vì vở ghi là tài sản của chị gái, Châu không được phép quyết định cho chị Thu mượn hay không.</a:t>
            </a:r>
          </a:p>
          <a:p>
            <a:pPr lvl="0" algn="just"/>
            <a:r>
              <a:rPr lang="vi-VN" sz="3200" b="1" dirty="0">
                <a:solidFill>
                  <a:srgbClr val="002060"/>
                </a:solidFill>
                <a:latin typeface="Calibri" panose="020F0502020204030204" pitchFamily="34" charset="0"/>
                <a:cs typeface="Calibri" panose="020F0502020204030204" pitchFamily="34" charset="0"/>
              </a:rPr>
              <a:t>b. Nếu là Châu, em sẽ hỏi chị và nếu được chị đồng ý thì mới đi tìm và cho chị Thu mượn.</a:t>
            </a:r>
          </a:p>
        </p:txBody>
      </p:sp>
      <p:sp>
        <p:nvSpPr>
          <p:cNvPr id="15" name="Arrow: Curved Right 14">
            <a:extLst>
              <a:ext uri="{FF2B5EF4-FFF2-40B4-BE49-F238E27FC236}">
                <a16:creationId xmlns:a16="http://schemas.microsoft.com/office/drawing/2014/main" id="{6864A4C4-FD16-D746-CC85-98EEC5322B4D}"/>
              </a:ext>
            </a:extLst>
          </p:cNvPr>
          <p:cNvSpPr/>
          <p:nvPr/>
        </p:nvSpPr>
        <p:spPr>
          <a:xfrm>
            <a:off x="987529" y="3482388"/>
            <a:ext cx="541259" cy="1104635"/>
          </a:xfrm>
          <a:prstGeom prst="curvedRightArrow">
            <a:avLst/>
          </a:prstGeom>
          <a:solidFill>
            <a:srgbClr val="FFFF0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字魂80号-萌趣小鱼体" panose="020F0502020204030204"/>
              <a:ea typeface="+mn-ea"/>
              <a:cs typeface="+mn-cs"/>
            </a:endParaRPr>
          </a:p>
        </p:txBody>
      </p:sp>
    </p:spTree>
    <p:extLst>
      <p:ext uri="{BB962C8B-B14F-4D97-AF65-F5344CB8AC3E}">
        <p14:creationId xmlns:p14="http://schemas.microsoft.com/office/powerpoint/2010/main" val="3469700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171451"/>
            <a:ext cx="11632744" cy="6461026"/>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11632744"/>
                      <a:gd name="connsiteY0" fmla="*/ 1076859 h 6461026"/>
                      <a:gd name="connsiteX1" fmla="*/ 1076859 w 11632744"/>
                      <a:gd name="connsiteY1" fmla="*/ 0 h 6461026"/>
                      <a:gd name="connsiteX2" fmla="*/ 1564352 w 11632744"/>
                      <a:gd name="connsiteY2" fmla="*/ 0 h 6461026"/>
                      <a:gd name="connsiteX3" fmla="*/ 2241425 w 11632744"/>
                      <a:gd name="connsiteY3" fmla="*/ 0 h 6461026"/>
                      <a:gd name="connsiteX4" fmla="*/ 3108079 w 11632744"/>
                      <a:gd name="connsiteY4" fmla="*/ 0 h 6461026"/>
                      <a:gd name="connsiteX5" fmla="*/ 3785152 w 11632744"/>
                      <a:gd name="connsiteY5" fmla="*/ 0 h 6461026"/>
                      <a:gd name="connsiteX6" fmla="*/ 4557016 w 11632744"/>
                      <a:gd name="connsiteY6" fmla="*/ 0 h 6461026"/>
                      <a:gd name="connsiteX7" fmla="*/ 5139299 w 11632744"/>
                      <a:gd name="connsiteY7" fmla="*/ 0 h 6461026"/>
                      <a:gd name="connsiteX8" fmla="*/ 5911162 w 11632744"/>
                      <a:gd name="connsiteY8" fmla="*/ 0 h 6461026"/>
                      <a:gd name="connsiteX9" fmla="*/ 6303865 w 11632744"/>
                      <a:gd name="connsiteY9" fmla="*/ 0 h 6461026"/>
                      <a:gd name="connsiteX10" fmla="*/ 6696567 w 11632744"/>
                      <a:gd name="connsiteY10" fmla="*/ 0 h 6461026"/>
                      <a:gd name="connsiteX11" fmla="*/ 7468431 w 11632744"/>
                      <a:gd name="connsiteY11" fmla="*/ 0 h 6461026"/>
                      <a:gd name="connsiteX12" fmla="*/ 8145504 w 11632744"/>
                      <a:gd name="connsiteY12" fmla="*/ 0 h 6461026"/>
                      <a:gd name="connsiteX13" fmla="*/ 8538207 w 11632744"/>
                      <a:gd name="connsiteY13" fmla="*/ 0 h 6461026"/>
                      <a:gd name="connsiteX14" fmla="*/ 9310070 w 11632744"/>
                      <a:gd name="connsiteY14" fmla="*/ 0 h 6461026"/>
                      <a:gd name="connsiteX15" fmla="*/ 9797563 w 11632744"/>
                      <a:gd name="connsiteY15" fmla="*/ 0 h 6461026"/>
                      <a:gd name="connsiteX16" fmla="*/ 10555885 w 11632744"/>
                      <a:gd name="connsiteY16" fmla="*/ 0 h 6461026"/>
                      <a:gd name="connsiteX17" fmla="*/ 11632744 w 11632744"/>
                      <a:gd name="connsiteY17" fmla="*/ 1076859 h 6461026"/>
                      <a:gd name="connsiteX18" fmla="*/ 11632744 w 11632744"/>
                      <a:gd name="connsiteY18" fmla="*/ 1649116 h 6461026"/>
                      <a:gd name="connsiteX19" fmla="*/ 11632744 w 11632744"/>
                      <a:gd name="connsiteY19" fmla="*/ 2307518 h 6461026"/>
                      <a:gd name="connsiteX20" fmla="*/ 11632744 w 11632744"/>
                      <a:gd name="connsiteY20" fmla="*/ 2922848 h 6461026"/>
                      <a:gd name="connsiteX21" fmla="*/ 11632744 w 11632744"/>
                      <a:gd name="connsiteY21" fmla="*/ 3452032 h 6461026"/>
                      <a:gd name="connsiteX22" fmla="*/ 11632744 w 11632744"/>
                      <a:gd name="connsiteY22" fmla="*/ 4067361 h 6461026"/>
                      <a:gd name="connsiteX23" fmla="*/ 11632744 w 11632744"/>
                      <a:gd name="connsiteY23" fmla="*/ 4553472 h 6461026"/>
                      <a:gd name="connsiteX24" fmla="*/ 11632744 w 11632744"/>
                      <a:gd name="connsiteY24" fmla="*/ 5384167 h 6461026"/>
                      <a:gd name="connsiteX25" fmla="*/ 10555885 w 11632744"/>
                      <a:gd name="connsiteY25" fmla="*/ 6461026 h 6461026"/>
                      <a:gd name="connsiteX26" fmla="*/ 10163182 w 11632744"/>
                      <a:gd name="connsiteY26" fmla="*/ 6461026 h 6461026"/>
                      <a:gd name="connsiteX27" fmla="*/ 9391319 w 11632744"/>
                      <a:gd name="connsiteY27" fmla="*/ 6461026 h 6461026"/>
                      <a:gd name="connsiteX28" fmla="*/ 8903826 w 11632744"/>
                      <a:gd name="connsiteY28" fmla="*/ 6461026 h 6461026"/>
                      <a:gd name="connsiteX29" fmla="*/ 8131963 w 11632744"/>
                      <a:gd name="connsiteY29" fmla="*/ 6461026 h 6461026"/>
                      <a:gd name="connsiteX30" fmla="*/ 7265309 w 11632744"/>
                      <a:gd name="connsiteY30" fmla="*/ 6461026 h 6461026"/>
                      <a:gd name="connsiteX31" fmla="*/ 6777816 w 11632744"/>
                      <a:gd name="connsiteY31" fmla="*/ 6461026 h 6461026"/>
                      <a:gd name="connsiteX32" fmla="*/ 6195533 w 11632744"/>
                      <a:gd name="connsiteY32" fmla="*/ 6461026 h 6461026"/>
                      <a:gd name="connsiteX33" fmla="*/ 5708040 w 11632744"/>
                      <a:gd name="connsiteY33" fmla="*/ 6461026 h 6461026"/>
                      <a:gd name="connsiteX34" fmla="*/ 5030967 w 11632744"/>
                      <a:gd name="connsiteY34" fmla="*/ 6461026 h 6461026"/>
                      <a:gd name="connsiteX35" fmla="*/ 4164313 w 11632744"/>
                      <a:gd name="connsiteY35" fmla="*/ 6461026 h 6461026"/>
                      <a:gd name="connsiteX36" fmla="*/ 3676820 w 11632744"/>
                      <a:gd name="connsiteY36" fmla="*/ 6461026 h 6461026"/>
                      <a:gd name="connsiteX37" fmla="*/ 3094537 w 11632744"/>
                      <a:gd name="connsiteY37" fmla="*/ 6461026 h 6461026"/>
                      <a:gd name="connsiteX38" fmla="*/ 2417464 w 11632744"/>
                      <a:gd name="connsiteY38" fmla="*/ 6461026 h 6461026"/>
                      <a:gd name="connsiteX39" fmla="*/ 1076859 w 11632744"/>
                      <a:gd name="connsiteY39" fmla="*/ 6461026 h 6461026"/>
                      <a:gd name="connsiteX40" fmla="*/ 0 w 11632744"/>
                      <a:gd name="connsiteY40" fmla="*/ 5384167 h 6461026"/>
                      <a:gd name="connsiteX41" fmla="*/ 0 w 11632744"/>
                      <a:gd name="connsiteY41" fmla="*/ 4811910 h 6461026"/>
                      <a:gd name="connsiteX42" fmla="*/ 0 w 11632744"/>
                      <a:gd name="connsiteY42" fmla="*/ 4282727 h 6461026"/>
                      <a:gd name="connsiteX43" fmla="*/ 0 w 11632744"/>
                      <a:gd name="connsiteY43" fmla="*/ 3796616 h 6461026"/>
                      <a:gd name="connsiteX44" fmla="*/ 0 w 11632744"/>
                      <a:gd name="connsiteY44" fmla="*/ 3181287 h 6461026"/>
                      <a:gd name="connsiteX45" fmla="*/ 0 w 11632744"/>
                      <a:gd name="connsiteY45" fmla="*/ 2695176 h 6461026"/>
                      <a:gd name="connsiteX46" fmla="*/ 0 w 11632744"/>
                      <a:gd name="connsiteY46" fmla="*/ 2079846 h 6461026"/>
                      <a:gd name="connsiteX47" fmla="*/ 0 w 11632744"/>
                      <a:gd name="connsiteY47" fmla="*/ 1076859 h 646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461026" fill="none" extrusionOk="0">
                        <a:moveTo>
                          <a:pt x="0" y="1076859"/>
                        </a:moveTo>
                        <a:cubicBezTo>
                          <a:pt x="-66643" y="401835"/>
                          <a:pt x="509257" y="-39552"/>
                          <a:pt x="1076859" y="0"/>
                        </a:cubicBezTo>
                        <a:cubicBezTo>
                          <a:pt x="1251529" y="22155"/>
                          <a:pt x="1393745" y="9381"/>
                          <a:pt x="1564352" y="0"/>
                        </a:cubicBezTo>
                        <a:cubicBezTo>
                          <a:pt x="1734959" y="-9381"/>
                          <a:pt x="2102194" y="-22264"/>
                          <a:pt x="2241425" y="0"/>
                        </a:cubicBezTo>
                        <a:cubicBezTo>
                          <a:pt x="2380656" y="22264"/>
                          <a:pt x="2739291" y="-6653"/>
                          <a:pt x="3108079" y="0"/>
                        </a:cubicBezTo>
                        <a:cubicBezTo>
                          <a:pt x="3476867" y="6653"/>
                          <a:pt x="3467182" y="21700"/>
                          <a:pt x="3785152" y="0"/>
                        </a:cubicBezTo>
                        <a:cubicBezTo>
                          <a:pt x="4103122" y="-21700"/>
                          <a:pt x="4282500" y="33554"/>
                          <a:pt x="4557016" y="0"/>
                        </a:cubicBezTo>
                        <a:cubicBezTo>
                          <a:pt x="4831532" y="-33554"/>
                          <a:pt x="4963598" y="-2679"/>
                          <a:pt x="5139299" y="0"/>
                        </a:cubicBezTo>
                        <a:cubicBezTo>
                          <a:pt x="5315000" y="2679"/>
                          <a:pt x="5692715" y="-18345"/>
                          <a:pt x="5911162" y="0"/>
                        </a:cubicBezTo>
                        <a:cubicBezTo>
                          <a:pt x="6129609" y="18345"/>
                          <a:pt x="6162475" y="-14217"/>
                          <a:pt x="6303865" y="0"/>
                        </a:cubicBezTo>
                        <a:cubicBezTo>
                          <a:pt x="6445255" y="14217"/>
                          <a:pt x="6582700" y="-1993"/>
                          <a:pt x="6696567" y="0"/>
                        </a:cubicBezTo>
                        <a:cubicBezTo>
                          <a:pt x="6810434" y="1993"/>
                          <a:pt x="7164387" y="14514"/>
                          <a:pt x="7468431" y="0"/>
                        </a:cubicBezTo>
                        <a:cubicBezTo>
                          <a:pt x="7772475" y="-14514"/>
                          <a:pt x="7964589" y="-22758"/>
                          <a:pt x="8145504" y="0"/>
                        </a:cubicBezTo>
                        <a:cubicBezTo>
                          <a:pt x="8326419" y="22758"/>
                          <a:pt x="8440688" y="14246"/>
                          <a:pt x="8538207" y="0"/>
                        </a:cubicBezTo>
                        <a:cubicBezTo>
                          <a:pt x="8635726" y="-14246"/>
                          <a:pt x="8998864" y="4601"/>
                          <a:pt x="9310070" y="0"/>
                        </a:cubicBezTo>
                        <a:cubicBezTo>
                          <a:pt x="9621276" y="-4601"/>
                          <a:pt x="9687119" y="12297"/>
                          <a:pt x="9797563" y="0"/>
                        </a:cubicBezTo>
                        <a:cubicBezTo>
                          <a:pt x="9908007" y="-12297"/>
                          <a:pt x="10244499" y="-8091"/>
                          <a:pt x="10555885" y="0"/>
                        </a:cubicBezTo>
                        <a:cubicBezTo>
                          <a:pt x="11154932" y="-16609"/>
                          <a:pt x="11519627" y="493803"/>
                          <a:pt x="11632744" y="1076859"/>
                        </a:cubicBezTo>
                        <a:cubicBezTo>
                          <a:pt x="11637493" y="1242262"/>
                          <a:pt x="11634156" y="1404866"/>
                          <a:pt x="11632744" y="1649116"/>
                        </a:cubicBezTo>
                        <a:cubicBezTo>
                          <a:pt x="11631332" y="1893366"/>
                          <a:pt x="11645081" y="1983618"/>
                          <a:pt x="11632744" y="2307518"/>
                        </a:cubicBezTo>
                        <a:cubicBezTo>
                          <a:pt x="11620407" y="2631418"/>
                          <a:pt x="11630479" y="2779861"/>
                          <a:pt x="11632744" y="2922848"/>
                        </a:cubicBezTo>
                        <a:cubicBezTo>
                          <a:pt x="11635010" y="3065835"/>
                          <a:pt x="11622178" y="3277446"/>
                          <a:pt x="11632744" y="3452032"/>
                        </a:cubicBezTo>
                        <a:cubicBezTo>
                          <a:pt x="11643310" y="3626618"/>
                          <a:pt x="11657338" y="3813996"/>
                          <a:pt x="11632744" y="4067361"/>
                        </a:cubicBezTo>
                        <a:cubicBezTo>
                          <a:pt x="11608150" y="4320726"/>
                          <a:pt x="11656579" y="4353548"/>
                          <a:pt x="11632744" y="4553472"/>
                        </a:cubicBezTo>
                        <a:cubicBezTo>
                          <a:pt x="11608909" y="4753396"/>
                          <a:pt x="11666712" y="5112003"/>
                          <a:pt x="11632744" y="5384167"/>
                        </a:cubicBezTo>
                        <a:cubicBezTo>
                          <a:pt x="11502929" y="5945117"/>
                          <a:pt x="11112427" y="6459996"/>
                          <a:pt x="10555885" y="6461026"/>
                        </a:cubicBezTo>
                        <a:cubicBezTo>
                          <a:pt x="10472975" y="6480369"/>
                          <a:pt x="10352400" y="6466831"/>
                          <a:pt x="10163182" y="6461026"/>
                        </a:cubicBezTo>
                        <a:cubicBezTo>
                          <a:pt x="9973964" y="6455221"/>
                          <a:pt x="9563232" y="6444428"/>
                          <a:pt x="9391319" y="6461026"/>
                        </a:cubicBezTo>
                        <a:cubicBezTo>
                          <a:pt x="9219406" y="6477624"/>
                          <a:pt x="9108551" y="6463830"/>
                          <a:pt x="8903826" y="6461026"/>
                        </a:cubicBezTo>
                        <a:cubicBezTo>
                          <a:pt x="8699101" y="6458222"/>
                          <a:pt x="8497923" y="6486738"/>
                          <a:pt x="8131963" y="6461026"/>
                        </a:cubicBezTo>
                        <a:cubicBezTo>
                          <a:pt x="7766003" y="6435314"/>
                          <a:pt x="7618745" y="6436021"/>
                          <a:pt x="7265309" y="6461026"/>
                        </a:cubicBezTo>
                        <a:cubicBezTo>
                          <a:pt x="6911873" y="6486031"/>
                          <a:pt x="6916978" y="6450646"/>
                          <a:pt x="6777816" y="6461026"/>
                        </a:cubicBezTo>
                        <a:cubicBezTo>
                          <a:pt x="6638654" y="6471406"/>
                          <a:pt x="6368855" y="6465335"/>
                          <a:pt x="6195533" y="6461026"/>
                        </a:cubicBezTo>
                        <a:cubicBezTo>
                          <a:pt x="6022211" y="6456717"/>
                          <a:pt x="5890377" y="6480196"/>
                          <a:pt x="5708040" y="6461026"/>
                        </a:cubicBezTo>
                        <a:cubicBezTo>
                          <a:pt x="5525703" y="6441856"/>
                          <a:pt x="5307113" y="6476690"/>
                          <a:pt x="5030967" y="6461026"/>
                        </a:cubicBezTo>
                        <a:cubicBezTo>
                          <a:pt x="4754821" y="6445362"/>
                          <a:pt x="4466465" y="6468204"/>
                          <a:pt x="4164313" y="6461026"/>
                        </a:cubicBezTo>
                        <a:cubicBezTo>
                          <a:pt x="3862161" y="6453848"/>
                          <a:pt x="3785194" y="6476009"/>
                          <a:pt x="3676820" y="6461026"/>
                        </a:cubicBezTo>
                        <a:cubicBezTo>
                          <a:pt x="3568446" y="6446043"/>
                          <a:pt x="3364260" y="6463850"/>
                          <a:pt x="3094537" y="6461026"/>
                        </a:cubicBezTo>
                        <a:cubicBezTo>
                          <a:pt x="2824814" y="6458202"/>
                          <a:pt x="2618653" y="6454241"/>
                          <a:pt x="2417464" y="6461026"/>
                        </a:cubicBezTo>
                        <a:cubicBezTo>
                          <a:pt x="2216275" y="6467811"/>
                          <a:pt x="1617631" y="6460827"/>
                          <a:pt x="1076859" y="6461026"/>
                        </a:cubicBezTo>
                        <a:cubicBezTo>
                          <a:pt x="507681" y="6435281"/>
                          <a:pt x="97964" y="5945047"/>
                          <a:pt x="0" y="5384167"/>
                        </a:cubicBezTo>
                        <a:cubicBezTo>
                          <a:pt x="-26221" y="5191073"/>
                          <a:pt x="-1114" y="5024088"/>
                          <a:pt x="0" y="4811910"/>
                        </a:cubicBezTo>
                        <a:cubicBezTo>
                          <a:pt x="1114" y="4599732"/>
                          <a:pt x="-19801" y="4417012"/>
                          <a:pt x="0" y="4282727"/>
                        </a:cubicBezTo>
                        <a:cubicBezTo>
                          <a:pt x="19801" y="4148442"/>
                          <a:pt x="-22933" y="4019065"/>
                          <a:pt x="0" y="3796616"/>
                        </a:cubicBezTo>
                        <a:cubicBezTo>
                          <a:pt x="22933" y="3574167"/>
                          <a:pt x="-6280" y="3438151"/>
                          <a:pt x="0" y="3181287"/>
                        </a:cubicBezTo>
                        <a:cubicBezTo>
                          <a:pt x="6280" y="2924423"/>
                          <a:pt x="-6964" y="2816268"/>
                          <a:pt x="0" y="2695176"/>
                        </a:cubicBezTo>
                        <a:cubicBezTo>
                          <a:pt x="6964" y="2574084"/>
                          <a:pt x="14206" y="2309932"/>
                          <a:pt x="0" y="2079846"/>
                        </a:cubicBezTo>
                        <a:cubicBezTo>
                          <a:pt x="-14206" y="1849760"/>
                          <a:pt x="-6619" y="1344508"/>
                          <a:pt x="0" y="1076859"/>
                        </a:cubicBezTo>
                        <a:close/>
                      </a:path>
                      <a:path w="11632744" h="6461026" stroke="0" extrusionOk="0">
                        <a:moveTo>
                          <a:pt x="0" y="1076859"/>
                        </a:moveTo>
                        <a:cubicBezTo>
                          <a:pt x="110631" y="521962"/>
                          <a:pt x="461792" y="-117125"/>
                          <a:pt x="1076859" y="0"/>
                        </a:cubicBezTo>
                        <a:cubicBezTo>
                          <a:pt x="1234350" y="-19244"/>
                          <a:pt x="1406113" y="-2"/>
                          <a:pt x="1564352" y="0"/>
                        </a:cubicBezTo>
                        <a:cubicBezTo>
                          <a:pt x="1722591" y="2"/>
                          <a:pt x="1917647" y="14634"/>
                          <a:pt x="2051845" y="0"/>
                        </a:cubicBezTo>
                        <a:cubicBezTo>
                          <a:pt x="2186043" y="-14634"/>
                          <a:pt x="2540744" y="-29915"/>
                          <a:pt x="2823708" y="0"/>
                        </a:cubicBezTo>
                        <a:cubicBezTo>
                          <a:pt x="3106672" y="29915"/>
                          <a:pt x="3375306" y="-41777"/>
                          <a:pt x="3690362" y="0"/>
                        </a:cubicBezTo>
                        <a:cubicBezTo>
                          <a:pt x="4005418" y="41777"/>
                          <a:pt x="4053450" y="29483"/>
                          <a:pt x="4367435" y="0"/>
                        </a:cubicBezTo>
                        <a:cubicBezTo>
                          <a:pt x="4681420" y="-29483"/>
                          <a:pt x="4741041" y="20239"/>
                          <a:pt x="4949718" y="0"/>
                        </a:cubicBezTo>
                        <a:cubicBezTo>
                          <a:pt x="5158395" y="-20239"/>
                          <a:pt x="5156824" y="13485"/>
                          <a:pt x="5342421" y="0"/>
                        </a:cubicBezTo>
                        <a:cubicBezTo>
                          <a:pt x="5528018" y="-13485"/>
                          <a:pt x="5868106" y="14293"/>
                          <a:pt x="6019494" y="0"/>
                        </a:cubicBezTo>
                        <a:cubicBezTo>
                          <a:pt x="6170882" y="-14293"/>
                          <a:pt x="6412751" y="2930"/>
                          <a:pt x="6696567" y="0"/>
                        </a:cubicBezTo>
                        <a:cubicBezTo>
                          <a:pt x="6980383" y="-2930"/>
                          <a:pt x="7030526" y="17531"/>
                          <a:pt x="7184060" y="0"/>
                        </a:cubicBezTo>
                        <a:cubicBezTo>
                          <a:pt x="7337594" y="-17531"/>
                          <a:pt x="7487749" y="-10290"/>
                          <a:pt x="7576763" y="0"/>
                        </a:cubicBezTo>
                        <a:cubicBezTo>
                          <a:pt x="7665777" y="10290"/>
                          <a:pt x="7775967" y="-2503"/>
                          <a:pt x="7969465" y="0"/>
                        </a:cubicBezTo>
                        <a:cubicBezTo>
                          <a:pt x="8162963" y="2503"/>
                          <a:pt x="8496300" y="-8570"/>
                          <a:pt x="8836119" y="0"/>
                        </a:cubicBezTo>
                        <a:cubicBezTo>
                          <a:pt x="9175938" y="8570"/>
                          <a:pt x="9283561" y="9353"/>
                          <a:pt x="9418402" y="0"/>
                        </a:cubicBezTo>
                        <a:cubicBezTo>
                          <a:pt x="9553243" y="-9353"/>
                          <a:pt x="9797951" y="9338"/>
                          <a:pt x="9905895" y="0"/>
                        </a:cubicBezTo>
                        <a:cubicBezTo>
                          <a:pt x="10013839" y="-9338"/>
                          <a:pt x="10291597" y="-4556"/>
                          <a:pt x="10555885" y="0"/>
                        </a:cubicBezTo>
                        <a:cubicBezTo>
                          <a:pt x="11205381" y="17206"/>
                          <a:pt x="11604147" y="476269"/>
                          <a:pt x="11632744" y="1076859"/>
                        </a:cubicBezTo>
                        <a:cubicBezTo>
                          <a:pt x="11656541" y="1301484"/>
                          <a:pt x="11613974" y="1440496"/>
                          <a:pt x="11632744" y="1778335"/>
                        </a:cubicBezTo>
                        <a:cubicBezTo>
                          <a:pt x="11651514" y="2116174"/>
                          <a:pt x="11636506" y="2260759"/>
                          <a:pt x="11632744" y="2479811"/>
                        </a:cubicBezTo>
                        <a:cubicBezTo>
                          <a:pt x="11628982" y="2698863"/>
                          <a:pt x="11656479" y="2767686"/>
                          <a:pt x="11632744" y="3008994"/>
                        </a:cubicBezTo>
                        <a:cubicBezTo>
                          <a:pt x="11609009" y="3250302"/>
                          <a:pt x="11606661" y="3455022"/>
                          <a:pt x="11632744" y="3667397"/>
                        </a:cubicBezTo>
                        <a:cubicBezTo>
                          <a:pt x="11658827" y="3879772"/>
                          <a:pt x="11653289" y="3954127"/>
                          <a:pt x="11632744" y="4153508"/>
                        </a:cubicBezTo>
                        <a:cubicBezTo>
                          <a:pt x="11612199" y="4352889"/>
                          <a:pt x="11636353" y="4622817"/>
                          <a:pt x="11632744" y="4854983"/>
                        </a:cubicBezTo>
                        <a:cubicBezTo>
                          <a:pt x="11629135" y="5087149"/>
                          <a:pt x="11640257" y="5251472"/>
                          <a:pt x="11632744" y="5384167"/>
                        </a:cubicBezTo>
                        <a:cubicBezTo>
                          <a:pt x="11649139" y="5945112"/>
                          <a:pt x="11223742" y="6558277"/>
                          <a:pt x="10555885" y="6461026"/>
                        </a:cubicBezTo>
                        <a:cubicBezTo>
                          <a:pt x="10385080" y="6466938"/>
                          <a:pt x="10072628" y="6458854"/>
                          <a:pt x="9878812" y="6461026"/>
                        </a:cubicBezTo>
                        <a:cubicBezTo>
                          <a:pt x="9684996" y="6463198"/>
                          <a:pt x="9467115" y="6463767"/>
                          <a:pt x="9296529" y="6461026"/>
                        </a:cubicBezTo>
                        <a:cubicBezTo>
                          <a:pt x="9125943" y="6458285"/>
                          <a:pt x="8675389" y="6475956"/>
                          <a:pt x="8429875" y="6461026"/>
                        </a:cubicBezTo>
                        <a:cubicBezTo>
                          <a:pt x="8184361" y="6446096"/>
                          <a:pt x="8158994" y="6452550"/>
                          <a:pt x="8037172" y="6461026"/>
                        </a:cubicBezTo>
                        <a:cubicBezTo>
                          <a:pt x="7915350" y="6469502"/>
                          <a:pt x="7745437" y="6482641"/>
                          <a:pt x="7549680" y="6461026"/>
                        </a:cubicBezTo>
                        <a:cubicBezTo>
                          <a:pt x="7353923" y="6439411"/>
                          <a:pt x="7105547" y="6489580"/>
                          <a:pt x="6872606" y="6461026"/>
                        </a:cubicBezTo>
                        <a:cubicBezTo>
                          <a:pt x="6639665" y="6432472"/>
                          <a:pt x="6409612" y="6468781"/>
                          <a:pt x="6290323" y="6461026"/>
                        </a:cubicBezTo>
                        <a:cubicBezTo>
                          <a:pt x="6171034" y="6453271"/>
                          <a:pt x="5904393" y="6481054"/>
                          <a:pt x="5802831" y="6461026"/>
                        </a:cubicBezTo>
                        <a:cubicBezTo>
                          <a:pt x="5701269" y="6440998"/>
                          <a:pt x="5292264" y="6501850"/>
                          <a:pt x="4936177" y="6461026"/>
                        </a:cubicBezTo>
                        <a:cubicBezTo>
                          <a:pt x="4580090" y="6420202"/>
                          <a:pt x="4719602" y="6466585"/>
                          <a:pt x="4543474" y="6461026"/>
                        </a:cubicBezTo>
                        <a:cubicBezTo>
                          <a:pt x="4367346" y="6455467"/>
                          <a:pt x="4160654" y="6444292"/>
                          <a:pt x="4055981" y="6461026"/>
                        </a:cubicBezTo>
                        <a:cubicBezTo>
                          <a:pt x="3951308" y="6477760"/>
                          <a:pt x="3814739" y="6478354"/>
                          <a:pt x="3663279" y="6461026"/>
                        </a:cubicBezTo>
                        <a:cubicBezTo>
                          <a:pt x="3511819" y="6443698"/>
                          <a:pt x="3200586" y="6438645"/>
                          <a:pt x="2891415" y="6461026"/>
                        </a:cubicBezTo>
                        <a:cubicBezTo>
                          <a:pt x="2582244" y="6483407"/>
                          <a:pt x="2299900" y="6457311"/>
                          <a:pt x="2024762" y="6461026"/>
                        </a:cubicBezTo>
                        <a:cubicBezTo>
                          <a:pt x="1749624" y="6464741"/>
                          <a:pt x="1281884" y="6507352"/>
                          <a:pt x="1076859" y="6461026"/>
                        </a:cubicBezTo>
                        <a:cubicBezTo>
                          <a:pt x="450531" y="6435209"/>
                          <a:pt x="119786" y="6060056"/>
                          <a:pt x="0" y="5384167"/>
                        </a:cubicBezTo>
                        <a:cubicBezTo>
                          <a:pt x="-13822" y="5265926"/>
                          <a:pt x="22012" y="4994800"/>
                          <a:pt x="0" y="4854983"/>
                        </a:cubicBezTo>
                        <a:cubicBezTo>
                          <a:pt x="-22012" y="4715166"/>
                          <a:pt x="-24077" y="4443751"/>
                          <a:pt x="0" y="4239654"/>
                        </a:cubicBezTo>
                        <a:cubicBezTo>
                          <a:pt x="24077" y="4035557"/>
                          <a:pt x="-29038" y="3716632"/>
                          <a:pt x="0" y="3581251"/>
                        </a:cubicBezTo>
                        <a:cubicBezTo>
                          <a:pt x="29038" y="3445870"/>
                          <a:pt x="-444" y="3284392"/>
                          <a:pt x="0" y="3052067"/>
                        </a:cubicBezTo>
                        <a:cubicBezTo>
                          <a:pt x="444" y="2819742"/>
                          <a:pt x="-14336" y="2581063"/>
                          <a:pt x="0" y="2436738"/>
                        </a:cubicBezTo>
                        <a:cubicBezTo>
                          <a:pt x="14336" y="2292413"/>
                          <a:pt x="13049" y="2169449"/>
                          <a:pt x="0" y="1950627"/>
                        </a:cubicBezTo>
                        <a:cubicBezTo>
                          <a:pt x="-13049" y="1731805"/>
                          <a:pt x="-35003" y="1318747"/>
                          <a:pt x="0" y="107685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158310" y="243020"/>
            <a:ext cx="10348695" cy="1323439"/>
          </a:xfrm>
          <a:prstGeom prst="rect">
            <a:avLst/>
          </a:prstGeom>
          <a:noFill/>
        </p:spPr>
        <p:txBody>
          <a:bodyPr wrap="square" rtlCol="0">
            <a:spAutoFit/>
          </a:bodyPr>
          <a:lstStyle/>
          <a:p>
            <a:pPr lvl="0" algn="ctr"/>
            <a:r>
              <a:rPr lang="vi-VN" sz="4000" b="1" dirty="0">
                <a:ln w="0"/>
                <a:solidFill>
                  <a:srgbClr val="C71A29"/>
                </a:solidFill>
                <a:latin typeface="Calibri" panose="020F0502020204030204"/>
                <a:ea typeface="LNTH-LuoLuoNotangYuanTi 1" pitchFamily="2" charset="-128"/>
                <a:cs typeface="LNTH-LuoLuoNotangYuanTi 1" pitchFamily="2" charset="-128"/>
              </a:rPr>
              <a:t>Thuyết trình về ý nghĩa của việc tôn trọng tài sản của người khác </a:t>
            </a:r>
            <a:endParaRPr kumimoji="0" lang="en-US" sz="40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63299" y="104775"/>
            <a:ext cx="884162" cy="942975"/>
          </a:xfrm>
          <a:prstGeom prst="rect">
            <a:avLst/>
          </a:prstGeom>
        </p:spPr>
      </p:pic>
      <p:sp>
        <p:nvSpPr>
          <p:cNvPr id="6" name="Hình chữ nhật: Góc Tròn 30">
            <a:extLst>
              <a:ext uri="{FF2B5EF4-FFF2-40B4-BE49-F238E27FC236}">
                <a16:creationId xmlns:a16="http://schemas.microsoft.com/office/drawing/2014/main" id="{5BC1E778-17B4-4A3A-611C-BF5F7F2CC5E8}"/>
              </a:ext>
            </a:extLst>
          </p:cNvPr>
          <p:cNvSpPr/>
          <p:nvPr/>
        </p:nvSpPr>
        <p:spPr>
          <a:xfrm>
            <a:off x="2733675" y="1847852"/>
            <a:ext cx="9086850" cy="809624"/>
          </a:xfrm>
          <a:custGeom>
            <a:avLst/>
            <a:gdLst>
              <a:gd name="connsiteX0" fmla="*/ 0 w 7710261"/>
              <a:gd name="connsiteY0" fmla="*/ 531372 h 3188166"/>
              <a:gd name="connsiteX1" fmla="*/ 531372 w 7710261"/>
              <a:gd name="connsiteY1" fmla="*/ 0 h 3188166"/>
              <a:gd name="connsiteX2" fmla="*/ 7178889 w 7710261"/>
              <a:gd name="connsiteY2" fmla="*/ 0 h 3188166"/>
              <a:gd name="connsiteX3" fmla="*/ 7710261 w 7710261"/>
              <a:gd name="connsiteY3" fmla="*/ 531372 h 3188166"/>
              <a:gd name="connsiteX4" fmla="*/ 7710261 w 7710261"/>
              <a:gd name="connsiteY4" fmla="*/ 2656794 h 3188166"/>
              <a:gd name="connsiteX5" fmla="*/ 7178889 w 7710261"/>
              <a:gd name="connsiteY5" fmla="*/ 3188166 h 3188166"/>
              <a:gd name="connsiteX6" fmla="*/ 531372 w 7710261"/>
              <a:gd name="connsiteY6" fmla="*/ 3188166 h 3188166"/>
              <a:gd name="connsiteX7" fmla="*/ 0 w 7710261"/>
              <a:gd name="connsiteY7" fmla="*/ 2656794 h 3188166"/>
              <a:gd name="connsiteX8" fmla="*/ 0 w 7710261"/>
              <a:gd name="connsiteY8" fmla="*/ 531372 h 31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261" h="3188166" fill="none" extrusionOk="0">
                <a:moveTo>
                  <a:pt x="0" y="531372"/>
                </a:moveTo>
                <a:cubicBezTo>
                  <a:pt x="15012" y="251964"/>
                  <a:pt x="233975" y="58409"/>
                  <a:pt x="531372" y="0"/>
                </a:cubicBezTo>
                <a:cubicBezTo>
                  <a:pt x="2579478" y="123637"/>
                  <a:pt x="5298516" y="-167144"/>
                  <a:pt x="7178889" y="0"/>
                </a:cubicBezTo>
                <a:cubicBezTo>
                  <a:pt x="7453012" y="-6057"/>
                  <a:pt x="7666250" y="228567"/>
                  <a:pt x="7710261" y="531372"/>
                </a:cubicBezTo>
                <a:cubicBezTo>
                  <a:pt x="7659278" y="863878"/>
                  <a:pt x="7697193" y="2347330"/>
                  <a:pt x="7710261" y="2656794"/>
                </a:cubicBezTo>
                <a:cubicBezTo>
                  <a:pt x="7659250" y="2964429"/>
                  <a:pt x="7450629" y="3159383"/>
                  <a:pt x="7178889" y="3188166"/>
                </a:cubicBezTo>
                <a:cubicBezTo>
                  <a:pt x="5130301" y="3140913"/>
                  <a:pt x="1719843" y="3023993"/>
                  <a:pt x="531372" y="3188166"/>
                </a:cubicBezTo>
                <a:cubicBezTo>
                  <a:pt x="244802" y="3165970"/>
                  <a:pt x="-37736" y="2944270"/>
                  <a:pt x="0" y="2656794"/>
                </a:cubicBezTo>
                <a:cubicBezTo>
                  <a:pt x="153512" y="1803783"/>
                  <a:pt x="124597" y="791328"/>
                  <a:pt x="0" y="531372"/>
                </a:cubicBezTo>
                <a:close/>
              </a:path>
              <a:path w="7710261" h="3188166" stroke="0" extrusionOk="0">
                <a:moveTo>
                  <a:pt x="0" y="531372"/>
                </a:moveTo>
                <a:cubicBezTo>
                  <a:pt x="21698" y="287273"/>
                  <a:pt x="245302" y="25419"/>
                  <a:pt x="531372" y="0"/>
                </a:cubicBezTo>
                <a:cubicBezTo>
                  <a:pt x="1503413" y="147813"/>
                  <a:pt x="3869022" y="53704"/>
                  <a:pt x="7178889" y="0"/>
                </a:cubicBezTo>
                <a:cubicBezTo>
                  <a:pt x="7481685" y="4305"/>
                  <a:pt x="7678713" y="216416"/>
                  <a:pt x="7710261" y="531372"/>
                </a:cubicBezTo>
                <a:cubicBezTo>
                  <a:pt x="7782888" y="1367643"/>
                  <a:pt x="7722608" y="1626167"/>
                  <a:pt x="7710261" y="2656794"/>
                </a:cubicBezTo>
                <a:cubicBezTo>
                  <a:pt x="7744162" y="2980239"/>
                  <a:pt x="7476399" y="3198473"/>
                  <a:pt x="7178889" y="3188166"/>
                </a:cubicBezTo>
                <a:cubicBezTo>
                  <a:pt x="3874594" y="3100473"/>
                  <a:pt x="3448296" y="3147242"/>
                  <a:pt x="531372" y="3188166"/>
                </a:cubicBezTo>
                <a:cubicBezTo>
                  <a:pt x="237633" y="3150770"/>
                  <a:pt x="12197" y="2912502"/>
                  <a:pt x="0" y="2656794"/>
                </a:cubicBezTo>
                <a:cubicBezTo>
                  <a:pt x="126335" y="1689354"/>
                  <a:pt x="-71536" y="1501003"/>
                  <a:pt x="0" y="531372"/>
                </a:cubicBezTo>
                <a:close/>
              </a:path>
            </a:pathLst>
          </a:custGeom>
          <a:solidFill>
            <a:schemeClr val="accent4">
              <a:lumMod val="20000"/>
              <a:lumOff val="80000"/>
            </a:schemeClr>
          </a:solidFill>
          <a:ln w="38100">
            <a:solidFill>
              <a:srgbClr val="F44610"/>
            </a:solidFill>
            <a:prstDash val="dash"/>
            <a:extLst>
              <a:ext uri="{C807C97D-BFC1-408E-A445-0C87EB9F89A2}">
                <ask:lineSketchStyleProps xmlns="" xmlns:ask="http://schemas.microsoft.com/office/drawing/2018/sketchyshapes" sd="2497667013">
                  <a:custGeom>
                    <a:avLst/>
                    <a:gdLst>
                      <a:gd name="connsiteX0" fmla="*/ 0 w 9086850"/>
                      <a:gd name="connsiteY0" fmla="*/ 134940 h 809624"/>
                      <a:gd name="connsiteX1" fmla="*/ 626243 w 9086850"/>
                      <a:gd name="connsiteY1" fmla="*/ 0 h 809624"/>
                      <a:gd name="connsiteX2" fmla="*/ 8460606 w 9086850"/>
                      <a:gd name="connsiteY2" fmla="*/ 0 h 809624"/>
                      <a:gd name="connsiteX3" fmla="*/ 9086850 w 9086850"/>
                      <a:gd name="connsiteY3" fmla="*/ 134940 h 809624"/>
                      <a:gd name="connsiteX4" fmla="*/ 9086850 w 9086850"/>
                      <a:gd name="connsiteY4" fmla="*/ 674683 h 809624"/>
                      <a:gd name="connsiteX5" fmla="*/ 8460606 w 9086850"/>
                      <a:gd name="connsiteY5" fmla="*/ 809624 h 809624"/>
                      <a:gd name="connsiteX6" fmla="*/ 626243 w 9086850"/>
                      <a:gd name="connsiteY6" fmla="*/ 809624 h 809624"/>
                      <a:gd name="connsiteX7" fmla="*/ 0 w 9086850"/>
                      <a:gd name="connsiteY7" fmla="*/ 674683 h 809624"/>
                      <a:gd name="connsiteX8" fmla="*/ 0 w 9086850"/>
                      <a:gd name="connsiteY8" fmla="*/ 134940 h 809624"/>
                      <a:gd name="connsiteX0" fmla="*/ 0 w 9086850"/>
                      <a:gd name="connsiteY0" fmla="*/ 134940 h 809624"/>
                      <a:gd name="connsiteX1" fmla="*/ 626243 w 9086850"/>
                      <a:gd name="connsiteY1" fmla="*/ 0 h 809624"/>
                      <a:gd name="connsiteX2" fmla="*/ 8460606 w 9086850"/>
                      <a:gd name="connsiteY2" fmla="*/ 0 h 809624"/>
                      <a:gd name="connsiteX3" fmla="*/ 9086850 w 9086850"/>
                      <a:gd name="connsiteY3" fmla="*/ 134940 h 809624"/>
                      <a:gd name="connsiteX4" fmla="*/ 9086850 w 9086850"/>
                      <a:gd name="connsiteY4" fmla="*/ 674683 h 809624"/>
                      <a:gd name="connsiteX5" fmla="*/ 8460606 w 9086850"/>
                      <a:gd name="connsiteY5" fmla="*/ 809624 h 809624"/>
                      <a:gd name="connsiteX6" fmla="*/ 626243 w 9086850"/>
                      <a:gd name="connsiteY6" fmla="*/ 809624 h 809624"/>
                      <a:gd name="connsiteX7" fmla="*/ 0 w 9086850"/>
                      <a:gd name="connsiteY7" fmla="*/ 674683 h 809624"/>
                      <a:gd name="connsiteX8" fmla="*/ 0 w 9086850"/>
                      <a:gd name="connsiteY8" fmla="*/ 134940 h 80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6850" h="809624" fill="none" extrusionOk="0">
                        <a:moveTo>
                          <a:pt x="0" y="134940"/>
                        </a:moveTo>
                        <a:cubicBezTo>
                          <a:pt x="47968" y="92342"/>
                          <a:pt x="274247" y="37154"/>
                          <a:pt x="626243" y="0"/>
                        </a:cubicBezTo>
                        <a:cubicBezTo>
                          <a:pt x="3312743" y="313793"/>
                          <a:pt x="6461387" y="-159870"/>
                          <a:pt x="8460606" y="0"/>
                        </a:cubicBezTo>
                        <a:cubicBezTo>
                          <a:pt x="8781960" y="-2075"/>
                          <a:pt x="9028564" y="56682"/>
                          <a:pt x="9086850" y="134940"/>
                        </a:cubicBezTo>
                        <a:cubicBezTo>
                          <a:pt x="9031526" y="225926"/>
                          <a:pt x="9068433" y="609356"/>
                          <a:pt x="9086850" y="674683"/>
                        </a:cubicBezTo>
                        <a:cubicBezTo>
                          <a:pt x="8980832" y="765552"/>
                          <a:pt x="8755512" y="768734"/>
                          <a:pt x="8460606" y="809624"/>
                        </a:cubicBezTo>
                        <a:cubicBezTo>
                          <a:pt x="5333379" y="762371"/>
                          <a:pt x="2021178" y="645451"/>
                          <a:pt x="626243" y="809624"/>
                        </a:cubicBezTo>
                        <a:cubicBezTo>
                          <a:pt x="289393" y="801141"/>
                          <a:pt x="-54636" y="746073"/>
                          <a:pt x="0" y="674683"/>
                        </a:cubicBezTo>
                        <a:cubicBezTo>
                          <a:pt x="178977" y="445496"/>
                          <a:pt x="145835" y="196141"/>
                          <a:pt x="0" y="134940"/>
                        </a:cubicBezTo>
                        <a:close/>
                      </a:path>
                      <a:path w="9086850" h="809624" stroke="0" extrusionOk="0">
                        <a:moveTo>
                          <a:pt x="0" y="134940"/>
                        </a:moveTo>
                        <a:cubicBezTo>
                          <a:pt x="28330" y="46336"/>
                          <a:pt x="298982" y="36422"/>
                          <a:pt x="626243" y="0"/>
                        </a:cubicBezTo>
                        <a:cubicBezTo>
                          <a:pt x="1878423" y="-395771"/>
                          <a:pt x="4663735" y="-79914"/>
                          <a:pt x="8460606" y="0"/>
                        </a:cubicBezTo>
                        <a:cubicBezTo>
                          <a:pt x="8823068" y="3891"/>
                          <a:pt x="9052336" y="61367"/>
                          <a:pt x="9086850" y="134940"/>
                        </a:cubicBezTo>
                        <a:cubicBezTo>
                          <a:pt x="9167954" y="356672"/>
                          <a:pt x="9103784" y="413410"/>
                          <a:pt x="9086850" y="674683"/>
                        </a:cubicBezTo>
                        <a:cubicBezTo>
                          <a:pt x="9139863" y="740638"/>
                          <a:pt x="8830382" y="820840"/>
                          <a:pt x="8460606" y="809624"/>
                        </a:cubicBezTo>
                        <a:cubicBezTo>
                          <a:pt x="5158639" y="969946"/>
                          <a:pt x="3782671" y="647527"/>
                          <a:pt x="626243" y="809624"/>
                        </a:cubicBezTo>
                        <a:cubicBezTo>
                          <a:pt x="290825" y="799909"/>
                          <a:pt x="21386" y="739689"/>
                          <a:pt x="0" y="674683"/>
                        </a:cubicBezTo>
                        <a:cubicBezTo>
                          <a:pt x="125045" y="396649"/>
                          <a:pt x="-70236" y="387910"/>
                          <a:pt x="0" y="134940"/>
                        </a:cubicBezTo>
                        <a:close/>
                      </a:path>
                      <a:path w="9086850" h="809624" fill="none" stroke="0" extrusionOk="0">
                        <a:moveTo>
                          <a:pt x="0" y="134940"/>
                        </a:moveTo>
                        <a:cubicBezTo>
                          <a:pt x="26189" y="83317"/>
                          <a:pt x="289954" y="63636"/>
                          <a:pt x="626243" y="0"/>
                        </a:cubicBezTo>
                        <a:cubicBezTo>
                          <a:pt x="3086813" y="30405"/>
                          <a:pt x="6444339" y="345985"/>
                          <a:pt x="8460606" y="0"/>
                        </a:cubicBezTo>
                        <a:cubicBezTo>
                          <a:pt x="8795374" y="3863"/>
                          <a:pt x="9025091" y="51307"/>
                          <a:pt x="9086850" y="134940"/>
                        </a:cubicBezTo>
                        <a:cubicBezTo>
                          <a:pt x="9029011" y="222399"/>
                          <a:pt x="9065840" y="593901"/>
                          <a:pt x="9086850" y="674683"/>
                        </a:cubicBezTo>
                        <a:cubicBezTo>
                          <a:pt x="9031231" y="756785"/>
                          <a:pt x="8791416" y="829229"/>
                          <a:pt x="8460606" y="809624"/>
                        </a:cubicBezTo>
                        <a:cubicBezTo>
                          <a:pt x="5469817" y="721931"/>
                          <a:pt x="4012331" y="768700"/>
                          <a:pt x="626243" y="809624"/>
                        </a:cubicBezTo>
                        <a:cubicBezTo>
                          <a:pt x="288428" y="792979"/>
                          <a:pt x="-39914" y="733570"/>
                          <a:pt x="0" y="674683"/>
                        </a:cubicBezTo>
                        <a:cubicBezTo>
                          <a:pt x="210795" y="462770"/>
                          <a:pt x="139003" y="213515"/>
                          <a:pt x="0" y="1349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a:rPr>
              <a:t>Tại sao phải tôn trọng tài sản của người khác?</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14" name="Hình ảnh 13" descr="Ảnh có chứa đồ chơi, búp bê&#10;&#10;Mô tả được tạo tự động">
            <a:extLst>
              <a:ext uri="{FF2B5EF4-FFF2-40B4-BE49-F238E27FC236}">
                <a16:creationId xmlns:a16="http://schemas.microsoft.com/office/drawing/2014/main" id="{4A71567B-6F18-0DC4-EC55-307D30C5622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128677" y="2185343"/>
            <a:ext cx="3252698" cy="4510731"/>
          </a:xfrm>
          <a:prstGeom prst="rect">
            <a:avLst/>
          </a:prstGeom>
        </p:spPr>
      </p:pic>
      <p:sp>
        <p:nvSpPr>
          <p:cNvPr id="15" name="Hình chữ nhật: Góc Tròn 30">
            <a:extLst>
              <a:ext uri="{FF2B5EF4-FFF2-40B4-BE49-F238E27FC236}">
                <a16:creationId xmlns:a16="http://schemas.microsoft.com/office/drawing/2014/main" id="{6A534ED7-CF0C-2BC6-32DE-ED6434D6150F}"/>
              </a:ext>
            </a:extLst>
          </p:cNvPr>
          <p:cNvSpPr/>
          <p:nvPr/>
        </p:nvSpPr>
        <p:spPr>
          <a:xfrm>
            <a:off x="2990850" y="2933701"/>
            <a:ext cx="8715375" cy="1400174"/>
          </a:xfrm>
          <a:custGeom>
            <a:avLst/>
            <a:gdLst>
              <a:gd name="connsiteX0" fmla="*/ 0 w 7710261"/>
              <a:gd name="connsiteY0" fmla="*/ 531372 h 3188166"/>
              <a:gd name="connsiteX1" fmla="*/ 531372 w 7710261"/>
              <a:gd name="connsiteY1" fmla="*/ 0 h 3188166"/>
              <a:gd name="connsiteX2" fmla="*/ 7178889 w 7710261"/>
              <a:gd name="connsiteY2" fmla="*/ 0 h 3188166"/>
              <a:gd name="connsiteX3" fmla="*/ 7710261 w 7710261"/>
              <a:gd name="connsiteY3" fmla="*/ 531372 h 3188166"/>
              <a:gd name="connsiteX4" fmla="*/ 7710261 w 7710261"/>
              <a:gd name="connsiteY4" fmla="*/ 2656794 h 3188166"/>
              <a:gd name="connsiteX5" fmla="*/ 7178889 w 7710261"/>
              <a:gd name="connsiteY5" fmla="*/ 3188166 h 3188166"/>
              <a:gd name="connsiteX6" fmla="*/ 531372 w 7710261"/>
              <a:gd name="connsiteY6" fmla="*/ 3188166 h 3188166"/>
              <a:gd name="connsiteX7" fmla="*/ 0 w 7710261"/>
              <a:gd name="connsiteY7" fmla="*/ 2656794 h 3188166"/>
              <a:gd name="connsiteX8" fmla="*/ 0 w 7710261"/>
              <a:gd name="connsiteY8" fmla="*/ 531372 h 31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261" h="3188166" fill="none" extrusionOk="0">
                <a:moveTo>
                  <a:pt x="0" y="531372"/>
                </a:moveTo>
                <a:cubicBezTo>
                  <a:pt x="15012" y="251964"/>
                  <a:pt x="233975" y="58409"/>
                  <a:pt x="531372" y="0"/>
                </a:cubicBezTo>
                <a:cubicBezTo>
                  <a:pt x="2579478" y="123637"/>
                  <a:pt x="5298516" y="-167144"/>
                  <a:pt x="7178889" y="0"/>
                </a:cubicBezTo>
                <a:cubicBezTo>
                  <a:pt x="7453012" y="-6057"/>
                  <a:pt x="7666250" y="228567"/>
                  <a:pt x="7710261" y="531372"/>
                </a:cubicBezTo>
                <a:cubicBezTo>
                  <a:pt x="7659278" y="863878"/>
                  <a:pt x="7697193" y="2347330"/>
                  <a:pt x="7710261" y="2656794"/>
                </a:cubicBezTo>
                <a:cubicBezTo>
                  <a:pt x="7659250" y="2964429"/>
                  <a:pt x="7450629" y="3159383"/>
                  <a:pt x="7178889" y="3188166"/>
                </a:cubicBezTo>
                <a:cubicBezTo>
                  <a:pt x="5130301" y="3140913"/>
                  <a:pt x="1719843" y="3023993"/>
                  <a:pt x="531372" y="3188166"/>
                </a:cubicBezTo>
                <a:cubicBezTo>
                  <a:pt x="244802" y="3165970"/>
                  <a:pt x="-37736" y="2944270"/>
                  <a:pt x="0" y="2656794"/>
                </a:cubicBezTo>
                <a:cubicBezTo>
                  <a:pt x="153512" y="1803783"/>
                  <a:pt x="124597" y="791328"/>
                  <a:pt x="0" y="531372"/>
                </a:cubicBezTo>
                <a:close/>
              </a:path>
              <a:path w="7710261" h="3188166" stroke="0" extrusionOk="0">
                <a:moveTo>
                  <a:pt x="0" y="531372"/>
                </a:moveTo>
                <a:cubicBezTo>
                  <a:pt x="21698" y="287273"/>
                  <a:pt x="245302" y="25419"/>
                  <a:pt x="531372" y="0"/>
                </a:cubicBezTo>
                <a:cubicBezTo>
                  <a:pt x="1503413" y="147813"/>
                  <a:pt x="3869022" y="53704"/>
                  <a:pt x="7178889" y="0"/>
                </a:cubicBezTo>
                <a:cubicBezTo>
                  <a:pt x="7481685" y="4305"/>
                  <a:pt x="7678713" y="216416"/>
                  <a:pt x="7710261" y="531372"/>
                </a:cubicBezTo>
                <a:cubicBezTo>
                  <a:pt x="7782888" y="1367643"/>
                  <a:pt x="7722608" y="1626167"/>
                  <a:pt x="7710261" y="2656794"/>
                </a:cubicBezTo>
                <a:cubicBezTo>
                  <a:pt x="7744162" y="2980239"/>
                  <a:pt x="7476399" y="3198473"/>
                  <a:pt x="7178889" y="3188166"/>
                </a:cubicBezTo>
                <a:cubicBezTo>
                  <a:pt x="3874594" y="3100473"/>
                  <a:pt x="3448296" y="3147242"/>
                  <a:pt x="531372" y="3188166"/>
                </a:cubicBezTo>
                <a:cubicBezTo>
                  <a:pt x="237633" y="3150770"/>
                  <a:pt x="12197" y="2912502"/>
                  <a:pt x="0" y="2656794"/>
                </a:cubicBezTo>
                <a:cubicBezTo>
                  <a:pt x="126335" y="1689354"/>
                  <a:pt x="-71536" y="1501003"/>
                  <a:pt x="0" y="531372"/>
                </a:cubicBezTo>
                <a:close/>
              </a:path>
            </a:pathLst>
          </a:custGeom>
          <a:solidFill>
            <a:schemeClr val="accent4">
              <a:lumMod val="20000"/>
              <a:lumOff val="80000"/>
            </a:schemeClr>
          </a:solidFill>
          <a:ln w="38100">
            <a:solidFill>
              <a:srgbClr val="F44610"/>
            </a:solidFill>
            <a:prstDash val="dash"/>
            <a:extLst>
              <a:ext uri="{C807C97D-BFC1-408E-A445-0C87EB9F89A2}">
                <ask:lineSketchStyleProps xmlns="" xmlns:ask="http://schemas.microsoft.com/office/drawing/2018/sketchyshapes" sd="2497667013">
                  <a:custGeom>
                    <a:avLst/>
                    <a:gdLst>
                      <a:gd name="connsiteX0" fmla="*/ 0 w 8715375"/>
                      <a:gd name="connsiteY0" fmla="*/ 233367 h 1400174"/>
                      <a:gd name="connsiteX1" fmla="*/ 600641 w 8715375"/>
                      <a:gd name="connsiteY1" fmla="*/ 0 h 1400174"/>
                      <a:gd name="connsiteX2" fmla="*/ 8114733 w 8715375"/>
                      <a:gd name="connsiteY2" fmla="*/ 0 h 1400174"/>
                      <a:gd name="connsiteX3" fmla="*/ 8715375 w 8715375"/>
                      <a:gd name="connsiteY3" fmla="*/ 233367 h 1400174"/>
                      <a:gd name="connsiteX4" fmla="*/ 8715375 w 8715375"/>
                      <a:gd name="connsiteY4" fmla="*/ 1166806 h 1400174"/>
                      <a:gd name="connsiteX5" fmla="*/ 8114733 w 8715375"/>
                      <a:gd name="connsiteY5" fmla="*/ 1400174 h 1400174"/>
                      <a:gd name="connsiteX6" fmla="*/ 600641 w 8715375"/>
                      <a:gd name="connsiteY6" fmla="*/ 1400174 h 1400174"/>
                      <a:gd name="connsiteX7" fmla="*/ 0 w 8715375"/>
                      <a:gd name="connsiteY7" fmla="*/ 1166806 h 1400174"/>
                      <a:gd name="connsiteX8" fmla="*/ 0 w 8715375"/>
                      <a:gd name="connsiteY8" fmla="*/ 233367 h 1400174"/>
                      <a:gd name="connsiteX0" fmla="*/ 0 w 8715375"/>
                      <a:gd name="connsiteY0" fmla="*/ 233367 h 1400174"/>
                      <a:gd name="connsiteX1" fmla="*/ 600641 w 8715375"/>
                      <a:gd name="connsiteY1" fmla="*/ 0 h 1400174"/>
                      <a:gd name="connsiteX2" fmla="*/ 8114733 w 8715375"/>
                      <a:gd name="connsiteY2" fmla="*/ 0 h 1400174"/>
                      <a:gd name="connsiteX3" fmla="*/ 8715375 w 8715375"/>
                      <a:gd name="connsiteY3" fmla="*/ 233367 h 1400174"/>
                      <a:gd name="connsiteX4" fmla="*/ 8715375 w 8715375"/>
                      <a:gd name="connsiteY4" fmla="*/ 1166806 h 1400174"/>
                      <a:gd name="connsiteX5" fmla="*/ 8114733 w 8715375"/>
                      <a:gd name="connsiteY5" fmla="*/ 1400174 h 1400174"/>
                      <a:gd name="connsiteX6" fmla="*/ 600641 w 8715375"/>
                      <a:gd name="connsiteY6" fmla="*/ 1400174 h 1400174"/>
                      <a:gd name="connsiteX7" fmla="*/ 0 w 8715375"/>
                      <a:gd name="connsiteY7" fmla="*/ 1166806 h 1400174"/>
                      <a:gd name="connsiteX8" fmla="*/ 0 w 8715375"/>
                      <a:gd name="connsiteY8" fmla="*/ 233367 h 140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5375" h="1400174" fill="none" extrusionOk="0">
                        <a:moveTo>
                          <a:pt x="0" y="233367"/>
                        </a:moveTo>
                        <a:cubicBezTo>
                          <a:pt x="25092" y="118266"/>
                          <a:pt x="261713" y="66730"/>
                          <a:pt x="600641" y="0"/>
                        </a:cubicBezTo>
                        <a:cubicBezTo>
                          <a:pt x="3066844" y="210760"/>
                          <a:pt x="6208275" y="-192004"/>
                          <a:pt x="8114733" y="0"/>
                        </a:cubicBezTo>
                        <a:cubicBezTo>
                          <a:pt x="8420490" y="-3945"/>
                          <a:pt x="8663025" y="99829"/>
                          <a:pt x="8715375" y="233367"/>
                        </a:cubicBezTo>
                        <a:cubicBezTo>
                          <a:pt x="8664904" y="389240"/>
                          <a:pt x="8699990" y="1033591"/>
                          <a:pt x="8715375" y="1166806"/>
                        </a:cubicBezTo>
                        <a:cubicBezTo>
                          <a:pt x="8654021" y="1302938"/>
                          <a:pt x="8394848" y="1351704"/>
                          <a:pt x="8114733" y="1400174"/>
                        </a:cubicBezTo>
                        <a:cubicBezTo>
                          <a:pt x="5916584" y="1531259"/>
                          <a:pt x="1925070" y="1166896"/>
                          <a:pt x="600641" y="1400174"/>
                        </a:cubicBezTo>
                        <a:cubicBezTo>
                          <a:pt x="278025" y="1386206"/>
                          <a:pt x="-56310" y="1290892"/>
                          <a:pt x="0" y="1166806"/>
                        </a:cubicBezTo>
                        <a:cubicBezTo>
                          <a:pt x="171508" y="779149"/>
                          <a:pt x="135709" y="323004"/>
                          <a:pt x="0" y="233367"/>
                        </a:cubicBezTo>
                        <a:close/>
                      </a:path>
                      <a:path w="8715375" h="1400174" stroke="0" extrusionOk="0">
                        <a:moveTo>
                          <a:pt x="0" y="233367"/>
                        </a:moveTo>
                        <a:cubicBezTo>
                          <a:pt x="25658" y="115243"/>
                          <a:pt x="281444" y="23791"/>
                          <a:pt x="600641" y="0"/>
                        </a:cubicBezTo>
                        <a:cubicBezTo>
                          <a:pt x="1727962" y="-51202"/>
                          <a:pt x="4470159" y="-63513"/>
                          <a:pt x="8114733" y="0"/>
                        </a:cubicBezTo>
                        <a:cubicBezTo>
                          <a:pt x="8475896" y="11325"/>
                          <a:pt x="8684990" y="107722"/>
                          <a:pt x="8715375" y="233367"/>
                        </a:cubicBezTo>
                        <a:cubicBezTo>
                          <a:pt x="8786375" y="623779"/>
                          <a:pt x="8748442" y="717796"/>
                          <a:pt x="8715375" y="1166806"/>
                        </a:cubicBezTo>
                        <a:cubicBezTo>
                          <a:pt x="8781854" y="1273963"/>
                          <a:pt x="8502937" y="1428013"/>
                          <a:pt x="8114733" y="1400174"/>
                        </a:cubicBezTo>
                        <a:cubicBezTo>
                          <a:pt x="4452721" y="1368502"/>
                          <a:pt x="3976127" y="1408416"/>
                          <a:pt x="600641" y="1400174"/>
                        </a:cubicBezTo>
                        <a:cubicBezTo>
                          <a:pt x="287254" y="1383373"/>
                          <a:pt x="22661" y="1279196"/>
                          <a:pt x="0" y="1166806"/>
                        </a:cubicBezTo>
                        <a:cubicBezTo>
                          <a:pt x="131666" y="726813"/>
                          <a:pt x="-57474" y="670403"/>
                          <a:pt x="0" y="233367"/>
                        </a:cubicBezTo>
                        <a:close/>
                      </a:path>
                      <a:path w="8715375" h="1400174" fill="none" stroke="0" extrusionOk="0">
                        <a:moveTo>
                          <a:pt x="0" y="233367"/>
                        </a:moveTo>
                        <a:cubicBezTo>
                          <a:pt x="34249" y="149975"/>
                          <a:pt x="278851" y="75037"/>
                          <a:pt x="600641" y="0"/>
                        </a:cubicBezTo>
                        <a:cubicBezTo>
                          <a:pt x="3188550" y="48513"/>
                          <a:pt x="6181285" y="299910"/>
                          <a:pt x="8114733" y="0"/>
                        </a:cubicBezTo>
                        <a:cubicBezTo>
                          <a:pt x="8438401" y="3714"/>
                          <a:pt x="8650957" y="90390"/>
                          <a:pt x="8715375" y="233367"/>
                        </a:cubicBezTo>
                        <a:cubicBezTo>
                          <a:pt x="8660928" y="383675"/>
                          <a:pt x="8694485" y="1028501"/>
                          <a:pt x="8715375" y="1166806"/>
                        </a:cubicBezTo>
                        <a:cubicBezTo>
                          <a:pt x="8676805" y="1318793"/>
                          <a:pt x="8437186" y="1426525"/>
                          <a:pt x="8114733" y="1400174"/>
                        </a:cubicBezTo>
                        <a:cubicBezTo>
                          <a:pt x="5995205" y="1355699"/>
                          <a:pt x="1951404" y="1459651"/>
                          <a:pt x="600641" y="1400174"/>
                        </a:cubicBezTo>
                        <a:cubicBezTo>
                          <a:pt x="276564" y="1369656"/>
                          <a:pt x="-41399" y="1289169"/>
                          <a:pt x="0" y="1166806"/>
                        </a:cubicBezTo>
                        <a:cubicBezTo>
                          <a:pt x="193761" y="795370"/>
                          <a:pt x="136968" y="353737"/>
                          <a:pt x="0" y="23336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a:rPr>
              <a:t>Việc xâm phạm tài sản của người khác có được coi là vi phạm pháp luật không?</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16" name="Hình chữ nhật: Góc Tròn 30">
            <a:extLst>
              <a:ext uri="{FF2B5EF4-FFF2-40B4-BE49-F238E27FC236}">
                <a16:creationId xmlns:a16="http://schemas.microsoft.com/office/drawing/2014/main" id="{C75AAACA-F1F1-3EFF-5A06-127245531379}"/>
              </a:ext>
            </a:extLst>
          </p:cNvPr>
          <p:cNvSpPr/>
          <p:nvPr/>
        </p:nvSpPr>
        <p:spPr>
          <a:xfrm>
            <a:off x="3000375" y="4781551"/>
            <a:ext cx="8467725" cy="1238249"/>
          </a:xfrm>
          <a:custGeom>
            <a:avLst/>
            <a:gdLst>
              <a:gd name="connsiteX0" fmla="*/ 0 w 7710261"/>
              <a:gd name="connsiteY0" fmla="*/ 531372 h 3188166"/>
              <a:gd name="connsiteX1" fmla="*/ 531372 w 7710261"/>
              <a:gd name="connsiteY1" fmla="*/ 0 h 3188166"/>
              <a:gd name="connsiteX2" fmla="*/ 7178889 w 7710261"/>
              <a:gd name="connsiteY2" fmla="*/ 0 h 3188166"/>
              <a:gd name="connsiteX3" fmla="*/ 7710261 w 7710261"/>
              <a:gd name="connsiteY3" fmla="*/ 531372 h 3188166"/>
              <a:gd name="connsiteX4" fmla="*/ 7710261 w 7710261"/>
              <a:gd name="connsiteY4" fmla="*/ 2656794 h 3188166"/>
              <a:gd name="connsiteX5" fmla="*/ 7178889 w 7710261"/>
              <a:gd name="connsiteY5" fmla="*/ 3188166 h 3188166"/>
              <a:gd name="connsiteX6" fmla="*/ 531372 w 7710261"/>
              <a:gd name="connsiteY6" fmla="*/ 3188166 h 3188166"/>
              <a:gd name="connsiteX7" fmla="*/ 0 w 7710261"/>
              <a:gd name="connsiteY7" fmla="*/ 2656794 h 3188166"/>
              <a:gd name="connsiteX8" fmla="*/ 0 w 7710261"/>
              <a:gd name="connsiteY8" fmla="*/ 531372 h 31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261" h="3188166" fill="none" extrusionOk="0">
                <a:moveTo>
                  <a:pt x="0" y="531372"/>
                </a:moveTo>
                <a:cubicBezTo>
                  <a:pt x="15012" y="251964"/>
                  <a:pt x="233975" y="58409"/>
                  <a:pt x="531372" y="0"/>
                </a:cubicBezTo>
                <a:cubicBezTo>
                  <a:pt x="2579478" y="123637"/>
                  <a:pt x="5298516" y="-167144"/>
                  <a:pt x="7178889" y="0"/>
                </a:cubicBezTo>
                <a:cubicBezTo>
                  <a:pt x="7453012" y="-6057"/>
                  <a:pt x="7666250" y="228567"/>
                  <a:pt x="7710261" y="531372"/>
                </a:cubicBezTo>
                <a:cubicBezTo>
                  <a:pt x="7659278" y="863878"/>
                  <a:pt x="7697193" y="2347330"/>
                  <a:pt x="7710261" y="2656794"/>
                </a:cubicBezTo>
                <a:cubicBezTo>
                  <a:pt x="7659250" y="2964429"/>
                  <a:pt x="7450629" y="3159383"/>
                  <a:pt x="7178889" y="3188166"/>
                </a:cubicBezTo>
                <a:cubicBezTo>
                  <a:pt x="5130301" y="3140913"/>
                  <a:pt x="1719843" y="3023993"/>
                  <a:pt x="531372" y="3188166"/>
                </a:cubicBezTo>
                <a:cubicBezTo>
                  <a:pt x="244802" y="3165970"/>
                  <a:pt x="-37736" y="2944270"/>
                  <a:pt x="0" y="2656794"/>
                </a:cubicBezTo>
                <a:cubicBezTo>
                  <a:pt x="153512" y="1803783"/>
                  <a:pt x="124597" y="791328"/>
                  <a:pt x="0" y="531372"/>
                </a:cubicBezTo>
                <a:close/>
              </a:path>
              <a:path w="7710261" h="3188166" stroke="0" extrusionOk="0">
                <a:moveTo>
                  <a:pt x="0" y="531372"/>
                </a:moveTo>
                <a:cubicBezTo>
                  <a:pt x="21698" y="287273"/>
                  <a:pt x="245302" y="25419"/>
                  <a:pt x="531372" y="0"/>
                </a:cubicBezTo>
                <a:cubicBezTo>
                  <a:pt x="1503413" y="147813"/>
                  <a:pt x="3869022" y="53704"/>
                  <a:pt x="7178889" y="0"/>
                </a:cubicBezTo>
                <a:cubicBezTo>
                  <a:pt x="7481685" y="4305"/>
                  <a:pt x="7678713" y="216416"/>
                  <a:pt x="7710261" y="531372"/>
                </a:cubicBezTo>
                <a:cubicBezTo>
                  <a:pt x="7782888" y="1367643"/>
                  <a:pt x="7722608" y="1626167"/>
                  <a:pt x="7710261" y="2656794"/>
                </a:cubicBezTo>
                <a:cubicBezTo>
                  <a:pt x="7744162" y="2980239"/>
                  <a:pt x="7476399" y="3198473"/>
                  <a:pt x="7178889" y="3188166"/>
                </a:cubicBezTo>
                <a:cubicBezTo>
                  <a:pt x="3874594" y="3100473"/>
                  <a:pt x="3448296" y="3147242"/>
                  <a:pt x="531372" y="3188166"/>
                </a:cubicBezTo>
                <a:cubicBezTo>
                  <a:pt x="237633" y="3150770"/>
                  <a:pt x="12197" y="2912502"/>
                  <a:pt x="0" y="2656794"/>
                </a:cubicBezTo>
                <a:cubicBezTo>
                  <a:pt x="126335" y="1689354"/>
                  <a:pt x="-71536" y="1501003"/>
                  <a:pt x="0" y="531372"/>
                </a:cubicBezTo>
                <a:close/>
              </a:path>
            </a:pathLst>
          </a:custGeom>
          <a:solidFill>
            <a:schemeClr val="accent4">
              <a:lumMod val="20000"/>
              <a:lumOff val="80000"/>
            </a:schemeClr>
          </a:solidFill>
          <a:ln w="38100">
            <a:solidFill>
              <a:srgbClr val="F44610"/>
            </a:solidFill>
            <a:prstDash val="dash"/>
            <a:extLst>
              <a:ext uri="{C807C97D-BFC1-408E-A445-0C87EB9F89A2}">
                <ask:lineSketchStyleProps xmlns="" xmlns:ask="http://schemas.microsoft.com/office/drawing/2018/sketchyshapes" sd="2497667013">
                  <a:custGeom>
                    <a:avLst/>
                    <a:gdLst>
                      <a:gd name="connsiteX0" fmla="*/ 0 w 8467725"/>
                      <a:gd name="connsiteY0" fmla="*/ 206379 h 1238249"/>
                      <a:gd name="connsiteX1" fmla="*/ 583574 w 8467725"/>
                      <a:gd name="connsiteY1" fmla="*/ 0 h 1238249"/>
                      <a:gd name="connsiteX2" fmla="*/ 7884150 w 8467725"/>
                      <a:gd name="connsiteY2" fmla="*/ 0 h 1238249"/>
                      <a:gd name="connsiteX3" fmla="*/ 8467725 w 8467725"/>
                      <a:gd name="connsiteY3" fmla="*/ 206379 h 1238249"/>
                      <a:gd name="connsiteX4" fmla="*/ 8467725 w 8467725"/>
                      <a:gd name="connsiteY4" fmla="*/ 1031869 h 1238249"/>
                      <a:gd name="connsiteX5" fmla="*/ 7884150 w 8467725"/>
                      <a:gd name="connsiteY5" fmla="*/ 1238249 h 1238249"/>
                      <a:gd name="connsiteX6" fmla="*/ 583574 w 8467725"/>
                      <a:gd name="connsiteY6" fmla="*/ 1238249 h 1238249"/>
                      <a:gd name="connsiteX7" fmla="*/ 0 w 8467725"/>
                      <a:gd name="connsiteY7" fmla="*/ 1031869 h 1238249"/>
                      <a:gd name="connsiteX8" fmla="*/ 0 w 8467725"/>
                      <a:gd name="connsiteY8" fmla="*/ 206379 h 1238249"/>
                      <a:gd name="connsiteX0" fmla="*/ 0 w 8467725"/>
                      <a:gd name="connsiteY0" fmla="*/ 206379 h 1238249"/>
                      <a:gd name="connsiteX1" fmla="*/ 583574 w 8467725"/>
                      <a:gd name="connsiteY1" fmla="*/ 0 h 1238249"/>
                      <a:gd name="connsiteX2" fmla="*/ 7884150 w 8467725"/>
                      <a:gd name="connsiteY2" fmla="*/ 0 h 1238249"/>
                      <a:gd name="connsiteX3" fmla="*/ 8467725 w 8467725"/>
                      <a:gd name="connsiteY3" fmla="*/ 206379 h 1238249"/>
                      <a:gd name="connsiteX4" fmla="*/ 8467725 w 8467725"/>
                      <a:gd name="connsiteY4" fmla="*/ 1031869 h 1238249"/>
                      <a:gd name="connsiteX5" fmla="*/ 7884150 w 8467725"/>
                      <a:gd name="connsiteY5" fmla="*/ 1238249 h 1238249"/>
                      <a:gd name="connsiteX6" fmla="*/ 583574 w 8467725"/>
                      <a:gd name="connsiteY6" fmla="*/ 1238249 h 1238249"/>
                      <a:gd name="connsiteX7" fmla="*/ 0 w 8467725"/>
                      <a:gd name="connsiteY7" fmla="*/ 1031869 h 1238249"/>
                      <a:gd name="connsiteX8" fmla="*/ 0 w 8467725"/>
                      <a:gd name="connsiteY8" fmla="*/ 206379 h 123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725" h="1238249" fill="none" extrusionOk="0">
                        <a:moveTo>
                          <a:pt x="0" y="206379"/>
                        </a:moveTo>
                        <a:cubicBezTo>
                          <a:pt x="50973" y="130161"/>
                          <a:pt x="254249" y="63001"/>
                          <a:pt x="583574" y="0"/>
                        </a:cubicBezTo>
                        <a:cubicBezTo>
                          <a:pt x="2949849" y="169127"/>
                          <a:pt x="6169069" y="-254432"/>
                          <a:pt x="7884150" y="0"/>
                        </a:cubicBezTo>
                        <a:cubicBezTo>
                          <a:pt x="8169563" y="-7249"/>
                          <a:pt x="8414199" y="87671"/>
                          <a:pt x="8467725" y="206379"/>
                        </a:cubicBezTo>
                        <a:cubicBezTo>
                          <a:pt x="8416576" y="342179"/>
                          <a:pt x="8452172" y="916960"/>
                          <a:pt x="8467725" y="1031869"/>
                        </a:cubicBezTo>
                        <a:cubicBezTo>
                          <a:pt x="8396218" y="1155651"/>
                          <a:pt x="8172598" y="1213839"/>
                          <a:pt x="7884150" y="1238249"/>
                        </a:cubicBezTo>
                        <a:cubicBezTo>
                          <a:pt x="5756935" y="1378368"/>
                          <a:pt x="1864969" y="972007"/>
                          <a:pt x="583574" y="1238249"/>
                        </a:cubicBezTo>
                        <a:cubicBezTo>
                          <a:pt x="272150" y="1219014"/>
                          <a:pt x="-53956" y="1141535"/>
                          <a:pt x="0" y="1031869"/>
                        </a:cubicBezTo>
                        <a:cubicBezTo>
                          <a:pt x="166048" y="684104"/>
                          <a:pt x="131116" y="279987"/>
                          <a:pt x="0" y="206379"/>
                        </a:cubicBezTo>
                        <a:close/>
                      </a:path>
                      <a:path w="8467725" h="1238249" stroke="0" extrusionOk="0">
                        <a:moveTo>
                          <a:pt x="0" y="206379"/>
                        </a:moveTo>
                        <a:cubicBezTo>
                          <a:pt x="29076" y="60944"/>
                          <a:pt x="285476" y="58611"/>
                          <a:pt x="583574" y="0"/>
                        </a:cubicBezTo>
                        <a:cubicBezTo>
                          <a:pt x="1771441" y="-431759"/>
                          <a:pt x="4387335" y="-103545"/>
                          <a:pt x="7884150" y="0"/>
                        </a:cubicBezTo>
                        <a:cubicBezTo>
                          <a:pt x="8223677" y="5160"/>
                          <a:pt x="8434623" y="87767"/>
                          <a:pt x="8467725" y="206379"/>
                        </a:cubicBezTo>
                        <a:cubicBezTo>
                          <a:pt x="8545204" y="535936"/>
                          <a:pt x="8485158" y="632319"/>
                          <a:pt x="8467725" y="1031869"/>
                        </a:cubicBezTo>
                        <a:cubicBezTo>
                          <a:pt x="8509893" y="1151375"/>
                          <a:pt x="8216601" y="1244818"/>
                          <a:pt x="7884150" y="1238249"/>
                        </a:cubicBezTo>
                        <a:cubicBezTo>
                          <a:pt x="4248440" y="1398571"/>
                          <a:pt x="1880461" y="1076152"/>
                          <a:pt x="583574" y="1238249"/>
                        </a:cubicBezTo>
                        <a:cubicBezTo>
                          <a:pt x="269077" y="1223560"/>
                          <a:pt x="16685" y="1131217"/>
                          <a:pt x="0" y="1031869"/>
                        </a:cubicBezTo>
                        <a:cubicBezTo>
                          <a:pt x="125178" y="637716"/>
                          <a:pt x="-52019" y="595679"/>
                          <a:pt x="0" y="206379"/>
                        </a:cubicBezTo>
                        <a:close/>
                      </a:path>
                      <a:path w="8467725" h="1238249" fill="none" stroke="0" extrusionOk="0">
                        <a:moveTo>
                          <a:pt x="0" y="206379"/>
                        </a:moveTo>
                        <a:cubicBezTo>
                          <a:pt x="27381" y="122649"/>
                          <a:pt x="269307" y="65103"/>
                          <a:pt x="583574" y="0"/>
                        </a:cubicBezTo>
                        <a:cubicBezTo>
                          <a:pt x="3037577" y="43679"/>
                          <a:pt x="5913178" y="118058"/>
                          <a:pt x="7884150" y="0"/>
                        </a:cubicBezTo>
                        <a:cubicBezTo>
                          <a:pt x="8186803" y="-1614"/>
                          <a:pt x="8414328" y="85324"/>
                          <a:pt x="8467725" y="206379"/>
                        </a:cubicBezTo>
                        <a:cubicBezTo>
                          <a:pt x="8416548" y="341993"/>
                          <a:pt x="8440885" y="906788"/>
                          <a:pt x="8467725" y="1031869"/>
                        </a:cubicBezTo>
                        <a:cubicBezTo>
                          <a:pt x="8446661" y="1182263"/>
                          <a:pt x="8186611" y="1237334"/>
                          <a:pt x="7884150" y="1238249"/>
                        </a:cubicBezTo>
                        <a:cubicBezTo>
                          <a:pt x="5785010" y="1201667"/>
                          <a:pt x="1894467" y="1275739"/>
                          <a:pt x="583574" y="1238249"/>
                        </a:cubicBezTo>
                        <a:cubicBezTo>
                          <a:pt x="268740" y="1214321"/>
                          <a:pt x="-35136" y="1123995"/>
                          <a:pt x="0" y="1031869"/>
                        </a:cubicBezTo>
                        <a:cubicBezTo>
                          <a:pt x="201186" y="705703"/>
                          <a:pt x="124763" y="326689"/>
                          <a:pt x="0" y="2063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a:rPr>
              <a:t>Em đã và sẽ làm gì để thể hiện thái độ tôn trọng tài sản của người khác?</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3" name="Rectangle 2"/>
          <p:cNvSpPr/>
          <p:nvPr/>
        </p:nvSpPr>
        <p:spPr>
          <a:xfrm>
            <a:off x="-453086" y="-482591"/>
            <a:ext cx="8797636" cy="369332"/>
          </a:xfrm>
          <a:prstGeom prst="rect">
            <a:avLst/>
          </a:prstGeom>
        </p:spPr>
        <p:txBody>
          <a:bodyPr wrap="square">
            <a:spAutoFit/>
          </a:bodyPr>
          <a:lstStyle/>
          <a:p>
            <a:pPr lvl="0" algn="ctr" defTabSz="835526">
              <a:defRPr/>
            </a:pPr>
            <a:r>
              <a:rPr lang="vi-VN" b="1" kern="0" dirty="0">
                <a:solidFill>
                  <a:srgbClr val="00B0F0"/>
                </a:solidFill>
                <a:latin typeface="Times New Roman"/>
                <a:cs typeface="Times New Roman" panose="02020603050405020304" pitchFamily="18" charset="0"/>
                <a:hlinkClick r:id="rId10"/>
              </a:rPr>
              <a:t>https://www.facebook.com/groups/514479210372531/?ref=share_group_link</a:t>
            </a:r>
            <a:endParaRPr lang="vi-VN" b="1" kern="0" dirty="0">
              <a:solidFill>
                <a:srgbClr val="00B0F0"/>
              </a:solidFill>
              <a:latin typeface="Times New Roman"/>
              <a:cs typeface="Times New Roman" panose="02020603050405020304" pitchFamily="18" charset="0"/>
            </a:endParaRPr>
          </a:p>
        </p:txBody>
      </p:sp>
      <p:sp>
        <p:nvSpPr>
          <p:cNvPr id="17" name="Rectangle 16"/>
          <p:cNvSpPr/>
          <p:nvPr/>
        </p:nvSpPr>
        <p:spPr>
          <a:xfrm>
            <a:off x="767863" y="7114391"/>
            <a:ext cx="8492836" cy="1261884"/>
          </a:xfrm>
          <a:prstGeom prst="rect">
            <a:avLst/>
          </a:prstGeom>
        </p:spPr>
        <p:txBody>
          <a:bodyPr wrap="square">
            <a:spAutoFit/>
          </a:bodyPr>
          <a:lstStyle/>
          <a:p>
            <a:pPr lvl="0" algn="ctr" defTabSz="835526">
              <a:defRPr/>
            </a:pPr>
            <a:r>
              <a:rPr lang="vi-VN" b="1" kern="0" dirty="0">
                <a:solidFill>
                  <a:srgbClr val="00B0F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b="1" kern="0" dirty="0">
                <a:solidFill>
                  <a:srgbClr val="00B0F0"/>
                </a:solidFill>
                <a:latin typeface="Times New Roman"/>
                <a:cs typeface="Times New Roman" panose="02020603050405020304" pitchFamily="18" charset="0"/>
                <a:hlinkClick r:id="rId10"/>
              </a:rPr>
              <a:t>https://www.facebook.com/groups/514479210372531/?ref=share_group_link</a:t>
            </a:r>
            <a:endParaRPr lang="vi-VN" b="1" kern="0" dirty="0">
              <a:solidFill>
                <a:srgbClr val="00B0F0"/>
              </a:solidFill>
              <a:latin typeface="Times New Roman"/>
              <a:cs typeface="Times New Roman" panose="02020603050405020304" pitchFamily="18" charset="0"/>
            </a:endParaRPr>
          </a:p>
          <a:p>
            <a:pPr lvl="0" algn="ctr">
              <a:defRPr/>
            </a:pPr>
            <a:endParaRPr lang="en-GB" sz="4000" dirty="0">
              <a:solidFill>
                <a:srgbClr val="FF0000"/>
              </a:solidFill>
            </a:endParaRPr>
          </a:p>
        </p:txBody>
      </p:sp>
    </p:spTree>
    <p:extLst>
      <p:ext uri="{BB962C8B-B14F-4D97-AF65-F5344CB8AC3E}">
        <p14:creationId xmlns:p14="http://schemas.microsoft.com/office/powerpoint/2010/main" val="2337509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42FB3171-65A1-3E86-81D4-7990804F8573}"/>
              </a:ext>
            </a:extLst>
          </p:cNvPr>
          <p:cNvGrpSpPr/>
          <p:nvPr/>
        </p:nvGrpSpPr>
        <p:grpSpPr>
          <a:xfrm>
            <a:off x="952500" y="935405"/>
            <a:ext cx="10563225" cy="1255346"/>
            <a:chOff x="1594337" y="1602154"/>
            <a:chExt cx="9003323" cy="3477846"/>
          </a:xfrm>
        </p:grpSpPr>
        <p:sp>
          <p:nvSpPr>
            <p:cNvPr id="5" name="Rounded Rectangle 8">
              <a:extLst>
                <a:ext uri="{FF2B5EF4-FFF2-40B4-BE49-F238E27FC236}">
                  <a16:creationId xmlns:a16="http://schemas.microsoft.com/office/drawing/2014/main" id="{5A083F26-B33C-ADFA-FA8F-5F6FDB26026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ounded Rectangle 9">
              <a:extLst>
                <a:ext uri="{FF2B5EF4-FFF2-40B4-BE49-F238E27FC236}">
                  <a16:creationId xmlns:a16="http://schemas.microsoft.com/office/drawing/2014/main" id="{9159F262-8176-6EBF-59CC-22E10D6A1193}"/>
                </a:ext>
              </a:extLst>
            </p:cNvPr>
            <p:cNvSpPr/>
            <p:nvPr/>
          </p:nvSpPr>
          <p:spPr>
            <a:xfrm>
              <a:off x="2051645" y="2045865"/>
              <a:ext cx="8088709" cy="26235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Calibri" panose="020F0502020204030204"/>
                  <a:cs typeface="Calibri" panose="020F0502020204030204" pitchFamily="34" charset="0"/>
                </a:rPr>
                <a:t>Th</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ảo luận nhóm 4</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vẽ sơ đồ tư duy:</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203278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13" name="Hình chữ nhật: Góc Tròn 12">
            <a:extLst>
              <a:ext uri="{FF2B5EF4-FFF2-40B4-BE49-F238E27FC236}">
                <a16:creationId xmlns:a16="http://schemas.microsoft.com/office/drawing/2014/main" id="{11B26E54-06BD-C5DD-E60D-D45CBEAE28BC}"/>
              </a:ext>
            </a:extLst>
          </p:cNvPr>
          <p:cNvSpPr/>
          <p:nvPr/>
        </p:nvSpPr>
        <p:spPr>
          <a:xfrm>
            <a:off x="230062" y="171451"/>
            <a:ext cx="11632744" cy="6461026"/>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11632744"/>
                      <a:gd name="connsiteY0" fmla="*/ 1076859 h 6461026"/>
                      <a:gd name="connsiteX1" fmla="*/ 1076859 w 11632744"/>
                      <a:gd name="connsiteY1" fmla="*/ 0 h 6461026"/>
                      <a:gd name="connsiteX2" fmla="*/ 1564352 w 11632744"/>
                      <a:gd name="connsiteY2" fmla="*/ 0 h 6461026"/>
                      <a:gd name="connsiteX3" fmla="*/ 2241425 w 11632744"/>
                      <a:gd name="connsiteY3" fmla="*/ 0 h 6461026"/>
                      <a:gd name="connsiteX4" fmla="*/ 3108079 w 11632744"/>
                      <a:gd name="connsiteY4" fmla="*/ 0 h 6461026"/>
                      <a:gd name="connsiteX5" fmla="*/ 3785152 w 11632744"/>
                      <a:gd name="connsiteY5" fmla="*/ 0 h 6461026"/>
                      <a:gd name="connsiteX6" fmla="*/ 4557016 w 11632744"/>
                      <a:gd name="connsiteY6" fmla="*/ 0 h 6461026"/>
                      <a:gd name="connsiteX7" fmla="*/ 5139299 w 11632744"/>
                      <a:gd name="connsiteY7" fmla="*/ 0 h 6461026"/>
                      <a:gd name="connsiteX8" fmla="*/ 5911162 w 11632744"/>
                      <a:gd name="connsiteY8" fmla="*/ 0 h 6461026"/>
                      <a:gd name="connsiteX9" fmla="*/ 6303865 w 11632744"/>
                      <a:gd name="connsiteY9" fmla="*/ 0 h 6461026"/>
                      <a:gd name="connsiteX10" fmla="*/ 6696567 w 11632744"/>
                      <a:gd name="connsiteY10" fmla="*/ 0 h 6461026"/>
                      <a:gd name="connsiteX11" fmla="*/ 7468431 w 11632744"/>
                      <a:gd name="connsiteY11" fmla="*/ 0 h 6461026"/>
                      <a:gd name="connsiteX12" fmla="*/ 8145504 w 11632744"/>
                      <a:gd name="connsiteY12" fmla="*/ 0 h 6461026"/>
                      <a:gd name="connsiteX13" fmla="*/ 8538207 w 11632744"/>
                      <a:gd name="connsiteY13" fmla="*/ 0 h 6461026"/>
                      <a:gd name="connsiteX14" fmla="*/ 9310070 w 11632744"/>
                      <a:gd name="connsiteY14" fmla="*/ 0 h 6461026"/>
                      <a:gd name="connsiteX15" fmla="*/ 9797563 w 11632744"/>
                      <a:gd name="connsiteY15" fmla="*/ 0 h 6461026"/>
                      <a:gd name="connsiteX16" fmla="*/ 10555885 w 11632744"/>
                      <a:gd name="connsiteY16" fmla="*/ 0 h 6461026"/>
                      <a:gd name="connsiteX17" fmla="*/ 11632744 w 11632744"/>
                      <a:gd name="connsiteY17" fmla="*/ 1076859 h 6461026"/>
                      <a:gd name="connsiteX18" fmla="*/ 11632744 w 11632744"/>
                      <a:gd name="connsiteY18" fmla="*/ 1649116 h 6461026"/>
                      <a:gd name="connsiteX19" fmla="*/ 11632744 w 11632744"/>
                      <a:gd name="connsiteY19" fmla="*/ 2307518 h 6461026"/>
                      <a:gd name="connsiteX20" fmla="*/ 11632744 w 11632744"/>
                      <a:gd name="connsiteY20" fmla="*/ 2922848 h 6461026"/>
                      <a:gd name="connsiteX21" fmla="*/ 11632744 w 11632744"/>
                      <a:gd name="connsiteY21" fmla="*/ 3452032 h 6461026"/>
                      <a:gd name="connsiteX22" fmla="*/ 11632744 w 11632744"/>
                      <a:gd name="connsiteY22" fmla="*/ 4067361 h 6461026"/>
                      <a:gd name="connsiteX23" fmla="*/ 11632744 w 11632744"/>
                      <a:gd name="connsiteY23" fmla="*/ 4553472 h 6461026"/>
                      <a:gd name="connsiteX24" fmla="*/ 11632744 w 11632744"/>
                      <a:gd name="connsiteY24" fmla="*/ 5384167 h 6461026"/>
                      <a:gd name="connsiteX25" fmla="*/ 10555885 w 11632744"/>
                      <a:gd name="connsiteY25" fmla="*/ 6461026 h 6461026"/>
                      <a:gd name="connsiteX26" fmla="*/ 10163182 w 11632744"/>
                      <a:gd name="connsiteY26" fmla="*/ 6461026 h 6461026"/>
                      <a:gd name="connsiteX27" fmla="*/ 9391319 w 11632744"/>
                      <a:gd name="connsiteY27" fmla="*/ 6461026 h 6461026"/>
                      <a:gd name="connsiteX28" fmla="*/ 8903826 w 11632744"/>
                      <a:gd name="connsiteY28" fmla="*/ 6461026 h 6461026"/>
                      <a:gd name="connsiteX29" fmla="*/ 8131963 w 11632744"/>
                      <a:gd name="connsiteY29" fmla="*/ 6461026 h 6461026"/>
                      <a:gd name="connsiteX30" fmla="*/ 7265309 w 11632744"/>
                      <a:gd name="connsiteY30" fmla="*/ 6461026 h 6461026"/>
                      <a:gd name="connsiteX31" fmla="*/ 6777816 w 11632744"/>
                      <a:gd name="connsiteY31" fmla="*/ 6461026 h 6461026"/>
                      <a:gd name="connsiteX32" fmla="*/ 6195533 w 11632744"/>
                      <a:gd name="connsiteY32" fmla="*/ 6461026 h 6461026"/>
                      <a:gd name="connsiteX33" fmla="*/ 5708040 w 11632744"/>
                      <a:gd name="connsiteY33" fmla="*/ 6461026 h 6461026"/>
                      <a:gd name="connsiteX34" fmla="*/ 5030967 w 11632744"/>
                      <a:gd name="connsiteY34" fmla="*/ 6461026 h 6461026"/>
                      <a:gd name="connsiteX35" fmla="*/ 4164313 w 11632744"/>
                      <a:gd name="connsiteY35" fmla="*/ 6461026 h 6461026"/>
                      <a:gd name="connsiteX36" fmla="*/ 3676820 w 11632744"/>
                      <a:gd name="connsiteY36" fmla="*/ 6461026 h 6461026"/>
                      <a:gd name="connsiteX37" fmla="*/ 3094537 w 11632744"/>
                      <a:gd name="connsiteY37" fmla="*/ 6461026 h 6461026"/>
                      <a:gd name="connsiteX38" fmla="*/ 2417464 w 11632744"/>
                      <a:gd name="connsiteY38" fmla="*/ 6461026 h 6461026"/>
                      <a:gd name="connsiteX39" fmla="*/ 1076859 w 11632744"/>
                      <a:gd name="connsiteY39" fmla="*/ 6461026 h 6461026"/>
                      <a:gd name="connsiteX40" fmla="*/ 0 w 11632744"/>
                      <a:gd name="connsiteY40" fmla="*/ 5384167 h 6461026"/>
                      <a:gd name="connsiteX41" fmla="*/ 0 w 11632744"/>
                      <a:gd name="connsiteY41" fmla="*/ 4811910 h 6461026"/>
                      <a:gd name="connsiteX42" fmla="*/ 0 w 11632744"/>
                      <a:gd name="connsiteY42" fmla="*/ 4282727 h 6461026"/>
                      <a:gd name="connsiteX43" fmla="*/ 0 w 11632744"/>
                      <a:gd name="connsiteY43" fmla="*/ 3796616 h 6461026"/>
                      <a:gd name="connsiteX44" fmla="*/ 0 w 11632744"/>
                      <a:gd name="connsiteY44" fmla="*/ 3181287 h 6461026"/>
                      <a:gd name="connsiteX45" fmla="*/ 0 w 11632744"/>
                      <a:gd name="connsiteY45" fmla="*/ 2695176 h 6461026"/>
                      <a:gd name="connsiteX46" fmla="*/ 0 w 11632744"/>
                      <a:gd name="connsiteY46" fmla="*/ 2079846 h 6461026"/>
                      <a:gd name="connsiteX47" fmla="*/ 0 w 11632744"/>
                      <a:gd name="connsiteY47" fmla="*/ 1076859 h 646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461026" fill="none" extrusionOk="0">
                        <a:moveTo>
                          <a:pt x="0" y="1076859"/>
                        </a:moveTo>
                        <a:cubicBezTo>
                          <a:pt x="-66643" y="401835"/>
                          <a:pt x="509257" y="-39552"/>
                          <a:pt x="1076859" y="0"/>
                        </a:cubicBezTo>
                        <a:cubicBezTo>
                          <a:pt x="1251529" y="22155"/>
                          <a:pt x="1393745" y="9381"/>
                          <a:pt x="1564352" y="0"/>
                        </a:cubicBezTo>
                        <a:cubicBezTo>
                          <a:pt x="1734959" y="-9381"/>
                          <a:pt x="2102194" y="-22264"/>
                          <a:pt x="2241425" y="0"/>
                        </a:cubicBezTo>
                        <a:cubicBezTo>
                          <a:pt x="2380656" y="22264"/>
                          <a:pt x="2739291" y="-6653"/>
                          <a:pt x="3108079" y="0"/>
                        </a:cubicBezTo>
                        <a:cubicBezTo>
                          <a:pt x="3476867" y="6653"/>
                          <a:pt x="3467182" y="21700"/>
                          <a:pt x="3785152" y="0"/>
                        </a:cubicBezTo>
                        <a:cubicBezTo>
                          <a:pt x="4103122" y="-21700"/>
                          <a:pt x="4282500" y="33554"/>
                          <a:pt x="4557016" y="0"/>
                        </a:cubicBezTo>
                        <a:cubicBezTo>
                          <a:pt x="4831532" y="-33554"/>
                          <a:pt x="4963598" y="-2679"/>
                          <a:pt x="5139299" y="0"/>
                        </a:cubicBezTo>
                        <a:cubicBezTo>
                          <a:pt x="5315000" y="2679"/>
                          <a:pt x="5692715" y="-18345"/>
                          <a:pt x="5911162" y="0"/>
                        </a:cubicBezTo>
                        <a:cubicBezTo>
                          <a:pt x="6129609" y="18345"/>
                          <a:pt x="6162475" y="-14217"/>
                          <a:pt x="6303865" y="0"/>
                        </a:cubicBezTo>
                        <a:cubicBezTo>
                          <a:pt x="6445255" y="14217"/>
                          <a:pt x="6582700" y="-1993"/>
                          <a:pt x="6696567" y="0"/>
                        </a:cubicBezTo>
                        <a:cubicBezTo>
                          <a:pt x="6810434" y="1993"/>
                          <a:pt x="7164387" y="14514"/>
                          <a:pt x="7468431" y="0"/>
                        </a:cubicBezTo>
                        <a:cubicBezTo>
                          <a:pt x="7772475" y="-14514"/>
                          <a:pt x="7964589" y="-22758"/>
                          <a:pt x="8145504" y="0"/>
                        </a:cubicBezTo>
                        <a:cubicBezTo>
                          <a:pt x="8326419" y="22758"/>
                          <a:pt x="8440688" y="14246"/>
                          <a:pt x="8538207" y="0"/>
                        </a:cubicBezTo>
                        <a:cubicBezTo>
                          <a:pt x="8635726" y="-14246"/>
                          <a:pt x="8998864" y="4601"/>
                          <a:pt x="9310070" y="0"/>
                        </a:cubicBezTo>
                        <a:cubicBezTo>
                          <a:pt x="9621276" y="-4601"/>
                          <a:pt x="9687119" y="12297"/>
                          <a:pt x="9797563" y="0"/>
                        </a:cubicBezTo>
                        <a:cubicBezTo>
                          <a:pt x="9908007" y="-12297"/>
                          <a:pt x="10244499" y="-8091"/>
                          <a:pt x="10555885" y="0"/>
                        </a:cubicBezTo>
                        <a:cubicBezTo>
                          <a:pt x="11154932" y="-16609"/>
                          <a:pt x="11519627" y="493803"/>
                          <a:pt x="11632744" y="1076859"/>
                        </a:cubicBezTo>
                        <a:cubicBezTo>
                          <a:pt x="11637493" y="1242262"/>
                          <a:pt x="11634156" y="1404866"/>
                          <a:pt x="11632744" y="1649116"/>
                        </a:cubicBezTo>
                        <a:cubicBezTo>
                          <a:pt x="11631332" y="1893366"/>
                          <a:pt x="11645081" y="1983618"/>
                          <a:pt x="11632744" y="2307518"/>
                        </a:cubicBezTo>
                        <a:cubicBezTo>
                          <a:pt x="11620407" y="2631418"/>
                          <a:pt x="11630479" y="2779861"/>
                          <a:pt x="11632744" y="2922848"/>
                        </a:cubicBezTo>
                        <a:cubicBezTo>
                          <a:pt x="11635010" y="3065835"/>
                          <a:pt x="11622178" y="3277446"/>
                          <a:pt x="11632744" y="3452032"/>
                        </a:cubicBezTo>
                        <a:cubicBezTo>
                          <a:pt x="11643310" y="3626618"/>
                          <a:pt x="11657338" y="3813996"/>
                          <a:pt x="11632744" y="4067361"/>
                        </a:cubicBezTo>
                        <a:cubicBezTo>
                          <a:pt x="11608150" y="4320726"/>
                          <a:pt x="11656579" y="4353548"/>
                          <a:pt x="11632744" y="4553472"/>
                        </a:cubicBezTo>
                        <a:cubicBezTo>
                          <a:pt x="11608909" y="4753396"/>
                          <a:pt x="11666712" y="5112003"/>
                          <a:pt x="11632744" y="5384167"/>
                        </a:cubicBezTo>
                        <a:cubicBezTo>
                          <a:pt x="11502929" y="5945117"/>
                          <a:pt x="11112427" y="6459996"/>
                          <a:pt x="10555885" y="6461026"/>
                        </a:cubicBezTo>
                        <a:cubicBezTo>
                          <a:pt x="10472975" y="6480369"/>
                          <a:pt x="10352400" y="6466831"/>
                          <a:pt x="10163182" y="6461026"/>
                        </a:cubicBezTo>
                        <a:cubicBezTo>
                          <a:pt x="9973964" y="6455221"/>
                          <a:pt x="9563232" y="6444428"/>
                          <a:pt x="9391319" y="6461026"/>
                        </a:cubicBezTo>
                        <a:cubicBezTo>
                          <a:pt x="9219406" y="6477624"/>
                          <a:pt x="9108551" y="6463830"/>
                          <a:pt x="8903826" y="6461026"/>
                        </a:cubicBezTo>
                        <a:cubicBezTo>
                          <a:pt x="8699101" y="6458222"/>
                          <a:pt x="8497923" y="6486738"/>
                          <a:pt x="8131963" y="6461026"/>
                        </a:cubicBezTo>
                        <a:cubicBezTo>
                          <a:pt x="7766003" y="6435314"/>
                          <a:pt x="7618745" y="6436021"/>
                          <a:pt x="7265309" y="6461026"/>
                        </a:cubicBezTo>
                        <a:cubicBezTo>
                          <a:pt x="6911873" y="6486031"/>
                          <a:pt x="6916978" y="6450646"/>
                          <a:pt x="6777816" y="6461026"/>
                        </a:cubicBezTo>
                        <a:cubicBezTo>
                          <a:pt x="6638654" y="6471406"/>
                          <a:pt x="6368855" y="6465335"/>
                          <a:pt x="6195533" y="6461026"/>
                        </a:cubicBezTo>
                        <a:cubicBezTo>
                          <a:pt x="6022211" y="6456717"/>
                          <a:pt x="5890377" y="6480196"/>
                          <a:pt x="5708040" y="6461026"/>
                        </a:cubicBezTo>
                        <a:cubicBezTo>
                          <a:pt x="5525703" y="6441856"/>
                          <a:pt x="5307113" y="6476690"/>
                          <a:pt x="5030967" y="6461026"/>
                        </a:cubicBezTo>
                        <a:cubicBezTo>
                          <a:pt x="4754821" y="6445362"/>
                          <a:pt x="4466465" y="6468204"/>
                          <a:pt x="4164313" y="6461026"/>
                        </a:cubicBezTo>
                        <a:cubicBezTo>
                          <a:pt x="3862161" y="6453848"/>
                          <a:pt x="3785194" y="6476009"/>
                          <a:pt x="3676820" y="6461026"/>
                        </a:cubicBezTo>
                        <a:cubicBezTo>
                          <a:pt x="3568446" y="6446043"/>
                          <a:pt x="3364260" y="6463850"/>
                          <a:pt x="3094537" y="6461026"/>
                        </a:cubicBezTo>
                        <a:cubicBezTo>
                          <a:pt x="2824814" y="6458202"/>
                          <a:pt x="2618653" y="6454241"/>
                          <a:pt x="2417464" y="6461026"/>
                        </a:cubicBezTo>
                        <a:cubicBezTo>
                          <a:pt x="2216275" y="6467811"/>
                          <a:pt x="1617631" y="6460827"/>
                          <a:pt x="1076859" y="6461026"/>
                        </a:cubicBezTo>
                        <a:cubicBezTo>
                          <a:pt x="507681" y="6435281"/>
                          <a:pt x="97964" y="5945047"/>
                          <a:pt x="0" y="5384167"/>
                        </a:cubicBezTo>
                        <a:cubicBezTo>
                          <a:pt x="-26221" y="5191073"/>
                          <a:pt x="-1114" y="5024088"/>
                          <a:pt x="0" y="4811910"/>
                        </a:cubicBezTo>
                        <a:cubicBezTo>
                          <a:pt x="1114" y="4599732"/>
                          <a:pt x="-19801" y="4417012"/>
                          <a:pt x="0" y="4282727"/>
                        </a:cubicBezTo>
                        <a:cubicBezTo>
                          <a:pt x="19801" y="4148442"/>
                          <a:pt x="-22933" y="4019065"/>
                          <a:pt x="0" y="3796616"/>
                        </a:cubicBezTo>
                        <a:cubicBezTo>
                          <a:pt x="22933" y="3574167"/>
                          <a:pt x="-6280" y="3438151"/>
                          <a:pt x="0" y="3181287"/>
                        </a:cubicBezTo>
                        <a:cubicBezTo>
                          <a:pt x="6280" y="2924423"/>
                          <a:pt x="-6964" y="2816268"/>
                          <a:pt x="0" y="2695176"/>
                        </a:cubicBezTo>
                        <a:cubicBezTo>
                          <a:pt x="6964" y="2574084"/>
                          <a:pt x="14206" y="2309932"/>
                          <a:pt x="0" y="2079846"/>
                        </a:cubicBezTo>
                        <a:cubicBezTo>
                          <a:pt x="-14206" y="1849760"/>
                          <a:pt x="-6619" y="1344508"/>
                          <a:pt x="0" y="1076859"/>
                        </a:cubicBezTo>
                        <a:close/>
                      </a:path>
                      <a:path w="11632744" h="6461026" stroke="0" extrusionOk="0">
                        <a:moveTo>
                          <a:pt x="0" y="1076859"/>
                        </a:moveTo>
                        <a:cubicBezTo>
                          <a:pt x="110631" y="521962"/>
                          <a:pt x="461792" y="-117125"/>
                          <a:pt x="1076859" y="0"/>
                        </a:cubicBezTo>
                        <a:cubicBezTo>
                          <a:pt x="1234350" y="-19244"/>
                          <a:pt x="1406113" y="-2"/>
                          <a:pt x="1564352" y="0"/>
                        </a:cubicBezTo>
                        <a:cubicBezTo>
                          <a:pt x="1722591" y="2"/>
                          <a:pt x="1917647" y="14634"/>
                          <a:pt x="2051845" y="0"/>
                        </a:cubicBezTo>
                        <a:cubicBezTo>
                          <a:pt x="2186043" y="-14634"/>
                          <a:pt x="2540744" y="-29915"/>
                          <a:pt x="2823708" y="0"/>
                        </a:cubicBezTo>
                        <a:cubicBezTo>
                          <a:pt x="3106672" y="29915"/>
                          <a:pt x="3375306" y="-41777"/>
                          <a:pt x="3690362" y="0"/>
                        </a:cubicBezTo>
                        <a:cubicBezTo>
                          <a:pt x="4005418" y="41777"/>
                          <a:pt x="4053450" y="29483"/>
                          <a:pt x="4367435" y="0"/>
                        </a:cubicBezTo>
                        <a:cubicBezTo>
                          <a:pt x="4681420" y="-29483"/>
                          <a:pt x="4741041" y="20239"/>
                          <a:pt x="4949718" y="0"/>
                        </a:cubicBezTo>
                        <a:cubicBezTo>
                          <a:pt x="5158395" y="-20239"/>
                          <a:pt x="5156824" y="13485"/>
                          <a:pt x="5342421" y="0"/>
                        </a:cubicBezTo>
                        <a:cubicBezTo>
                          <a:pt x="5528018" y="-13485"/>
                          <a:pt x="5868106" y="14293"/>
                          <a:pt x="6019494" y="0"/>
                        </a:cubicBezTo>
                        <a:cubicBezTo>
                          <a:pt x="6170882" y="-14293"/>
                          <a:pt x="6412751" y="2930"/>
                          <a:pt x="6696567" y="0"/>
                        </a:cubicBezTo>
                        <a:cubicBezTo>
                          <a:pt x="6980383" y="-2930"/>
                          <a:pt x="7030526" y="17531"/>
                          <a:pt x="7184060" y="0"/>
                        </a:cubicBezTo>
                        <a:cubicBezTo>
                          <a:pt x="7337594" y="-17531"/>
                          <a:pt x="7487749" y="-10290"/>
                          <a:pt x="7576763" y="0"/>
                        </a:cubicBezTo>
                        <a:cubicBezTo>
                          <a:pt x="7665777" y="10290"/>
                          <a:pt x="7775967" y="-2503"/>
                          <a:pt x="7969465" y="0"/>
                        </a:cubicBezTo>
                        <a:cubicBezTo>
                          <a:pt x="8162963" y="2503"/>
                          <a:pt x="8496300" y="-8570"/>
                          <a:pt x="8836119" y="0"/>
                        </a:cubicBezTo>
                        <a:cubicBezTo>
                          <a:pt x="9175938" y="8570"/>
                          <a:pt x="9283561" y="9353"/>
                          <a:pt x="9418402" y="0"/>
                        </a:cubicBezTo>
                        <a:cubicBezTo>
                          <a:pt x="9553243" y="-9353"/>
                          <a:pt x="9797951" y="9338"/>
                          <a:pt x="9905895" y="0"/>
                        </a:cubicBezTo>
                        <a:cubicBezTo>
                          <a:pt x="10013839" y="-9338"/>
                          <a:pt x="10291597" y="-4556"/>
                          <a:pt x="10555885" y="0"/>
                        </a:cubicBezTo>
                        <a:cubicBezTo>
                          <a:pt x="11205381" y="17206"/>
                          <a:pt x="11604147" y="476269"/>
                          <a:pt x="11632744" y="1076859"/>
                        </a:cubicBezTo>
                        <a:cubicBezTo>
                          <a:pt x="11656541" y="1301484"/>
                          <a:pt x="11613974" y="1440496"/>
                          <a:pt x="11632744" y="1778335"/>
                        </a:cubicBezTo>
                        <a:cubicBezTo>
                          <a:pt x="11651514" y="2116174"/>
                          <a:pt x="11636506" y="2260759"/>
                          <a:pt x="11632744" y="2479811"/>
                        </a:cubicBezTo>
                        <a:cubicBezTo>
                          <a:pt x="11628982" y="2698863"/>
                          <a:pt x="11656479" y="2767686"/>
                          <a:pt x="11632744" y="3008994"/>
                        </a:cubicBezTo>
                        <a:cubicBezTo>
                          <a:pt x="11609009" y="3250302"/>
                          <a:pt x="11606661" y="3455022"/>
                          <a:pt x="11632744" y="3667397"/>
                        </a:cubicBezTo>
                        <a:cubicBezTo>
                          <a:pt x="11658827" y="3879772"/>
                          <a:pt x="11653289" y="3954127"/>
                          <a:pt x="11632744" y="4153508"/>
                        </a:cubicBezTo>
                        <a:cubicBezTo>
                          <a:pt x="11612199" y="4352889"/>
                          <a:pt x="11636353" y="4622817"/>
                          <a:pt x="11632744" y="4854983"/>
                        </a:cubicBezTo>
                        <a:cubicBezTo>
                          <a:pt x="11629135" y="5087149"/>
                          <a:pt x="11640257" y="5251472"/>
                          <a:pt x="11632744" y="5384167"/>
                        </a:cubicBezTo>
                        <a:cubicBezTo>
                          <a:pt x="11649139" y="5945112"/>
                          <a:pt x="11223742" y="6558277"/>
                          <a:pt x="10555885" y="6461026"/>
                        </a:cubicBezTo>
                        <a:cubicBezTo>
                          <a:pt x="10385080" y="6466938"/>
                          <a:pt x="10072628" y="6458854"/>
                          <a:pt x="9878812" y="6461026"/>
                        </a:cubicBezTo>
                        <a:cubicBezTo>
                          <a:pt x="9684996" y="6463198"/>
                          <a:pt x="9467115" y="6463767"/>
                          <a:pt x="9296529" y="6461026"/>
                        </a:cubicBezTo>
                        <a:cubicBezTo>
                          <a:pt x="9125943" y="6458285"/>
                          <a:pt x="8675389" y="6475956"/>
                          <a:pt x="8429875" y="6461026"/>
                        </a:cubicBezTo>
                        <a:cubicBezTo>
                          <a:pt x="8184361" y="6446096"/>
                          <a:pt x="8158994" y="6452550"/>
                          <a:pt x="8037172" y="6461026"/>
                        </a:cubicBezTo>
                        <a:cubicBezTo>
                          <a:pt x="7915350" y="6469502"/>
                          <a:pt x="7745437" y="6482641"/>
                          <a:pt x="7549680" y="6461026"/>
                        </a:cubicBezTo>
                        <a:cubicBezTo>
                          <a:pt x="7353923" y="6439411"/>
                          <a:pt x="7105547" y="6489580"/>
                          <a:pt x="6872606" y="6461026"/>
                        </a:cubicBezTo>
                        <a:cubicBezTo>
                          <a:pt x="6639665" y="6432472"/>
                          <a:pt x="6409612" y="6468781"/>
                          <a:pt x="6290323" y="6461026"/>
                        </a:cubicBezTo>
                        <a:cubicBezTo>
                          <a:pt x="6171034" y="6453271"/>
                          <a:pt x="5904393" y="6481054"/>
                          <a:pt x="5802831" y="6461026"/>
                        </a:cubicBezTo>
                        <a:cubicBezTo>
                          <a:pt x="5701269" y="6440998"/>
                          <a:pt x="5292264" y="6501850"/>
                          <a:pt x="4936177" y="6461026"/>
                        </a:cubicBezTo>
                        <a:cubicBezTo>
                          <a:pt x="4580090" y="6420202"/>
                          <a:pt x="4719602" y="6466585"/>
                          <a:pt x="4543474" y="6461026"/>
                        </a:cubicBezTo>
                        <a:cubicBezTo>
                          <a:pt x="4367346" y="6455467"/>
                          <a:pt x="4160654" y="6444292"/>
                          <a:pt x="4055981" y="6461026"/>
                        </a:cubicBezTo>
                        <a:cubicBezTo>
                          <a:pt x="3951308" y="6477760"/>
                          <a:pt x="3814739" y="6478354"/>
                          <a:pt x="3663279" y="6461026"/>
                        </a:cubicBezTo>
                        <a:cubicBezTo>
                          <a:pt x="3511819" y="6443698"/>
                          <a:pt x="3200586" y="6438645"/>
                          <a:pt x="2891415" y="6461026"/>
                        </a:cubicBezTo>
                        <a:cubicBezTo>
                          <a:pt x="2582244" y="6483407"/>
                          <a:pt x="2299900" y="6457311"/>
                          <a:pt x="2024762" y="6461026"/>
                        </a:cubicBezTo>
                        <a:cubicBezTo>
                          <a:pt x="1749624" y="6464741"/>
                          <a:pt x="1281884" y="6507352"/>
                          <a:pt x="1076859" y="6461026"/>
                        </a:cubicBezTo>
                        <a:cubicBezTo>
                          <a:pt x="450531" y="6435209"/>
                          <a:pt x="119786" y="6060056"/>
                          <a:pt x="0" y="5384167"/>
                        </a:cubicBezTo>
                        <a:cubicBezTo>
                          <a:pt x="-13822" y="5265926"/>
                          <a:pt x="22012" y="4994800"/>
                          <a:pt x="0" y="4854983"/>
                        </a:cubicBezTo>
                        <a:cubicBezTo>
                          <a:pt x="-22012" y="4715166"/>
                          <a:pt x="-24077" y="4443751"/>
                          <a:pt x="0" y="4239654"/>
                        </a:cubicBezTo>
                        <a:cubicBezTo>
                          <a:pt x="24077" y="4035557"/>
                          <a:pt x="-29038" y="3716632"/>
                          <a:pt x="0" y="3581251"/>
                        </a:cubicBezTo>
                        <a:cubicBezTo>
                          <a:pt x="29038" y="3445870"/>
                          <a:pt x="-444" y="3284392"/>
                          <a:pt x="0" y="3052067"/>
                        </a:cubicBezTo>
                        <a:cubicBezTo>
                          <a:pt x="444" y="2819742"/>
                          <a:pt x="-14336" y="2581063"/>
                          <a:pt x="0" y="2436738"/>
                        </a:cubicBezTo>
                        <a:cubicBezTo>
                          <a:pt x="14336" y="2292413"/>
                          <a:pt x="13049" y="2169449"/>
                          <a:pt x="0" y="1950627"/>
                        </a:cubicBezTo>
                        <a:cubicBezTo>
                          <a:pt x="-13049" y="1731805"/>
                          <a:pt x="-35003" y="1318747"/>
                          <a:pt x="0" y="107685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5985370B-5BF8-4D12-AC44-969940D53DA4}"/>
              </a:ext>
            </a:extLst>
          </p:cNvPr>
          <p:cNvSpPr/>
          <p:nvPr/>
        </p:nvSpPr>
        <p:spPr>
          <a:xfrm>
            <a:off x="2857500" y="2830286"/>
            <a:ext cx="6477000" cy="1197428"/>
          </a:xfrm>
          <a:prstGeom prst="roundRect">
            <a:avLst/>
          </a:prstGeom>
          <a:solidFill>
            <a:srgbClr val="F98F92"/>
          </a:solidFill>
          <a:ln>
            <a:solidFill>
              <a:srgbClr val="F76B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libri" panose="020F0502020204030204" pitchFamily="34" charset="0"/>
                <a:cs typeface="Calibri" panose="020F0502020204030204" pitchFamily="34" charset="0"/>
              </a:rPr>
              <a:t>Ý nghĩa của việc tôn trọng tài sản của người khác</a:t>
            </a:r>
            <a:endParaRPr lang="en-US" sz="3200" b="1" dirty="0">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40E4A9D-B870-7088-022F-065E968CCA91}"/>
              </a:ext>
            </a:extLst>
          </p:cNvPr>
          <p:cNvSpPr/>
          <p:nvPr/>
        </p:nvSpPr>
        <p:spPr>
          <a:xfrm>
            <a:off x="885825" y="1443589"/>
            <a:ext cx="2717972"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err="1">
                <a:solidFill>
                  <a:schemeClr val="tx1"/>
                </a:solidFill>
                <a:latin typeface="Calibri" panose="020F0502020204030204" pitchFamily="34" charset="0"/>
                <a:cs typeface="Calibri" panose="020F0502020204030204" pitchFamily="34" charset="0"/>
              </a:rPr>
              <a:t>Giúp</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rèn</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tính</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trung</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thực</a:t>
            </a:r>
            <a:endParaRPr lang="en-US" sz="3200" b="1"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A4B4B9EC-E18F-6E11-EAFE-D21C402FED7B}"/>
              </a:ext>
            </a:extLst>
          </p:cNvPr>
          <p:cNvSpPr/>
          <p:nvPr/>
        </p:nvSpPr>
        <p:spPr>
          <a:xfrm>
            <a:off x="7277101" y="847725"/>
            <a:ext cx="4572000" cy="1547107"/>
          </a:xfrm>
          <a:prstGeom prst="roundRect">
            <a:avLst/>
          </a:prstGeom>
          <a:solidFill>
            <a:schemeClr val="accent6">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Đ</a:t>
            </a:r>
            <a:r>
              <a:rPr lang="vi-VN" sz="3200" dirty="0">
                <a:solidFill>
                  <a:schemeClr val="tx1"/>
                </a:solidFill>
                <a:latin typeface="Calibri" panose="020F0502020204030204" pitchFamily="34" charset="0"/>
                <a:cs typeface="Calibri" panose="020F0502020204030204" pitchFamily="34" charset="0"/>
              </a:rPr>
              <a:t>em lại niềm vui cho người xung quanh và cho chính bản thân mình</a:t>
            </a:r>
            <a:endParaRPr lang="en-US" sz="3200" dirty="0">
              <a:solidFill>
                <a:schemeClr val="tx1"/>
              </a:solidFill>
              <a:latin typeface="Calibri" panose="020F0502020204030204" pitchFamily="34" charset="0"/>
              <a:cs typeface="Calibri" panose="020F0502020204030204" pitchFamily="34" charset="0"/>
            </a:endParaRPr>
          </a:p>
        </p:txBody>
      </p:sp>
      <p:cxnSp>
        <p:nvCxnSpPr>
          <p:cNvPr id="23" name="Straight Arrow Connector 22">
            <a:extLst>
              <a:ext uri="{FF2B5EF4-FFF2-40B4-BE49-F238E27FC236}">
                <a16:creationId xmlns:a16="http://schemas.microsoft.com/office/drawing/2014/main" id="{2B2F8DA1-3B1F-5EFB-49D5-0EF2498D0736}"/>
              </a:ext>
            </a:extLst>
          </p:cNvPr>
          <p:cNvCxnSpPr>
            <a:cxnSpLocks/>
            <a:endCxn id="4" idx="2"/>
          </p:cNvCxnSpPr>
          <p:nvPr/>
        </p:nvCxnSpPr>
        <p:spPr>
          <a:xfrm flipH="1" flipV="1">
            <a:off x="2244811" y="2394832"/>
            <a:ext cx="1158146" cy="43545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229A97B-AE61-B06E-4494-C6BC11F40440}"/>
              </a:ext>
            </a:extLst>
          </p:cNvPr>
          <p:cNvCxnSpPr>
            <a:cxnSpLocks/>
            <a:endCxn id="8" idx="2"/>
          </p:cNvCxnSpPr>
          <p:nvPr/>
        </p:nvCxnSpPr>
        <p:spPr>
          <a:xfrm flipV="1">
            <a:off x="8773886" y="2394832"/>
            <a:ext cx="789215" cy="43545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5305C26-0A7F-C7F0-3FDB-4ADFC0161D1D}"/>
              </a:ext>
            </a:extLst>
          </p:cNvPr>
          <p:cNvGrpSpPr/>
          <p:nvPr/>
        </p:nvGrpSpPr>
        <p:grpSpPr>
          <a:xfrm>
            <a:off x="3276601" y="4772230"/>
            <a:ext cx="5648324" cy="992649"/>
            <a:chOff x="5164646" y="4772230"/>
            <a:chExt cx="2209800" cy="992649"/>
          </a:xfrm>
        </p:grpSpPr>
        <p:sp>
          <p:nvSpPr>
            <p:cNvPr id="28" name="Rectangle: Rounded Corners 27">
              <a:extLst>
                <a:ext uri="{FF2B5EF4-FFF2-40B4-BE49-F238E27FC236}">
                  <a16:creationId xmlns:a16="http://schemas.microsoft.com/office/drawing/2014/main" id="{FCA6DBF0-9D87-088E-002B-BA19F3E65802}"/>
                </a:ext>
              </a:extLst>
            </p:cNvPr>
            <p:cNvSpPr/>
            <p:nvPr/>
          </p:nvSpPr>
          <p:spPr>
            <a:xfrm>
              <a:off x="5164646" y="4772230"/>
              <a:ext cx="2209800" cy="951243"/>
            </a:xfrm>
            <a:prstGeom prst="roundRect">
              <a:avLst/>
            </a:prstGeom>
            <a:solidFill>
              <a:srgbClr val="FDC7DC"/>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E83624AC-76DF-0990-1007-1BF29A3328AE}"/>
                </a:ext>
              </a:extLst>
            </p:cNvPr>
            <p:cNvSpPr txBox="1"/>
            <p:nvPr/>
          </p:nvSpPr>
          <p:spPr>
            <a:xfrm>
              <a:off x="5268686" y="4810772"/>
              <a:ext cx="2063468" cy="954107"/>
            </a:xfrm>
            <a:prstGeom prst="rect">
              <a:avLst/>
            </a:prstGeom>
            <a:noFill/>
          </p:spPr>
          <p:txBody>
            <a:bodyPr wrap="square">
              <a:spAutoFit/>
            </a:bodyPr>
            <a:lstStyle/>
            <a:p>
              <a:pPr marL="0" marR="0" algn="ctr">
                <a:spcBef>
                  <a:spcPts val="0"/>
                </a:spcBef>
                <a:spcAft>
                  <a:spcPts val="0"/>
                </a:spcAft>
              </a:pPr>
              <a:r>
                <a:rPr lang="nl-NL" sz="2800" b="1" dirty="0">
                  <a:ea typeface="Times New Roman" panose="02020603050405020304" pitchFamily="18" charset="0"/>
                </a:rPr>
                <a:t>G</a:t>
              </a:r>
              <a:r>
                <a:rPr lang="nl-NL" sz="2800" b="1" dirty="0">
                  <a:effectLst/>
                  <a:ea typeface="Times New Roman" panose="02020603050405020304" pitchFamily="18" charset="0"/>
                </a:rPr>
                <a:t>óp phần làm cộng đồng xã hội lành mạnh, vui tươi, an toàn. </a:t>
              </a:r>
              <a:endParaRPr lang="en-US" sz="2800" b="1" dirty="0">
                <a:effectLst/>
                <a:ea typeface="Calibri" panose="020F0502020204030204" pitchFamily="34" charset="0"/>
              </a:endParaRPr>
            </a:p>
          </p:txBody>
        </p:sp>
      </p:grpSp>
      <p:cxnSp>
        <p:nvCxnSpPr>
          <p:cNvPr id="30" name="Straight Arrow Connector 29">
            <a:extLst>
              <a:ext uri="{FF2B5EF4-FFF2-40B4-BE49-F238E27FC236}">
                <a16:creationId xmlns:a16="http://schemas.microsoft.com/office/drawing/2014/main" id="{BB204B85-928C-7C6B-2912-197F5E3014A8}"/>
              </a:ext>
            </a:extLst>
          </p:cNvPr>
          <p:cNvCxnSpPr>
            <a:cxnSpLocks/>
          </p:cNvCxnSpPr>
          <p:nvPr/>
        </p:nvCxnSpPr>
        <p:spPr>
          <a:xfrm>
            <a:off x="6096000" y="4027714"/>
            <a:ext cx="0" cy="78241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321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par>
                                <p:cTn id="29" presetID="22" presetClass="entr" presetSubtype="4"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13" name="Hình chữ nhật: Góc Tròn 12">
            <a:extLst>
              <a:ext uri="{FF2B5EF4-FFF2-40B4-BE49-F238E27FC236}">
                <a16:creationId xmlns:a16="http://schemas.microsoft.com/office/drawing/2014/main" id="{11B26E54-06BD-C5DD-E60D-D45CBEAE28BC}"/>
              </a:ext>
            </a:extLst>
          </p:cNvPr>
          <p:cNvSpPr/>
          <p:nvPr/>
        </p:nvSpPr>
        <p:spPr>
          <a:xfrm>
            <a:off x="230062" y="171451"/>
            <a:ext cx="11632744" cy="6461026"/>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11632744"/>
                      <a:gd name="connsiteY0" fmla="*/ 1076859 h 6461026"/>
                      <a:gd name="connsiteX1" fmla="*/ 1076859 w 11632744"/>
                      <a:gd name="connsiteY1" fmla="*/ 0 h 6461026"/>
                      <a:gd name="connsiteX2" fmla="*/ 1564352 w 11632744"/>
                      <a:gd name="connsiteY2" fmla="*/ 0 h 6461026"/>
                      <a:gd name="connsiteX3" fmla="*/ 2241425 w 11632744"/>
                      <a:gd name="connsiteY3" fmla="*/ 0 h 6461026"/>
                      <a:gd name="connsiteX4" fmla="*/ 3108079 w 11632744"/>
                      <a:gd name="connsiteY4" fmla="*/ 0 h 6461026"/>
                      <a:gd name="connsiteX5" fmla="*/ 3785152 w 11632744"/>
                      <a:gd name="connsiteY5" fmla="*/ 0 h 6461026"/>
                      <a:gd name="connsiteX6" fmla="*/ 4557016 w 11632744"/>
                      <a:gd name="connsiteY6" fmla="*/ 0 h 6461026"/>
                      <a:gd name="connsiteX7" fmla="*/ 5139299 w 11632744"/>
                      <a:gd name="connsiteY7" fmla="*/ 0 h 6461026"/>
                      <a:gd name="connsiteX8" fmla="*/ 5911162 w 11632744"/>
                      <a:gd name="connsiteY8" fmla="*/ 0 h 6461026"/>
                      <a:gd name="connsiteX9" fmla="*/ 6303865 w 11632744"/>
                      <a:gd name="connsiteY9" fmla="*/ 0 h 6461026"/>
                      <a:gd name="connsiteX10" fmla="*/ 6696567 w 11632744"/>
                      <a:gd name="connsiteY10" fmla="*/ 0 h 6461026"/>
                      <a:gd name="connsiteX11" fmla="*/ 7468431 w 11632744"/>
                      <a:gd name="connsiteY11" fmla="*/ 0 h 6461026"/>
                      <a:gd name="connsiteX12" fmla="*/ 8145504 w 11632744"/>
                      <a:gd name="connsiteY12" fmla="*/ 0 h 6461026"/>
                      <a:gd name="connsiteX13" fmla="*/ 8538207 w 11632744"/>
                      <a:gd name="connsiteY13" fmla="*/ 0 h 6461026"/>
                      <a:gd name="connsiteX14" fmla="*/ 9310070 w 11632744"/>
                      <a:gd name="connsiteY14" fmla="*/ 0 h 6461026"/>
                      <a:gd name="connsiteX15" fmla="*/ 9797563 w 11632744"/>
                      <a:gd name="connsiteY15" fmla="*/ 0 h 6461026"/>
                      <a:gd name="connsiteX16" fmla="*/ 10555885 w 11632744"/>
                      <a:gd name="connsiteY16" fmla="*/ 0 h 6461026"/>
                      <a:gd name="connsiteX17" fmla="*/ 11632744 w 11632744"/>
                      <a:gd name="connsiteY17" fmla="*/ 1076859 h 6461026"/>
                      <a:gd name="connsiteX18" fmla="*/ 11632744 w 11632744"/>
                      <a:gd name="connsiteY18" fmla="*/ 1649116 h 6461026"/>
                      <a:gd name="connsiteX19" fmla="*/ 11632744 w 11632744"/>
                      <a:gd name="connsiteY19" fmla="*/ 2307518 h 6461026"/>
                      <a:gd name="connsiteX20" fmla="*/ 11632744 w 11632744"/>
                      <a:gd name="connsiteY20" fmla="*/ 2922848 h 6461026"/>
                      <a:gd name="connsiteX21" fmla="*/ 11632744 w 11632744"/>
                      <a:gd name="connsiteY21" fmla="*/ 3452032 h 6461026"/>
                      <a:gd name="connsiteX22" fmla="*/ 11632744 w 11632744"/>
                      <a:gd name="connsiteY22" fmla="*/ 4067361 h 6461026"/>
                      <a:gd name="connsiteX23" fmla="*/ 11632744 w 11632744"/>
                      <a:gd name="connsiteY23" fmla="*/ 4553472 h 6461026"/>
                      <a:gd name="connsiteX24" fmla="*/ 11632744 w 11632744"/>
                      <a:gd name="connsiteY24" fmla="*/ 5384167 h 6461026"/>
                      <a:gd name="connsiteX25" fmla="*/ 10555885 w 11632744"/>
                      <a:gd name="connsiteY25" fmla="*/ 6461026 h 6461026"/>
                      <a:gd name="connsiteX26" fmla="*/ 10163182 w 11632744"/>
                      <a:gd name="connsiteY26" fmla="*/ 6461026 h 6461026"/>
                      <a:gd name="connsiteX27" fmla="*/ 9391319 w 11632744"/>
                      <a:gd name="connsiteY27" fmla="*/ 6461026 h 6461026"/>
                      <a:gd name="connsiteX28" fmla="*/ 8903826 w 11632744"/>
                      <a:gd name="connsiteY28" fmla="*/ 6461026 h 6461026"/>
                      <a:gd name="connsiteX29" fmla="*/ 8131963 w 11632744"/>
                      <a:gd name="connsiteY29" fmla="*/ 6461026 h 6461026"/>
                      <a:gd name="connsiteX30" fmla="*/ 7265309 w 11632744"/>
                      <a:gd name="connsiteY30" fmla="*/ 6461026 h 6461026"/>
                      <a:gd name="connsiteX31" fmla="*/ 6777816 w 11632744"/>
                      <a:gd name="connsiteY31" fmla="*/ 6461026 h 6461026"/>
                      <a:gd name="connsiteX32" fmla="*/ 6195533 w 11632744"/>
                      <a:gd name="connsiteY32" fmla="*/ 6461026 h 6461026"/>
                      <a:gd name="connsiteX33" fmla="*/ 5708040 w 11632744"/>
                      <a:gd name="connsiteY33" fmla="*/ 6461026 h 6461026"/>
                      <a:gd name="connsiteX34" fmla="*/ 5030967 w 11632744"/>
                      <a:gd name="connsiteY34" fmla="*/ 6461026 h 6461026"/>
                      <a:gd name="connsiteX35" fmla="*/ 4164313 w 11632744"/>
                      <a:gd name="connsiteY35" fmla="*/ 6461026 h 6461026"/>
                      <a:gd name="connsiteX36" fmla="*/ 3676820 w 11632744"/>
                      <a:gd name="connsiteY36" fmla="*/ 6461026 h 6461026"/>
                      <a:gd name="connsiteX37" fmla="*/ 3094537 w 11632744"/>
                      <a:gd name="connsiteY37" fmla="*/ 6461026 h 6461026"/>
                      <a:gd name="connsiteX38" fmla="*/ 2417464 w 11632744"/>
                      <a:gd name="connsiteY38" fmla="*/ 6461026 h 6461026"/>
                      <a:gd name="connsiteX39" fmla="*/ 1076859 w 11632744"/>
                      <a:gd name="connsiteY39" fmla="*/ 6461026 h 6461026"/>
                      <a:gd name="connsiteX40" fmla="*/ 0 w 11632744"/>
                      <a:gd name="connsiteY40" fmla="*/ 5384167 h 6461026"/>
                      <a:gd name="connsiteX41" fmla="*/ 0 w 11632744"/>
                      <a:gd name="connsiteY41" fmla="*/ 4811910 h 6461026"/>
                      <a:gd name="connsiteX42" fmla="*/ 0 w 11632744"/>
                      <a:gd name="connsiteY42" fmla="*/ 4282727 h 6461026"/>
                      <a:gd name="connsiteX43" fmla="*/ 0 w 11632744"/>
                      <a:gd name="connsiteY43" fmla="*/ 3796616 h 6461026"/>
                      <a:gd name="connsiteX44" fmla="*/ 0 w 11632744"/>
                      <a:gd name="connsiteY44" fmla="*/ 3181287 h 6461026"/>
                      <a:gd name="connsiteX45" fmla="*/ 0 w 11632744"/>
                      <a:gd name="connsiteY45" fmla="*/ 2695176 h 6461026"/>
                      <a:gd name="connsiteX46" fmla="*/ 0 w 11632744"/>
                      <a:gd name="connsiteY46" fmla="*/ 2079846 h 6461026"/>
                      <a:gd name="connsiteX47" fmla="*/ 0 w 11632744"/>
                      <a:gd name="connsiteY47" fmla="*/ 1076859 h 646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461026" fill="none" extrusionOk="0">
                        <a:moveTo>
                          <a:pt x="0" y="1076859"/>
                        </a:moveTo>
                        <a:cubicBezTo>
                          <a:pt x="-66643" y="401835"/>
                          <a:pt x="509257" y="-39552"/>
                          <a:pt x="1076859" y="0"/>
                        </a:cubicBezTo>
                        <a:cubicBezTo>
                          <a:pt x="1251529" y="22155"/>
                          <a:pt x="1393745" y="9381"/>
                          <a:pt x="1564352" y="0"/>
                        </a:cubicBezTo>
                        <a:cubicBezTo>
                          <a:pt x="1734959" y="-9381"/>
                          <a:pt x="2102194" y="-22264"/>
                          <a:pt x="2241425" y="0"/>
                        </a:cubicBezTo>
                        <a:cubicBezTo>
                          <a:pt x="2380656" y="22264"/>
                          <a:pt x="2739291" y="-6653"/>
                          <a:pt x="3108079" y="0"/>
                        </a:cubicBezTo>
                        <a:cubicBezTo>
                          <a:pt x="3476867" y="6653"/>
                          <a:pt x="3467182" y="21700"/>
                          <a:pt x="3785152" y="0"/>
                        </a:cubicBezTo>
                        <a:cubicBezTo>
                          <a:pt x="4103122" y="-21700"/>
                          <a:pt x="4282500" y="33554"/>
                          <a:pt x="4557016" y="0"/>
                        </a:cubicBezTo>
                        <a:cubicBezTo>
                          <a:pt x="4831532" y="-33554"/>
                          <a:pt x="4963598" y="-2679"/>
                          <a:pt x="5139299" y="0"/>
                        </a:cubicBezTo>
                        <a:cubicBezTo>
                          <a:pt x="5315000" y="2679"/>
                          <a:pt x="5692715" y="-18345"/>
                          <a:pt x="5911162" y="0"/>
                        </a:cubicBezTo>
                        <a:cubicBezTo>
                          <a:pt x="6129609" y="18345"/>
                          <a:pt x="6162475" y="-14217"/>
                          <a:pt x="6303865" y="0"/>
                        </a:cubicBezTo>
                        <a:cubicBezTo>
                          <a:pt x="6445255" y="14217"/>
                          <a:pt x="6582700" y="-1993"/>
                          <a:pt x="6696567" y="0"/>
                        </a:cubicBezTo>
                        <a:cubicBezTo>
                          <a:pt x="6810434" y="1993"/>
                          <a:pt x="7164387" y="14514"/>
                          <a:pt x="7468431" y="0"/>
                        </a:cubicBezTo>
                        <a:cubicBezTo>
                          <a:pt x="7772475" y="-14514"/>
                          <a:pt x="7964589" y="-22758"/>
                          <a:pt x="8145504" y="0"/>
                        </a:cubicBezTo>
                        <a:cubicBezTo>
                          <a:pt x="8326419" y="22758"/>
                          <a:pt x="8440688" y="14246"/>
                          <a:pt x="8538207" y="0"/>
                        </a:cubicBezTo>
                        <a:cubicBezTo>
                          <a:pt x="8635726" y="-14246"/>
                          <a:pt x="8998864" y="4601"/>
                          <a:pt x="9310070" y="0"/>
                        </a:cubicBezTo>
                        <a:cubicBezTo>
                          <a:pt x="9621276" y="-4601"/>
                          <a:pt x="9687119" y="12297"/>
                          <a:pt x="9797563" y="0"/>
                        </a:cubicBezTo>
                        <a:cubicBezTo>
                          <a:pt x="9908007" y="-12297"/>
                          <a:pt x="10244499" y="-8091"/>
                          <a:pt x="10555885" y="0"/>
                        </a:cubicBezTo>
                        <a:cubicBezTo>
                          <a:pt x="11154932" y="-16609"/>
                          <a:pt x="11519627" y="493803"/>
                          <a:pt x="11632744" y="1076859"/>
                        </a:cubicBezTo>
                        <a:cubicBezTo>
                          <a:pt x="11637493" y="1242262"/>
                          <a:pt x="11634156" y="1404866"/>
                          <a:pt x="11632744" y="1649116"/>
                        </a:cubicBezTo>
                        <a:cubicBezTo>
                          <a:pt x="11631332" y="1893366"/>
                          <a:pt x="11645081" y="1983618"/>
                          <a:pt x="11632744" y="2307518"/>
                        </a:cubicBezTo>
                        <a:cubicBezTo>
                          <a:pt x="11620407" y="2631418"/>
                          <a:pt x="11630479" y="2779861"/>
                          <a:pt x="11632744" y="2922848"/>
                        </a:cubicBezTo>
                        <a:cubicBezTo>
                          <a:pt x="11635010" y="3065835"/>
                          <a:pt x="11622178" y="3277446"/>
                          <a:pt x="11632744" y="3452032"/>
                        </a:cubicBezTo>
                        <a:cubicBezTo>
                          <a:pt x="11643310" y="3626618"/>
                          <a:pt x="11657338" y="3813996"/>
                          <a:pt x="11632744" y="4067361"/>
                        </a:cubicBezTo>
                        <a:cubicBezTo>
                          <a:pt x="11608150" y="4320726"/>
                          <a:pt x="11656579" y="4353548"/>
                          <a:pt x="11632744" y="4553472"/>
                        </a:cubicBezTo>
                        <a:cubicBezTo>
                          <a:pt x="11608909" y="4753396"/>
                          <a:pt x="11666712" y="5112003"/>
                          <a:pt x="11632744" y="5384167"/>
                        </a:cubicBezTo>
                        <a:cubicBezTo>
                          <a:pt x="11502929" y="5945117"/>
                          <a:pt x="11112427" y="6459996"/>
                          <a:pt x="10555885" y="6461026"/>
                        </a:cubicBezTo>
                        <a:cubicBezTo>
                          <a:pt x="10472975" y="6480369"/>
                          <a:pt x="10352400" y="6466831"/>
                          <a:pt x="10163182" y="6461026"/>
                        </a:cubicBezTo>
                        <a:cubicBezTo>
                          <a:pt x="9973964" y="6455221"/>
                          <a:pt x="9563232" y="6444428"/>
                          <a:pt x="9391319" y="6461026"/>
                        </a:cubicBezTo>
                        <a:cubicBezTo>
                          <a:pt x="9219406" y="6477624"/>
                          <a:pt x="9108551" y="6463830"/>
                          <a:pt x="8903826" y="6461026"/>
                        </a:cubicBezTo>
                        <a:cubicBezTo>
                          <a:pt x="8699101" y="6458222"/>
                          <a:pt x="8497923" y="6486738"/>
                          <a:pt x="8131963" y="6461026"/>
                        </a:cubicBezTo>
                        <a:cubicBezTo>
                          <a:pt x="7766003" y="6435314"/>
                          <a:pt x="7618745" y="6436021"/>
                          <a:pt x="7265309" y="6461026"/>
                        </a:cubicBezTo>
                        <a:cubicBezTo>
                          <a:pt x="6911873" y="6486031"/>
                          <a:pt x="6916978" y="6450646"/>
                          <a:pt x="6777816" y="6461026"/>
                        </a:cubicBezTo>
                        <a:cubicBezTo>
                          <a:pt x="6638654" y="6471406"/>
                          <a:pt x="6368855" y="6465335"/>
                          <a:pt x="6195533" y="6461026"/>
                        </a:cubicBezTo>
                        <a:cubicBezTo>
                          <a:pt x="6022211" y="6456717"/>
                          <a:pt x="5890377" y="6480196"/>
                          <a:pt x="5708040" y="6461026"/>
                        </a:cubicBezTo>
                        <a:cubicBezTo>
                          <a:pt x="5525703" y="6441856"/>
                          <a:pt x="5307113" y="6476690"/>
                          <a:pt x="5030967" y="6461026"/>
                        </a:cubicBezTo>
                        <a:cubicBezTo>
                          <a:pt x="4754821" y="6445362"/>
                          <a:pt x="4466465" y="6468204"/>
                          <a:pt x="4164313" y="6461026"/>
                        </a:cubicBezTo>
                        <a:cubicBezTo>
                          <a:pt x="3862161" y="6453848"/>
                          <a:pt x="3785194" y="6476009"/>
                          <a:pt x="3676820" y="6461026"/>
                        </a:cubicBezTo>
                        <a:cubicBezTo>
                          <a:pt x="3568446" y="6446043"/>
                          <a:pt x="3364260" y="6463850"/>
                          <a:pt x="3094537" y="6461026"/>
                        </a:cubicBezTo>
                        <a:cubicBezTo>
                          <a:pt x="2824814" y="6458202"/>
                          <a:pt x="2618653" y="6454241"/>
                          <a:pt x="2417464" y="6461026"/>
                        </a:cubicBezTo>
                        <a:cubicBezTo>
                          <a:pt x="2216275" y="6467811"/>
                          <a:pt x="1617631" y="6460827"/>
                          <a:pt x="1076859" y="6461026"/>
                        </a:cubicBezTo>
                        <a:cubicBezTo>
                          <a:pt x="507681" y="6435281"/>
                          <a:pt x="97964" y="5945047"/>
                          <a:pt x="0" y="5384167"/>
                        </a:cubicBezTo>
                        <a:cubicBezTo>
                          <a:pt x="-26221" y="5191073"/>
                          <a:pt x="-1114" y="5024088"/>
                          <a:pt x="0" y="4811910"/>
                        </a:cubicBezTo>
                        <a:cubicBezTo>
                          <a:pt x="1114" y="4599732"/>
                          <a:pt x="-19801" y="4417012"/>
                          <a:pt x="0" y="4282727"/>
                        </a:cubicBezTo>
                        <a:cubicBezTo>
                          <a:pt x="19801" y="4148442"/>
                          <a:pt x="-22933" y="4019065"/>
                          <a:pt x="0" y="3796616"/>
                        </a:cubicBezTo>
                        <a:cubicBezTo>
                          <a:pt x="22933" y="3574167"/>
                          <a:pt x="-6280" y="3438151"/>
                          <a:pt x="0" y="3181287"/>
                        </a:cubicBezTo>
                        <a:cubicBezTo>
                          <a:pt x="6280" y="2924423"/>
                          <a:pt x="-6964" y="2816268"/>
                          <a:pt x="0" y="2695176"/>
                        </a:cubicBezTo>
                        <a:cubicBezTo>
                          <a:pt x="6964" y="2574084"/>
                          <a:pt x="14206" y="2309932"/>
                          <a:pt x="0" y="2079846"/>
                        </a:cubicBezTo>
                        <a:cubicBezTo>
                          <a:pt x="-14206" y="1849760"/>
                          <a:pt x="-6619" y="1344508"/>
                          <a:pt x="0" y="1076859"/>
                        </a:cubicBezTo>
                        <a:close/>
                      </a:path>
                      <a:path w="11632744" h="6461026" stroke="0" extrusionOk="0">
                        <a:moveTo>
                          <a:pt x="0" y="1076859"/>
                        </a:moveTo>
                        <a:cubicBezTo>
                          <a:pt x="110631" y="521962"/>
                          <a:pt x="461792" y="-117125"/>
                          <a:pt x="1076859" y="0"/>
                        </a:cubicBezTo>
                        <a:cubicBezTo>
                          <a:pt x="1234350" y="-19244"/>
                          <a:pt x="1406113" y="-2"/>
                          <a:pt x="1564352" y="0"/>
                        </a:cubicBezTo>
                        <a:cubicBezTo>
                          <a:pt x="1722591" y="2"/>
                          <a:pt x="1917647" y="14634"/>
                          <a:pt x="2051845" y="0"/>
                        </a:cubicBezTo>
                        <a:cubicBezTo>
                          <a:pt x="2186043" y="-14634"/>
                          <a:pt x="2540744" y="-29915"/>
                          <a:pt x="2823708" y="0"/>
                        </a:cubicBezTo>
                        <a:cubicBezTo>
                          <a:pt x="3106672" y="29915"/>
                          <a:pt x="3375306" y="-41777"/>
                          <a:pt x="3690362" y="0"/>
                        </a:cubicBezTo>
                        <a:cubicBezTo>
                          <a:pt x="4005418" y="41777"/>
                          <a:pt x="4053450" y="29483"/>
                          <a:pt x="4367435" y="0"/>
                        </a:cubicBezTo>
                        <a:cubicBezTo>
                          <a:pt x="4681420" y="-29483"/>
                          <a:pt x="4741041" y="20239"/>
                          <a:pt x="4949718" y="0"/>
                        </a:cubicBezTo>
                        <a:cubicBezTo>
                          <a:pt x="5158395" y="-20239"/>
                          <a:pt x="5156824" y="13485"/>
                          <a:pt x="5342421" y="0"/>
                        </a:cubicBezTo>
                        <a:cubicBezTo>
                          <a:pt x="5528018" y="-13485"/>
                          <a:pt x="5868106" y="14293"/>
                          <a:pt x="6019494" y="0"/>
                        </a:cubicBezTo>
                        <a:cubicBezTo>
                          <a:pt x="6170882" y="-14293"/>
                          <a:pt x="6412751" y="2930"/>
                          <a:pt x="6696567" y="0"/>
                        </a:cubicBezTo>
                        <a:cubicBezTo>
                          <a:pt x="6980383" y="-2930"/>
                          <a:pt x="7030526" y="17531"/>
                          <a:pt x="7184060" y="0"/>
                        </a:cubicBezTo>
                        <a:cubicBezTo>
                          <a:pt x="7337594" y="-17531"/>
                          <a:pt x="7487749" y="-10290"/>
                          <a:pt x="7576763" y="0"/>
                        </a:cubicBezTo>
                        <a:cubicBezTo>
                          <a:pt x="7665777" y="10290"/>
                          <a:pt x="7775967" y="-2503"/>
                          <a:pt x="7969465" y="0"/>
                        </a:cubicBezTo>
                        <a:cubicBezTo>
                          <a:pt x="8162963" y="2503"/>
                          <a:pt x="8496300" y="-8570"/>
                          <a:pt x="8836119" y="0"/>
                        </a:cubicBezTo>
                        <a:cubicBezTo>
                          <a:pt x="9175938" y="8570"/>
                          <a:pt x="9283561" y="9353"/>
                          <a:pt x="9418402" y="0"/>
                        </a:cubicBezTo>
                        <a:cubicBezTo>
                          <a:pt x="9553243" y="-9353"/>
                          <a:pt x="9797951" y="9338"/>
                          <a:pt x="9905895" y="0"/>
                        </a:cubicBezTo>
                        <a:cubicBezTo>
                          <a:pt x="10013839" y="-9338"/>
                          <a:pt x="10291597" y="-4556"/>
                          <a:pt x="10555885" y="0"/>
                        </a:cubicBezTo>
                        <a:cubicBezTo>
                          <a:pt x="11205381" y="17206"/>
                          <a:pt x="11604147" y="476269"/>
                          <a:pt x="11632744" y="1076859"/>
                        </a:cubicBezTo>
                        <a:cubicBezTo>
                          <a:pt x="11656541" y="1301484"/>
                          <a:pt x="11613974" y="1440496"/>
                          <a:pt x="11632744" y="1778335"/>
                        </a:cubicBezTo>
                        <a:cubicBezTo>
                          <a:pt x="11651514" y="2116174"/>
                          <a:pt x="11636506" y="2260759"/>
                          <a:pt x="11632744" y="2479811"/>
                        </a:cubicBezTo>
                        <a:cubicBezTo>
                          <a:pt x="11628982" y="2698863"/>
                          <a:pt x="11656479" y="2767686"/>
                          <a:pt x="11632744" y="3008994"/>
                        </a:cubicBezTo>
                        <a:cubicBezTo>
                          <a:pt x="11609009" y="3250302"/>
                          <a:pt x="11606661" y="3455022"/>
                          <a:pt x="11632744" y="3667397"/>
                        </a:cubicBezTo>
                        <a:cubicBezTo>
                          <a:pt x="11658827" y="3879772"/>
                          <a:pt x="11653289" y="3954127"/>
                          <a:pt x="11632744" y="4153508"/>
                        </a:cubicBezTo>
                        <a:cubicBezTo>
                          <a:pt x="11612199" y="4352889"/>
                          <a:pt x="11636353" y="4622817"/>
                          <a:pt x="11632744" y="4854983"/>
                        </a:cubicBezTo>
                        <a:cubicBezTo>
                          <a:pt x="11629135" y="5087149"/>
                          <a:pt x="11640257" y="5251472"/>
                          <a:pt x="11632744" y="5384167"/>
                        </a:cubicBezTo>
                        <a:cubicBezTo>
                          <a:pt x="11649139" y="5945112"/>
                          <a:pt x="11223742" y="6558277"/>
                          <a:pt x="10555885" y="6461026"/>
                        </a:cubicBezTo>
                        <a:cubicBezTo>
                          <a:pt x="10385080" y="6466938"/>
                          <a:pt x="10072628" y="6458854"/>
                          <a:pt x="9878812" y="6461026"/>
                        </a:cubicBezTo>
                        <a:cubicBezTo>
                          <a:pt x="9684996" y="6463198"/>
                          <a:pt x="9467115" y="6463767"/>
                          <a:pt x="9296529" y="6461026"/>
                        </a:cubicBezTo>
                        <a:cubicBezTo>
                          <a:pt x="9125943" y="6458285"/>
                          <a:pt x="8675389" y="6475956"/>
                          <a:pt x="8429875" y="6461026"/>
                        </a:cubicBezTo>
                        <a:cubicBezTo>
                          <a:pt x="8184361" y="6446096"/>
                          <a:pt x="8158994" y="6452550"/>
                          <a:pt x="8037172" y="6461026"/>
                        </a:cubicBezTo>
                        <a:cubicBezTo>
                          <a:pt x="7915350" y="6469502"/>
                          <a:pt x="7745437" y="6482641"/>
                          <a:pt x="7549680" y="6461026"/>
                        </a:cubicBezTo>
                        <a:cubicBezTo>
                          <a:pt x="7353923" y="6439411"/>
                          <a:pt x="7105547" y="6489580"/>
                          <a:pt x="6872606" y="6461026"/>
                        </a:cubicBezTo>
                        <a:cubicBezTo>
                          <a:pt x="6639665" y="6432472"/>
                          <a:pt x="6409612" y="6468781"/>
                          <a:pt x="6290323" y="6461026"/>
                        </a:cubicBezTo>
                        <a:cubicBezTo>
                          <a:pt x="6171034" y="6453271"/>
                          <a:pt x="5904393" y="6481054"/>
                          <a:pt x="5802831" y="6461026"/>
                        </a:cubicBezTo>
                        <a:cubicBezTo>
                          <a:pt x="5701269" y="6440998"/>
                          <a:pt x="5292264" y="6501850"/>
                          <a:pt x="4936177" y="6461026"/>
                        </a:cubicBezTo>
                        <a:cubicBezTo>
                          <a:pt x="4580090" y="6420202"/>
                          <a:pt x="4719602" y="6466585"/>
                          <a:pt x="4543474" y="6461026"/>
                        </a:cubicBezTo>
                        <a:cubicBezTo>
                          <a:pt x="4367346" y="6455467"/>
                          <a:pt x="4160654" y="6444292"/>
                          <a:pt x="4055981" y="6461026"/>
                        </a:cubicBezTo>
                        <a:cubicBezTo>
                          <a:pt x="3951308" y="6477760"/>
                          <a:pt x="3814739" y="6478354"/>
                          <a:pt x="3663279" y="6461026"/>
                        </a:cubicBezTo>
                        <a:cubicBezTo>
                          <a:pt x="3511819" y="6443698"/>
                          <a:pt x="3200586" y="6438645"/>
                          <a:pt x="2891415" y="6461026"/>
                        </a:cubicBezTo>
                        <a:cubicBezTo>
                          <a:pt x="2582244" y="6483407"/>
                          <a:pt x="2299900" y="6457311"/>
                          <a:pt x="2024762" y="6461026"/>
                        </a:cubicBezTo>
                        <a:cubicBezTo>
                          <a:pt x="1749624" y="6464741"/>
                          <a:pt x="1281884" y="6507352"/>
                          <a:pt x="1076859" y="6461026"/>
                        </a:cubicBezTo>
                        <a:cubicBezTo>
                          <a:pt x="450531" y="6435209"/>
                          <a:pt x="119786" y="6060056"/>
                          <a:pt x="0" y="5384167"/>
                        </a:cubicBezTo>
                        <a:cubicBezTo>
                          <a:pt x="-13822" y="5265926"/>
                          <a:pt x="22012" y="4994800"/>
                          <a:pt x="0" y="4854983"/>
                        </a:cubicBezTo>
                        <a:cubicBezTo>
                          <a:pt x="-22012" y="4715166"/>
                          <a:pt x="-24077" y="4443751"/>
                          <a:pt x="0" y="4239654"/>
                        </a:cubicBezTo>
                        <a:cubicBezTo>
                          <a:pt x="24077" y="4035557"/>
                          <a:pt x="-29038" y="3716632"/>
                          <a:pt x="0" y="3581251"/>
                        </a:cubicBezTo>
                        <a:cubicBezTo>
                          <a:pt x="29038" y="3445870"/>
                          <a:pt x="-444" y="3284392"/>
                          <a:pt x="0" y="3052067"/>
                        </a:cubicBezTo>
                        <a:cubicBezTo>
                          <a:pt x="444" y="2819742"/>
                          <a:pt x="-14336" y="2581063"/>
                          <a:pt x="0" y="2436738"/>
                        </a:cubicBezTo>
                        <a:cubicBezTo>
                          <a:pt x="14336" y="2292413"/>
                          <a:pt x="13049" y="2169449"/>
                          <a:pt x="0" y="1950627"/>
                        </a:cubicBezTo>
                        <a:cubicBezTo>
                          <a:pt x="-13049" y="1731805"/>
                          <a:pt x="-35003" y="1318747"/>
                          <a:pt x="0" y="107685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5985370B-5BF8-4D12-AC44-969940D53DA4}"/>
              </a:ext>
            </a:extLst>
          </p:cNvPr>
          <p:cNvSpPr/>
          <p:nvPr/>
        </p:nvSpPr>
        <p:spPr>
          <a:xfrm>
            <a:off x="2724150" y="685800"/>
            <a:ext cx="6477000" cy="1351189"/>
          </a:xfrm>
          <a:prstGeom prst="roundRect">
            <a:avLst/>
          </a:prstGeom>
          <a:solidFill>
            <a:schemeClr val="accent4">
              <a:lumMod val="20000"/>
              <a:lumOff val="80000"/>
            </a:schemeClr>
          </a:solidFill>
          <a:ln>
            <a:solidFill>
              <a:srgbClr val="F76B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libri" panose="020F0502020204030204" pitchFamily="34" charset="0"/>
                <a:cs typeface="Calibri" panose="020F0502020204030204" pitchFamily="34" charset="0"/>
              </a:rPr>
              <a:t>Việc xâm phạm tài sản người khác là vi phạm pháp luật vì: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84FE3401-0551-4CF6-D891-AE8AD5B2D82B}"/>
              </a:ext>
            </a:extLst>
          </p:cNvPr>
          <p:cNvSpPr/>
          <p:nvPr/>
        </p:nvSpPr>
        <p:spPr>
          <a:xfrm>
            <a:off x="2572067" y="2600324"/>
            <a:ext cx="7172008" cy="1876425"/>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Mỗi người có quyền sở hữu tài sản, ai xâm phạm sẽ bị xử phạt; việc xử phạt sẽ tùy mức độ vi phạm.</a:t>
            </a:r>
          </a:p>
        </p:txBody>
      </p:sp>
      <p:sp>
        <p:nvSpPr>
          <p:cNvPr id="6" name="Arrow: Curved Right 5">
            <a:extLst>
              <a:ext uri="{FF2B5EF4-FFF2-40B4-BE49-F238E27FC236}">
                <a16:creationId xmlns:a16="http://schemas.microsoft.com/office/drawing/2014/main" id="{6E8FC835-E5F9-D83E-3423-9A090125BEC2}"/>
              </a:ext>
            </a:extLst>
          </p:cNvPr>
          <p:cNvSpPr/>
          <p:nvPr/>
        </p:nvSpPr>
        <p:spPr>
          <a:xfrm>
            <a:off x="1968604" y="1596438"/>
            <a:ext cx="736496" cy="1242012"/>
          </a:xfrm>
          <a:prstGeom prst="curvedRightArrow">
            <a:avLst/>
          </a:prstGeom>
          <a:solidFill>
            <a:srgbClr val="FFFF0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字魂80号-萌趣小鱼体" panose="020F0502020204030204"/>
              <a:ea typeface="+mn-ea"/>
              <a:cs typeface="+mn-cs"/>
            </a:endParaRPr>
          </a:p>
        </p:txBody>
      </p:sp>
    </p:spTree>
    <p:extLst>
      <p:ext uri="{BB962C8B-B14F-4D97-AF65-F5344CB8AC3E}">
        <p14:creationId xmlns:p14="http://schemas.microsoft.com/office/powerpoint/2010/main" val="513404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4" name="Picture 3">
            <a:extLst>
              <a:ext uri="{FF2B5EF4-FFF2-40B4-BE49-F238E27FC236}">
                <a16:creationId xmlns:a16="http://schemas.microsoft.com/office/drawing/2014/main" id="{865D2666-3B45-D005-8CDD-B7628A94D032}"/>
              </a:ext>
            </a:extLst>
          </p:cNvPr>
          <p:cNvPicPr>
            <a:picLocks noChangeAspect="1"/>
          </p:cNvPicPr>
          <p:nvPr/>
        </p:nvPicPr>
        <p:blipFill>
          <a:blip r:embed="rId3"/>
          <a:stretch>
            <a:fillRect/>
          </a:stretch>
        </p:blipFill>
        <p:spPr>
          <a:xfrm>
            <a:off x="699051" y="270330"/>
            <a:ext cx="10717697" cy="4145639"/>
          </a:xfrm>
          <a:prstGeom prst="rect">
            <a:avLst/>
          </a:prstGeom>
        </p:spPr>
      </p:pic>
      <p:sp>
        <p:nvSpPr>
          <p:cNvPr id="6" name="Rectangle 5"/>
          <p:cNvSpPr/>
          <p:nvPr/>
        </p:nvSpPr>
        <p:spPr>
          <a:xfrm>
            <a:off x="193964" y="-1152078"/>
            <a:ext cx="8492836" cy="1261884"/>
          </a:xfrm>
          <a:prstGeom prst="rect">
            <a:avLst/>
          </a:prstGeom>
        </p:spPr>
        <p:txBody>
          <a:bodyPr wrap="square">
            <a:spAutoFit/>
          </a:bodyPr>
          <a:lstStyle/>
          <a:p>
            <a:pPr lvl="0" algn="ctr" defTabSz="835526">
              <a:defRPr/>
            </a:pPr>
            <a:r>
              <a:rPr lang="vi-VN" b="1" kern="0" dirty="0">
                <a:solidFill>
                  <a:srgbClr val="00B0F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b="1" kern="0" dirty="0">
                <a:solidFill>
                  <a:srgbClr val="00B0F0"/>
                </a:solidFill>
                <a:latin typeface="Times New Roman"/>
                <a:cs typeface="Times New Roman" panose="02020603050405020304" pitchFamily="18" charset="0"/>
                <a:hlinkClick r:id="rId4"/>
              </a:rPr>
              <a:t>https://www.facebook.com/groups/514479210372531/?ref=share_group_link</a:t>
            </a:r>
            <a:endParaRPr lang="vi-VN" b="1" kern="0" dirty="0">
              <a:solidFill>
                <a:srgbClr val="00B0F0"/>
              </a:solidFill>
              <a:latin typeface="Times New Roman"/>
              <a:cs typeface="Times New Roman" panose="02020603050405020304" pitchFamily="18" charset="0"/>
            </a:endParaRPr>
          </a:p>
          <a:p>
            <a:pPr lvl="0" algn="ctr">
              <a:defRPr/>
            </a:pPr>
            <a:endParaRPr lang="en-GB" sz="4000" dirty="0">
              <a:solidFill>
                <a:srgbClr val="FF0000"/>
              </a:solidFill>
            </a:endParaRPr>
          </a:p>
        </p:txBody>
      </p:sp>
    </p:spTree>
    <p:extLst>
      <p:ext uri="{BB962C8B-B14F-4D97-AF65-F5344CB8AC3E}">
        <p14:creationId xmlns:p14="http://schemas.microsoft.com/office/powerpoint/2010/main" val="2313790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13" name="Hình chữ nhật: Góc Tròn 12">
            <a:extLst>
              <a:ext uri="{FF2B5EF4-FFF2-40B4-BE49-F238E27FC236}">
                <a16:creationId xmlns:a16="http://schemas.microsoft.com/office/drawing/2014/main" id="{11B26E54-06BD-C5DD-E60D-D45CBEAE28BC}"/>
              </a:ext>
            </a:extLst>
          </p:cNvPr>
          <p:cNvSpPr/>
          <p:nvPr/>
        </p:nvSpPr>
        <p:spPr>
          <a:xfrm>
            <a:off x="230062" y="171451"/>
            <a:ext cx="11632744" cy="6461026"/>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11632744"/>
                      <a:gd name="connsiteY0" fmla="*/ 1076859 h 6461026"/>
                      <a:gd name="connsiteX1" fmla="*/ 1076859 w 11632744"/>
                      <a:gd name="connsiteY1" fmla="*/ 0 h 6461026"/>
                      <a:gd name="connsiteX2" fmla="*/ 1564352 w 11632744"/>
                      <a:gd name="connsiteY2" fmla="*/ 0 h 6461026"/>
                      <a:gd name="connsiteX3" fmla="*/ 2241425 w 11632744"/>
                      <a:gd name="connsiteY3" fmla="*/ 0 h 6461026"/>
                      <a:gd name="connsiteX4" fmla="*/ 3108079 w 11632744"/>
                      <a:gd name="connsiteY4" fmla="*/ 0 h 6461026"/>
                      <a:gd name="connsiteX5" fmla="*/ 3785152 w 11632744"/>
                      <a:gd name="connsiteY5" fmla="*/ 0 h 6461026"/>
                      <a:gd name="connsiteX6" fmla="*/ 4557016 w 11632744"/>
                      <a:gd name="connsiteY6" fmla="*/ 0 h 6461026"/>
                      <a:gd name="connsiteX7" fmla="*/ 5139299 w 11632744"/>
                      <a:gd name="connsiteY7" fmla="*/ 0 h 6461026"/>
                      <a:gd name="connsiteX8" fmla="*/ 5911162 w 11632744"/>
                      <a:gd name="connsiteY8" fmla="*/ 0 h 6461026"/>
                      <a:gd name="connsiteX9" fmla="*/ 6303865 w 11632744"/>
                      <a:gd name="connsiteY9" fmla="*/ 0 h 6461026"/>
                      <a:gd name="connsiteX10" fmla="*/ 6696567 w 11632744"/>
                      <a:gd name="connsiteY10" fmla="*/ 0 h 6461026"/>
                      <a:gd name="connsiteX11" fmla="*/ 7468431 w 11632744"/>
                      <a:gd name="connsiteY11" fmla="*/ 0 h 6461026"/>
                      <a:gd name="connsiteX12" fmla="*/ 8145504 w 11632744"/>
                      <a:gd name="connsiteY12" fmla="*/ 0 h 6461026"/>
                      <a:gd name="connsiteX13" fmla="*/ 8538207 w 11632744"/>
                      <a:gd name="connsiteY13" fmla="*/ 0 h 6461026"/>
                      <a:gd name="connsiteX14" fmla="*/ 9310070 w 11632744"/>
                      <a:gd name="connsiteY14" fmla="*/ 0 h 6461026"/>
                      <a:gd name="connsiteX15" fmla="*/ 9797563 w 11632744"/>
                      <a:gd name="connsiteY15" fmla="*/ 0 h 6461026"/>
                      <a:gd name="connsiteX16" fmla="*/ 10555885 w 11632744"/>
                      <a:gd name="connsiteY16" fmla="*/ 0 h 6461026"/>
                      <a:gd name="connsiteX17" fmla="*/ 11632744 w 11632744"/>
                      <a:gd name="connsiteY17" fmla="*/ 1076859 h 6461026"/>
                      <a:gd name="connsiteX18" fmla="*/ 11632744 w 11632744"/>
                      <a:gd name="connsiteY18" fmla="*/ 1649116 h 6461026"/>
                      <a:gd name="connsiteX19" fmla="*/ 11632744 w 11632744"/>
                      <a:gd name="connsiteY19" fmla="*/ 2307518 h 6461026"/>
                      <a:gd name="connsiteX20" fmla="*/ 11632744 w 11632744"/>
                      <a:gd name="connsiteY20" fmla="*/ 2922848 h 6461026"/>
                      <a:gd name="connsiteX21" fmla="*/ 11632744 w 11632744"/>
                      <a:gd name="connsiteY21" fmla="*/ 3452032 h 6461026"/>
                      <a:gd name="connsiteX22" fmla="*/ 11632744 w 11632744"/>
                      <a:gd name="connsiteY22" fmla="*/ 4067361 h 6461026"/>
                      <a:gd name="connsiteX23" fmla="*/ 11632744 w 11632744"/>
                      <a:gd name="connsiteY23" fmla="*/ 4553472 h 6461026"/>
                      <a:gd name="connsiteX24" fmla="*/ 11632744 w 11632744"/>
                      <a:gd name="connsiteY24" fmla="*/ 5384167 h 6461026"/>
                      <a:gd name="connsiteX25" fmla="*/ 10555885 w 11632744"/>
                      <a:gd name="connsiteY25" fmla="*/ 6461026 h 6461026"/>
                      <a:gd name="connsiteX26" fmla="*/ 10163182 w 11632744"/>
                      <a:gd name="connsiteY26" fmla="*/ 6461026 h 6461026"/>
                      <a:gd name="connsiteX27" fmla="*/ 9391319 w 11632744"/>
                      <a:gd name="connsiteY27" fmla="*/ 6461026 h 6461026"/>
                      <a:gd name="connsiteX28" fmla="*/ 8903826 w 11632744"/>
                      <a:gd name="connsiteY28" fmla="*/ 6461026 h 6461026"/>
                      <a:gd name="connsiteX29" fmla="*/ 8131963 w 11632744"/>
                      <a:gd name="connsiteY29" fmla="*/ 6461026 h 6461026"/>
                      <a:gd name="connsiteX30" fmla="*/ 7265309 w 11632744"/>
                      <a:gd name="connsiteY30" fmla="*/ 6461026 h 6461026"/>
                      <a:gd name="connsiteX31" fmla="*/ 6777816 w 11632744"/>
                      <a:gd name="connsiteY31" fmla="*/ 6461026 h 6461026"/>
                      <a:gd name="connsiteX32" fmla="*/ 6195533 w 11632744"/>
                      <a:gd name="connsiteY32" fmla="*/ 6461026 h 6461026"/>
                      <a:gd name="connsiteX33" fmla="*/ 5708040 w 11632744"/>
                      <a:gd name="connsiteY33" fmla="*/ 6461026 h 6461026"/>
                      <a:gd name="connsiteX34" fmla="*/ 5030967 w 11632744"/>
                      <a:gd name="connsiteY34" fmla="*/ 6461026 h 6461026"/>
                      <a:gd name="connsiteX35" fmla="*/ 4164313 w 11632744"/>
                      <a:gd name="connsiteY35" fmla="*/ 6461026 h 6461026"/>
                      <a:gd name="connsiteX36" fmla="*/ 3676820 w 11632744"/>
                      <a:gd name="connsiteY36" fmla="*/ 6461026 h 6461026"/>
                      <a:gd name="connsiteX37" fmla="*/ 3094537 w 11632744"/>
                      <a:gd name="connsiteY37" fmla="*/ 6461026 h 6461026"/>
                      <a:gd name="connsiteX38" fmla="*/ 2417464 w 11632744"/>
                      <a:gd name="connsiteY38" fmla="*/ 6461026 h 6461026"/>
                      <a:gd name="connsiteX39" fmla="*/ 1076859 w 11632744"/>
                      <a:gd name="connsiteY39" fmla="*/ 6461026 h 6461026"/>
                      <a:gd name="connsiteX40" fmla="*/ 0 w 11632744"/>
                      <a:gd name="connsiteY40" fmla="*/ 5384167 h 6461026"/>
                      <a:gd name="connsiteX41" fmla="*/ 0 w 11632744"/>
                      <a:gd name="connsiteY41" fmla="*/ 4811910 h 6461026"/>
                      <a:gd name="connsiteX42" fmla="*/ 0 w 11632744"/>
                      <a:gd name="connsiteY42" fmla="*/ 4282727 h 6461026"/>
                      <a:gd name="connsiteX43" fmla="*/ 0 w 11632744"/>
                      <a:gd name="connsiteY43" fmla="*/ 3796616 h 6461026"/>
                      <a:gd name="connsiteX44" fmla="*/ 0 w 11632744"/>
                      <a:gd name="connsiteY44" fmla="*/ 3181287 h 6461026"/>
                      <a:gd name="connsiteX45" fmla="*/ 0 w 11632744"/>
                      <a:gd name="connsiteY45" fmla="*/ 2695176 h 6461026"/>
                      <a:gd name="connsiteX46" fmla="*/ 0 w 11632744"/>
                      <a:gd name="connsiteY46" fmla="*/ 2079846 h 6461026"/>
                      <a:gd name="connsiteX47" fmla="*/ 0 w 11632744"/>
                      <a:gd name="connsiteY47" fmla="*/ 1076859 h 646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461026" fill="none" extrusionOk="0">
                        <a:moveTo>
                          <a:pt x="0" y="1076859"/>
                        </a:moveTo>
                        <a:cubicBezTo>
                          <a:pt x="-66643" y="401835"/>
                          <a:pt x="509257" y="-39552"/>
                          <a:pt x="1076859" y="0"/>
                        </a:cubicBezTo>
                        <a:cubicBezTo>
                          <a:pt x="1251529" y="22155"/>
                          <a:pt x="1393745" y="9381"/>
                          <a:pt x="1564352" y="0"/>
                        </a:cubicBezTo>
                        <a:cubicBezTo>
                          <a:pt x="1734959" y="-9381"/>
                          <a:pt x="2102194" y="-22264"/>
                          <a:pt x="2241425" y="0"/>
                        </a:cubicBezTo>
                        <a:cubicBezTo>
                          <a:pt x="2380656" y="22264"/>
                          <a:pt x="2739291" y="-6653"/>
                          <a:pt x="3108079" y="0"/>
                        </a:cubicBezTo>
                        <a:cubicBezTo>
                          <a:pt x="3476867" y="6653"/>
                          <a:pt x="3467182" y="21700"/>
                          <a:pt x="3785152" y="0"/>
                        </a:cubicBezTo>
                        <a:cubicBezTo>
                          <a:pt x="4103122" y="-21700"/>
                          <a:pt x="4282500" y="33554"/>
                          <a:pt x="4557016" y="0"/>
                        </a:cubicBezTo>
                        <a:cubicBezTo>
                          <a:pt x="4831532" y="-33554"/>
                          <a:pt x="4963598" y="-2679"/>
                          <a:pt x="5139299" y="0"/>
                        </a:cubicBezTo>
                        <a:cubicBezTo>
                          <a:pt x="5315000" y="2679"/>
                          <a:pt x="5692715" y="-18345"/>
                          <a:pt x="5911162" y="0"/>
                        </a:cubicBezTo>
                        <a:cubicBezTo>
                          <a:pt x="6129609" y="18345"/>
                          <a:pt x="6162475" y="-14217"/>
                          <a:pt x="6303865" y="0"/>
                        </a:cubicBezTo>
                        <a:cubicBezTo>
                          <a:pt x="6445255" y="14217"/>
                          <a:pt x="6582700" y="-1993"/>
                          <a:pt x="6696567" y="0"/>
                        </a:cubicBezTo>
                        <a:cubicBezTo>
                          <a:pt x="6810434" y="1993"/>
                          <a:pt x="7164387" y="14514"/>
                          <a:pt x="7468431" y="0"/>
                        </a:cubicBezTo>
                        <a:cubicBezTo>
                          <a:pt x="7772475" y="-14514"/>
                          <a:pt x="7964589" y="-22758"/>
                          <a:pt x="8145504" y="0"/>
                        </a:cubicBezTo>
                        <a:cubicBezTo>
                          <a:pt x="8326419" y="22758"/>
                          <a:pt x="8440688" y="14246"/>
                          <a:pt x="8538207" y="0"/>
                        </a:cubicBezTo>
                        <a:cubicBezTo>
                          <a:pt x="8635726" y="-14246"/>
                          <a:pt x="8998864" y="4601"/>
                          <a:pt x="9310070" y="0"/>
                        </a:cubicBezTo>
                        <a:cubicBezTo>
                          <a:pt x="9621276" y="-4601"/>
                          <a:pt x="9687119" y="12297"/>
                          <a:pt x="9797563" y="0"/>
                        </a:cubicBezTo>
                        <a:cubicBezTo>
                          <a:pt x="9908007" y="-12297"/>
                          <a:pt x="10244499" y="-8091"/>
                          <a:pt x="10555885" y="0"/>
                        </a:cubicBezTo>
                        <a:cubicBezTo>
                          <a:pt x="11154932" y="-16609"/>
                          <a:pt x="11519627" y="493803"/>
                          <a:pt x="11632744" y="1076859"/>
                        </a:cubicBezTo>
                        <a:cubicBezTo>
                          <a:pt x="11637493" y="1242262"/>
                          <a:pt x="11634156" y="1404866"/>
                          <a:pt x="11632744" y="1649116"/>
                        </a:cubicBezTo>
                        <a:cubicBezTo>
                          <a:pt x="11631332" y="1893366"/>
                          <a:pt x="11645081" y="1983618"/>
                          <a:pt x="11632744" y="2307518"/>
                        </a:cubicBezTo>
                        <a:cubicBezTo>
                          <a:pt x="11620407" y="2631418"/>
                          <a:pt x="11630479" y="2779861"/>
                          <a:pt x="11632744" y="2922848"/>
                        </a:cubicBezTo>
                        <a:cubicBezTo>
                          <a:pt x="11635010" y="3065835"/>
                          <a:pt x="11622178" y="3277446"/>
                          <a:pt x="11632744" y="3452032"/>
                        </a:cubicBezTo>
                        <a:cubicBezTo>
                          <a:pt x="11643310" y="3626618"/>
                          <a:pt x="11657338" y="3813996"/>
                          <a:pt x="11632744" y="4067361"/>
                        </a:cubicBezTo>
                        <a:cubicBezTo>
                          <a:pt x="11608150" y="4320726"/>
                          <a:pt x="11656579" y="4353548"/>
                          <a:pt x="11632744" y="4553472"/>
                        </a:cubicBezTo>
                        <a:cubicBezTo>
                          <a:pt x="11608909" y="4753396"/>
                          <a:pt x="11666712" y="5112003"/>
                          <a:pt x="11632744" y="5384167"/>
                        </a:cubicBezTo>
                        <a:cubicBezTo>
                          <a:pt x="11502929" y="5945117"/>
                          <a:pt x="11112427" y="6459996"/>
                          <a:pt x="10555885" y="6461026"/>
                        </a:cubicBezTo>
                        <a:cubicBezTo>
                          <a:pt x="10472975" y="6480369"/>
                          <a:pt x="10352400" y="6466831"/>
                          <a:pt x="10163182" y="6461026"/>
                        </a:cubicBezTo>
                        <a:cubicBezTo>
                          <a:pt x="9973964" y="6455221"/>
                          <a:pt x="9563232" y="6444428"/>
                          <a:pt x="9391319" y="6461026"/>
                        </a:cubicBezTo>
                        <a:cubicBezTo>
                          <a:pt x="9219406" y="6477624"/>
                          <a:pt x="9108551" y="6463830"/>
                          <a:pt x="8903826" y="6461026"/>
                        </a:cubicBezTo>
                        <a:cubicBezTo>
                          <a:pt x="8699101" y="6458222"/>
                          <a:pt x="8497923" y="6486738"/>
                          <a:pt x="8131963" y="6461026"/>
                        </a:cubicBezTo>
                        <a:cubicBezTo>
                          <a:pt x="7766003" y="6435314"/>
                          <a:pt x="7618745" y="6436021"/>
                          <a:pt x="7265309" y="6461026"/>
                        </a:cubicBezTo>
                        <a:cubicBezTo>
                          <a:pt x="6911873" y="6486031"/>
                          <a:pt x="6916978" y="6450646"/>
                          <a:pt x="6777816" y="6461026"/>
                        </a:cubicBezTo>
                        <a:cubicBezTo>
                          <a:pt x="6638654" y="6471406"/>
                          <a:pt x="6368855" y="6465335"/>
                          <a:pt x="6195533" y="6461026"/>
                        </a:cubicBezTo>
                        <a:cubicBezTo>
                          <a:pt x="6022211" y="6456717"/>
                          <a:pt x="5890377" y="6480196"/>
                          <a:pt x="5708040" y="6461026"/>
                        </a:cubicBezTo>
                        <a:cubicBezTo>
                          <a:pt x="5525703" y="6441856"/>
                          <a:pt x="5307113" y="6476690"/>
                          <a:pt x="5030967" y="6461026"/>
                        </a:cubicBezTo>
                        <a:cubicBezTo>
                          <a:pt x="4754821" y="6445362"/>
                          <a:pt x="4466465" y="6468204"/>
                          <a:pt x="4164313" y="6461026"/>
                        </a:cubicBezTo>
                        <a:cubicBezTo>
                          <a:pt x="3862161" y="6453848"/>
                          <a:pt x="3785194" y="6476009"/>
                          <a:pt x="3676820" y="6461026"/>
                        </a:cubicBezTo>
                        <a:cubicBezTo>
                          <a:pt x="3568446" y="6446043"/>
                          <a:pt x="3364260" y="6463850"/>
                          <a:pt x="3094537" y="6461026"/>
                        </a:cubicBezTo>
                        <a:cubicBezTo>
                          <a:pt x="2824814" y="6458202"/>
                          <a:pt x="2618653" y="6454241"/>
                          <a:pt x="2417464" y="6461026"/>
                        </a:cubicBezTo>
                        <a:cubicBezTo>
                          <a:pt x="2216275" y="6467811"/>
                          <a:pt x="1617631" y="6460827"/>
                          <a:pt x="1076859" y="6461026"/>
                        </a:cubicBezTo>
                        <a:cubicBezTo>
                          <a:pt x="507681" y="6435281"/>
                          <a:pt x="97964" y="5945047"/>
                          <a:pt x="0" y="5384167"/>
                        </a:cubicBezTo>
                        <a:cubicBezTo>
                          <a:pt x="-26221" y="5191073"/>
                          <a:pt x="-1114" y="5024088"/>
                          <a:pt x="0" y="4811910"/>
                        </a:cubicBezTo>
                        <a:cubicBezTo>
                          <a:pt x="1114" y="4599732"/>
                          <a:pt x="-19801" y="4417012"/>
                          <a:pt x="0" y="4282727"/>
                        </a:cubicBezTo>
                        <a:cubicBezTo>
                          <a:pt x="19801" y="4148442"/>
                          <a:pt x="-22933" y="4019065"/>
                          <a:pt x="0" y="3796616"/>
                        </a:cubicBezTo>
                        <a:cubicBezTo>
                          <a:pt x="22933" y="3574167"/>
                          <a:pt x="-6280" y="3438151"/>
                          <a:pt x="0" y="3181287"/>
                        </a:cubicBezTo>
                        <a:cubicBezTo>
                          <a:pt x="6280" y="2924423"/>
                          <a:pt x="-6964" y="2816268"/>
                          <a:pt x="0" y="2695176"/>
                        </a:cubicBezTo>
                        <a:cubicBezTo>
                          <a:pt x="6964" y="2574084"/>
                          <a:pt x="14206" y="2309932"/>
                          <a:pt x="0" y="2079846"/>
                        </a:cubicBezTo>
                        <a:cubicBezTo>
                          <a:pt x="-14206" y="1849760"/>
                          <a:pt x="-6619" y="1344508"/>
                          <a:pt x="0" y="1076859"/>
                        </a:cubicBezTo>
                        <a:close/>
                      </a:path>
                      <a:path w="11632744" h="6461026" stroke="0" extrusionOk="0">
                        <a:moveTo>
                          <a:pt x="0" y="1076859"/>
                        </a:moveTo>
                        <a:cubicBezTo>
                          <a:pt x="110631" y="521962"/>
                          <a:pt x="461792" y="-117125"/>
                          <a:pt x="1076859" y="0"/>
                        </a:cubicBezTo>
                        <a:cubicBezTo>
                          <a:pt x="1234350" y="-19244"/>
                          <a:pt x="1406113" y="-2"/>
                          <a:pt x="1564352" y="0"/>
                        </a:cubicBezTo>
                        <a:cubicBezTo>
                          <a:pt x="1722591" y="2"/>
                          <a:pt x="1917647" y="14634"/>
                          <a:pt x="2051845" y="0"/>
                        </a:cubicBezTo>
                        <a:cubicBezTo>
                          <a:pt x="2186043" y="-14634"/>
                          <a:pt x="2540744" y="-29915"/>
                          <a:pt x="2823708" y="0"/>
                        </a:cubicBezTo>
                        <a:cubicBezTo>
                          <a:pt x="3106672" y="29915"/>
                          <a:pt x="3375306" y="-41777"/>
                          <a:pt x="3690362" y="0"/>
                        </a:cubicBezTo>
                        <a:cubicBezTo>
                          <a:pt x="4005418" y="41777"/>
                          <a:pt x="4053450" y="29483"/>
                          <a:pt x="4367435" y="0"/>
                        </a:cubicBezTo>
                        <a:cubicBezTo>
                          <a:pt x="4681420" y="-29483"/>
                          <a:pt x="4741041" y="20239"/>
                          <a:pt x="4949718" y="0"/>
                        </a:cubicBezTo>
                        <a:cubicBezTo>
                          <a:pt x="5158395" y="-20239"/>
                          <a:pt x="5156824" y="13485"/>
                          <a:pt x="5342421" y="0"/>
                        </a:cubicBezTo>
                        <a:cubicBezTo>
                          <a:pt x="5528018" y="-13485"/>
                          <a:pt x="5868106" y="14293"/>
                          <a:pt x="6019494" y="0"/>
                        </a:cubicBezTo>
                        <a:cubicBezTo>
                          <a:pt x="6170882" y="-14293"/>
                          <a:pt x="6412751" y="2930"/>
                          <a:pt x="6696567" y="0"/>
                        </a:cubicBezTo>
                        <a:cubicBezTo>
                          <a:pt x="6980383" y="-2930"/>
                          <a:pt x="7030526" y="17531"/>
                          <a:pt x="7184060" y="0"/>
                        </a:cubicBezTo>
                        <a:cubicBezTo>
                          <a:pt x="7337594" y="-17531"/>
                          <a:pt x="7487749" y="-10290"/>
                          <a:pt x="7576763" y="0"/>
                        </a:cubicBezTo>
                        <a:cubicBezTo>
                          <a:pt x="7665777" y="10290"/>
                          <a:pt x="7775967" y="-2503"/>
                          <a:pt x="7969465" y="0"/>
                        </a:cubicBezTo>
                        <a:cubicBezTo>
                          <a:pt x="8162963" y="2503"/>
                          <a:pt x="8496300" y="-8570"/>
                          <a:pt x="8836119" y="0"/>
                        </a:cubicBezTo>
                        <a:cubicBezTo>
                          <a:pt x="9175938" y="8570"/>
                          <a:pt x="9283561" y="9353"/>
                          <a:pt x="9418402" y="0"/>
                        </a:cubicBezTo>
                        <a:cubicBezTo>
                          <a:pt x="9553243" y="-9353"/>
                          <a:pt x="9797951" y="9338"/>
                          <a:pt x="9905895" y="0"/>
                        </a:cubicBezTo>
                        <a:cubicBezTo>
                          <a:pt x="10013839" y="-9338"/>
                          <a:pt x="10291597" y="-4556"/>
                          <a:pt x="10555885" y="0"/>
                        </a:cubicBezTo>
                        <a:cubicBezTo>
                          <a:pt x="11205381" y="17206"/>
                          <a:pt x="11604147" y="476269"/>
                          <a:pt x="11632744" y="1076859"/>
                        </a:cubicBezTo>
                        <a:cubicBezTo>
                          <a:pt x="11656541" y="1301484"/>
                          <a:pt x="11613974" y="1440496"/>
                          <a:pt x="11632744" y="1778335"/>
                        </a:cubicBezTo>
                        <a:cubicBezTo>
                          <a:pt x="11651514" y="2116174"/>
                          <a:pt x="11636506" y="2260759"/>
                          <a:pt x="11632744" y="2479811"/>
                        </a:cubicBezTo>
                        <a:cubicBezTo>
                          <a:pt x="11628982" y="2698863"/>
                          <a:pt x="11656479" y="2767686"/>
                          <a:pt x="11632744" y="3008994"/>
                        </a:cubicBezTo>
                        <a:cubicBezTo>
                          <a:pt x="11609009" y="3250302"/>
                          <a:pt x="11606661" y="3455022"/>
                          <a:pt x="11632744" y="3667397"/>
                        </a:cubicBezTo>
                        <a:cubicBezTo>
                          <a:pt x="11658827" y="3879772"/>
                          <a:pt x="11653289" y="3954127"/>
                          <a:pt x="11632744" y="4153508"/>
                        </a:cubicBezTo>
                        <a:cubicBezTo>
                          <a:pt x="11612199" y="4352889"/>
                          <a:pt x="11636353" y="4622817"/>
                          <a:pt x="11632744" y="4854983"/>
                        </a:cubicBezTo>
                        <a:cubicBezTo>
                          <a:pt x="11629135" y="5087149"/>
                          <a:pt x="11640257" y="5251472"/>
                          <a:pt x="11632744" y="5384167"/>
                        </a:cubicBezTo>
                        <a:cubicBezTo>
                          <a:pt x="11649139" y="5945112"/>
                          <a:pt x="11223742" y="6558277"/>
                          <a:pt x="10555885" y="6461026"/>
                        </a:cubicBezTo>
                        <a:cubicBezTo>
                          <a:pt x="10385080" y="6466938"/>
                          <a:pt x="10072628" y="6458854"/>
                          <a:pt x="9878812" y="6461026"/>
                        </a:cubicBezTo>
                        <a:cubicBezTo>
                          <a:pt x="9684996" y="6463198"/>
                          <a:pt x="9467115" y="6463767"/>
                          <a:pt x="9296529" y="6461026"/>
                        </a:cubicBezTo>
                        <a:cubicBezTo>
                          <a:pt x="9125943" y="6458285"/>
                          <a:pt x="8675389" y="6475956"/>
                          <a:pt x="8429875" y="6461026"/>
                        </a:cubicBezTo>
                        <a:cubicBezTo>
                          <a:pt x="8184361" y="6446096"/>
                          <a:pt x="8158994" y="6452550"/>
                          <a:pt x="8037172" y="6461026"/>
                        </a:cubicBezTo>
                        <a:cubicBezTo>
                          <a:pt x="7915350" y="6469502"/>
                          <a:pt x="7745437" y="6482641"/>
                          <a:pt x="7549680" y="6461026"/>
                        </a:cubicBezTo>
                        <a:cubicBezTo>
                          <a:pt x="7353923" y="6439411"/>
                          <a:pt x="7105547" y="6489580"/>
                          <a:pt x="6872606" y="6461026"/>
                        </a:cubicBezTo>
                        <a:cubicBezTo>
                          <a:pt x="6639665" y="6432472"/>
                          <a:pt x="6409612" y="6468781"/>
                          <a:pt x="6290323" y="6461026"/>
                        </a:cubicBezTo>
                        <a:cubicBezTo>
                          <a:pt x="6171034" y="6453271"/>
                          <a:pt x="5904393" y="6481054"/>
                          <a:pt x="5802831" y="6461026"/>
                        </a:cubicBezTo>
                        <a:cubicBezTo>
                          <a:pt x="5701269" y="6440998"/>
                          <a:pt x="5292264" y="6501850"/>
                          <a:pt x="4936177" y="6461026"/>
                        </a:cubicBezTo>
                        <a:cubicBezTo>
                          <a:pt x="4580090" y="6420202"/>
                          <a:pt x="4719602" y="6466585"/>
                          <a:pt x="4543474" y="6461026"/>
                        </a:cubicBezTo>
                        <a:cubicBezTo>
                          <a:pt x="4367346" y="6455467"/>
                          <a:pt x="4160654" y="6444292"/>
                          <a:pt x="4055981" y="6461026"/>
                        </a:cubicBezTo>
                        <a:cubicBezTo>
                          <a:pt x="3951308" y="6477760"/>
                          <a:pt x="3814739" y="6478354"/>
                          <a:pt x="3663279" y="6461026"/>
                        </a:cubicBezTo>
                        <a:cubicBezTo>
                          <a:pt x="3511819" y="6443698"/>
                          <a:pt x="3200586" y="6438645"/>
                          <a:pt x="2891415" y="6461026"/>
                        </a:cubicBezTo>
                        <a:cubicBezTo>
                          <a:pt x="2582244" y="6483407"/>
                          <a:pt x="2299900" y="6457311"/>
                          <a:pt x="2024762" y="6461026"/>
                        </a:cubicBezTo>
                        <a:cubicBezTo>
                          <a:pt x="1749624" y="6464741"/>
                          <a:pt x="1281884" y="6507352"/>
                          <a:pt x="1076859" y="6461026"/>
                        </a:cubicBezTo>
                        <a:cubicBezTo>
                          <a:pt x="450531" y="6435209"/>
                          <a:pt x="119786" y="6060056"/>
                          <a:pt x="0" y="5384167"/>
                        </a:cubicBezTo>
                        <a:cubicBezTo>
                          <a:pt x="-13822" y="5265926"/>
                          <a:pt x="22012" y="4994800"/>
                          <a:pt x="0" y="4854983"/>
                        </a:cubicBezTo>
                        <a:cubicBezTo>
                          <a:pt x="-22012" y="4715166"/>
                          <a:pt x="-24077" y="4443751"/>
                          <a:pt x="0" y="4239654"/>
                        </a:cubicBezTo>
                        <a:cubicBezTo>
                          <a:pt x="24077" y="4035557"/>
                          <a:pt x="-29038" y="3716632"/>
                          <a:pt x="0" y="3581251"/>
                        </a:cubicBezTo>
                        <a:cubicBezTo>
                          <a:pt x="29038" y="3445870"/>
                          <a:pt x="-444" y="3284392"/>
                          <a:pt x="0" y="3052067"/>
                        </a:cubicBezTo>
                        <a:cubicBezTo>
                          <a:pt x="444" y="2819742"/>
                          <a:pt x="-14336" y="2581063"/>
                          <a:pt x="0" y="2436738"/>
                        </a:cubicBezTo>
                        <a:cubicBezTo>
                          <a:pt x="14336" y="2292413"/>
                          <a:pt x="13049" y="2169449"/>
                          <a:pt x="0" y="1950627"/>
                        </a:cubicBezTo>
                        <a:cubicBezTo>
                          <a:pt x="-13049" y="1731805"/>
                          <a:pt x="-35003" y="1318747"/>
                          <a:pt x="0" y="107685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60A17AE8-2DBB-3E52-32C4-FAC31F45D3EC}"/>
              </a:ext>
            </a:extLst>
          </p:cNvPr>
          <p:cNvSpPr/>
          <p:nvPr/>
        </p:nvSpPr>
        <p:spPr>
          <a:xfrm>
            <a:off x="2857500" y="2830286"/>
            <a:ext cx="6629400" cy="1197428"/>
          </a:xfrm>
          <a:prstGeom prst="roundRect">
            <a:avLst/>
          </a:prstGeom>
          <a:solidFill>
            <a:srgbClr val="F98F92"/>
          </a:solidFill>
          <a:ln>
            <a:solidFill>
              <a:srgbClr val="F76B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libri" panose="020F0502020204030204" pitchFamily="34" charset="0"/>
                <a:cs typeface="Calibri" panose="020F0502020204030204" pitchFamily="34" charset="0"/>
              </a:rPr>
              <a:t>V</a:t>
            </a:r>
            <a:r>
              <a:rPr lang="vi-VN" sz="3200" b="1" dirty="0">
                <a:latin typeface="Calibri" panose="020F0502020204030204" pitchFamily="34" charset="0"/>
                <a:cs typeface="Calibri" panose="020F0502020204030204" pitchFamily="34" charset="0"/>
              </a:rPr>
              <a:t>iệc em đã và sẽ làm để thể hiện thái độ tôn trọng tài sản của người khác</a:t>
            </a:r>
            <a:endParaRPr lang="en-US" sz="3200" b="1"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FE358C0-90BE-E3C1-0D73-652AE693CF70}"/>
              </a:ext>
            </a:extLst>
          </p:cNvPr>
          <p:cNvSpPr/>
          <p:nvPr/>
        </p:nvSpPr>
        <p:spPr>
          <a:xfrm>
            <a:off x="638174" y="1443589"/>
            <a:ext cx="3590925"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i="1" dirty="0">
                <a:solidFill>
                  <a:schemeClr val="tx1"/>
                </a:solidFill>
                <a:latin typeface="Calibri" panose="020F0502020204030204" pitchFamily="34" charset="0"/>
                <a:cs typeface="Calibri" panose="020F0502020204030204" pitchFamily="34" charset="0"/>
              </a:rPr>
              <a:t>B</a:t>
            </a:r>
            <a:r>
              <a:rPr lang="vi-VN" sz="2800" i="1" dirty="0">
                <a:solidFill>
                  <a:schemeClr val="tx1"/>
                </a:solidFill>
                <a:latin typeface="Calibri" panose="020F0502020204030204" pitchFamily="34" charset="0"/>
                <a:cs typeface="Calibri" panose="020F0502020204030204" pitchFamily="34" charset="0"/>
              </a:rPr>
              <a:t>ảo vệ tài sản của bạn khi mượn và sử dụng</a:t>
            </a:r>
            <a:endParaRPr lang="en-US" sz="2800" i="1"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608D72B-A198-0E4E-2BDF-591F8FD501A2}"/>
              </a:ext>
            </a:extLst>
          </p:cNvPr>
          <p:cNvSpPr/>
          <p:nvPr/>
        </p:nvSpPr>
        <p:spPr>
          <a:xfrm>
            <a:off x="7581900" y="1266825"/>
            <a:ext cx="3924299" cy="1128007"/>
          </a:xfrm>
          <a:prstGeom prst="roundRect">
            <a:avLst/>
          </a:prstGeom>
          <a:solidFill>
            <a:schemeClr val="accent6">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i="1" dirty="0">
                <a:solidFill>
                  <a:schemeClr val="tx1"/>
                </a:solidFill>
                <a:latin typeface="Calibri" panose="020F0502020204030204" pitchFamily="34" charset="0"/>
                <a:cs typeface="Calibri" panose="020F0502020204030204" pitchFamily="34" charset="0"/>
              </a:rPr>
              <a:t>N</a:t>
            </a:r>
            <a:r>
              <a:rPr lang="vi-VN" sz="3200" i="1" dirty="0">
                <a:solidFill>
                  <a:schemeClr val="tx1"/>
                </a:solidFill>
                <a:latin typeface="Calibri" panose="020F0502020204030204" pitchFamily="34" charset="0"/>
                <a:cs typeface="Calibri" panose="020F0502020204030204" pitchFamily="34" charset="0"/>
              </a:rPr>
              <a:t>ếu làm mất hay hư hỏng sẽ bồi thường</a:t>
            </a:r>
            <a:endParaRPr lang="en-US" sz="3200" i="1" dirty="0">
              <a:solidFill>
                <a:schemeClr val="tx1"/>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891A251-F8A6-4944-A45B-CB9AE2441E20}"/>
              </a:ext>
            </a:extLst>
          </p:cNvPr>
          <p:cNvGrpSpPr/>
          <p:nvPr/>
        </p:nvGrpSpPr>
        <p:grpSpPr>
          <a:xfrm>
            <a:off x="838200" y="4772230"/>
            <a:ext cx="4495799" cy="1761919"/>
            <a:chOff x="1393997" y="4772231"/>
            <a:chExt cx="2209800" cy="1478422"/>
          </a:xfrm>
        </p:grpSpPr>
        <p:sp>
          <p:nvSpPr>
            <p:cNvPr id="10" name="Rectangle: Rounded Corners 9">
              <a:extLst>
                <a:ext uri="{FF2B5EF4-FFF2-40B4-BE49-F238E27FC236}">
                  <a16:creationId xmlns:a16="http://schemas.microsoft.com/office/drawing/2014/main" id="{D01B0E8E-8ACA-54FE-C01D-3FFF9CA3B672}"/>
                </a:ext>
              </a:extLst>
            </p:cNvPr>
            <p:cNvSpPr/>
            <p:nvPr/>
          </p:nvSpPr>
          <p:spPr>
            <a:xfrm>
              <a:off x="1393997" y="4772231"/>
              <a:ext cx="2209800" cy="951243"/>
            </a:xfrm>
            <a:prstGeom prst="roundRect">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4400">
                <a:solidFill>
                  <a:schemeClr val="tx1"/>
                </a:solidFill>
                <a:cs typeface="Calibri" panose="020F0502020204030204" pitchFamily="34" charset="0"/>
              </a:endParaRPr>
            </a:p>
          </p:txBody>
        </p:sp>
        <p:sp>
          <p:nvSpPr>
            <p:cNvPr id="11" name="TextBox 10">
              <a:extLst>
                <a:ext uri="{FF2B5EF4-FFF2-40B4-BE49-F238E27FC236}">
                  <a16:creationId xmlns:a16="http://schemas.microsoft.com/office/drawing/2014/main" id="{9F1B1DDF-1843-0CA0-1F61-5D43ADDC1FB6}"/>
                </a:ext>
              </a:extLst>
            </p:cNvPr>
            <p:cNvSpPr txBox="1"/>
            <p:nvPr/>
          </p:nvSpPr>
          <p:spPr>
            <a:xfrm>
              <a:off x="1402072" y="4865658"/>
              <a:ext cx="2136905" cy="1384995"/>
            </a:xfrm>
            <a:prstGeom prst="rect">
              <a:avLst/>
            </a:prstGeom>
            <a:noFill/>
          </p:spPr>
          <p:txBody>
            <a:bodyPr wrap="square">
              <a:spAutoFit/>
            </a:bodyPr>
            <a:lstStyle/>
            <a:p>
              <a:pPr algn="ctr"/>
              <a:r>
                <a:rPr lang="nl-NL" sz="2800" i="1" dirty="0">
                  <a:ea typeface="Calibri" panose="020F0502020204030204" pitchFamily="34" charset="0"/>
                </a:rPr>
                <a:t>T</a:t>
              </a:r>
              <a:r>
                <a:rPr lang="nl-NL" sz="2800" i="1" dirty="0">
                  <a:effectLst/>
                  <a:ea typeface="Calibri" panose="020F0502020204030204" pitchFamily="34" charset="0"/>
                </a:rPr>
                <a:t>rước khi mượn đồ dùng của ai đều phải xin phép;….</a:t>
              </a:r>
              <a:endParaRPr lang="en-US" sz="5400" b="1" dirty="0">
                <a:solidFill>
                  <a:schemeClr val="tx1"/>
                </a:solidFill>
                <a:cs typeface="Calibri" panose="020F0502020204030204" pitchFamily="34" charset="0"/>
              </a:endParaRPr>
            </a:p>
          </p:txBody>
        </p:sp>
      </p:grpSp>
      <p:grpSp>
        <p:nvGrpSpPr>
          <p:cNvPr id="12" name="Group 11">
            <a:extLst>
              <a:ext uri="{FF2B5EF4-FFF2-40B4-BE49-F238E27FC236}">
                <a16:creationId xmlns:a16="http://schemas.microsoft.com/office/drawing/2014/main" id="{3E0F32DB-05CD-3BE7-01D2-B597207C336E}"/>
              </a:ext>
            </a:extLst>
          </p:cNvPr>
          <p:cNvGrpSpPr/>
          <p:nvPr/>
        </p:nvGrpSpPr>
        <p:grpSpPr>
          <a:xfrm>
            <a:off x="7810500" y="4637314"/>
            <a:ext cx="4133850" cy="1222754"/>
            <a:chOff x="8673936" y="4637314"/>
            <a:chExt cx="2847821" cy="1222754"/>
          </a:xfrm>
        </p:grpSpPr>
        <p:sp>
          <p:nvSpPr>
            <p:cNvPr id="14" name="Rectangle: Rounded Corners 13">
              <a:extLst>
                <a:ext uri="{FF2B5EF4-FFF2-40B4-BE49-F238E27FC236}">
                  <a16:creationId xmlns:a16="http://schemas.microsoft.com/office/drawing/2014/main" id="{9559565D-06FE-9F82-D67A-424F73D33625}"/>
                </a:ext>
              </a:extLst>
            </p:cNvPr>
            <p:cNvSpPr/>
            <p:nvPr/>
          </p:nvSpPr>
          <p:spPr>
            <a:xfrm>
              <a:off x="8673936" y="4637314"/>
              <a:ext cx="2696899" cy="1086159"/>
            </a:xfrm>
            <a:prstGeom prst="roundRect">
              <a:avLst/>
            </a:prstGeom>
            <a:solidFill>
              <a:srgbClr val="CC99F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4400">
                <a:cs typeface="Calibri" panose="020F0502020204030204" pitchFamily="34" charset="0"/>
              </a:endParaRPr>
            </a:p>
          </p:txBody>
        </p:sp>
        <p:sp>
          <p:nvSpPr>
            <p:cNvPr id="15" name="TextBox 14">
              <a:extLst>
                <a:ext uri="{FF2B5EF4-FFF2-40B4-BE49-F238E27FC236}">
                  <a16:creationId xmlns:a16="http://schemas.microsoft.com/office/drawing/2014/main" id="{03AD6065-9FFA-09B6-8DE7-2AD19CFBF9E0}"/>
                </a:ext>
              </a:extLst>
            </p:cNvPr>
            <p:cNvSpPr txBox="1"/>
            <p:nvPr/>
          </p:nvSpPr>
          <p:spPr>
            <a:xfrm>
              <a:off x="8788993" y="4786992"/>
              <a:ext cx="2568719" cy="954107"/>
            </a:xfrm>
            <a:prstGeom prst="rect">
              <a:avLst/>
            </a:prstGeom>
            <a:noFill/>
          </p:spPr>
          <p:txBody>
            <a:bodyPr wrap="square">
              <a:spAutoFit/>
            </a:bodyPr>
            <a:lstStyle/>
            <a:p>
              <a:pPr algn="ctr"/>
              <a:r>
                <a:rPr lang="nl-NL" sz="2800" i="1" dirty="0">
                  <a:ea typeface="Calibri" panose="020F0502020204030204" pitchFamily="34" charset="0"/>
                </a:rPr>
                <a:t>N</a:t>
              </a:r>
              <a:r>
                <a:rPr lang="nl-NL" sz="2800" i="1" dirty="0">
                  <a:effectLst/>
                  <a:ea typeface="Calibri" panose="020F0502020204030204" pitchFamily="34" charset="0"/>
                </a:rPr>
                <a:t>hặt được của rơi trả lời cho người làm mất</a:t>
              </a:r>
              <a:endParaRPr lang="en-US" sz="6000" b="1" dirty="0">
                <a:solidFill>
                  <a:schemeClr val="tx1"/>
                </a:solidFill>
                <a:cs typeface="Calibri" panose="020F0502020204030204" pitchFamily="34" charset="0"/>
              </a:endParaRPr>
            </a:p>
          </p:txBody>
        </p:sp>
        <p:sp>
          <p:nvSpPr>
            <p:cNvPr id="16" name="TextBox 15">
              <a:extLst>
                <a:ext uri="{FF2B5EF4-FFF2-40B4-BE49-F238E27FC236}">
                  <a16:creationId xmlns:a16="http://schemas.microsoft.com/office/drawing/2014/main" id="{EAAA65EA-A1BA-AA76-46E3-5342319CD237}"/>
                </a:ext>
              </a:extLst>
            </p:cNvPr>
            <p:cNvSpPr txBox="1"/>
            <p:nvPr/>
          </p:nvSpPr>
          <p:spPr>
            <a:xfrm>
              <a:off x="9820944" y="5090627"/>
              <a:ext cx="1700813" cy="769441"/>
            </a:xfrm>
            <a:prstGeom prst="rect">
              <a:avLst/>
            </a:prstGeom>
            <a:noFill/>
          </p:spPr>
          <p:txBody>
            <a:bodyPr wrap="square">
              <a:spAutoFit/>
            </a:bodyPr>
            <a:lstStyle/>
            <a:p>
              <a:endParaRPr lang="en-US" sz="4400" dirty="0">
                <a:cs typeface="Calibri" panose="020F0502020204030204" pitchFamily="34" charset="0"/>
              </a:endParaRPr>
            </a:p>
          </p:txBody>
        </p:sp>
      </p:grpSp>
      <p:cxnSp>
        <p:nvCxnSpPr>
          <p:cNvPr id="17" name="Straight Arrow Connector 16">
            <a:extLst>
              <a:ext uri="{FF2B5EF4-FFF2-40B4-BE49-F238E27FC236}">
                <a16:creationId xmlns:a16="http://schemas.microsoft.com/office/drawing/2014/main" id="{32147E4F-A116-E813-AB73-2036899D1B38}"/>
              </a:ext>
            </a:extLst>
          </p:cNvPr>
          <p:cNvCxnSpPr>
            <a:cxnSpLocks/>
            <a:endCxn id="7" idx="2"/>
          </p:cNvCxnSpPr>
          <p:nvPr/>
        </p:nvCxnSpPr>
        <p:spPr>
          <a:xfrm flipH="1" flipV="1">
            <a:off x="2433637" y="2394832"/>
            <a:ext cx="969320" cy="43545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06749D-FD98-EFFB-5D2C-6DBA6AFDC16A}"/>
              </a:ext>
            </a:extLst>
          </p:cNvPr>
          <p:cNvCxnSpPr>
            <a:cxnSpLocks/>
            <a:endCxn id="8" idx="2"/>
          </p:cNvCxnSpPr>
          <p:nvPr/>
        </p:nvCxnSpPr>
        <p:spPr>
          <a:xfrm flipV="1">
            <a:off x="8773886" y="2394832"/>
            <a:ext cx="770164" cy="43545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FB14116-6DD4-077D-9DDE-3F23EAE42091}"/>
              </a:ext>
            </a:extLst>
          </p:cNvPr>
          <p:cNvCxnSpPr>
            <a:cxnSpLocks/>
          </p:cNvCxnSpPr>
          <p:nvPr/>
        </p:nvCxnSpPr>
        <p:spPr>
          <a:xfrm>
            <a:off x="8705383" y="4018189"/>
            <a:ext cx="803112" cy="58782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ACEB824-2F7A-D153-F5A4-3007FA80D8E5}"/>
              </a:ext>
            </a:extLst>
          </p:cNvPr>
          <p:cNvCxnSpPr>
            <a:cxnSpLocks/>
          </p:cNvCxnSpPr>
          <p:nvPr/>
        </p:nvCxnSpPr>
        <p:spPr>
          <a:xfrm flipH="1">
            <a:off x="2498897" y="4027714"/>
            <a:ext cx="1035345" cy="74451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662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B317377-9887-331C-2248-F3EE995AF3C9}"/>
              </a:ext>
            </a:extLst>
          </p:cNvPr>
          <p:cNvPicPr>
            <a:picLocks noChangeAspect="1"/>
          </p:cNvPicPr>
          <p:nvPr/>
        </p:nvPicPr>
        <p:blipFill>
          <a:blip r:embed="rId4"/>
          <a:stretch>
            <a:fillRect/>
          </a:stretch>
        </p:blipFill>
        <p:spPr>
          <a:xfrm>
            <a:off x="2031497" y="851401"/>
            <a:ext cx="8681456" cy="3078747"/>
          </a:xfrm>
          <a:prstGeom prst="rect">
            <a:avLst/>
          </a:prstGeom>
        </p:spPr>
      </p:pic>
    </p:spTree>
    <p:extLst>
      <p:ext uri="{BB962C8B-B14F-4D97-AF65-F5344CB8AC3E}">
        <p14:creationId xmlns:p14="http://schemas.microsoft.com/office/powerpoint/2010/main" val="23825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9" name="Hình chữ nhật: Góc Tròn 30">
            <a:extLst>
              <a:ext uri="{FF2B5EF4-FFF2-40B4-BE49-F238E27FC236}">
                <a16:creationId xmlns:a16="http://schemas.microsoft.com/office/drawing/2014/main" id="{B01BFD5B-38F8-9B57-2486-5C6CF2C0AAEB}"/>
              </a:ext>
            </a:extLst>
          </p:cNvPr>
          <p:cNvSpPr/>
          <p:nvPr/>
        </p:nvSpPr>
        <p:spPr>
          <a:xfrm>
            <a:off x="4162425" y="917109"/>
            <a:ext cx="7953375" cy="3188166"/>
          </a:xfrm>
          <a:custGeom>
            <a:avLst/>
            <a:gdLst>
              <a:gd name="connsiteX0" fmla="*/ 0 w 7710261"/>
              <a:gd name="connsiteY0" fmla="*/ 531372 h 3188166"/>
              <a:gd name="connsiteX1" fmla="*/ 531372 w 7710261"/>
              <a:gd name="connsiteY1" fmla="*/ 0 h 3188166"/>
              <a:gd name="connsiteX2" fmla="*/ 7178889 w 7710261"/>
              <a:gd name="connsiteY2" fmla="*/ 0 h 3188166"/>
              <a:gd name="connsiteX3" fmla="*/ 7710261 w 7710261"/>
              <a:gd name="connsiteY3" fmla="*/ 531372 h 3188166"/>
              <a:gd name="connsiteX4" fmla="*/ 7710261 w 7710261"/>
              <a:gd name="connsiteY4" fmla="*/ 2656794 h 3188166"/>
              <a:gd name="connsiteX5" fmla="*/ 7178889 w 7710261"/>
              <a:gd name="connsiteY5" fmla="*/ 3188166 h 3188166"/>
              <a:gd name="connsiteX6" fmla="*/ 531372 w 7710261"/>
              <a:gd name="connsiteY6" fmla="*/ 3188166 h 3188166"/>
              <a:gd name="connsiteX7" fmla="*/ 0 w 7710261"/>
              <a:gd name="connsiteY7" fmla="*/ 2656794 h 3188166"/>
              <a:gd name="connsiteX8" fmla="*/ 0 w 7710261"/>
              <a:gd name="connsiteY8" fmla="*/ 531372 h 31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261" h="3188166" fill="none" extrusionOk="0">
                <a:moveTo>
                  <a:pt x="0" y="531372"/>
                </a:moveTo>
                <a:cubicBezTo>
                  <a:pt x="15012" y="251964"/>
                  <a:pt x="233975" y="58409"/>
                  <a:pt x="531372" y="0"/>
                </a:cubicBezTo>
                <a:cubicBezTo>
                  <a:pt x="2579478" y="123637"/>
                  <a:pt x="5298516" y="-167144"/>
                  <a:pt x="7178889" y="0"/>
                </a:cubicBezTo>
                <a:cubicBezTo>
                  <a:pt x="7453012" y="-6057"/>
                  <a:pt x="7666250" y="228567"/>
                  <a:pt x="7710261" y="531372"/>
                </a:cubicBezTo>
                <a:cubicBezTo>
                  <a:pt x="7659278" y="863878"/>
                  <a:pt x="7697193" y="2347330"/>
                  <a:pt x="7710261" y="2656794"/>
                </a:cubicBezTo>
                <a:cubicBezTo>
                  <a:pt x="7659250" y="2964429"/>
                  <a:pt x="7450629" y="3159383"/>
                  <a:pt x="7178889" y="3188166"/>
                </a:cubicBezTo>
                <a:cubicBezTo>
                  <a:pt x="5130301" y="3140913"/>
                  <a:pt x="1719843" y="3023993"/>
                  <a:pt x="531372" y="3188166"/>
                </a:cubicBezTo>
                <a:cubicBezTo>
                  <a:pt x="244802" y="3165970"/>
                  <a:pt x="-37736" y="2944270"/>
                  <a:pt x="0" y="2656794"/>
                </a:cubicBezTo>
                <a:cubicBezTo>
                  <a:pt x="153512" y="1803783"/>
                  <a:pt x="124597" y="791328"/>
                  <a:pt x="0" y="531372"/>
                </a:cubicBezTo>
                <a:close/>
              </a:path>
              <a:path w="7710261" h="3188166" stroke="0" extrusionOk="0">
                <a:moveTo>
                  <a:pt x="0" y="531372"/>
                </a:moveTo>
                <a:cubicBezTo>
                  <a:pt x="21698" y="287273"/>
                  <a:pt x="245302" y="25419"/>
                  <a:pt x="531372" y="0"/>
                </a:cubicBezTo>
                <a:cubicBezTo>
                  <a:pt x="1503413" y="147813"/>
                  <a:pt x="3869022" y="53704"/>
                  <a:pt x="7178889" y="0"/>
                </a:cubicBezTo>
                <a:cubicBezTo>
                  <a:pt x="7481685" y="4305"/>
                  <a:pt x="7678713" y="216416"/>
                  <a:pt x="7710261" y="531372"/>
                </a:cubicBezTo>
                <a:cubicBezTo>
                  <a:pt x="7782888" y="1367643"/>
                  <a:pt x="7722608" y="1626167"/>
                  <a:pt x="7710261" y="2656794"/>
                </a:cubicBezTo>
                <a:cubicBezTo>
                  <a:pt x="7744162" y="2980239"/>
                  <a:pt x="7476399" y="3198473"/>
                  <a:pt x="7178889" y="3188166"/>
                </a:cubicBezTo>
                <a:cubicBezTo>
                  <a:pt x="3874594" y="3100473"/>
                  <a:pt x="3448296" y="3147242"/>
                  <a:pt x="531372" y="3188166"/>
                </a:cubicBezTo>
                <a:cubicBezTo>
                  <a:pt x="237633" y="3150770"/>
                  <a:pt x="12197" y="2912502"/>
                  <a:pt x="0" y="2656794"/>
                </a:cubicBezTo>
                <a:cubicBezTo>
                  <a:pt x="126335" y="1689354"/>
                  <a:pt x="-71536" y="1501003"/>
                  <a:pt x="0" y="531372"/>
                </a:cubicBezTo>
                <a:close/>
              </a:path>
            </a:pathLst>
          </a:custGeom>
          <a:solidFill>
            <a:schemeClr val="bg1"/>
          </a:solidFill>
          <a:ln w="38100">
            <a:solidFill>
              <a:srgbClr val="F44610"/>
            </a:solidFill>
            <a:prstDash val="dash"/>
            <a:extLst>
              <a:ext uri="{C807C97D-BFC1-408E-A445-0C87EB9F89A2}">
                <ask:lineSketchStyleProps xmlns="" xmlns:ask="http://schemas.microsoft.com/office/drawing/2018/sketchyshapes" sd="2497667013">
                  <a:custGeom>
                    <a:avLst/>
                    <a:gdLst>
                      <a:gd name="connsiteX0" fmla="*/ 0 w 7953375"/>
                      <a:gd name="connsiteY0" fmla="*/ 531372 h 3188166"/>
                      <a:gd name="connsiteX1" fmla="*/ 531372 w 7953375"/>
                      <a:gd name="connsiteY1" fmla="*/ 0 h 3188166"/>
                      <a:gd name="connsiteX2" fmla="*/ 7422003 w 7953375"/>
                      <a:gd name="connsiteY2" fmla="*/ 0 h 3188166"/>
                      <a:gd name="connsiteX3" fmla="*/ 7953375 w 7953375"/>
                      <a:gd name="connsiteY3" fmla="*/ 531372 h 3188166"/>
                      <a:gd name="connsiteX4" fmla="*/ 7953375 w 7953375"/>
                      <a:gd name="connsiteY4" fmla="*/ 2656794 h 3188166"/>
                      <a:gd name="connsiteX5" fmla="*/ 7422003 w 7953375"/>
                      <a:gd name="connsiteY5" fmla="*/ 3188166 h 3188166"/>
                      <a:gd name="connsiteX6" fmla="*/ 531372 w 7953375"/>
                      <a:gd name="connsiteY6" fmla="*/ 3188166 h 3188166"/>
                      <a:gd name="connsiteX7" fmla="*/ 0 w 7953375"/>
                      <a:gd name="connsiteY7" fmla="*/ 2656794 h 3188166"/>
                      <a:gd name="connsiteX8" fmla="*/ 0 w 7953375"/>
                      <a:gd name="connsiteY8" fmla="*/ 531372 h 31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3375" h="3188166" fill="none" extrusionOk="0">
                        <a:moveTo>
                          <a:pt x="0" y="531372"/>
                        </a:moveTo>
                        <a:cubicBezTo>
                          <a:pt x="15012" y="251964"/>
                          <a:pt x="233975" y="58409"/>
                          <a:pt x="531372" y="0"/>
                        </a:cubicBezTo>
                        <a:cubicBezTo>
                          <a:pt x="3893940" y="123637"/>
                          <a:pt x="5357438" y="-167144"/>
                          <a:pt x="7422003" y="0"/>
                        </a:cubicBezTo>
                        <a:cubicBezTo>
                          <a:pt x="7696126" y="-6057"/>
                          <a:pt x="7909364" y="228567"/>
                          <a:pt x="7953375" y="531372"/>
                        </a:cubicBezTo>
                        <a:cubicBezTo>
                          <a:pt x="7902392" y="863878"/>
                          <a:pt x="7940307" y="2347330"/>
                          <a:pt x="7953375" y="2656794"/>
                        </a:cubicBezTo>
                        <a:cubicBezTo>
                          <a:pt x="7902364" y="2964429"/>
                          <a:pt x="7693743" y="3159383"/>
                          <a:pt x="7422003" y="3188166"/>
                        </a:cubicBezTo>
                        <a:cubicBezTo>
                          <a:pt x="4974959" y="3140913"/>
                          <a:pt x="2603710" y="3023993"/>
                          <a:pt x="531372" y="3188166"/>
                        </a:cubicBezTo>
                        <a:cubicBezTo>
                          <a:pt x="244802" y="3165970"/>
                          <a:pt x="-37736" y="2944270"/>
                          <a:pt x="0" y="2656794"/>
                        </a:cubicBezTo>
                        <a:cubicBezTo>
                          <a:pt x="153512" y="1803783"/>
                          <a:pt x="124597" y="791328"/>
                          <a:pt x="0" y="531372"/>
                        </a:cubicBezTo>
                        <a:close/>
                      </a:path>
                      <a:path w="7953375" h="3188166" stroke="0" extrusionOk="0">
                        <a:moveTo>
                          <a:pt x="0" y="531372"/>
                        </a:moveTo>
                        <a:cubicBezTo>
                          <a:pt x="21698" y="287273"/>
                          <a:pt x="245302" y="25419"/>
                          <a:pt x="531372" y="0"/>
                        </a:cubicBezTo>
                        <a:cubicBezTo>
                          <a:pt x="3752420" y="147813"/>
                          <a:pt x="5997710" y="53704"/>
                          <a:pt x="7422003" y="0"/>
                        </a:cubicBezTo>
                        <a:cubicBezTo>
                          <a:pt x="7724799" y="4305"/>
                          <a:pt x="7921827" y="216416"/>
                          <a:pt x="7953375" y="531372"/>
                        </a:cubicBezTo>
                        <a:cubicBezTo>
                          <a:pt x="8026002" y="1367643"/>
                          <a:pt x="7965722" y="1626167"/>
                          <a:pt x="7953375" y="2656794"/>
                        </a:cubicBezTo>
                        <a:cubicBezTo>
                          <a:pt x="7987276" y="2980239"/>
                          <a:pt x="7719513" y="3198473"/>
                          <a:pt x="7422003" y="3188166"/>
                        </a:cubicBezTo>
                        <a:cubicBezTo>
                          <a:pt x="4073207" y="3100473"/>
                          <a:pt x="1999502" y="3147242"/>
                          <a:pt x="531372" y="3188166"/>
                        </a:cubicBezTo>
                        <a:cubicBezTo>
                          <a:pt x="237633" y="3150770"/>
                          <a:pt x="12197" y="2912502"/>
                          <a:pt x="0" y="2656794"/>
                        </a:cubicBezTo>
                        <a:cubicBezTo>
                          <a:pt x="126335" y="1689354"/>
                          <a:pt x="-71536" y="1501003"/>
                          <a:pt x="0" y="5313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a:rPr>
              <a:t>Về</a:t>
            </a:r>
            <a:r>
              <a:rPr lang="vi-VN" sz="4000" b="1" dirty="0">
                <a:solidFill>
                  <a:srgbClr val="002060"/>
                </a:solidFill>
                <a:latin typeface="Calibri" panose="020F0502020204030204"/>
              </a:rPr>
              <a:t> nhà</a:t>
            </a:r>
            <a:r>
              <a:rPr lang="en-US" sz="4000" b="1" dirty="0">
                <a:solidFill>
                  <a:srgbClr val="002060"/>
                </a:solidFill>
                <a:latin typeface="Calibri" panose="020F0502020204030204"/>
              </a:rPr>
              <a:t>: T</a:t>
            </a:r>
            <a:r>
              <a:rPr lang="vi-VN" sz="4000" b="1" dirty="0">
                <a:solidFill>
                  <a:srgbClr val="002060"/>
                </a:solidFill>
                <a:latin typeface="Calibri" panose="020F0502020204030204"/>
              </a:rPr>
              <a:t>hực hiện nhắc nhở bạn bè, người thân tôn trọng tài sản của người khác, ghi chép lại vào cuốn sổ nhỏ tiết sau chia sẻ trước lớp.</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pic>
        <p:nvPicPr>
          <p:cNvPr id="11" name="Hình ảnh 13" descr="Ảnh có chứa đồ chơi, búp bê&#10;&#10;Mô tả được tạo tự động">
            <a:extLst>
              <a:ext uri="{FF2B5EF4-FFF2-40B4-BE49-F238E27FC236}">
                <a16:creationId xmlns:a16="http://schemas.microsoft.com/office/drawing/2014/main" id="{6CFCEDD6-D50C-3F3D-A140-01B05915087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642848" y="520533"/>
            <a:ext cx="5457545" cy="7568337"/>
          </a:xfrm>
          <a:prstGeom prst="rect">
            <a:avLst/>
          </a:prstGeom>
        </p:spPr>
      </p:pic>
      <p:sp>
        <p:nvSpPr>
          <p:cNvPr id="6" name="Rectangle 5"/>
          <p:cNvSpPr/>
          <p:nvPr/>
        </p:nvSpPr>
        <p:spPr>
          <a:xfrm>
            <a:off x="-83993" y="-754772"/>
            <a:ext cx="8492836" cy="1261884"/>
          </a:xfrm>
          <a:prstGeom prst="rect">
            <a:avLst/>
          </a:prstGeom>
        </p:spPr>
        <p:txBody>
          <a:bodyPr wrap="square">
            <a:spAutoFit/>
          </a:bodyPr>
          <a:lstStyle/>
          <a:p>
            <a:pPr lvl="0" algn="ctr" defTabSz="835526">
              <a:defRPr/>
            </a:pPr>
            <a:r>
              <a:rPr lang="vi-VN" b="1" kern="0" dirty="0">
                <a:solidFill>
                  <a:srgbClr val="00B0F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b="1" kern="0" dirty="0">
                <a:solidFill>
                  <a:srgbClr val="00B0F0"/>
                </a:solidFill>
                <a:latin typeface="Times New Roman"/>
                <a:cs typeface="Times New Roman" panose="02020603050405020304" pitchFamily="18" charset="0"/>
                <a:hlinkClick r:id="rId8"/>
              </a:rPr>
              <a:t>https://www.facebook.com/groups/514479210372531/?ref=share_group_link</a:t>
            </a:r>
            <a:endParaRPr lang="vi-VN" b="1" kern="0" dirty="0">
              <a:solidFill>
                <a:srgbClr val="00B0F0"/>
              </a:solidFill>
              <a:latin typeface="Times New Roman"/>
              <a:cs typeface="Times New Roman" panose="02020603050405020304" pitchFamily="18" charset="0"/>
            </a:endParaRPr>
          </a:p>
          <a:p>
            <a:pPr lvl="0" algn="ctr">
              <a:defRPr/>
            </a:pPr>
            <a:endParaRPr lang="en-GB" sz="4000" dirty="0">
              <a:solidFill>
                <a:srgbClr val="FF0000"/>
              </a:solidFill>
            </a:endParaRPr>
          </a:p>
        </p:txBody>
      </p:sp>
    </p:spTree>
    <p:extLst>
      <p:ext uri="{BB962C8B-B14F-4D97-AF65-F5344CB8AC3E}">
        <p14:creationId xmlns:p14="http://schemas.microsoft.com/office/powerpoint/2010/main" val="17387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3" name="Nhóm 34">
            <a:extLst>
              <a:ext uri="{FF2B5EF4-FFF2-40B4-BE49-F238E27FC236}">
                <a16:creationId xmlns:a16="http://schemas.microsoft.com/office/drawing/2014/main" id="{EF25C910-7555-5183-A88A-6B36F147D39D}"/>
              </a:ext>
            </a:extLst>
          </p:cNvPr>
          <p:cNvGrpSpPr/>
          <p:nvPr/>
        </p:nvGrpSpPr>
        <p:grpSpPr>
          <a:xfrm>
            <a:off x="3471148" y="111205"/>
            <a:ext cx="5311153" cy="1488053"/>
            <a:chOff x="171445" y="144123"/>
            <a:chExt cx="5311153" cy="1488053"/>
          </a:xfrm>
        </p:grpSpPr>
        <p:sp>
          <p:nvSpPr>
            <p:cNvPr id="4" name="Dải băng: Cong và Hướng Xuống 32">
              <a:extLst>
                <a:ext uri="{FF2B5EF4-FFF2-40B4-BE49-F238E27FC236}">
                  <a16:creationId xmlns:a16="http://schemas.microsoft.com/office/drawing/2014/main" id="{85371B31-7037-50CB-779F-30544BCD6E40}"/>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12">
              <a:extLst>
                <a:ext uri="{FF2B5EF4-FFF2-40B4-BE49-F238E27FC236}">
                  <a16:creationId xmlns:a16="http://schemas.microsoft.com/office/drawing/2014/main" id="{EC702E8C-5CB1-C9D1-4C3B-AD3226C1586E}"/>
                </a:ext>
              </a:extLst>
            </p:cNvPr>
            <p:cNvSpPr txBox="1"/>
            <p:nvPr/>
          </p:nvSpPr>
          <p:spPr>
            <a:xfrm>
              <a:off x="171445" y="356337"/>
              <a:ext cx="5311153" cy="981730"/>
            </a:xfrm>
            <a:prstGeom prst="ellipseRibbon2">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FF00"/>
                    </a:solidFill>
                  </a:ln>
                  <a:solidFill>
                    <a:srgbClr val="C71A29"/>
                  </a:solidFill>
                  <a:effectLst/>
                  <a:uLnTx/>
                  <a:uFillTx/>
                  <a:latin typeface="Calibri" panose="020F0502020204030204"/>
                  <a:ea typeface="+mn-ea"/>
                  <a:cs typeface="+mn-cs"/>
                </a:rPr>
                <a:t>KẾT LUẬN</a:t>
              </a:r>
            </a:p>
          </p:txBody>
        </p:sp>
      </p:grpSp>
      <p:sp>
        <p:nvSpPr>
          <p:cNvPr id="7" name="TextBox 12">
            <a:extLst>
              <a:ext uri="{FF2B5EF4-FFF2-40B4-BE49-F238E27FC236}">
                <a16:creationId xmlns:a16="http://schemas.microsoft.com/office/drawing/2014/main" id="{7EEB5CBA-8FB8-BA0A-65F2-0A05247A0302}"/>
              </a:ext>
            </a:extLst>
          </p:cNvPr>
          <p:cNvSpPr txBox="1"/>
          <p:nvPr/>
        </p:nvSpPr>
        <p:spPr>
          <a:xfrm>
            <a:off x="638176" y="1954229"/>
            <a:ext cx="11077574" cy="3477875"/>
          </a:xfrm>
          <a:custGeom>
            <a:avLst/>
            <a:gdLst>
              <a:gd name="connsiteX0" fmla="*/ 0 w 10848975"/>
              <a:gd name="connsiteY0" fmla="*/ 641323 h 3847862"/>
              <a:gd name="connsiteX1" fmla="*/ 641323 w 10848975"/>
              <a:gd name="connsiteY1" fmla="*/ 0 h 3847862"/>
              <a:gd name="connsiteX2" fmla="*/ 10207652 w 10848975"/>
              <a:gd name="connsiteY2" fmla="*/ 0 h 3847862"/>
              <a:gd name="connsiteX3" fmla="*/ 10848975 w 10848975"/>
              <a:gd name="connsiteY3" fmla="*/ 641323 h 3847862"/>
              <a:gd name="connsiteX4" fmla="*/ 10848975 w 10848975"/>
              <a:gd name="connsiteY4" fmla="*/ 3206539 h 3847862"/>
              <a:gd name="connsiteX5" fmla="*/ 10207652 w 10848975"/>
              <a:gd name="connsiteY5" fmla="*/ 3847862 h 3847862"/>
              <a:gd name="connsiteX6" fmla="*/ 641323 w 10848975"/>
              <a:gd name="connsiteY6" fmla="*/ 3847862 h 3847862"/>
              <a:gd name="connsiteX7" fmla="*/ 0 w 10848975"/>
              <a:gd name="connsiteY7" fmla="*/ 3206539 h 3847862"/>
              <a:gd name="connsiteX8" fmla="*/ 0 w 10848975"/>
              <a:gd name="connsiteY8" fmla="*/ 641323 h 384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75" h="3847862" fill="none" extrusionOk="0">
                <a:moveTo>
                  <a:pt x="0" y="641323"/>
                </a:moveTo>
                <a:cubicBezTo>
                  <a:pt x="-60369" y="252169"/>
                  <a:pt x="303686" y="30318"/>
                  <a:pt x="641323" y="0"/>
                </a:cubicBezTo>
                <a:cubicBezTo>
                  <a:pt x="2404477" y="-101454"/>
                  <a:pt x="7307422" y="-105170"/>
                  <a:pt x="10207652" y="0"/>
                </a:cubicBezTo>
                <a:cubicBezTo>
                  <a:pt x="10566968" y="5786"/>
                  <a:pt x="10859485" y="277431"/>
                  <a:pt x="10848975" y="641323"/>
                </a:cubicBezTo>
                <a:cubicBezTo>
                  <a:pt x="10925534" y="929527"/>
                  <a:pt x="10725869" y="2220657"/>
                  <a:pt x="10848975" y="3206539"/>
                </a:cubicBezTo>
                <a:cubicBezTo>
                  <a:pt x="10875243" y="3531996"/>
                  <a:pt x="10566020" y="3844933"/>
                  <a:pt x="10207652" y="3847862"/>
                </a:cubicBezTo>
                <a:cubicBezTo>
                  <a:pt x="6352752" y="3957876"/>
                  <a:pt x="5274545" y="3918059"/>
                  <a:pt x="641323" y="3847862"/>
                </a:cubicBezTo>
                <a:cubicBezTo>
                  <a:pt x="263998" y="3913337"/>
                  <a:pt x="-32812" y="3543493"/>
                  <a:pt x="0" y="3206539"/>
                </a:cubicBezTo>
                <a:cubicBezTo>
                  <a:pt x="-96003" y="2152011"/>
                  <a:pt x="-25562" y="1812979"/>
                  <a:pt x="0" y="641323"/>
                </a:cubicBezTo>
                <a:close/>
              </a:path>
              <a:path w="10848975" h="3847862" stroke="0" extrusionOk="0">
                <a:moveTo>
                  <a:pt x="0" y="641323"/>
                </a:moveTo>
                <a:cubicBezTo>
                  <a:pt x="-12989" y="271250"/>
                  <a:pt x="283913" y="4956"/>
                  <a:pt x="641323" y="0"/>
                </a:cubicBezTo>
                <a:cubicBezTo>
                  <a:pt x="1667709" y="147604"/>
                  <a:pt x="7071638" y="55957"/>
                  <a:pt x="10207652" y="0"/>
                </a:cubicBezTo>
                <a:cubicBezTo>
                  <a:pt x="10537207" y="26301"/>
                  <a:pt x="10805481" y="245937"/>
                  <a:pt x="10848975" y="641323"/>
                </a:cubicBezTo>
                <a:cubicBezTo>
                  <a:pt x="10862341" y="1365470"/>
                  <a:pt x="10976412" y="2533278"/>
                  <a:pt x="10848975" y="3206539"/>
                </a:cubicBezTo>
                <a:cubicBezTo>
                  <a:pt x="10887455" y="3515379"/>
                  <a:pt x="10590766" y="3871509"/>
                  <a:pt x="10207652" y="3847862"/>
                </a:cubicBezTo>
                <a:cubicBezTo>
                  <a:pt x="7576206" y="3744683"/>
                  <a:pt x="2015368" y="3985200"/>
                  <a:pt x="641323" y="3847862"/>
                </a:cubicBezTo>
                <a:cubicBezTo>
                  <a:pt x="292763" y="3841913"/>
                  <a:pt x="-60821" y="3547747"/>
                  <a:pt x="0" y="3206539"/>
                </a:cubicBezTo>
                <a:cubicBezTo>
                  <a:pt x="101958" y="1966869"/>
                  <a:pt x="-23049" y="1181903"/>
                  <a:pt x="0" y="641323"/>
                </a:cubicBezTo>
                <a:close/>
              </a:path>
            </a:pathLst>
          </a:custGeom>
          <a:solidFill>
            <a:schemeClr val="accent4">
              <a:lumMod val="20000"/>
              <a:lumOff val="80000"/>
            </a:schemeClr>
          </a:solidFill>
          <a:ln w="57150">
            <a:solidFill>
              <a:srgbClr val="C71A29"/>
            </a:solidFill>
            <a:extLst>
              <a:ext uri="{C807C97D-BFC1-408E-A445-0C87EB9F89A2}">
                <ask:lineSketchStyleProps xmlns="" xmlns:ask="http://schemas.microsoft.com/office/drawing/2018/sketchyshapes" sd="1400397753">
                  <a:custGeom>
                    <a:avLst/>
                    <a:gdLst>
                      <a:gd name="connsiteX0" fmla="*/ 0 w 11077574"/>
                      <a:gd name="connsiteY0" fmla="*/ 579657 h 3477875"/>
                      <a:gd name="connsiteX1" fmla="*/ 654836 w 11077574"/>
                      <a:gd name="connsiteY1" fmla="*/ 0 h 3477875"/>
                      <a:gd name="connsiteX2" fmla="*/ 10422737 w 11077574"/>
                      <a:gd name="connsiteY2" fmla="*/ 0 h 3477875"/>
                      <a:gd name="connsiteX3" fmla="*/ 11077574 w 11077574"/>
                      <a:gd name="connsiteY3" fmla="*/ 579657 h 3477875"/>
                      <a:gd name="connsiteX4" fmla="*/ 11077574 w 11077574"/>
                      <a:gd name="connsiteY4" fmla="*/ 2898217 h 3477875"/>
                      <a:gd name="connsiteX5" fmla="*/ 10422737 w 11077574"/>
                      <a:gd name="connsiteY5" fmla="*/ 3477875 h 3477875"/>
                      <a:gd name="connsiteX6" fmla="*/ 654836 w 11077574"/>
                      <a:gd name="connsiteY6" fmla="*/ 3477875 h 3477875"/>
                      <a:gd name="connsiteX7" fmla="*/ 0 w 11077574"/>
                      <a:gd name="connsiteY7" fmla="*/ 2898217 h 3477875"/>
                      <a:gd name="connsiteX8" fmla="*/ 0 w 11077574"/>
                      <a:gd name="connsiteY8" fmla="*/ 579657 h 3477875"/>
                      <a:gd name="connsiteX0" fmla="*/ 0 w 11077574"/>
                      <a:gd name="connsiteY0" fmla="*/ 579657 h 3477875"/>
                      <a:gd name="connsiteX1" fmla="*/ 654836 w 11077574"/>
                      <a:gd name="connsiteY1" fmla="*/ 0 h 3477875"/>
                      <a:gd name="connsiteX2" fmla="*/ 10422737 w 11077574"/>
                      <a:gd name="connsiteY2" fmla="*/ 0 h 3477875"/>
                      <a:gd name="connsiteX3" fmla="*/ 11077574 w 11077574"/>
                      <a:gd name="connsiteY3" fmla="*/ 579657 h 3477875"/>
                      <a:gd name="connsiteX4" fmla="*/ 11077574 w 11077574"/>
                      <a:gd name="connsiteY4" fmla="*/ 2898217 h 3477875"/>
                      <a:gd name="connsiteX5" fmla="*/ 10422737 w 11077574"/>
                      <a:gd name="connsiteY5" fmla="*/ 3477875 h 3477875"/>
                      <a:gd name="connsiteX6" fmla="*/ 654836 w 11077574"/>
                      <a:gd name="connsiteY6" fmla="*/ 3477875 h 3477875"/>
                      <a:gd name="connsiteX7" fmla="*/ 0 w 11077574"/>
                      <a:gd name="connsiteY7" fmla="*/ 2898217 h 3477875"/>
                      <a:gd name="connsiteX8" fmla="*/ 0 w 11077574"/>
                      <a:gd name="connsiteY8" fmla="*/ 579657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7574" h="3477875" fill="none" extrusionOk="0">
                        <a:moveTo>
                          <a:pt x="0" y="579657"/>
                        </a:moveTo>
                        <a:cubicBezTo>
                          <a:pt x="-119126" y="194631"/>
                          <a:pt x="316042" y="38313"/>
                          <a:pt x="654836" y="0"/>
                        </a:cubicBezTo>
                        <a:cubicBezTo>
                          <a:pt x="2641422" y="-11209"/>
                          <a:pt x="7467095" y="-154404"/>
                          <a:pt x="10422737" y="0"/>
                        </a:cubicBezTo>
                        <a:cubicBezTo>
                          <a:pt x="10824978" y="45157"/>
                          <a:pt x="11111985" y="228903"/>
                          <a:pt x="11077574" y="579657"/>
                        </a:cubicBezTo>
                        <a:cubicBezTo>
                          <a:pt x="11150791" y="780928"/>
                          <a:pt x="11051307" y="1911427"/>
                          <a:pt x="11077574" y="2898217"/>
                        </a:cubicBezTo>
                        <a:cubicBezTo>
                          <a:pt x="11143934" y="3149127"/>
                          <a:pt x="10832584" y="3444408"/>
                          <a:pt x="10422737" y="3477875"/>
                        </a:cubicBezTo>
                        <a:cubicBezTo>
                          <a:pt x="6519035" y="3608742"/>
                          <a:pt x="5572336" y="3484580"/>
                          <a:pt x="654836" y="3477875"/>
                        </a:cubicBezTo>
                        <a:cubicBezTo>
                          <a:pt x="256672" y="3573533"/>
                          <a:pt x="-49885" y="3194166"/>
                          <a:pt x="0" y="2898217"/>
                        </a:cubicBezTo>
                        <a:cubicBezTo>
                          <a:pt x="-152951" y="1914449"/>
                          <a:pt x="-22579" y="1684177"/>
                          <a:pt x="0" y="579657"/>
                        </a:cubicBezTo>
                        <a:close/>
                      </a:path>
                      <a:path w="11077574" h="3477875" stroke="0" extrusionOk="0">
                        <a:moveTo>
                          <a:pt x="0" y="579657"/>
                        </a:moveTo>
                        <a:cubicBezTo>
                          <a:pt x="13282" y="305156"/>
                          <a:pt x="248392" y="-44717"/>
                          <a:pt x="654836" y="0"/>
                        </a:cubicBezTo>
                        <a:cubicBezTo>
                          <a:pt x="2118622" y="479864"/>
                          <a:pt x="7660594" y="-143774"/>
                          <a:pt x="10422737" y="0"/>
                        </a:cubicBezTo>
                        <a:cubicBezTo>
                          <a:pt x="10801827" y="22620"/>
                          <a:pt x="11044601" y="250872"/>
                          <a:pt x="11077574" y="579657"/>
                        </a:cubicBezTo>
                        <a:cubicBezTo>
                          <a:pt x="11175547" y="1176774"/>
                          <a:pt x="11217855" y="2326441"/>
                          <a:pt x="11077574" y="2898217"/>
                        </a:cubicBezTo>
                        <a:cubicBezTo>
                          <a:pt x="11093924" y="3106979"/>
                          <a:pt x="10778520" y="3562133"/>
                          <a:pt x="10422737" y="3477875"/>
                        </a:cubicBezTo>
                        <a:cubicBezTo>
                          <a:pt x="7813017" y="3276449"/>
                          <a:pt x="1988192" y="3546561"/>
                          <a:pt x="654836" y="3477875"/>
                        </a:cubicBezTo>
                        <a:cubicBezTo>
                          <a:pt x="299742" y="3466252"/>
                          <a:pt x="-107505" y="3225131"/>
                          <a:pt x="0" y="2898217"/>
                        </a:cubicBezTo>
                        <a:cubicBezTo>
                          <a:pt x="29405" y="1714940"/>
                          <a:pt x="-97579" y="1017198"/>
                          <a:pt x="0" y="579657"/>
                        </a:cubicBezTo>
                        <a:close/>
                      </a:path>
                      <a:path w="11077574" h="3477875" fill="none" stroke="0" extrusionOk="0">
                        <a:moveTo>
                          <a:pt x="0" y="579657"/>
                        </a:moveTo>
                        <a:cubicBezTo>
                          <a:pt x="-83032" y="201771"/>
                          <a:pt x="297691" y="46492"/>
                          <a:pt x="654836" y="0"/>
                        </a:cubicBezTo>
                        <a:cubicBezTo>
                          <a:pt x="2379443" y="72411"/>
                          <a:pt x="7217500" y="-466655"/>
                          <a:pt x="10422737" y="0"/>
                        </a:cubicBezTo>
                        <a:cubicBezTo>
                          <a:pt x="10772247" y="23778"/>
                          <a:pt x="11062140" y="225974"/>
                          <a:pt x="11077574" y="579657"/>
                        </a:cubicBezTo>
                        <a:cubicBezTo>
                          <a:pt x="11048043" y="838791"/>
                          <a:pt x="11031141" y="1909356"/>
                          <a:pt x="11077574" y="2898217"/>
                        </a:cubicBezTo>
                        <a:cubicBezTo>
                          <a:pt x="11144857" y="3144692"/>
                          <a:pt x="10841624" y="3518536"/>
                          <a:pt x="10422737" y="3477875"/>
                        </a:cubicBezTo>
                        <a:cubicBezTo>
                          <a:pt x="6647522" y="3567257"/>
                          <a:pt x="5325992" y="3509656"/>
                          <a:pt x="654836" y="3477875"/>
                        </a:cubicBezTo>
                        <a:cubicBezTo>
                          <a:pt x="300202" y="3504696"/>
                          <a:pt x="-49048" y="3199453"/>
                          <a:pt x="0" y="2898217"/>
                        </a:cubicBezTo>
                        <a:cubicBezTo>
                          <a:pt x="-134547" y="1991789"/>
                          <a:pt x="-53724" y="1639764"/>
                          <a:pt x="0" y="579657"/>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en-US" sz="4400" b="1" i="0" u="none" strike="noStrike" kern="1200" cap="none" spc="0" normalizeH="0" baseline="0" noProof="0" dirty="0">
              <a:ln w="0">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42512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 name="Hình chữ nhật: Góc Tròn 12">
            <a:extLst>
              <a:ext uri="{FF2B5EF4-FFF2-40B4-BE49-F238E27FC236}">
                <a16:creationId xmlns:a16="http://schemas.microsoft.com/office/drawing/2014/main" id="{C6FDD2C9-A060-61FB-7B40-374448C6AC0B}"/>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9DF90EB-30CF-737F-12C2-8BD489B82136}"/>
              </a:ext>
            </a:extLst>
          </p:cNvPr>
          <p:cNvPicPr>
            <a:picLocks noChangeAspect="1"/>
          </p:cNvPicPr>
          <p:nvPr/>
        </p:nvPicPr>
        <p:blipFill>
          <a:blip r:embed="rId4"/>
          <a:stretch>
            <a:fillRect/>
          </a:stretch>
        </p:blipFill>
        <p:spPr>
          <a:xfrm>
            <a:off x="533400" y="1890712"/>
            <a:ext cx="11125200" cy="3019425"/>
          </a:xfrm>
          <a:prstGeom prst="rect">
            <a:avLst/>
          </a:prstGeom>
        </p:spPr>
      </p:pic>
    </p:spTree>
    <p:extLst>
      <p:ext uri="{BB962C8B-B14F-4D97-AF65-F5344CB8AC3E}">
        <p14:creationId xmlns:p14="http://schemas.microsoft.com/office/powerpoint/2010/main" val="223891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61684" y="328435"/>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428725" y="720524"/>
            <a:ext cx="11009439" cy="6309420"/>
          </a:xfrm>
          <a:prstGeom prst="rect">
            <a:avLst/>
          </a:prstGeom>
          <a:noFill/>
        </p:spPr>
        <p:txBody>
          <a:bodyPr wrap="square" rtlCol="0">
            <a:spAutoFit/>
          </a:bodyPr>
          <a:lstStyle/>
          <a:p>
            <a:pPr algn="ctr">
              <a:defRPr/>
            </a:pPr>
            <a:r>
              <a:rPr lang="en-GB" sz="4000" dirty="0" err="1">
                <a:solidFill>
                  <a:srgbClr val="0070C0"/>
                </a:solidFill>
                <a:latin typeface="Times New Roman" panose="02020603050405020304" pitchFamily="18" charset="0"/>
                <a:cs typeface="Times New Roman" panose="02020603050405020304" pitchFamily="18" charset="0"/>
              </a:rPr>
              <a:t>Cảm</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quý</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thầy</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cô</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đã</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ủng</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hộ</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bài</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soạn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điện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tử</a:t>
            </a:r>
            <a:r>
              <a:rPr lang="en-GB" sz="4000" dirty="0">
                <a:solidFill>
                  <a:srgbClr val="0070C0"/>
                </a:solidFill>
                <a:latin typeface="Times New Roman" panose="02020603050405020304" pitchFamily="18" charset="0"/>
                <a:cs typeface="Times New Roman" panose="02020603050405020304" pitchFamily="18" charset="0"/>
              </a:rPr>
              <a:t> 2,3,4 </a:t>
            </a:r>
            <a:r>
              <a:rPr lang="en-GB" sz="4000" dirty="0" err="1">
                <a:solidFill>
                  <a:srgbClr val="0070C0"/>
                </a:solidFill>
                <a:latin typeface="Times New Roman" panose="02020603050405020304" pitchFamily="18" charset="0"/>
                <a:cs typeface="Times New Roman" panose="02020603050405020304" pitchFamily="18" charset="0"/>
              </a:rPr>
              <a:t>của</a:t>
            </a:r>
            <a:r>
              <a:rPr lang="en-GB" sz="4000" dirty="0">
                <a:solidFill>
                  <a:srgbClr val="0070C0"/>
                </a:solidFill>
                <a:latin typeface="Times New Roman" panose="02020603050405020304" pitchFamily="18" charset="0"/>
                <a:cs typeface="Times New Roman" panose="02020603050405020304" pitchFamily="18" charset="0"/>
              </a:rPr>
              <a:t> </a:t>
            </a:r>
            <a:r>
              <a:rPr lang="vi-VN" sz="4000" dirty="0">
                <a:solidFill>
                  <a:srgbClr val="0070C0"/>
                </a:solidFill>
                <a:latin typeface="Times New Roman" panose="02020603050405020304" pitchFamily="18" charset="0"/>
                <a:cs typeface="Times New Roman" panose="02020603050405020304" pitchFamily="18" charset="0"/>
              </a:rPr>
              <a:t>Hiền Trần</a:t>
            </a:r>
            <a:endParaRPr lang="en-GB" sz="4000"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latin typeface="Calibri" panose="020F0502020204030204"/>
              </a:rPr>
              <a:t>Hiền Trần</a:t>
            </a:r>
            <a:r>
              <a:rPr lang="en-GB" sz="3600" dirty="0" smtClean="0">
                <a:latin typeface="Calibri" panose="020F0502020204030204"/>
              </a:rPr>
              <a:t> </a:t>
            </a:r>
            <a:r>
              <a:rPr lang="en-GB" sz="3600" dirty="0" err="1">
                <a:latin typeface="Calibri" panose="020F0502020204030204"/>
              </a:rPr>
              <a:t>đang</a:t>
            </a:r>
            <a:r>
              <a:rPr lang="en-GB" sz="3600" dirty="0">
                <a:latin typeface="Calibri" panose="020F0502020204030204"/>
              </a:rPr>
              <a:t> </a:t>
            </a:r>
            <a:r>
              <a:rPr lang="en-GB" sz="3600" dirty="0" err="1">
                <a:latin typeface="Calibri" panose="020F0502020204030204"/>
              </a:rPr>
              <a:t>theo</a:t>
            </a:r>
            <a:r>
              <a:rPr lang="en-GB" sz="3600" dirty="0">
                <a:latin typeface="Calibri" panose="020F0502020204030204"/>
              </a:rPr>
              <a:t> </a:t>
            </a:r>
            <a:r>
              <a:rPr lang="en-GB" sz="3600" dirty="0" err="1">
                <a:latin typeface="Calibri" panose="020F0502020204030204"/>
              </a:rPr>
              <a:t>soạn</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bộ</a:t>
            </a:r>
            <a:r>
              <a:rPr lang="en-GB" sz="3600" dirty="0">
                <a:latin typeface="Calibri" panose="020F0502020204030204"/>
              </a:rPr>
              <a:t> </a:t>
            </a:r>
            <a:r>
              <a:rPr lang="en-GB" sz="3600" dirty="0" err="1">
                <a:latin typeface="Calibri" panose="020F0502020204030204"/>
              </a:rPr>
              <a:t>Chân</a:t>
            </a:r>
            <a:r>
              <a:rPr lang="en-GB" sz="3600" dirty="0">
                <a:latin typeface="Calibri" panose="020F0502020204030204"/>
              </a:rPr>
              <a:t> </a:t>
            </a:r>
            <a:r>
              <a:rPr lang="en-GB" sz="3600" dirty="0" err="1">
                <a:latin typeface="Calibri" panose="020F0502020204030204"/>
              </a:rPr>
              <a:t>trời</a:t>
            </a:r>
            <a:r>
              <a:rPr lang="en-GB" sz="3600" dirty="0">
                <a:latin typeface="Calibri" panose="020F0502020204030204"/>
              </a:rPr>
              <a:t> </a:t>
            </a:r>
            <a:r>
              <a:rPr lang="en-GB" sz="3600" dirty="0" err="1">
                <a:latin typeface="Calibri" panose="020F0502020204030204"/>
              </a:rPr>
              <a:t>sáng</a:t>
            </a:r>
            <a:r>
              <a:rPr lang="en-GB" sz="3600" dirty="0">
                <a:latin typeface="Calibri" panose="020F0502020204030204"/>
              </a:rPr>
              <a:t> </a:t>
            </a:r>
            <a:r>
              <a:rPr lang="en-GB" sz="3600" dirty="0" err="1" smtClean="0">
                <a:latin typeface="Calibri" panose="020F0502020204030204"/>
              </a:rPr>
              <a:t>tạo</a:t>
            </a:r>
            <a:r>
              <a:rPr lang="vi-VN" sz="3600" dirty="0" smtClean="0">
                <a:latin typeface="Calibri" panose="020F0502020204030204"/>
              </a:rPr>
              <a:t>, KNTT, Cánh diều-</a:t>
            </a:r>
            <a:r>
              <a:rPr lang="en-GB" sz="3600" dirty="0" smtClean="0">
                <a:latin typeface="Calibri" panose="020F0502020204030204"/>
              </a:rPr>
              <a:t> </a:t>
            </a:r>
            <a:r>
              <a:rPr lang="en-GB" sz="3600" dirty="0" err="1">
                <a:latin typeface="Calibri" panose="020F0502020204030204"/>
              </a:rPr>
              <a:t>lớp</a:t>
            </a:r>
            <a:r>
              <a:rPr lang="en-GB" sz="3600" dirty="0">
                <a:latin typeface="Calibri" panose="020F0502020204030204"/>
              </a:rPr>
              <a:t> </a:t>
            </a:r>
            <a:r>
              <a:rPr lang="en-GB" sz="3600" dirty="0" smtClean="0">
                <a:latin typeface="Calibri" panose="020F0502020204030204"/>
              </a:rPr>
              <a:t>5 </a:t>
            </a:r>
            <a:r>
              <a:rPr lang="en-GB" sz="3600" dirty="0" err="1" smtClean="0">
                <a:latin typeface="Calibri" panose="020F0502020204030204"/>
              </a:rPr>
              <a:t>chương</a:t>
            </a:r>
            <a:r>
              <a:rPr lang="en-GB" sz="3600" dirty="0" smtClean="0">
                <a:latin typeface="Calibri" panose="020F0502020204030204"/>
              </a:rPr>
              <a:t> </a:t>
            </a:r>
            <a:r>
              <a:rPr lang="en-GB" sz="3600" dirty="0" err="1">
                <a:latin typeface="Calibri" panose="020F0502020204030204"/>
              </a:rPr>
              <a:t>trình</a:t>
            </a:r>
            <a:r>
              <a:rPr lang="en-GB" sz="3600" dirty="0">
                <a:latin typeface="Calibri" panose="020F0502020204030204"/>
              </a:rPr>
              <a:t> </a:t>
            </a:r>
            <a:r>
              <a:rPr lang="en-GB" sz="3600" dirty="0" err="1">
                <a:latin typeface="Calibri" panose="020F0502020204030204"/>
              </a:rPr>
              <a:t>thay</a:t>
            </a:r>
            <a:r>
              <a:rPr lang="en-GB" sz="3600" dirty="0">
                <a:latin typeface="Calibri" panose="020F0502020204030204"/>
              </a:rPr>
              <a:t> </a:t>
            </a:r>
            <a:r>
              <a:rPr lang="en-GB" sz="3600" dirty="0" err="1">
                <a:latin typeface="Calibri" panose="020F0502020204030204"/>
              </a:rPr>
              <a:t>sách</a:t>
            </a:r>
            <a:r>
              <a:rPr lang="en-GB" sz="3600" dirty="0">
                <a:latin typeface="Calibri" panose="020F0502020204030204"/>
              </a:rPr>
              <a:t> </a:t>
            </a:r>
            <a:r>
              <a:rPr lang="en-GB" sz="3600" dirty="0" err="1">
                <a:latin typeface="Calibri" panose="020F0502020204030204"/>
              </a:rPr>
              <a:t>năm</a:t>
            </a:r>
            <a:r>
              <a:rPr lang="en-GB" sz="3600" dirty="0">
                <a:latin typeface="Calibri" panose="020F0502020204030204"/>
              </a:rPr>
              <a:t> </a:t>
            </a:r>
            <a:r>
              <a:rPr lang="en-GB" sz="3600" dirty="0" err="1">
                <a:latin typeface="Calibri" panose="020F0502020204030204"/>
              </a:rPr>
              <a:t>tới</a:t>
            </a:r>
            <a:r>
              <a:rPr lang="en-GB" sz="3600" dirty="0">
                <a:latin typeface="Calibri" panose="020F0502020204030204"/>
              </a:rPr>
              <a:t>. </a:t>
            </a:r>
            <a:r>
              <a:rPr lang="en-GB" sz="3600" dirty="0" err="1">
                <a:latin typeface="Calibri" panose="020F0502020204030204"/>
              </a:rPr>
              <a:t>Quý</a:t>
            </a:r>
            <a:r>
              <a:rPr lang="en-GB" sz="3600" dirty="0">
                <a:latin typeface="Calibri" panose="020F0502020204030204"/>
              </a:rPr>
              <a:t> </a:t>
            </a:r>
            <a:r>
              <a:rPr lang="en-GB" sz="3600" dirty="0" err="1">
                <a:latin typeface="Calibri" panose="020F0502020204030204"/>
              </a:rPr>
              <a:t>thầy</a:t>
            </a:r>
            <a:r>
              <a:rPr lang="en-GB" sz="3600" dirty="0">
                <a:latin typeface="Calibri" panose="020F0502020204030204"/>
              </a:rPr>
              <a:t> </a:t>
            </a:r>
            <a:r>
              <a:rPr lang="en-GB" sz="3600" dirty="0" err="1">
                <a:latin typeface="Calibri" panose="020F0502020204030204"/>
              </a:rPr>
              <a:t>cô</a:t>
            </a:r>
            <a:r>
              <a:rPr lang="en-GB" sz="3600" dirty="0">
                <a:latin typeface="Calibri" panose="020F0502020204030204"/>
              </a:rPr>
              <a:t> </a:t>
            </a:r>
            <a:r>
              <a:rPr lang="en-GB" sz="3600" dirty="0" err="1">
                <a:latin typeface="Calibri" panose="020F0502020204030204"/>
              </a:rPr>
              <a:t>ủng</a:t>
            </a:r>
            <a:r>
              <a:rPr lang="en-GB" sz="3600" dirty="0">
                <a:latin typeface="Calibri" panose="020F0502020204030204"/>
              </a:rPr>
              <a:t> </a:t>
            </a:r>
            <a:r>
              <a:rPr lang="en-GB" sz="3600" dirty="0" err="1">
                <a:latin typeface="Calibri" panose="020F0502020204030204"/>
              </a:rPr>
              <a:t>hộ</a:t>
            </a:r>
            <a:r>
              <a:rPr lang="en-GB" sz="3600" dirty="0">
                <a:latin typeface="Calibri" panose="020F0502020204030204"/>
              </a:rPr>
              <a:t> </a:t>
            </a:r>
            <a:r>
              <a:rPr lang="en-GB" sz="3600" dirty="0" err="1">
                <a:latin typeface="Calibri" panose="020F0502020204030204"/>
              </a:rPr>
              <a:t>đồng</a:t>
            </a:r>
            <a:r>
              <a:rPr lang="en-GB" sz="3600" dirty="0">
                <a:latin typeface="Calibri" panose="020F0502020204030204"/>
              </a:rPr>
              <a:t> </a:t>
            </a:r>
            <a:r>
              <a:rPr lang="en-GB" sz="3600" dirty="0" err="1">
                <a:latin typeface="Calibri" panose="020F0502020204030204"/>
              </a:rPr>
              <a:t>hành</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thì</a:t>
            </a:r>
            <a:r>
              <a:rPr lang="en-GB" sz="3600" dirty="0">
                <a:latin typeface="Calibri" panose="020F0502020204030204"/>
              </a:rPr>
              <a:t> </a:t>
            </a:r>
            <a:r>
              <a:rPr lang="en-GB" sz="3600" dirty="0" err="1">
                <a:latin typeface="Calibri" panose="020F0502020204030204"/>
              </a:rPr>
              <a:t>liên</a:t>
            </a:r>
            <a:r>
              <a:rPr lang="en-GB" sz="3600" dirty="0">
                <a:latin typeface="Calibri" panose="020F0502020204030204"/>
              </a:rPr>
              <a:t> </a:t>
            </a:r>
            <a:r>
              <a:rPr lang="en-GB" sz="3600" dirty="0" err="1">
                <a:latin typeface="Calibri" panose="020F0502020204030204"/>
              </a:rPr>
              <a:t>hệ</a:t>
            </a:r>
            <a:r>
              <a:rPr lang="en-GB" sz="3600" dirty="0">
                <a:latin typeface="Calibri" panose="020F0502020204030204"/>
              </a:rPr>
              <a:t> </a:t>
            </a:r>
            <a:r>
              <a:rPr lang="en-GB" sz="3600" dirty="0" err="1">
                <a:latin typeface="Calibri" panose="020F0502020204030204"/>
              </a:rPr>
              <a:t>với</a:t>
            </a:r>
            <a:r>
              <a:rPr lang="en-GB" sz="3600" dirty="0">
                <a:latin typeface="Calibri" panose="020F0502020204030204"/>
              </a:rPr>
              <a:t> </a:t>
            </a:r>
            <a:r>
              <a:rPr lang="en-GB" sz="3600" dirty="0" err="1">
                <a:latin typeface="Calibri" panose="020F0502020204030204"/>
              </a:rPr>
              <a:t>em</a:t>
            </a:r>
            <a:r>
              <a:rPr lang="en-GB" sz="3600" dirty="0">
                <a:latin typeface="Calibri" panose="020F0502020204030204"/>
              </a:rPr>
              <a:t> qua </a:t>
            </a:r>
            <a:r>
              <a:rPr lang="en-GB" sz="3600" dirty="0" smtClean="0">
                <a:solidFill>
                  <a:srgbClr val="FF0000"/>
                </a:solidFill>
                <a:latin typeface="Calibri" panose="020F0502020204030204"/>
              </a:rPr>
              <a:t>ZALO  </a:t>
            </a:r>
            <a:r>
              <a:rPr lang="en-GB" sz="4800" dirty="0">
                <a:solidFill>
                  <a:srgbClr val="FF0000"/>
                </a:solidFill>
                <a:latin typeface="Calibri" panose="020F0502020204030204"/>
              </a:rPr>
              <a:t>SĐT: </a:t>
            </a:r>
            <a:r>
              <a:rPr lang="en-GB" sz="4800" dirty="0" smtClean="0">
                <a:solidFill>
                  <a:srgbClr val="FF0000"/>
                </a:solidFill>
                <a:latin typeface="Calibri" panose="020F0502020204030204"/>
              </a:rPr>
              <a:t>035</a:t>
            </a:r>
            <a:r>
              <a:rPr lang="vi-VN" sz="4800" dirty="0" smtClean="0">
                <a:solidFill>
                  <a:srgbClr val="FF0000"/>
                </a:solidFill>
                <a:latin typeface="Calibri" panose="020F0502020204030204"/>
              </a:rPr>
              <a:t>3095025</a:t>
            </a:r>
            <a:endParaRPr lang="en-US" sz="4800" dirty="0" smtClean="0">
              <a:solidFill>
                <a:srgbClr val="FF0000"/>
              </a:solidFill>
              <a:latin typeface="Calibri" panose="020F0502020204030204"/>
            </a:endParaRP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hay </a:t>
            </a:r>
            <a:r>
              <a:rPr lang="en-US" altLang="zh-CN" sz="3600" dirty="0" err="1">
                <a:latin typeface="Times New Roman" panose="02020603050405020304" pitchFamily="18" charset="0"/>
                <a:ea typeface="inpin heiti" charset="-122"/>
                <a:cs typeface="Times New Roman" panose="02020603050405020304" pitchFamily="18" charset="0"/>
              </a:rPr>
              <a:t>các</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bạn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hãy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Facebook:</a:t>
            </a:r>
            <a:endParaRPr lang="vi-VN" sz="3600" dirty="0" smtClean="0">
              <a:latin typeface="Times New Roman" panose="02020603050405020304" pitchFamily="18" charset="0"/>
              <a:cs typeface="Times New Roman" panose="02020603050405020304" pitchFamily="18" charset="0"/>
            </a:endParaRPr>
          </a:p>
          <a:p>
            <a:pPr lvl="0" algn="ctr" defTabSz="835526">
              <a:defRPr/>
            </a:pPr>
            <a:r>
              <a:rPr lang="vi-VN" sz="2400" b="1" kern="0" dirty="0" smtClean="0">
                <a:solidFill>
                  <a:srgbClr val="00B0F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sz="2400" b="1" kern="0" dirty="0" smtClean="0">
                <a:solidFill>
                  <a:srgbClr val="00B0F0"/>
                </a:solidFill>
                <a:latin typeface="Times New Roman"/>
                <a:cs typeface="Times New Roman" panose="02020603050405020304" pitchFamily="18" charset="0"/>
                <a:hlinkClick r:id="rId4"/>
              </a:rPr>
              <a:t>https://www.facebook.com/groups/514479210372531/?ref=share_group_link</a:t>
            </a:r>
            <a:endParaRPr lang="vi-VN" sz="2400" b="1" kern="0" dirty="0" smtClean="0">
              <a:solidFill>
                <a:srgbClr val="00B0F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2751869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9" name="Picture 8">
            <a:extLst>
              <a:ext uri="{FF2B5EF4-FFF2-40B4-BE49-F238E27FC236}">
                <a16:creationId xmlns:a16="http://schemas.microsoft.com/office/drawing/2014/main" id="{6DAFD498-5126-5E03-08F9-F8B82F98933C}"/>
              </a:ext>
            </a:extLst>
          </p:cNvPr>
          <p:cNvPicPr>
            <a:picLocks noChangeAspect="1"/>
          </p:cNvPicPr>
          <p:nvPr/>
        </p:nvPicPr>
        <p:blipFill>
          <a:blip r:embed="rId4"/>
          <a:stretch>
            <a:fillRect/>
          </a:stretch>
        </p:blipFill>
        <p:spPr>
          <a:xfrm>
            <a:off x="66675" y="1491830"/>
            <a:ext cx="12192000" cy="2959940"/>
          </a:xfrm>
          <a:prstGeom prst="rect">
            <a:avLst/>
          </a:prstGeom>
        </p:spPr>
      </p:pic>
    </p:spTree>
    <p:extLst>
      <p:ext uri="{BB962C8B-B14F-4D97-AF65-F5344CB8AC3E}">
        <p14:creationId xmlns:p14="http://schemas.microsoft.com/office/powerpoint/2010/main" val="2391698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pic>
        <p:nvPicPr>
          <p:cNvPr id="2" name="Picture 1">
            <a:extLst>
              <a:ext uri="{FF2B5EF4-FFF2-40B4-BE49-F238E27FC236}">
                <a16:creationId xmlns:a16="http://schemas.microsoft.com/office/drawing/2014/main" id="{2DA1C966-D631-B081-DFF0-415DF5BAC18E}"/>
              </a:ext>
            </a:extLst>
          </p:cNvPr>
          <p:cNvPicPr>
            <a:picLocks noChangeAspect="1"/>
          </p:cNvPicPr>
          <p:nvPr/>
        </p:nvPicPr>
        <p:blipFill>
          <a:blip r:embed="rId9"/>
          <a:stretch>
            <a:fillRect/>
          </a:stretch>
        </p:blipFill>
        <p:spPr>
          <a:xfrm>
            <a:off x="0" y="494852"/>
            <a:ext cx="10095851" cy="5749026"/>
          </a:xfrm>
          <a:prstGeom prst="rect">
            <a:avLst/>
          </a:prstGeom>
        </p:spPr>
      </p:pic>
    </p:spTree>
    <p:extLst>
      <p:ext uri="{BB962C8B-B14F-4D97-AF65-F5344CB8AC3E}">
        <p14:creationId xmlns:p14="http://schemas.microsoft.com/office/powerpoint/2010/main" val="194920030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sp>
        <p:nvSpPr>
          <p:cNvPr id="26" name="Hình chữ nhật: Góc Tròn 25">
            <a:extLst>
              <a:ext uri="{FF2B5EF4-FFF2-40B4-BE49-F238E27FC236}">
                <a16:creationId xmlns:a16="http://schemas.microsoft.com/office/drawing/2014/main" id="{7540127B-A685-C3E5-C672-F23E17A2C73E}"/>
              </a:ext>
            </a:extLst>
          </p:cNvPr>
          <p:cNvSpPr/>
          <p:nvPr/>
        </p:nvSpPr>
        <p:spPr>
          <a:xfrm>
            <a:off x="237014" y="158929"/>
            <a:ext cx="7519620" cy="3815167"/>
          </a:xfrm>
          <a:custGeom>
            <a:avLst/>
            <a:gdLst>
              <a:gd name="connsiteX0" fmla="*/ 0 w 7519620"/>
              <a:gd name="connsiteY0" fmla="*/ 635874 h 3815167"/>
              <a:gd name="connsiteX1" fmla="*/ 635874 w 7519620"/>
              <a:gd name="connsiteY1" fmla="*/ 0 h 3815167"/>
              <a:gd name="connsiteX2" fmla="*/ 1267603 w 7519620"/>
              <a:gd name="connsiteY2" fmla="*/ 0 h 3815167"/>
              <a:gd name="connsiteX3" fmla="*/ 2086769 w 7519620"/>
              <a:gd name="connsiteY3" fmla="*/ 0 h 3815167"/>
              <a:gd name="connsiteX4" fmla="*/ 2593541 w 7519620"/>
              <a:gd name="connsiteY4" fmla="*/ 0 h 3815167"/>
              <a:gd name="connsiteX5" fmla="*/ 3162791 w 7519620"/>
              <a:gd name="connsiteY5" fmla="*/ 0 h 3815167"/>
              <a:gd name="connsiteX6" fmla="*/ 3669563 w 7519620"/>
              <a:gd name="connsiteY6" fmla="*/ 0 h 3815167"/>
              <a:gd name="connsiteX7" fmla="*/ 4426250 w 7519620"/>
              <a:gd name="connsiteY7" fmla="*/ 0 h 3815167"/>
              <a:gd name="connsiteX8" fmla="*/ 5245415 w 7519620"/>
              <a:gd name="connsiteY8" fmla="*/ 0 h 3815167"/>
              <a:gd name="connsiteX9" fmla="*/ 5752187 w 7519620"/>
              <a:gd name="connsiteY9" fmla="*/ 0 h 3815167"/>
              <a:gd name="connsiteX10" fmla="*/ 6883746 w 7519620"/>
              <a:gd name="connsiteY10" fmla="*/ 0 h 3815167"/>
              <a:gd name="connsiteX11" fmla="*/ 7519620 w 7519620"/>
              <a:gd name="connsiteY11" fmla="*/ 635874 h 3815167"/>
              <a:gd name="connsiteX12" fmla="*/ 7519620 w 7519620"/>
              <a:gd name="connsiteY12" fmla="*/ 1220860 h 3815167"/>
              <a:gd name="connsiteX13" fmla="*/ 7519620 w 7519620"/>
              <a:gd name="connsiteY13" fmla="*/ 1882149 h 3815167"/>
              <a:gd name="connsiteX14" fmla="*/ 7519620 w 7519620"/>
              <a:gd name="connsiteY14" fmla="*/ 2467136 h 3815167"/>
              <a:gd name="connsiteX15" fmla="*/ 7519620 w 7519620"/>
              <a:gd name="connsiteY15" fmla="*/ 3179293 h 3815167"/>
              <a:gd name="connsiteX16" fmla="*/ 6883746 w 7519620"/>
              <a:gd name="connsiteY16" fmla="*/ 3815167 h 3815167"/>
              <a:gd name="connsiteX17" fmla="*/ 6252017 w 7519620"/>
              <a:gd name="connsiteY17" fmla="*/ 3815167 h 3815167"/>
              <a:gd name="connsiteX18" fmla="*/ 5557809 w 7519620"/>
              <a:gd name="connsiteY18" fmla="*/ 3815167 h 3815167"/>
              <a:gd name="connsiteX19" fmla="*/ 5051037 w 7519620"/>
              <a:gd name="connsiteY19" fmla="*/ 3815167 h 3815167"/>
              <a:gd name="connsiteX20" fmla="*/ 4356829 w 7519620"/>
              <a:gd name="connsiteY20" fmla="*/ 3815167 h 3815167"/>
              <a:gd name="connsiteX21" fmla="*/ 3537663 w 7519620"/>
              <a:gd name="connsiteY21" fmla="*/ 3815167 h 3815167"/>
              <a:gd name="connsiteX22" fmla="*/ 2843455 w 7519620"/>
              <a:gd name="connsiteY22" fmla="*/ 3815167 h 3815167"/>
              <a:gd name="connsiteX23" fmla="*/ 2086769 w 7519620"/>
              <a:gd name="connsiteY23" fmla="*/ 3815167 h 3815167"/>
              <a:gd name="connsiteX24" fmla="*/ 1455039 w 7519620"/>
              <a:gd name="connsiteY24" fmla="*/ 3815167 h 3815167"/>
              <a:gd name="connsiteX25" fmla="*/ 635874 w 7519620"/>
              <a:gd name="connsiteY25" fmla="*/ 3815167 h 3815167"/>
              <a:gd name="connsiteX26" fmla="*/ 0 w 7519620"/>
              <a:gd name="connsiteY26" fmla="*/ 3179293 h 3815167"/>
              <a:gd name="connsiteX27" fmla="*/ 0 w 7519620"/>
              <a:gd name="connsiteY27" fmla="*/ 2619741 h 3815167"/>
              <a:gd name="connsiteX28" fmla="*/ 0 w 7519620"/>
              <a:gd name="connsiteY28" fmla="*/ 1983886 h 3815167"/>
              <a:gd name="connsiteX29" fmla="*/ 0 w 7519620"/>
              <a:gd name="connsiteY29" fmla="*/ 1424334 h 3815167"/>
              <a:gd name="connsiteX30" fmla="*/ 0 w 7519620"/>
              <a:gd name="connsiteY30" fmla="*/ 635874 h 381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19620" h="3815167" fill="none" extrusionOk="0">
                <a:moveTo>
                  <a:pt x="0" y="635874"/>
                </a:moveTo>
                <a:cubicBezTo>
                  <a:pt x="55962" y="273175"/>
                  <a:pt x="251783" y="-4081"/>
                  <a:pt x="635874" y="0"/>
                </a:cubicBezTo>
                <a:cubicBezTo>
                  <a:pt x="763806" y="-31039"/>
                  <a:pt x="1062632" y="2197"/>
                  <a:pt x="1267603" y="0"/>
                </a:cubicBezTo>
                <a:cubicBezTo>
                  <a:pt x="1472574" y="-2197"/>
                  <a:pt x="1754195" y="-8496"/>
                  <a:pt x="2086769" y="0"/>
                </a:cubicBezTo>
                <a:cubicBezTo>
                  <a:pt x="2419343" y="8496"/>
                  <a:pt x="2398907" y="16470"/>
                  <a:pt x="2593541" y="0"/>
                </a:cubicBezTo>
                <a:cubicBezTo>
                  <a:pt x="2788175" y="-16470"/>
                  <a:pt x="2994594" y="-10478"/>
                  <a:pt x="3162791" y="0"/>
                </a:cubicBezTo>
                <a:cubicBezTo>
                  <a:pt x="3330988" y="10478"/>
                  <a:pt x="3533628" y="22343"/>
                  <a:pt x="3669563" y="0"/>
                </a:cubicBezTo>
                <a:cubicBezTo>
                  <a:pt x="3805498" y="-22343"/>
                  <a:pt x="4082764" y="-22798"/>
                  <a:pt x="4426250" y="0"/>
                </a:cubicBezTo>
                <a:cubicBezTo>
                  <a:pt x="4769736" y="22798"/>
                  <a:pt x="4890698" y="-15916"/>
                  <a:pt x="5245415" y="0"/>
                </a:cubicBezTo>
                <a:cubicBezTo>
                  <a:pt x="5600133" y="15916"/>
                  <a:pt x="5539085" y="19722"/>
                  <a:pt x="5752187" y="0"/>
                </a:cubicBezTo>
                <a:cubicBezTo>
                  <a:pt x="5965289" y="-19722"/>
                  <a:pt x="6363992" y="26366"/>
                  <a:pt x="6883746" y="0"/>
                </a:cubicBezTo>
                <a:cubicBezTo>
                  <a:pt x="7249669" y="-34055"/>
                  <a:pt x="7476203" y="350112"/>
                  <a:pt x="7519620" y="635874"/>
                </a:cubicBezTo>
                <a:cubicBezTo>
                  <a:pt x="7520969" y="786688"/>
                  <a:pt x="7498076" y="950670"/>
                  <a:pt x="7519620" y="1220860"/>
                </a:cubicBezTo>
                <a:cubicBezTo>
                  <a:pt x="7541164" y="1491050"/>
                  <a:pt x="7495276" y="1732106"/>
                  <a:pt x="7519620" y="1882149"/>
                </a:cubicBezTo>
                <a:cubicBezTo>
                  <a:pt x="7543964" y="2032192"/>
                  <a:pt x="7513859" y="2247665"/>
                  <a:pt x="7519620" y="2467136"/>
                </a:cubicBezTo>
                <a:cubicBezTo>
                  <a:pt x="7525381" y="2686607"/>
                  <a:pt x="7529962" y="2876282"/>
                  <a:pt x="7519620" y="3179293"/>
                </a:cubicBezTo>
                <a:cubicBezTo>
                  <a:pt x="7527960" y="3551947"/>
                  <a:pt x="7237647" y="3757172"/>
                  <a:pt x="6883746" y="3815167"/>
                </a:cubicBezTo>
                <a:cubicBezTo>
                  <a:pt x="6663449" y="3810962"/>
                  <a:pt x="6454183" y="3797576"/>
                  <a:pt x="6252017" y="3815167"/>
                </a:cubicBezTo>
                <a:cubicBezTo>
                  <a:pt x="6049851" y="3832758"/>
                  <a:pt x="5891746" y="3832184"/>
                  <a:pt x="5557809" y="3815167"/>
                </a:cubicBezTo>
                <a:cubicBezTo>
                  <a:pt x="5223872" y="3798150"/>
                  <a:pt x="5261597" y="3812280"/>
                  <a:pt x="5051037" y="3815167"/>
                </a:cubicBezTo>
                <a:cubicBezTo>
                  <a:pt x="4840477" y="3818054"/>
                  <a:pt x="4547976" y="3819965"/>
                  <a:pt x="4356829" y="3815167"/>
                </a:cubicBezTo>
                <a:cubicBezTo>
                  <a:pt x="4165682" y="3810369"/>
                  <a:pt x="3836686" y="3836694"/>
                  <a:pt x="3537663" y="3815167"/>
                </a:cubicBezTo>
                <a:cubicBezTo>
                  <a:pt x="3238640" y="3793640"/>
                  <a:pt x="3099638" y="3794871"/>
                  <a:pt x="2843455" y="3815167"/>
                </a:cubicBezTo>
                <a:cubicBezTo>
                  <a:pt x="2587272" y="3835463"/>
                  <a:pt x="2311719" y="3816137"/>
                  <a:pt x="2086769" y="3815167"/>
                </a:cubicBezTo>
                <a:cubicBezTo>
                  <a:pt x="1861819" y="3814197"/>
                  <a:pt x="1712193" y="3784249"/>
                  <a:pt x="1455039" y="3815167"/>
                </a:cubicBezTo>
                <a:cubicBezTo>
                  <a:pt x="1197885" y="3846086"/>
                  <a:pt x="928540" y="3799859"/>
                  <a:pt x="635874" y="3815167"/>
                </a:cubicBezTo>
                <a:cubicBezTo>
                  <a:pt x="249109" y="3886937"/>
                  <a:pt x="-9086" y="3493497"/>
                  <a:pt x="0" y="3179293"/>
                </a:cubicBezTo>
                <a:cubicBezTo>
                  <a:pt x="-14645" y="2962239"/>
                  <a:pt x="18229" y="2794711"/>
                  <a:pt x="0" y="2619741"/>
                </a:cubicBezTo>
                <a:cubicBezTo>
                  <a:pt x="-18229" y="2444771"/>
                  <a:pt x="-25085" y="2114426"/>
                  <a:pt x="0" y="1983886"/>
                </a:cubicBezTo>
                <a:cubicBezTo>
                  <a:pt x="25085" y="1853346"/>
                  <a:pt x="4514" y="1682375"/>
                  <a:pt x="0" y="1424334"/>
                </a:cubicBezTo>
                <a:cubicBezTo>
                  <a:pt x="-4514" y="1166293"/>
                  <a:pt x="-18110" y="849166"/>
                  <a:pt x="0" y="635874"/>
                </a:cubicBezTo>
                <a:close/>
              </a:path>
              <a:path w="7519620" h="3815167" stroke="0" extrusionOk="0">
                <a:moveTo>
                  <a:pt x="0" y="635874"/>
                </a:moveTo>
                <a:cubicBezTo>
                  <a:pt x="75793" y="311982"/>
                  <a:pt x="277985" y="-38620"/>
                  <a:pt x="635874" y="0"/>
                </a:cubicBezTo>
                <a:cubicBezTo>
                  <a:pt x="750466" y="6478"/>
                  <a:pt x="1044133" y="-7239"/>
                  <a:pt x="1205125" y="0"/>
                </a:cubicBezTo>
                <a:cubicBezTo>
                  <a:pt x="1366117" y="7239"/>
                  <a:pt x="1517833" y="-10091"/>
                  <a:pt x="1774375" y="0"/>
                </a:cubicBezTo>
                <a:cubicBezTo>
                  <a:pt x="2030917" y="10091"/>
                  <a:pt x="2284370" y="6588"/>
                  <a:pt x="2531062" y="0"/>
                </a:cubicBezTo>
                <a:cubicBezTo>
                  <a:pt x="2777754" y="-6588"/>
                  <a:pt x="3137827" y="-12998"/>
                  <a:pt x="3350227" y="0"/>
                </a:cubicBezTo>
                <a:cubicBezTo>
                  <a:pt x="3562628" y="12998"/>
                  <a:pt x="3816546" y="14590"/>
                  <a:pt x="4044435" y="0"/>
                </a:cubicBezTo>
                <a:cubicBezTo>
                  <a:pt x="4272324" y="-14590"/>
                  <a:pt x="4531767" y="-2176"/>
                  <a:pt x="4676165" y="0"/>
                </a:cubicBezTo>
                <a:cubicBezTo>
                  <a:pt x="4820563" y="2176"/>
                  <a:pt x="5003574" y="-15076"/>
                  <a:pt x="5182936" y="0"/>
                </a:cubicBezTo>
                <a:cubicBezTo>
                  <a:pt x="5362298" y="15076"/>
                  <a:pt x="5728969" y="-12563"/>
                  <a:pt x="5877144" y="0"/>
                </a:cubicBezTo>
                <a:cubicBezTo>
                  <a:pt x="6025319" y="12563"/>
                  <a:pt x="6443772" y="17552"/>
                  <a:pt x="6883746" y="0"/>
                </a:cubicBezTo>
                <a:cubicBezTo>
                  <a:pt x="7236579" y="17062"/>
                  <a:pt x="7597640" y="265541"/>
                  <a:pt x="7519620" y="635874"/>
                </a:cubicBezTo>
                <a:cubicBezTo>
                  <a:pt x="7493699" y="903874"/>
                  <a:pt x="7548975" y="1104091"/>
                  <a:pt x="7519620" y="1322597"/>
                </a:cubicBezTo>
                <a:cubicBezTo>
                  <a:pt x="7490265" y="1541103"/>
                  <a:pt x="7509065" y="1810201"/>
                  <a:pt x="7519620" y="2009320"/>
                </a:cubicBezTo>
                <a:cubicBezTo>
                  <a:pt x="7530175" y="2208439"/>
                  <a:pt x="7533658" y="2321139"/>
                  <a:pt x="7519620" y="2619741"/>
                </a:cubicBezTo>
                <a:cubicBezTo>
                  <a:pt x="7505582" y="2918343"/>
                  <a:pt x="7511624" y="2992946"/>
                  <a:pt x="7519620" y="3179293"/>
                </a:cubicBezTo>
                <a:cubicBezTo>
                  <a:pt x="7560598" y="3548797"/>
                  <a:pt x="7268924" y="3801408"/>
                  <a:pt x="6883746" y="3815167"/>
                </a:cubicBezTo>
                <a:cubicBezTo>
                  <a:pt x="6578498" y="3787285"/>
                  <a:pt x="6533912" y="3808023"/>
                  <a:pt x="6252017" y="3815167"/>
                </a:cubicBezTo>
                <a:cubicBezTo>
                  <a:pt x="5970122" y="3822311"/>
                  <a:pt x="5860638" y="3824480"/>
                  <a:pt x="5495330" y="3815167"/>
                </a:cubicBezTo>
                <a:cubicBezTo>
                  <a:pt x="5130022" y="3805854"/>
                  <a:pt x="4852077" y="3814331"/>
                  <a:pt x="4676165" y="3815167"/>
                </a:cubicBezTo>
                <a:cubicBezTo>
                  <a:pt x="4500253" y="3816003"/>
                  <a:pt x="4283685" y="3812855"/>
                  <a:pt x="4106914" y="3815167"/>
                </a:cubicBezTo>
                <a:cubicBezTo>
                  <a:pt x="3930143" y="3817479"/>
                  <a:pt x="3546701" y="3826096"/>
                  <a:pt x="3350227" y="3815167"/>
                </a:cubicBezTo>
                <a:cubicBezTo>
                  <a:pt x="3153753" y="3804238"/>
                  <a:pt x="2993349" y="3812181"/>
                  <a:pt x="2843455" y="3815167"/>
                </a:cubicBezTo>
                <a:cubicBezTo>
                  <a:pt x="2693561" y="3818153"/>
                  <a:pt x="2312976" y="3812354"/>
                  <a:pt x="2024290" y="3815167"/>
                </a:cubicBezTo>
                <a:cubicBezTo>
                  <a:pt x="1735605" y="3817980"/>
                  <a:pt x="1578330" y="3819440"/>
                  <a:pt x="1330082" y="3815167"/>
                </a:cubicBezTo>
                <a:cubicBezTo>
                  <a:pt x="1081834" y="3810894"/>
                  <a:pt x="928993" y="3799146"/>
                  <a:pt x="635874" y="3815167"/>
                </a:cubicBezTo>
                <a:cubicBezTo>
                  <a:pt x="275324" y="3765625"/>
                  <a:pt x="-70824" y="3550487"/>
                  <a:pt x="0" y="3179293"/>
                </a:cubicBezTo>
                <a:cubicBezTo>
                  <a:pt x="-24432" y="2915389"/>
                  <a:pt x="-20106" y="2747630"/>
                  <a:pt x="0" y="2594307"/>
                </a:cubicBezTo>
                <a:cubicBezTo>
                  <a:pt x="20106" y="2440984"/>
                  <a:pt x="31313" y="2176198"/>
                  <a:pt x="0" y="1907584"/>
                </a:cubicBezTo>
                <a:cubicBezTo>
                  <a:pt x="-31313" y="1638970"/>
                  <a:pt x="6039" y="1580210"/>
                  <a:pt x="0" y="1348031"/>
                </a:cubicBezTo>
                <a:cubicBezTo>
                  <a:pt x="-6039" y="1115852"/>
                  <a:pt x="23072" y="835072"/>
                  <a:pt x="0" y="635874"/>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Để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tặng</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hàng</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xóm</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láng</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giềng</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những</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quả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táo</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yêu thương,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các</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bạn</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hãy</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giúp</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cô</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trả</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lời</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hỏi</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nhé</a:t>
            </a:r>
            <a:r>
              <a:rPr kumimoji="0" lang="en-US" sz="36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rPr>
              <a:t>!</a:t>
            </a:r>
          </a:p>
        </p:txBody>
      </p:sp>
      <p:pic>
        <p:nvPicPr>
          <p:cNvPr id="7" name="Hình ảnh 6" descr="Ảnh có chứa đồ chơi, búp bê&#10;&#10;Mô tả được tạo tự động">
            <a:extLst>
              <a:ext uri="{FF2B5EF4-FFF2-40B4-BE49-F238E27FC236}">
                <a16:creationId xmlns:a16="http://schemas.microsoft.com/office/drawing/2014/main" id="{C2998D30-3523-DB1E-8C87-8007DA4AC19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a:off x="12129749" y="2263874"/>
            <a:ext cx="3416470" cy="4611186"/>
          </a:xfrm>
          <a:prstGeom prst="rect">
            <a:avLst/>
          </a:prstGeom>
        </p:spPr>
      </p:pic>
    </p:spTree>
    <p:extLst>
      <p:ext uri="{BB962C8B-B14F-4D97-AF65-F5344CB8AC3E}">
        <p14:creationId xmlns:p14="http://schemas.microsoft.com/office/powerpoint/2010/main" val="1553612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25"/>
                                        </p:tgtEl>
                                        <p:attrNameLst>
                                          <p:attrName>r</p:attrName>
                                        </p:attrNameLst>
                                      </p:cBhvr>
                                    </p:animRot>
                                    <p:animRot by="-240000">
                                      <p:cBhvr>
                                        <p:cTn id="16" dur="200" fill="hold">
                                          <p:stCondLst>
                                            <p:cond delay="200"/>
                                          </p:stCondLst>
                                        </p:cTn>
                                        <p:tgtEl>
                                          <p:spTgt spid="25"/>
                                        </p:tgtEl>
                                        <p:attrNameLst>
                                          <p:attrName>r</p:attrName>
                                        </p:attrNameLst>
                                      </p:cBhvr>
                                    </p:animRot>
                                    <p:animRot by="240000">
                                      <p:cBhvr>
                                        <p:cTn id="17" dur="200" fill="hold">
                                          <p:stCondLst>
                                            <p:cond delay="400"/>
                                          </p:stCondLst>
                                        </p:cTn>
                                        <p:tgtEl>
                                          <p:spTgt spid="25"/>
                                        </p:tgtEl>
                                        <p:attrNameLst>
                                          <p:attrName>r</p:attrName>
                                        </p:attrNameLst>
                                      </p:cBhvr>
                                    </p:animRot>
                                    <p:animRot by="-240000">
                                      <p:cBhvr>
                                        <p:cTn id="18" dur="200" fill="hold">
                                          <p:stCondLst>
                                            <p:cond delay="600"/>
                                          </p:stCondLst>
                                        </p:cTn>
                                        <p:tgtEl>
                                          <p:spTgt spid="25"/>
                                        </p:tgtEl>
                                        <p:attrNameLst>
                                          <p:attrName>r</p:attrName>
                                        </p:attrNameLst>
                                      </p:cBhvr>
                                    </p:animRot>
                                    <p:animRot by="120000">
                                      <p:cBhvr>
                                        <p:cTn id="19" dur="200" fill="hold">
                                          <p:stCondLst>
                                            <p:cond delay="800"/>
                                          </p:stCondLst>
                                        </p:cTn>
                                        <p:tgtEl>
                                          <p:spTgt spid="25"/>
                                        </p:tgtEl>
                                        <p:attrNameLst>
                                          <p:attrName>r</p:attrName>
                                        </p:attrNameLst>
                                      </p:cBhvr>
                                    </p:animRot>
                                  </p:childTnLst>
                                </p:cTn>
                              </p:par>
                              <p:par>
                                <p:cTn id="20" presetID="40" presetClass="path" presetSubtype="0" accel="50000" decel="50000" fill="hold" nodeType="withEffect">
                                  <p:stCondLst>
                                    <p:cond delay="0"/>
                                  </p:stCondLst>
                                  <p:childTnLst>
                                    <p:animMotion origin="layout" path="M 3.95833E-6 -3.7037E-6 C -0.00339 -0.01898 -0.00769 -0.03703 -0.01602 -0.03703 C -0.02565 -0.03703 -0.02865 -0.01898 -0.03204 -3.7037E-6 C -0.0362 0.02107 -0.03946 0.0419 -0.05 0.0419 C -0.05938 0.0419 -0.06237 0.02107 -0.0668 -3.7037E-6 C -0.06875 -0.01898 -0.07305 -0.03703 -0.08243 -0.03703 C -0.09089 -0.03703 -0.09532 -0.01898 -0.09844 -3.7037E-6 C -0.10157 0.02107 -0.10586 0.0419 -0.11537 0.0419 C -0.125 0.0419 -0.1323 -3.7037E-6 -0.1323 0.00024 C -0.13555 -0.01898 -0.13868 -0.03703 -0.14818 -0.03703 C -0.15782 -0.03703 -0.16094 -0.01898 -0.16407 -3.7037E-6 C -0.16836 0.02107 -0.17162 0.0419 -0.1823 0.0419 C -0.19167 0.0419 -0.19493 0.02107 -0.19805 -3.7037E-6 C -0.20235 -0.01898 -0.20547 -0.03703 -0.21498 -0.03703 C -0.22344 -0.03703 -0.22774 -0.01898 -0.23086 -3.7037E-6 C -0.23412 0.02107 -0.23842 0.0419 -0.24792 0.0419 C -0.25743 0.0419 -0.26055 0.02107 -0.26485 -3.7037E-6 " pathEditMode="relative" rAng="0" ptsTypes="AAAAAAAAAAAAAAAAA">
                                      <p:cBhvr>
                                        <p:cTn id="21" dur="2000" fill="hold"/>
                                        <p:tgtEl>
                                          <p:spTgt spid="7"/>
                                        </p:tgtEl>
                                        <p:attrNameLst>
                                          <p:attrName>ppt_x</p:attrName>
                                          <p:attrName>ppt_y</p:attrName>
                                        </p:attrNameLst>
                                      </p:cBhvr>
                                      <p:rCtr x="-13242" y="231"/>
                                    </p:animMotion>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pic>
        <p:nvPicPr>
          <p:cNvPr id="13" name="Hình ảnh 12" descr="Ảnh có chứa văn bản, búp bê, đồ chơi&#10;&#10;Mô tả được tạo tự động">
            <a:extLst>
              <a:ext uri="{FF2B5EF4-FFF2-40B4-BE49-F238E27FC236}">
                <a16:creationId xmlns:a16="http://schemas.microsoft.com/office/drawing/2014/main" id="{0D6BB925-73C1-D0EC-F0BA-4C6DA97F04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389" b="86019" l="49271" r="88906">
                        <a14:foregroundMark x1="73073" y1="12500" x2="72135" y2="12500"/>
                        <a14:foregroundMark x1="76615" y1="11667" x2="76615" y2="11667"/>
                        <a14:foregroundMark x1="87604" y1="32593" x2="84688" y2="33981"/>
                        <a14:foregroundMark x1="72604" y1="12222" x2="71354" y2="11389"/>
                        <a14:foregroundMark x1="89010" y1="33426" x2="88542" y2="32870"/>
                        <a14:foregroundMark x1="51094" y1="46389" x2="51250" y2="51296"/>
                        <a14:foregroundMark x1="49896" y1="44167" x2="50156" y2="42778"/>
                        <a14:foregroundMark x1="77396" y1="82407" x2="77396" y2="84630"/>
                        <a14:foregroundMark x1="70938" y1="14722" x2="80208" y2="26019"/>
                        <a14:foregroundMark x1="80052" y1="34259" x2="69844" y2="13611"/>
                        <a14:foregroundMark x1="68438" y1="15556" x2="69063" y2="20463"/>
                        <a14:foregroundMark x1="65521" y1="18333" x2="63646" y2="21574"/>
                        <a14:foregroundMark x1="65208" y1="20463" x2="71198" y2="17500"/>
                        <a14:foregroundMark x1="65052" y1="22407" x2="71354" y2="20278"/>
                        <a14:foregroundMark x1="71354" y1="24907" x2="76302" y2="20741"/>
                        <a14:foregroundMark x1="80365" y1="33981" x2="78021" y2="24907"/>
                        <a14:foregroundMark x1="76927" y1="41111" x2="76458" y2="33981"/>
                        <a14:foregroundMark x1="72292" y1="35926" x2="72760" y2="40000"/>
                        <a14:foregroundMark x1="65677" y1="21852" x2="63333" y2="23519"/>
                        <a14:foregroundMark x1="70938" y1="22963" x2="68125" y2="25185"/>
                        <a14:foregroundMark x1="63333" y1="21296" x2="68906" y2="14907"/>
                        <a14:foregroundMark x1="68906" y1="14907" x2="74167" y2="12500"/>
                        <a14:foregroundMark x1="74167" y1="12500" x2="79167" y2="19630"/>
                        <a14:foregroundMark x1="79167" y1="19630" x2="81719" y2="29074"/>
                        <a14:foregroundMark x1="81719" y1="29074" x2="79479" y2="37593"/>
                        <a14:foregroundMark x1="79479" y1="37593" x2="78802" y2="38148"/>
                        <a14:foregroundMark x1="77083" y1="14722" x2="79271" y2="18333"/>
                        <a14:foregroundMark x1="80052" y1="18889" x2="82865" y2="28241"/>
                        <a14:foregroundMark x1="82865" y1="28241" x2="80208" y2="36759"/>
                        <a14:foregroundMark x1="78177" y1="16389" x2="79583" y2="18056"/>
                        <a14:foregroundMark x1="81458" y1="19722" x2="82500" y2="19722"/>
                        <a14:foregroundMark x1="82813" y1="20463" x2="83281" y2="20463"/>
                        <a14:foregroundMark x1="70156" y1="13611" x2="65417" y2="17870"/>
                        <a14:foregroundMark x1="65417" y1="17870" x2="65365" y2="18333"/>
                        <a14:foregroundMark x1="49271" y1="45833" x2="49896" y2="51574"/>
                      </a14:backgroundRemoval>
                    </a14:imgEffect>
                  </a14:imgLayer>
                </a14:imgProps>
              </a:ext>
              <a:ext uri="{28A0092B-C50C-407E-A947-70E740481C1C}">
                <a14:useLocalDpi xmlns:a14="http://schemas.microsoft.com/office/drawing/2010/main" val="0"/>
              </a:ext>
            </a:extLst>
          </a:blip>
          <a:srcRect l="46596" t="5380" r="9928" b="4864"/>
          <a:stretch/>
        </p:blipFill>
        <p:spPr>
          <a:xfrm flipH="1">
            <a:off x="6993397" y="3125068"/>
            <a:ext cx="3130915" cy="3732932"/>
          </a:xfrm>
          <a:prstGeom prst="rect">
            <a:avLst/>
          </a:prstGeom>
        </p:spPr>
      </p:pic>
      <p:pic>
        <p:nvPicPr>
          <p:cNvPr id="12" name="Hình ảnh 11" descr="Ảnh có chứa văn bản, búp bê, đồ chơi&#10;&#10;Mô tả được tạo tự động">
            <a:extLst>
              <a:ext uri="{FF2B5EF4-FFF2-40B4-BE49-F238E27FC236}">
                <a16:creationId xmlns:a16="http://schemas.microsoft.com/office/drawing/2014/main" id="{0896275C-0331-42D8-3500-4E234761C03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0000" l="4635" r="41927">
                        <a14:foregroundMark x1="41927" y1="54630" x2="41250" y2="54352"/>
                        <a14:foregroundMark x1="16979" y1="82500" x2="14635" y2="79167"/>
                        <a14:foregroundMark x1="13333" y1="79815" x2="14740" y2="81296"/>
                        <a14:foregroundMark x1="12865" y1="80000" x2="11615" y2="80185"/>
                      </a14:backgroundRemoval>
                    </a14:imgEffect>
                  </a14:imgLayer>
                </a14:imgProps>
              </a:ext>
              <a:ext uri="{28A0092B-C50C-407E-A947-70E740481C1C}">
                <a14:useLocalDpi xmlns:a14="http://schemas.microsoft.com/office/drawing/2010/main" val="0"/>
              </a:ext>
            </a:extLst>
          </a:blip>
          <a:srcRect t="6875" r="56524" b="12508"/>
          <a:stretch/>
        </p:blipFill>
        <p:spPr>
          <a:xfrm flipH="1">
            <a:off x="9235310" y="2954271"/>
            <a:ext cx="3578954" cy="3732932"/>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739384" y="383415"/>
              <a:ext cx="112156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latin typeface="Arial" panose="020B0604020202020204" pitchFamily="34" charset="0"/>
                  <a:ea typeface="+mn-ea"/>
                  <a:cs typeface="Calibri" panose="020F0502020204030204" pitchFamily="34" charset="0"/>
                </a:rPr>
                <a:t>Nêu một số biểu hiện biết tôn trọng tài sản của người khác.</a:t>
              </a:r>
              <a:endParaRPr kumimoji="0" lang="en-US" sz="3600" b="1" i="0" u="none" strike="noStrike" kern="1200" cap="none" spc="0" normalizeH="0" baseline="0" noProof="0" dirty="0">
                <a:ln>
                  <a:noFill/>
                </a:ln>
                <a:solidFill>
                  <a:srgbClr val="C71A29"/>
                </a:solidFill>
                <a:effectLst/>
                <a:uLnTx/>
                <a:uFillTx/>
                <a:latin typeface="Calibri" panose="020F0502020204030204"/>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214677" cy="3821915"/>
            <a:chOff x="-67251" y="2060660"/>
            <a:chExt cx="5415529" cy="3821915"/>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779758"/>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Nhặt được hộp bút của bạn đem để vào góc tìm đồ dùng rồi thông báo cho các bạn biết; ngăn cản không cho bạn mở cặp của người khác,..</a:t>
              </a:r>
              <a:endParaRPr kumimoji="0" lang="en-US" sz="36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endParaRPr>
            </a:p>
          </p:txBody>
        </p:sp>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pic>
        <p:nvPicPr>
          <p:cNvPr id="23" name="Hình ảnh 22">
            <a:extLst>
              <a:ext uri="{FF2B5EF4-FFF2-40B4-BE49-F238E27FC236}">
                <a16:creationId xmlns:a16="http://schemas.microsoft.com/office/drawing/2014/main" id="{86C95BB8-CBAA-9152-F4E1-E7ECC98726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98350" y="4491089"/>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656242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37" presetClass="path" presetSubtype="0" accel="50000" decel="50000" fill="hold" nodeType="withEffect">
                                  <p:stCondLst>
                                    <p:cond delay="0"/>
                                  </p:stCondLst>
                                  <p:childTnLst>
                                    <p:animMotion origin="layout" path="M -4.58333E-6 2.96296E-6 L 0.02266 -0.04723 C 0.02735 -0.05787 0.03451 -0.06343 0.04193 -0.06343 C 0.0504 -0.06343 0.0573 -0.05787 0.06198 -0.04723 L 0.08477 2.96296E-6 " pathEditMode="relative" rAng="0" ptsTypes="AAAAA">
                                      <p:cBhvr>
                                        <p:cTn id="38" dur="2000" fill="hold"/>
                                        <p:tgtEl>
                                          <p:spTgt spid="22"/>
                                        </p:tgtEl>
                                        <p:attrNameLst>
                                          <p:attrName>ppt_x</p:attrName>
                                          <p:attrName>ppt_y</p:attrName>
                                        </p:attrNameLst>
                                      </p:cBhvr>
                                      <p:rCtr x="4232" y="-3171"/>
                                    </p:animMotion>
                                  </p:childTnLst>
                                </p:cTn>
                              </p:par>
                              <p:par>
                                <p:cTn id="39" presetID="37" presetClass="path" presetSubtype="0" accel="50000" decel="50000" fill="hold" nodeType="withEffect">
                                  <p:stCondLst>
                                    <p:cond delay="0"/>
                                  </p:stCondLst>
                                  <p:childTnLst>
                                    <p:animMotion origin="layout" path="M 2.29167E-6 -0.07338 L 0.08633 -0.06389 C 0.10429 -0.06157 0.13138 -0.06041 0.16002 -0.06041 C 0.19219 -0.06041 0.2181 -0.06157 0.23607 -0.06389 L 0.32291 -0.07338 " pathEditMode="relative" rAng="0" ptsTypes="AAAAA">
                                      <p:cBhvr>
                                        <p:cTn id="40" dur="2000" fill="hold"/>
                                        <p:tgtEl>
                                          <p:spTgt spid="23"/>
                                        </p:tgtEl>
                                        <p:attrNameLst>
                                          <p:attrName>ppt_x</p:attrName>
                                          <p:attrName>ppt_y</p:attrName>
                                        </p:attrNameLst>
                                      </p:cBhvr>
                                      <p:rCtr x="16146" y="648"/>
                                    </p:animMotion>
                                  </p:childTnLst>
                                </p:cTn>
                              </p:par>
                            </p:childTnLst>
                          </p:cTn>
                        </p:par>
                        <p:par>
                          <p:cTn id="41" fill="hold">
                            <p:stCondLst>
                              <p:cond delay="2000"/>
                            </p:stCondLst>
                            <p:childTnLst>
                              <p:par>
                                <p:cTn id="42" presetID="1" presetClass="exit" presetSubtype="0" fill="hold" nodeType="afterEffect">
                                  <p:stCondLst>
                                    <p:cond delay="0"/>
                                  </p:stCondLst>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2000"/>
                            </p:stCondLst>
                            <p:childTnLst>
                              <p:par>
                                <p:cTn id="45" presetID="1"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8" dur="2000" fill="hold"/>
                                        <p:tgtEl>
                                          <p:spTgt spid="25"/>
                                        </p:tgtEl>
                                        <p:attrNameLst>
                                          <p:attrName>ppt_x</p:attrName>
                                          <p:attrName>ppt_y</p:attrName>
                                        </p:attrNameLst>
                                      </p:cBhvr>
                                      <p:rCtr x="29740" y="231"/>
                                    </p:animMotion>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25"/>
                                        </p:tgtEl>
                                        <p:attrNameLst>
                                          <p:attrName>r</p:attrName>
                                        </p:attrNameLst>
                                      </p:cBhvr>
                                    </p:animRot>
                                    <p:animRot by="-240000">
                                      <p:cBhvr>
                                        <p:cTn id="51" dur="200" fill="hold">
                                          <p:stCondLst>
                                            <p:cond delay="200"/>
                                          </p:stCondLst>
                                        </p:cTn>
                                        <p:tgtEl>
                                          <p:spTgt spid="25"/>
                                        </p:tgtEl>
                                        <p:attrNameLst>
                                          <p:attrName>r</p:attrName>
                                        </p:attrNameLst>
                                      </p:cBhvr>
                                    </p:animRot>
                                    <p:animRot by="240000">
                                      <p:cBhvr>
                                        <p:cTn id="52" dur="200" fill="hold">
                                          <p:stCondLst>
                                            <p:cond delay="400"/>
                                          </p:stCondLst>
                                        </p:cTn>
                                        <p:tgtEl>
                                          <p:spTgt spid="25"/>
                                        </p:tgtEl>
                                        <p:attrNameLst>
                                          <p:attrName>r</p:attrName>
                                        </p:attrNameLst>
                                      </p:cBhvr>
                                    </p:animRot>
                                    <p:animRot by="-240000">
                                      <p:cBhvr>
                                        <p:cTn id="53" dur="200" fill="hold">
                                          <p:stCondLst>
                                            <p:cond delay="600"/>
                                          </p:stCondLst>
                                        </p:cTn>
                                        <p:tgtEl>
                                          <p:spTgt spid="25"/>
                                        </p:tgtEl>
                                        <p:attrNameLst>
                                          <p:attrName>r</p:attrName>
                                        </p:attrNameLst>
                                      </p:cBhvr>
                                    </p:animRot>
                                    <p:animRot by="120000">
                                      <p:cBhvr>
                                        <p:cTn id="5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64262" cy="2311926"/>
            <a:chOff x="-70641" y="-340250"/>
            <a:chExt cx="12164262"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978033" y="308395"/>
              <a:ext cx="111155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Nêu một số biểu hiện không biết tôn trọng tài sản của người khác.</a:t>
              </a:r>
              <a:endParaRPr kumimoji="0" lang="en-US" sz="44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mn-cs"/>
              </a:endParaRPr>
            </a:p>
          </p:txBody>
        </p:sp>
      </p:grpSp>
      <p:pic>
        <p:nvPicPr>
          <p:cNvPr id="3" name="Hình ảnh 2">
            <a:extLst>
              <a:ext uri="{FF2B5EF4-FFF2-40B4-BE49-F238E27FC236}">
                <a16:creationId xmlns:a16="http://schemas.microsoft.com/office/drawing/2014/main" id="{147903A8-A4B4-0DE4-E122-97F299DB35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67" b="96667" l="44740" r="88854">
                        <a14:foregroundMark x1="65521" y1="7963" x2="66198" y2="9352"/>
                        <a14:foregroundMark x1="66094" y1="4167" x2="66458" y2="5833"/>
                        <a14:foregroundMark x1="45990" y1="44352" x2="44740" y2="43796"/>
                        <a14:foregroundMark x1="64115" y1="32685" x2="74167" y2="57130"/>
                        <a14:foregroundMark x1="67240" y1="67130" x2="73542" y2="77130"/>
                        <a14:foregroundMark x1="73542" y1="77130" x2="73542" y2="77315"/>
                        <a14:foregroundMark x1="79740" y1="61667" x2="83125" y2="75463"/>
                        <a14:foregroundMark x1="57917" y1="66667" x2="64219" y2="77963"/>
                        <a14:foregroundMark x1="55208" y1="65000" x2="57240" y2="82130"/>
                        <a14:foregroundMark x1="57240" y1="82130" x2="57240" y2="82130"/>
                        <a14:foregroundMark x1="52083" y1="59167" x2="62240" y2="61759"/>
                        <a14:foregroundMark x1="62240" y1="61759" x2="63073" y2="61667"/>
                        <a14:foregroundMark x1="59792" y1="57130" x2="55937" y2="58333"/>
                        <a14:foregroundMark x1="53854" y1="58333" x2="53854" y2="57963"/>
                        <a14:foregroundMark x1="51719" y1="58333" x2="52760" y2="63333"/>
                        <a14:foregroundMark x1="59427" y1="76852" x2="60365" y2="81296"/>
                        <a14:foregroundMark x1="62344" y1="79630" x2="63646" y2="82685"/>
                        <a14:foregroundMark x1="66563" y1="66296" x2="67708" y2="74352"/>
                        <a14:foregroundMark x1="67708" y1="74352" x2="72344" y2="79630"/>
                        <a14:foregroundMark x1="72344" y1="79630" x2="76146" y2="77500"/>
                        <a14:foregroundMark x1="54635" y1="61019" x2="53125" y2="55833"/>
                        <a14:foregroundMark x1="56615" y1="94167" x2="61250" y2="96667"/>
                        <a14:foregroundMark x1="61250" y1="96667" x2="61667" y2="94630"/>
                        <a14:foregroundMark x1="58594" y1="72963" x2="53021" y2="81852"/>
                        <a14:foregroundMark x1="54167" y1="65185" x2="51823" y2="70833"/>
                        <a14:foregroundMark x1="51823" y1="70833" x2="50573" y2="78148"/>
                        <a14:foregroundMark x1="57240" y1="65463" x2="56615" y2="90648"/>
                        <a14:foregroundMark x1="56615" y1="90648" x2="56875" y2="91019"/>
                        <a14:foregroundMark x1="52656" y1="74167" x2="59323" y2="90000"/>
                        <a14:foregroundMark x1="60365" y1="84630" x2="61302" y2="93796"/>
                        <a14:foregroundMark x1="61302" y1="93796" x2="61406" y2="93981"/>
                        <a14:foregroundMark x1="61302" y1="76667" x2="62708" y2="89167"/>
                        <a14:foregroundMark x1="62708" y1="89167" x2="62708" y2="89167"/>
                        <a14:foregroundMark x1="64115" y1="75833" x2="64948" y2="87315"/>
                        <a14:foregroundMark x1="64219" y1="80000" x2="65052" y2="87315"/>
                        <a14:foregroundMark x1="64583" y1="86019" x2="64115" y2="90463"/>
                        <a14:foregroundMark x1="64010" y1="77685" x2="65260" y2="85463"/>
                        <a14:foregroundMark x1="65260" y1="85463" x2="65365" y2="85648"/>
                        <a14:foregroundMark x1="65260" y1="88796" x2="64115" y2="89630"/>
                        <a14:foregroundMark x1="56510" y1="68333" x2="60885" y2="64722"/>
                        <a14:foregroundMark x1="60885" y1="64722" x2="61094" y2="64167"/>
                        <a14:foregroundMark x1="52552" y1="85648" x2="57083" y2="93796"/>
                        <a14:foregroundMark x1="50677" y1="72500" x2="51302" y2="83611"/>
                        <a14:foregroundMark x1="51302" y1="83611" x2="51042" y2="84352"/>
                        <a14:foregroundMark x1="50208" y1="88148" x2="52083" y2="91019"/>
                        <a14:foregroundMark x1="49844" y1="90185" x2="51615" y2="91852"/>
                      </a14:backgroundRemoval>
                    </a14:imgEffect>
                  </a14:imgLayer>
                </a14:imgProps>
              </a:ext>
              <a:ext uri="{28A0092B-C50C-407E-A947-70E740481C1C}">
                <a14:useLocalDpi xmlns:a14="http://schemas.microsoft.com/office/drawing/2010/main" val="0"/>
              </a:ext>
            </a:extLst>
          </a:blip>
          <a:srcRect l="39935" r="5535"/>
          <a:stretch/>
        </p:blipFill>
        <p:spPr>
          <a:xfrm flipH="1">
            <a:off x="6173537" y="1457324"/>
            <a:ext cx="4530154" cy="4656259"/>
          </a:xfrm>
          <a:prstGeom prst="rect">
            <a:avLst/>
          </a:prstGeom>
        </p:spPr>
      </p:pic>
      <p:pic>
        <p:nvPicPr>
          <p:cNvPr id="4" name="Hình ảnh 3">
            <a:extLst>
              <a:ext uri="{FF2B5EF4-FFF2-40B4-BE49-F238E27FC236}">
                <a16:creationId xmlns:a16="http://schemas.microsoft.com/office/drawing/2014/main" id="{04F3509C-8732-07B3-62B7-3B690DF0A586}"/>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8056" b="91019" l="2552" r="38802">
                        <a14:foregroundMark x1="9010" y1="73056" x2="9479" y2="73889"/>
                        <a14:foregroundMark x1="3125" y1="80741" x2="3750" y2="81019"/>
                        <a14:foregroundMark x1="2969" y1="77685" x2="2969" y2="77685"/>
                        <a14:foregroundMark x1="3438" y1="83796" x2="2552" y2="85648"/>
                      </a14:backgroundRemoval>
                    </a14:imgEffect>
                  </a14:imgLayer>
                </a14:imgProps>
              </a:ext>
              <a:ext uri="{28A0092B-C50C-407E-A947-70E740481C1C}">
                <a14:useLocalDpi xmlns:a14="http://schemas.microsoft.com/office/drawing/2010/main" val="0"/>
              </a:ext>
            </a:extLst>
          </a:blip>
          <a:srcRect l="-11256" t="20261" r="56726" b="1055"/>
          <a:stretch/>
        </p:blipFill>
        <p:spPr>
          <a:xfrm>
            <a:off x="6694843" y="2603980"/>
            <a:ext cx="5497157" cy="4445771"/>
          </a:xfrm>
          <a:prstGeom prst="rect">
            <a:avLst/>
          </a:prstGeom>
        </p:spPr>
      </p:pic>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415529" cy="3732931"/>
            <a:chOff x="-67251"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507343"/>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Tự ý lấy đồ chơi của bạn chơi; lấy bút của bạn cho người khác mượn khi chưa được sự đồng ý của bạn; ...</a:t>
              </a:r>
              <a:endParaRPr kumimoji="0" lang="en-US" sz="40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
        <p:nvSpPr>
          <p:cNvPr id="23" name="Rectangle 22"/>
          <p:cNvSpPr/>
          <p:nvPr/>
        </p:nvSpPr>
        <p:spPr>
          <a:xfrm>
            <a:off x="-1797993" y="-695396"/>
            <a:ext cx="8492836" cy="1261884"/>
          </a:xfrm>
          <a:prstGeom prst="rect">
            <a:avLst/>
          </a:prstGeom>
        </p:spPr>
        <p:txBody>
          <a:bodyPr wrap="square">
            <a:spAutoFit/>
          </a:bodyPr>
          <a:lstStyle/>
          <a:p>
            <a:pPr lvl="0" algn="ctr" defTabSz="835526">
              <a:defRPr/>
            </a:pPr>
            <a:r>
              <a:rPr lang="vi-VN" b="1" kern="0" dirty="0">
                <a:solidFill>
                  <a:srgbClr val="00B0F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b="1" kern="0" dirty="0">
                <a:solidFill>
                  <a:srgbClr val="00B0F0"/>
                </a:solidFill>
                <a:latin typeface="Times New Roman"/>
                <a:cs typeface="Times New Roman" panose="02020603050405020304" pitchFamily="18" charset="0"/>
                <a:hlinkClick r:id="rId11"/>
              </a:rPr>
              <a:t>https://www.facebook.com/groups/514479210372531/?ref=share_group_link</a:t>
            </a:r>
            <a:endParaRPr lang="vi-VN" b="1" kern="0" dirty="0">
              <a:solidFill>
                <a:srgbClr val="00B0F0"/>
              </a:solidFill>
              <a:latin typeface="Times New Roman"/>
              <a:cs typeface="Times New Roman" panose="02020603050405020304" pitchFamily="18" charset="0"/>
            </a:endParaRPr>
          </a:p>
          <a:p>
            <a:pPr lvl="0" algn="ctr">
              <a:defRPr/>
            </a:pPr>
            <a:endParaRPr lang="en-GB" sz="4000" dirty="0">
              <a:solidFill>
                <a:srgbClr val="FF0000"/>
              </a:solidFill>
            </a:endParaRPr>
          </a:p>
        </p:txBody>
      </p:sp>
    </p:spTree>
    <p:extLst>
      <p:ext uri="{BB962C8B-B14F-4D97-AF65-F5344CB8AC3E}">
        <p14:creationId xmlns:p14="http://schemas.microsoft.com/office/powerpoint/2010/main" val="2186696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15" dur="2000" fill="hold"/>
                                        <p:tgtEl>
                                          <p:spTgt spid="14"/>
                                        </p:tgtEl>
                                        <p:attrNameLst>
                                          <p:attrName>ppt_x</p:attrName>
                                          <p:attrName>ppt_y</p:attrName>
                                        </p:attrNameLst>
                                      </p:cBhvr>
                                      <p:rCtr x="35612" y="231"/>
                                    </p:animMotion>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37" presetClass="path" presetSubtype="0" accel="50000" decel="50000" fill="hold" nodeType="withEffect">
                                  <p:stCondLst>
                                    <p:cond delay="0"/>
                                  </p:stCondLst>
                                  <p:childTnLst>
                                    <p:animMotion origin="layout" path="M -4.58333E-6 -0.01829 L 0.08399 -0.05209 C 0.10131 -0.05949 0.128 -0.06343 0.15547 -0.06343 C 0.18685 -0.06343 0.2125 -0.05949 0.22995 -0.05209 L 0.31459 -0.01829 " pathEditMode="relative" rAng="0" ptsTypes="AAAAA">
                                      <p:cBhvr>
                                        <p:cTn id="36" dur="2000" fill="hold"/>
                                        <p:tgtEl>
                                          <p:spTgt spid="22"/>
                                        </p:tgtEl>
                                        <p:attrNameLst>
                                          <p:attrName>ppt_x</p:attrName>
                                          <p:attrName>ppt_y</p:attrName>
                                        </p:attrNameLst>
                                      </p:cBhvr>
                                      <p:rCtr x="15729" y="-2269"/>
                                    </p:animMotion>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par>
                          <p:cTn id="40" fill="hold">
                            <p:stCondLst>
                              <p:cond delay="2000"/>
                            </p:stCondLst>
                            <p:childTnLst>
                              <p:par>
                                <p:cTn id="41" presetID="1"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4" dur="2000" fill="hold"/>
                                        <p:tgtEl>
                                          <p:spTgt spid="25"/>
                                        </p:tgtEl>
                                        <p:attrNameLst>
                                          <p:attrName>ppt_x</p:attrName>
                                          <p:attrName>ppt_y</p:attrName>
                                        </p:attrNameLst>
                                      </p:cBhvr>
                                      <p:rCtr x="29740" y="231"/>
                                    </p:animMotion>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latin typeface="Calibri" panose="020F0502020204030204"/>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1303108" y="105033"/>
              <a:ext cx="1013140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71A29"/>
                  </a:solidFill>
                  <a:effectLst/>
                  <a:uLnTx/>
                  <a:uFillTx/>
                  <a:latin typeface="Arial" panose="020B0604020202020204" pitchFamily="34" charset="0"/>
                  <a:ea typeface="+mn-ea"/>
                  <a:cs typeface="Calibri" panose="020F0502020204030204" pitchFamily="34" charset="0"/>
                </a:rPr>
                <a:t>Vì sao phải tôn trọng tài sản của người khác.</a:t>
              </a:r>
              <a:endParaRPr kumimoji="0" lang="en-US" sz="4800" b="1" i="0" u="none" strike="noStrike" kern="1200" cap="none" spc="0" normalizeH="0" baseline="0" noProof="0" dirty="0">
                <a:ln>
                  <a:noFill/>
                </a:ln>
                <a:solidFill>
                  <a:srgbClr val="C71A29"/>
                </a:solidFill>
                <a:effectLst/>
                <a:uLnTx/>
                <a:uFillTx/>
                <a:latin typeface="Calibri" panose="020F0502020204030204"/>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0" y="2060660"/>
            <a:ext cx="5415529" cy="3732931"/>
            <a:chOff x="0"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0" y="2222087"/>
              <a:ext cx="5415529" cy="3439239"/>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440980" y="5082982"/>
            <a:ext cx="799961" cy="853173"/>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8" name="Hình ảnh 7" descr="Ảnh có chứa búp bê, đồ chơi, đồ họa véc-tơ&#10;&#10;Mô tả được tạo tự động">
            <a:extLst>
              <a:ext uri="{FF2B5EF4-FFF2-40B4-BE49-F238E27FC236}">
                <a16:creationId xmlns:a16="http://schemas.microsoft.com/office/drawing/2014/main" id="{7EC62A66-2C20-4E01-EE20-90AAAB8305B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026" r="27238"/>
                    </a14:imgEffect>
                  </a14:imgLayer>
                </a14:imgProps>
              </a:ext>
              <a:ext uri="{28A0092B-C50C-407E-A947-70E740481C1C}">
                <a14:useLocalDpi xmlns:a14="http://schemas.microsoft.com/office/drawing/2010/main" val="0"/>
              </a:ext>
            </a:extLst>
          </a:blip>
          <a:srcRect r="69736"/>
          <a:stretch/>
        </p:blipFill>
        <p:spPr>
          <a:xfrm>
            <a:off x="8480178" y="1488976"/>
            <a:ext cx="1953395" cy="3630699"/>
          </a:xfrm>
          <a:prstGeom prst="rect">
            <a:avLst/>
          </a:prstGeom>
        </p:spPr>
      </p:pic>
      <p:pic>
        <p:nvPicPr>
          <p:cNvPr id="9" name="Hình ảnh 8" descr="Ảnh có chứa búp bê, đồ chơi, đồ họa véc-tơ&#10;&#10;Mô tả được tạo tự động">
            <a:extLst>
              <a:ext uri="{FF2B5EF4-FFF2-40B4-BE49-F238E27FC236}">
                <a16:creationId xmlns:a16="http://schemas.microsoft.com/office/drawing/2014/main" id="{5D0B42D4-7390-8FF8-3120-D718FF0876BD}"/>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7945297" y="2889211"/>
            <a:ext cx="4592032" cy="3968789"/>
          </a:xfrm>
          <a:prstGeom prst="rect">
            <a:avLst/>
          </a:prstGeom>
        </p:spPr>
      </p:pic>
      <p:pic>
        <p:nvPicPr>
          <p:cNvPr id="10" name="Hình ảnh 9">
            <a:extLst>
              <a:ext uri="{FF2B5EF4-FFF2-40B4-BE49-F238E27FC236}">
                <a16:creationId xmlns:a16="http://schemas.microsoft.com/office/drawing/2014/main" id="{A506A1AA-F3BE-1DE9-B7A9-4C89B19AFBB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77227" y="4488009"/>
            <a:ext cx="957846" cy="1021560"/>
          </a:xfrm>
          <a:prstGeom prst="rect">
            <a:avLst/>
          </a:prstGeom>
        </p:spPr>
      </p:pic>
      <p:pic>
        <p:nvPicPr>
          <p:cNvPr id="23" name="Hình ảnh 22">
            <a:extLst>
              <a:ext uri="{FF2B5EF4-FFF2-40B4-BE49-F238E27FC236}">
                <a16:creationId xmlns:a16="http://schemas.microsoft.com/office/drawing/2014/main" id="{37F8325C-F178-2E46-3465-B93468943FE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435182"/>
            <a:ext cx="957846" cy="1021560"/>
          </a:xfrm>
          <a:prstGeom prst="rect">
            <a:avLst/>
          </a:prstGeom>
        </p:spPr>
      </p:pic>
      <p:pic>
        <p:nvPicPr>
          <p:cNvPr id="24" name="Hình ảnh 23">
            <a:extLst>
              <a:ext uri="{FF2B5EF4-FFF2-40B4-BE49-F238E27FC236}">
                <a16:creationId xmlns:a16="http://schemas.microsoft.com/office/drawing/2014/main" id="{1E6A00A4-5D4B-2927-FC28-8156A1F2C60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982977"/>
            <a:ext cx="957846" cy="1021560"/>
          </a:xfrm>
          <a:prstGeom prst="rect">
            <a:avLst/>
          </a:prstGeom>
        </p:spPr>
      </p:pic>
      <p:pic>
        <p:nvPicPr>
          <p:cNvPr id="28" name="Hình ảnh 27">
            <a:extLst>
              <a:ext uri="{FF2B5EF4-FFF2-40B4-BE49-F238E27FC236}">
                <a16:creationId xmlns:a16="http://schemas.microsoft.com/office/drawing/2014/main" id="{9243C921-6FC2-D0BB-0DC2-BF6A0EFFC06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313234" y="4516693"/>
            <a:ext cx="957846" cy="1021560"/>
          </a:xfrm>
          <a:prstGeom prst="rect">
            <a:avLst/>
          </a:prstGeom>
        </p:spPr>
      </p:pic>
      <p:pic>
        <p:nvPicPr>
          <p:cNvPr id="29" name="Hình ảnh 28">
            <a:extLst>
              <a:ext uri="{FF2B5EF4-FFF2-40B4-BE49-F238E27FC236}">
                <a16:creationId xmlns:a16="http://schemas.microsoft.com/office/drawing/2014/main" id="{BEF9B35F-90D9-2915-92B5-49AA3D0C2E0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216600" y="4969008"/>
            <a:ext cx="957846" cy="1021560"/>
          </a:xfrm>
          <a:prstGeom prst="rect">
            <a:avLst/>
          </a:prstGeom>
        </p:spPr>
      </p:pic>
      <p:pic>
        <p:nvPicPr>
          <p:cNvPr id="30" name="Hình ảnh 29">
            <a:extLst>
              <a:ext uri="{FF2B5EF4-FFF2-40B4-BE49-F238E27FC236}">
                <a16:creationId xmlns:a16="http://schemas.microsoft.com/office/drawing/2014/main" id="{B43B9059-D4E4-2AEF-D3BB-9B357F6005E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4138" y="3926479"/>
            <a:ext cx="957846" cy="1021560"/>
          </a:xfrm>
          <a:prstGeom prst="rect">
            <a:avLst/>
          </a:prstGeom>
        </p:spPr>
      </p:pic>
    </p:spTree>
    <p:extLst>
      <p:ext uri="{BB962C8B-B14F-4D97-AF65-F5344CB8AC3E}">
        <p14:creationId xmlns:p14="http://schemas.microsoft.com/office/powerpoint/2010/main" val="940123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2.29167E-6 -7.40741E-7 L 0.28268 0.11968 " pathEditMode="relative" rAng="0" ptsTypes="AA">
                                      <p:cBhvr>
                                        <p:cTn id="36" dur="2000" fill="hold"/>
                                        <p:tgtEl>
                                          <p:spTgt spid="22"/>
                                        </p:tgtEl>
                                        <p:attrNameLst>
                                          <p:attrName>ppt_x</p:attrName>
                                          <p:attrName>ppt_y</p:attrName>
                                        </p:attrNameLst>
                                      </p:cBhvr>
                                      <p:rCtr x="14128" y="5972"/>
                                    </p:animMotion>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3.33333E-6 4.81481E-6 L 0.41888 0.1868 " pathEditMode="relative" rAng="0" ptsTypes="AA">
                                      <p:cBhvr>
                                        <p:cTn id="40" dur="2000" fill="hold"/>
                                        <p:tgtEl>
                                          <p:spTgt spid="10"/>
                                        </p:tgtEl>
                                        <p:attrNameLst>
                                          <p:attrName>ppt_x</p:attrName>
                                          <p:attrName>ppt_y</p:attrName>
                                        </p:attrNameLst>
                                      </p:cBhvr>
                                      <p:rCtr x="20937" y="9329"/>
                                    </p:animMotion>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42" presetClass="path" presetSubtype="0" accel="50000" decel="50000" fill="hold" nodeType="withEffect">
                                  <p:stCondLst>
                                    <p:cond delay="0"/>
                                  </p:stCondLst>
                                  <p:childTnLst>
                                    <p:animMotion origin="layout" path="M 2.5E-6 -4.81481E-6 L 0.12877 0.20186 " pathEditMode="relative" rAng="0" ptsTypes="AA">
                                      <p:cBhvr>
                                        <p:cTn id="44" dur="2000" fill="hold"/>
                                        <p:tgtEl>
                                          <p:spTgt spid="23"/>
                                        </p:tgtEl>
                                        <p:attrNameLst>
                                          <p:attrName>ppt_x</p:attrName>
                                          <p:attrName>ppt_y</p:attrName>
                                        </p:attrNameLst>
                                      </p:cBhvr>
                                      <p:rCtr x="6432" y="10093"/>
                                    </p:animMotion>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2" presetClass="path" presetSubtype="0" accel="50000" decel="50000" fill="hold" nodeType="withEffect">
                                  <p:stCondLst>
                                    <p:cond delay="0"/>
                                  </p:stCondLst>
                                  <p:childTnLst>
                                    <p:animMotion origin="layout" path="M 2.5E-6 4.07407E-6 L 0.25729 -0.12431 " pathEditMode="relative" rAng="0" ptsTypes="AA">
                                      <p:cBhvr>
                                        <p:cTn id="48" dur="2000" fill="hold"/>
                                        <p:tgtEl>
                                          <p:spTgt spid="24"/>
                                        </p:tgtEl>
                                        <p:attrNameLst>
                                          <p:attrName>ppt_x</p:attrName>
                                          <p:attrName>ppt_y</p:attrName>
                                        </p:attrNameLst>
                                      </p:cBhvr>
                                      <p:rCtr x="12865" y="-6227"/>
                                    </p:animMotion>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2.5E-6 -1.85185E-6 L 0.13438 -0.2331 " pathEditMode="relative" rAng="0" ptsTypes="AA">
                                      <p:cBhvr>
                                        <p:cTn id="52" dur="2000" fill="hold"/>
                                        <p:tgtEl>
                                          <p:spTgt spid="28"/>
                                        </p:tgtEl>
                                        <p:attrNameLst>
                                          <p:attrName>ppt_x</p:attrName>
                                          <p:attrName>ppt_y</p:attrName>
                                        </p:attrNameLst>
                                      </p:cBhvr>
                                      <p:rCtr x="6719" y="-11667"/>
                                    </p:animMotion>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2.08333E-7 -4.07407E-6 L 0.08151 -0.07453 " pathEditMode="relative" rAng="0" ptsTypes="AA">
                                      <p:cBhvr>
                                        <p:cTn id="56" dur="2000" fill="hold"/>
                                        <p:tgtEl>
                                          <p:spTgt spid="29"/>
                                        </p:tgtEl>
                                        <p:attrNameLst>
                                          <p:attrName>ppt_x</p:attrName>
                                          <p:attrName>ppt_y</p:attrName>
                                        </p:attrNameLst>
                                      </p:cBhvr>
                                      <p:rCtr x="4076" y="-3727"/>
                                    </p:animMotion>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42" presetClass="path" presetSubtype="0" accel="50000" decel="50000" fill="hold" nodeType="withEffect">
                                  <p:stCondLst>
                                    <p:cond delay="0"/>
                                  </p:stCondLst>
                                  <p:childTnLst>
                                    <p:animMotion origin="layout" path="M 3.95833E-6 -7.40741E-7 L 0.36653 0.06157 " pathEditMode="relative" rAng="0" ptsTypes="AA">
                                      <p:cBhvr>
                                        <p:cTn id="60" dur="2000" fill="hold"/>
                                        <p:tgtEl>
                                          <p:spTgt spid="30"/>
                                        </p:tgtEl>
                                        <p:attrNameLst>
                                          <p:attrName>ppt_x</p:attrName>
                                          <p:attrName>ppt_y</p:attrName>
                                        </p:attrNameLst>
                                      </p:cBhvr>
                                      <p:rCtr x="18320" y="3079"/>
                                    </p:animMotion>
                                  </p:childTnLst>
                                </p:cTn>
                              </p:par>
                            </p:childTnLst>
                          </p:cTn>
                        </p:par>
                        <p:par>
                          <p:cTn id="61" fill="hold">
                            <p:stCondLst>
                              <p:cond delay="2000"/>
                            </p:stCondLst>
                            <p:childTnLst>
                              <p:par>
                                <p:cTn id="62" presetID="1" presetClass="exit" presetSubtype="0" fill="hold" nodeType="afterEffect">
                                  <p:stCondLst>
                                    <p:cond delay="0"/>
                                  </p:stCondLst>
                                  <p:childTnLst>
                                    <p:set>
                                      <p:cBhvr>
                                        <p:cTn id="63" dur="1" fill="hold">
                                          <p:stCondLst>
                                            <p:cond delay="0"/>
                                          </p:stCondLst>
                                        </p:cTn>
                                        <p:tgtEl>
                                          <p:spTgt spid="14"/>
                                        </p:tgtEl>
                                        <p:attrNameLst>
                                          <p:attrName>style.visibility</p:attrName>
                                        </p:attrNameLst>
                                      </p:cBhvr>
                                      <p:to>
                                        <p:strVal val="hidden"/>
                                      </p:to>
                                    </p:set>
                                  </p:childTnLst>
                                </p:cTn>
                              </p:par>
                            </p:childTnLst>
                          </p:cTn>
                        </p:par>
                        <p:par>
                          <p:cTn id="64" fill="hold">
                            <p:stCondLst>
                              <p:cond delay="2000"/>
                            </p:stCondLst>
                            <p:childTnLst>
                              <p:par>
                                <p:cTn id="65" presetID="1"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68" dur="2000" fill="hold"/>
                                        <p:tgtEl>
                                          <p:spTgt spid="25"/>
                                        </p:tgtEl>
                                        <p:attrNameLst>
                                          <p:attrName>ppt_x</p:attrName>
                                          <p:attrName>ppt_y</p:attrName>
                                        </p:attrNameLst>
                                      </p:cBhvr>
                                      <p:rCtr x="29740" y="231"/>
                                    </p:animMotion>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25"/>
                                        </p:tgtEl>
                                        <p:attrNameLst>
                                          <p:attrName>r</p:attrName>
                                        </p:attrNameLst>
                                      </p:cBhvr>
                                    </p:animRot>
                                    <p:animRot by="-240000">
                                      <p:cBhvr>
                                        <p:cTn id="71" dur="200" fill="hold">
                                          <p:stCondLst>
                                            <p:cond delay="200"/>
                                          </p:stCondLst>
                                        </p:cTn>
                                        <p:tgtEl>
                                          <p:spTgt spid="25"/>
                                        </p:tgtEl>
                                        <p:attrNameLst>
                                          <p:attrName>r</p:attrName>
                                        </p:attrNameLst>
                                      </p:cBhvr>
                                    </p:animRot>
                                    <p:animRot by="240000">
                                      <p:cBhvr>
                                        <p:cTn id="72" dur="200" fill="hold">
                                          <p:stCondLst>
                                            <p:cond delay="400"/>
                                          </p:stCondLst>
                                        </p:cTn>
                                        <p:tgtEl>
                                          <p:spTgt spid="25"/>
                                        </p:tgtEl>
                                        <p:attrNameLst>
                                          <p:attrName>r</p:attrName>
                                        </p:attrNameLst>
                                      </p:cBhvr>
                                    </p:animRot>
                                    <p:animRot by="-240000">
                                      <p:cBhvr>
                                        <p:cTn id="73" dur="200" fill="hold">
                                          <p:stCondLst>
                                            <p:cond delay="600"/>
                                          </p:stCondLst>
                                        </p:cTn>
                                        <p:tgtEl>
                                          <p:spTgt spid="25"/>
                                        </p:tgtEl>
                                        <p:attrNameLst>
                                          <p:attrName>r</p:attrName>
                                        </p:attrNameLst>
                                      </p:cBhvr>
                                    </p:animRot>
                                    <p:animRot by="120000">
                                      <p:cBhvr>
                                        <p:cTn id="7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D186FE7-A236-6884-6D09-C4D9187B3599}"/>
              </a:ext>
            </a:extLst>
          </p:cNvPr>
          <p:cNvPicPr>
            <a:picLocks noChangeAspect="1"/>
          </p:cNvPicPr>
          <p:nvPr/>
        </p:nvPicPr>
        <p:blipFill>
          <a:blip r:embed="rId4"/>
          <a:stretch>
            <a:fillRect/>
          </a:stretch>
        </p:blipFill>
        <p:spPr>
          <a:xfrm>
            <a:off x="1242023" y="940181"/>
            <a:ext cx="9650804" cy="2920237"/>
          </a:xfrm>
          <a:prstGeom prst="rect">
            <a:avLst/>
          </a:prstGeom>
        </p:spPr>
      </p:pic>
    </p:spTree>
    <p:extLst>
      <p:ext uri="{BB962C8B-B14F-4D97-AF65-F5344CB8AC3E}">
        <p14:creationId xmlns:p14="http://schemas.microsoft.com/office/powerpoint/2010/main" val="307214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171451"/>
            <a:ext cx="11632744" cy="6461026"/>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11632744"/>
                      <a:gd name="connsiteY0" fmla="*/ 1076859 h 6461026"/>
                      <a:gd name="connsiteX1" fmla="*/ 1076859 w 11632744"/>
                      <a:gd name="connsiteY1" fmla="*/ 0 h 6461026"/>
                      <a:gd name="connsiteX2" fmla="*/ 1564352 w 11632744"/>
                      <a:gd name="connsiteY2" fmla="*/ 0 h 6461026"/>
                      <a:gd name="connsiteX3" fmla="*/ 2241425 w 11632744"/>
                      <a:gd name="connsiteY3" fmla="*/ 0 h 6461026"/>
                      <a:gd name="connsiteX4" fmla="*/ 3108079 w 11632744"/>
                      <a:gd name="connsiteY4" fmla="*/ 0 h 6461026"/>
                      <a:gd name="connsiteX5" fmla="*/ 3785152 w 11632744"/>
                      <a:gd name="connsiteY5" fmla="*/ 0 h 6461026"/>
                      <a:gd name="connsiteX6" fmla="*/ 4557016 w 11632744"/>
                      <a:gd name="connsiteY6" fmla="*/ 0 h 6461026"/>
                      <a:gd name="connsiteX7" fmla="*/ 5139299 w 11632744"/>
                      <a:gd name="connsiteY7" fmla="*/ 0 h 6461026"/>
                      <a:gd name="connsiteX8" fmla="*/ 5911162 w 11632744"/>
                      <a:gd name="connsiteY8" fmla="*/ 0 h 6461026"/>
                      <a:gd name="connsiteX9" fmla="*/ 6303865 w 11632744"/>
                      <a:gd name="connsiteY9" fmla="*/ 0 h 6461026"/>
                      <a:gd name="connsiteX10" fmla="*/ 6696567 w 11632744"/>
                      <a:gd name="connsiteY10" fmla="*/ 0 h 6461026"/>
                      <a:gd name="connsiteX11" fmla="*/ 7468431 w 11632744"/>
                      <a:gd name="connsiteY11" fmla="*/ 0 h 6461026"/>
                      <a:gd name="connsiteX12" fmla="*/ 8145504 w 11632744"/>
                      <a:gd name="connsiteY12" fmla="*/ 0 h 6461026"/>
                      <a:gd name="connsiteX13" fmla="*/ 8538207 w 11632744"/>
                      <a:gd name="connsiteY13" fmla="*/ 0 h 6461026"/>
                      <a:gd name="connsiteX14" fmla="*/ 9310070 w 11632744"/>
                      <a:gd name="connsiteY14" fmla="*/ 0 h 6461026"/>
                      <a:gd name="connsiteX15" fmla="*/ 9797563 w 11632744"/>
                      <a:gd name="connsiteY15" fmla="*/ 0 h 6461026"/>
                      <a:gd name="connsiteX16" fmla="*/ 10555885 w 11632744"/>
                      <a:gd name="connsiteY16" fmla="*/ 0 h 6461026"/>
                      <a:gd name="connsiteX17" fmla="*/ 11632744 w 11632744"/>
                      <a:gd name="connsiteY17" fmla="*/ 1076859 h 6461026"/>
                      <a:gd name="connsiteX18" fmla="*/ 11632744 w 11632744"/>
                      <a:gd name="connsiteY18" fmla="*/ 1649116 h 6461026"/>
                      <a:gd name="connsiteX19" fmla="*/ 11632744 w 11632744"/>
                      <a:gd name="connsiteY19" fmla="*/ 2307518 h 6461026"/>
                      <a:gd name="connsiteX20" fmla="*/ 11632744 w 11632744"/>
                      <a:gd name="connsiteY20" fmla="*/ 2922848 h 6461026"/>
                      <a:gd name="connsiteX21" fmla="*/ 11632744 w 11632744"/>
                      <a:gd name="connsiteY21" fmla="*/ 3452032 h 6461026"/>
                      <a:gd name="connsiteX22" fmla="*/ 11632744 w 11632744"/>
                      <a:gd name="connsiteY22" fmla="*/ 4067361 h 6461026"/>
                      <a:gd name="connsiteX23" fmla="*/ 11632744 w 11632744"/>
                      <a:gd name="connsiteY23" fmla="*/ 4553472 h 6461026"/>
                      <a:gd name="connsiteX24" fmla="*/ 11632744 w 11632744"/>
                      <a:gd name="connsiteY24" fmla="*/ 5384167 h 6461026"/>
                      <a:gd name="connsiteX25" fmla="*/ 10555885 w 11632744"/>
                      <a:gd name="connsiteY25" fmla="*/ 6461026 h 6461026"/>
                      <a:gd name="connsiteX26" fmla="*/ 10163182 w 11632744"/>
                      <a:gd name="connsiteY26" fmla="*/ 6461026 h 6461026"/>
                      <a:gd name="connsiteX27" fmla="*/ 9391319 w 11632744"/>
                      <a:gd name="connsiteY27" fmla="*/ 6461026 h 6461026"/>
                      <a:gd name="connsiteX28" fmla="*/ 8903826 w 11632744"/>
                      <a:gd name="connsiteY28" fmla="*/ 6461026 h 6461026"/>
                      <a:gd name="connsiteX29" fmla="*/ 8131963 w 11632744"/>
                      <a:gd name="connsiteY29" fmla="*/ 6461026 h 6461026"/>
                      <a:gd name="connsiteX30" fmla="*/ 7265309 w 11632744"/>
                      <a:gd name="connsiteY30" fmla="*/ 6461026 h 6461026"/>
                      <a:gd name="connsiteX31" fmla="*/ 6777816 w 11632744"/>
                      <a:gd name="connsiteY31" fmla="*/ 6461026 h 6461026"/>
                      <a:gd name="connsiteX32" fmla="*/ 6195533 w 11632744"/>
                      <a:gd name="connsiteY32" fmla="*/ 6461026 h 6461026"/>
                      <a:gd name="connsiteX33" fmla="*/ 5708040 w 11632744"/>
                      <a:gd name="connsiteY33" fmla="*/ 6461026 h 6461026"/>
                      <a:gd name="connsiteX34" fmla="*/ 5030967 w 11632744"/>
                      <a:gd name="connsiteY34" fmla="*/ 6461026 h 6461026"/>
                      <a:gd name="connsiteX35" fmla="*/ 4164313 w 11632744"/>
                      <a:gd name="connsiteY35" fmla="*/ 6461026 h 6461026"/>
                      <a:gd name="connsiteX36" fmla="*/ 3676820 w 11632744"/>
                      <a:gd name="connsiteY36" fmla="*/ 6461026 h 6461026"/>
                      <a:gd name="connsiteX37" fmla="*/ 3094537 w 11632744"/>
                      <a:gd name="connsiteY37" fmla="*/ 6461026 h 6461026"/>
                      <a:gd name="connsiteX38" fmla="*/ 2417464 w 11632744"/>
                      <a:gd name="connsiteY38" fmla="*/ 6461026 h 6461026"/>
                      <a:gd name="connsiteX39" fmla="*/ 1076859 w 11632744"/>
                      <a:gd name="connsiteY39" fmla="*/ 6461026 h 6461026"/>
                      <a:gd name="connsiteX40" fmla="*/ 0 w 11632744"/>
                      <a:gd name="connsiteY40" fmla="*/ 5384167 h 6461026"/>
                      <a:gd name="connsiteX41" fmla="*/ 0 w 11632744"/>
                      <a:gd name="connsiteY41" fmla="*/ 4811910 h 6461026"/>
                      <a:gd name="connsiteX42" fmla="*/ 0 w 11632744"/>
                      <a:gd name="connsiteY42" fmla="*/ 4282727 h 6461026"/>
                      <a:gd name="connsiteX43" fmla="*/ 0 w 11632744"/>
                      <a:gd name="connsiteY43" fmla="*/ 3796616 h 6461026"/>
                      <a:gd name="connsiteX44" fmla="*/ 0 w 11632744"/>
                      <a:gd name="connsiteY44" fmla="*/ 3181287 h 6461026"/>
                      <a:gd name="connsiteX45" fmla="*/ 0 w 11632744"/>
                      <a:gd name="connsiteY45" fmla="*/ 2695176 h 6461026"/>
                      <a:gd name="connsiteX46" fmla="*/ 0 w 11632744"/>
                      <a:gd name="connsiteY46" fmla="*/ 2079846 h 6461026"/>
                      <a:gd name="connsiteX47" fmla="*/ 0 w 11632744"/>
                      <a:gd name="connsiteY47" fmla="*/ 1076859 h 646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461026" fill="none" extrusionOk="0">
                        <a:moveTo>
                          <a:pt x="0" y="1076859"/>
                        </a:moveTo>
                        <a:cubicBezTo>
                          <a:pt x="-66643" y="401835"/>
                          <a:pt x="509257" y="-39552"/>
                          <a:pt x="1076859" y="0"/>
                        </a:cubicBezTo>
                        <a:cubicBezTo>
                          <a:pt x="1251529" y="22155"/>
                          <a:pt x="1393745" y="9381"/>
                          <a:pt x="1564352" y="0"/>
                        </a:cubicBezTo>
                        <a:cubicBezTo>
                          <a:pt x="1734959" y="-9381"/>
                          <a:pt x="2102194" y="-22264"/>
                          <a:pt x="2241425" y="0"/>
                        </a:cubicBezTo>
                        <a:cubicBezTo>
                          <a:pt x="2380656" y="22264"/>
                          <a:pt x="2739291" y="-6653"/>
                          <a:pt x="3108079" y="0"/>
                        </a:cubicBezTo>
                        <a:cubicBezTo>
                          <a:pt x="3476867" y="6653"/>
                          <a:pt x="3467182" y="21700"/>
                          <a:pt x="3785152" y="0"/>
                        </a:cubicBezTo>
                        <a:cubicBezTo>
                          <a:pt x="4103122" y="-21700"/>
                          <a:pt x="4282500" y="33554"/>
                          <a:pt x="4557016" y="0"/>
                        </a:cubicBezTo>
                        <a:cubicBezTo>
                          <a:pt x="4831532" y="-33554"/>
                          <a:pt x="4963598" y="-2679"/>
                          <a:pt x="5139299" y="0"/>
                        </a:cubicBezTo>
                        <a:cubicBezTo>
                          <a:pt x="5315000" y="2679"/>
                          <a:pt x="5692715" y="-18345"/>
                          <a:pt x="5911162" y="0"/>
                        </a:cubicBezTo>
                        <a:cubicBezTo>
                          <a:pt x="6129609" y="18345"/>
                          <a:pt x="6162475" y="-14217"/>
                          <a:pt x="6303865" y="0"/>
                        </a:cubicBezTo>
                        <a:cubicBezTo>
                          <a:pt x="6445255" y="14217"/>
                          <a:pt x="6582700" y="-1993"/>
                          <a:pt x="6696567" y="0"/>
                        </a:cubicBezTo>
                        <a:cubicBezTo>
                          <a:pt x="6810434" y="1993"/>
                          <a:pt x="7164387" y="14514"/>
                          <a:pt x="7468431" y="0"/>
                        </a:cubicBezTo>
                        <a:cubicBezTo>
                          <a:pt x="7772475" y="-14514"/>
                          <a:pt x="7964589" y="-22758"/>
                          <a:pt x="8145504" y="0"/>
                        </a:cubicBezTo>
                        <a:cubicBezTo>
                          <a:pt x="8326419" y="22758"/>
                          <a:pt x="8440688" y="14246"/>
                          <a:pt x="8538207" y="0"/>
                        </a:cubicBezTo>
                        <a:cubicBezTo>
                          <a:pt x="8635726" y="-14246"/>
                          <a:pt x="8998864" y="4601"/>
                          <a:pt x="9310070" y="0"/>
                        </a:cubicBezTo>
                        <a:cubicBezTo>
                          <a:pt x="9621276" y="-4601"/>
                          <a:pt x="9687119" y="12297"/>
                          <a:pt x="9797563" y="0"/>
                        </a:cubicBezTo>
                        <a:cubicBezTo>
                          <a:pt x="9908007" y="-12297"/>
                          <a:pt x="10244499" y="-8091"/>
                          <a:pt x="10555885" y="0"/>
                        </a:cubicBezTo>
                        <a:cubicBezTo>
                          <a:pt x="11154932" y="-16609"/>
                          <a:pt x="11519627" y="493803"/>
                          <a:pt x="11632744" y="1076859"/>
                        </a:cubicBezTo>
                        <a:cubicBezTo>
                          <a:pt x="11637493" y="1242262"/>
                          <a:pt x="11634156" y="1404866"/>
                          <a:pt x="11632744" y="1649116"/>
                        </a:cubicBezTo>
                        <a:cubicBezTo>
                          <a:pt x="11631332" y="1893366"/>
                          <a:pt x="11645081" y="1983618"/>
                          <a:pt x="11632744" y="2307518"/>
                        </a:cubicBezTo>
                        <a:cubicBezTo>
                          <a:pt x="11620407" y="2631418"/>
                          <a:pt x="11630479" y="2779861"/>
                          <a:pt x="11632744" y="2922848"/>
                        </a:cubicBezTo>
                        <a:cubicBezTo>
                          <a:pt x="11635010" y="3065835"/>
                          <a:pt x="11622178" y="3277446"/>
                          <a:pt x="11632744" y="3452032"/>
                        </a:cubicBezTo>
                        <a:cubicBezTo>
                          <a:pt x="11643310" y="3626618"/>
                          <a:pt x="11657338" y="3813996"/>
                          <a:pt x="11632744" y="4067361"/>
                        </a:cubicBezTo>
                        <a:cubicBezTo>
                          <a:pt x="11608150" y="4320726"/>
                          <a:pt x="11656579" y="4353548"/>
                          <a:pt x="11632744" y="4553472"/>
                        </a:cubicBezTo>
                        <a:cubicBezTo>
                          <a:pt x="11608909" y="4753396"/>
                          <a:pt x="11666712" y="5112003"/>
                          <a:pt x="11632744" y="5384167"/>
                        </a:cubicBezTo>
                        <a:cubicBezTo>
                          <a:pt x="11502929" y="5945117"/>
                          <a:pt x="11112427" y="6459996"/>
                          <a:pt x="10555885" y="6461026"/>
                        </a:cubicBezTo>
                        <a:cubicBezTo>
                          <a:pt x="10472975" y="6480369"/>
                          <a:pt x="10352400" y="6466831"/>
                          <a:pt x="10163182" y="6461026"/>
                        </a:cubicBezTo>
                        <a:cubicBezTo>
                          <a:pt x="9973964" y="6455221"/>
                          <a:pt x="9563232" y="6444428"/>
                          <a:pt x="9391319" y="6461026"/>
                        </a:cubicBezTo>
                        <a:cubicBezTo>
                          <a:pt x="9219406" y="6477624"/>
                          <a:pt x="9108551" y="6463830"/>
                          <a:pt x="8903826" y="6461026"/>
                        </a:cubicBezTo>
                        <a:cubicBezTo>
                          <a:pt x="8699101" y="6458222"/>
                          <a:pt x="8497923" y="6486738"/>
                          <a:pt x="8131963" y="6461026"/>
                        </a:cubicBezTo>
                        <a:cubicBezTo>
                          <a:pt x="7766003" y="6435314"/>
                          <a:pt x="7618745" y="6436021"/>
                          <a:pt x="7265309" y="6461026"/>
                        </a:cubicBezTo>
                        <a:cubicBezTo>
                          <a:pt x="6911873" y="6486031"/>
                          <a:pt x="6916978" y="6450646"/>
                          <a:pt x="6777816" y="6461026"/>
                        </a:cubicBezTo>
                        <a:cubicBezTo>
                          <a:pt x="6638654" y="6471406"/>
                          <a:pt x="6368855" y="6465335"/>
                          <a:pt x="6195533" y="6461026"/>
                        </a:cubicBezTo>
                        <a:cubicBezTo>
                          <a:pt x="6022211" y="6456717"/>
                          <a:pt x="5890377" y="6480196"/>
                          <a:pt x="5708040" y="6461026"/>
                        </a:cubicBezTo>
                        <a:cubicBezTo>
                          <a:pt x="5525703" y="6441856"/>
                          <a:pt x="5307113" y="6476690"/>
                          <a:pt x="5030967" y="6461026"/>
                        </a:cubicBezTo>
                        <a:cubicBezTo>
                          <a:pt x="4754821" y="6445362"/>
                          <a:pt x="4466465" y="6468204"/>
                          <a:pt x="4164313" y="6461026"/>
                        </a:cubicBezTo>
                        <a:cubicBezTo>
                          <a:pt x="3862161" y="6453848"/>
                          <a:pt x="3785194" y="6476009"/>
                          <a:pt x="3676820" y="6461026"/>
                        </a:cubicBezTo>
                        <a:cubicBezTo>
                          <a:pt x="3568446" y="6446043"/>
                          <a:pt x="3364260" y="6463850"/>
                          <a:pt x="3094537" y="6461026"/>
                        </a:cubicBezTo>
                        <a:cubicBezTo>
                          <a:pt x="2824814" y="6458202"/>
                          <a:pt x="2618653" y="6454241"/>
                          <a:pt x="2417464" y="6461026"/>
                        </a:cubicBezTo>
                        <a:cubicBezTo>
                          <a:pt x="2216275" y="6467811"/>
                          <a:pt x="1617631" y="6460827"/>
                          <a:pt x="1076859" y="6461026"/>
                        </a:cubicBezTo>
                        <a:cubicBezTo>
                          <a:pt x="507681" y="6435281"/>
                          <a:pt x="97964" y="5945047"/>
                          <a:pt x="0" y="5384167"/>
                        </a:cubicBezTo>
                        <a:cubicBezTo>
                          <a:pt x="-26221" y="5191073"/>
                          <a:pt x="-1114" y="5024088"/>
                          <a:pt x="0" y="4811910"/>
                        </a:cubicBezTo>
                        <a:cubicBezTo>
                          <a:pt x="1114" y="4599732"/>
                          <a:pt x="-19801" y="4417012"/>
                          <a:pt x="0" y="4282727"/>
                        </a:cubicBezTo>
                        <a:cubicBezTo>
                          <a:pt x="19801" y="4148442"/>
                          <a:pt x="-22933" y="4019065"/>
                          <a:pt x="0" y="3796616"/>
                        </a:cubicBezTo>
                        <a:cubicBezTo>
                          <a:pt x="22933" y="3574167"/>
                          <a:pt x="-6280" y="3438151"/>
                          <a:pt x="0" y="3181287"/>
                        </a:cubicBezTo>
                        <a:cubicBezTo>
                          <a:pt x="6280" y="2924423"/>
                          <a:pt x="-6964" y="2816268"/>
                          <a:pt x="0" y="2695176"/>
                        </a:cubicBezTo>
                        <a:cubicBezTo>
                          <a:pt x="6964" y="2574084"/>
                          <a:pt x="14206" y="2309932"/>
                          <a:pt x="0" y="2079846"/>
                        </a:cubicBezTo>
                        <a:cubicBezTo>
                          <a:pt x="-14206" y="1849760"/>
                          <a:pt x="-6619" y="1344508"/>
                          <a:pt x="0" y="1076859"/>
                        </a:cubicBezTo>
                        <a:close/>
                      </a:path>
                      <a:path w="11632744" h="6461026" stroke="0" extrusionOk="0">
                        <a:moveTo>
                          <a:pt x="0" y="1076859"/>
                        </a:moveTo>
                        <a:cubicBezTo>
                          <a:pt x="110631" y="521962"/>
                          <a:pt x="461792" y="-117125"/>
                          <a:pt x="1076859" y="0"/>
                        </a:cubicBezTo>
                        <a:cubicBezTo>
                          <a:pt x="1234350" y="-19244"/>
                          <a:pt x="1406113" y="-2"/>
                          <a:pt x="1564352" y="0"/>
                        </a:cubicBezTo>
                        <a:cubicBezTo>
                          <a:pt x="1722591" y="2"/>
                          <a:pt x="1917647" y="14634"/>
                          <a:pt x="2051845" y="0"/>
                        </a:cubicBezTo>
                        <a:cubicBezTo>
                          <a:pt x="2186043" y="-14634"/>
                          <a:pt x="2540744" y="-29915"/>
                          <a:pt x="2823708" y="0"/>
                        </a:cubicBezTo>
                        <a:cubicBezTo>
                          <a:pt x="3106672" y="29915"/>
                          <a:pt x="3375306" y="-41777"/>
                          <a:pt x="3690362" y="0"/>
                        </a:cubicBezTo>
                        <a:cubicBezTo>
                          <a:pt x="4005418" y="41777"/>
                          <a:pt x="4053450" y="29483"/>
                          <a:pt x="4367435" y="0"/>
                        </a:cubicBezTo>
                        <a:cubicBezTo>
                          <a:pt x="4681420" y="-29483"/>
                          <a:pt x="4741041" y="20239"/>
                          <a:pt x="4949718" y="0"/>
                        </a:cubicBezTo>
                        <a:cubicBezTo>
                          <a:pt x="5158395" y="-20239"/>
                          <a:pt x="5156824" y="13485"/>
                          <a:pt x="5342421" y="0"/>
                        </a:cubicBezTo>
                        <a:cubicBezTo>
                          <a:pt x="5528018" y="-13485"/>
                          <a:pt x="5868106" y="14293"/>
                          <a:pt x="6019494" y="0"/>
                        </a:cubicBezTo>
                        <a:cubicBezTo>
                          <a:pt x="6170882" y="-14293"/>
                          <a:pt x="6412751" y="2930"/>
                          <a:pt x="6696567" y="0"/>
                        </a:cubicBezTo>
                        <a:cubicBezTo>
                          <a:pt x="6980383" y="-2930"/>
                          <a:pt x="7030526" y="17531"/>
                          <a:pt x="7184060" y="0"/>
                        </a:cubicBezTo>
                        <a:cubicBezTo>
                          <a:pt x="7337594" y="-17531"/>
                          <a:pt x="7487749" y="-10290"/>
                          <a:pt x="7576763" y="0"/>
                        </a:cubicBezTo>
                        <a:cubicBezTo>
                          <a:pt x="7665777" y="10290"/>
                          <a:pt x="7775967" y="-2503"/>
                          <a:pt x="7969465" y="0"/>
                        </a:cubicBezTo>
                        <a:cubicBezTo>
                          <a:pt x="8162963" y="2503"/>
                          <a:pt x="8496300" y="-8570"/>
                          <a:pt x="8836119" y="0"/>
                        </a:cubicBezTo>
                        <a:cubicBezTo>
                          <a:pt x="9175938" y="8570"/>
                          <a:pt x="9283561" y="9353"/>
                          <a:pt x="9418402" y="0"/>
                        </a:cubicBezTo>
                        <a:cubicBezTo>
                          <a:pt x="9553243" y="-9353"/>
                          <a:pt x="9797951" y="9338"/>
                          <a:pt x="9905895" y="0"/>
                        </a:cubicBezTo>
                        <a:cubicBezTo>
                          <a:pt x="10013839" y="-9338"/>
                          <a:pt x="10291597" y="-4556"/>
                          <a:pt x="10555885" y="0"/>
                        </a:cubicBezTo>
                        <a:cubicBezTo>
                          <a:pt x="11205381" y="17206"/>
                          <a:pt x="11604147" y="476269"/>
                          <a:pt x="11632744" y="1076859"/>
                        </a:cubicBezTo>
                        <a:cubicBezTo>
                          <a:pt x="11656541" y="1301484"/>
                          <a:pt x="11613974" y="1440496"/>
                          <a:pt x="11632744" y="1778335"/>
                        </a:cubicBezTo>
                        <a:cubicBezTo>
                          <a:pt x="11651514" y="2116174"/>
                          <a:pt x="11636506" y="2260759"/>
                          <a:pt x="11632744" y="2479811"/>
                        </a:cubicBezTo>
                        <a:cubicBezTo>
                          <a:pt x="11628982" y="2698863"/>
                          <a:pt x="11656479" y="2767686"/>
                          <a:pt x="11632744" y="3008994"/>
                        </a:cubicBezTo>
                        <a:cubicBezTo>
                          <a:pt x="11609009" y="3250302"/>
                          <a:pt x="11606661" y="3455022"/>
                          <a:pt x="11632744" y="3667397"/>
                        </a:cubicBezTo>
                        <a:cubicBezTo>
                          <a:pt x="11658827" y="3879772"/>
                          <a:pt x="11653289" y="3954127"/>
                          <a:pt x="11632744" y="4153508"/>
                        </a:cubicBezTo>
                        <a:cubicBezTo>
                          <a:pt x="11612199" y="4352889"/>
                          <a:pt x="11636353" y="4622817"/>
                          <a:pt x="11632744" y="4854983"/>
                        </a:cubicBezTo>
                        <a:cubicBezTo>
                          <a:pt x="11629135" y="5087149"/>
                          <a:pt x="11640257" y="5251472"/>
                          <a:pt x="11632744" y="5384167"/>
                        </a:cubicBezTo>
                        <a:cubicBezTo>
                          <a:pt x="11649139" y="5945112"/>
                          <a:pt x="11223742" y="6558277"/>
                          <a:pt x="10555885" y="6461026"/>
                        </a:cubicBezTo>
                        <a:cubicBezTo>
                          <a:pt x="10385080" y="6466938"/>
                          <a:pt x="10072628" y="6458854"/>
                          <a:pt x="9878812" y="6461026"/>
                        </a:cubicBezTo>
                        <a:cubicBezTo>
                          <a:pt x="9684996" y="6463198"/>
                          <a:pt x="9467115" y="6463767"/>
                          <a:pt x="9296529" y="6461026"/>
                        </a:cubicBezTo>
                        <a:cubicBezTo>
                          <a:pt x="9125943" y="6458285"/>
                          <a:pt x="8675389" y="6475956"/>
                          <a:pt x="8429875" y="6461026"/>
                        </a:cubicBezTo>
                        <a:cubicBezTo>
                          <a:pt x="8184361" y="6446096"/>
                          <a:pt x="8158994" y="6452550"/>
                          <a:pt x="8037172" y="6461026"/>
                        </a:cubicBezTo>
                        <a:cubicBezTo>
                          <a:pt x="7915350" y="6469502"/>
                          <a:pt x="7745437" y="6482641"/>
                          <a:pt x="7549680" y="6461026"/>
                        </a:cubicBezTo>
                        <a:cubicBezTo>
                          <a:pt x="7353923" y="6439411"/>
                          <a:pt x="7105547" y="6489580"/>
                          <a:pt x="6872606" y="6461026"/>
                        </a:cubicBezTo>
                        <a:cubicBezTo>
                          <a:pt x="6639665" y="6432472"/>
                          <a:pt x="6409612" y="6468781"/>
                          <a:pt x="6290323" y="6461026"/>
                        </a:cubicBezTo>
                        <a:cubicBezTo>
                          <a:pt x="6171034" y="6453271"/>
                          <a:pt x="5904393" y="6481054"/>
                          <a:pt x="5802831" y="6461026"/>
                        </a:cubicBezTo>
                        <a:cubicBezTo>
                          <a:pt x="5701269" y="6440998"/>
                          <a:pt x="5292264" y="6501850"/>
                          <a:pt x="4936177" y="6461026"/>
                        </a:cubicBezTo>
                        <a:cubicBezTo>
                          <a:pt x="4580090" y="6420202"/>
                          <a:pt x="4719602" y="6466585"/>
                          <a:pt x="4543474" y="6461026"/>
                        </a:cubicBezTo>
                        <a:cubicBezTo>
                          <a:pt x="4367346" y="6455467"/>
                          <a:pt x="4160654" y="6444292"/>
                          <a:pt x="4055981" y="6461026"/>
                        </a:cubicBezTo>
                        <a:cubicBezTo>
                          <a:pt x="3951308" y="6477760"/>
                          <a:pt x="3814739" y="6478354"/>
                          <a:pt x="3663279" y="6461026"/>
                        </a:cubicBezTo>
                        <a:cubicBezTo>
                          <a:pt x="3511819" y="6443698"/>
                          <a:pt x="3200586" y="6438645"/>
                          <a:pt x="2891415" y="6461026"/>
                        </a:cubicBezTo>
                        <a:cubicBezTo>
                          <a:pt x="2582244" y="6483407"/>
                          <a:pt x="2299900" y="6457311"/>
                          <a:pt x="2024762" y="6461026"/>
                        </a:cubicBezTo>
                        <a:cubicBezTo>
                          <a:pt x="1749624" y="6464741"/>
                          <a:pt x="1281884" y="6507352"/>
                          <a:pt x="1076859" y="6461026"/>
                        </a:cubicBezTo>
                        <a:cubicBezTo>
                          <a:pt x="450531" y="6435209"/>
                          <a:pt x="119786" y="6060056"/>
                          <a:pt x="0" y="5384167"/>
                        </a:cubicBezTo>
                        <a:cubicBezTo>
                          <a:pt x="-13822" y="5265926"/>
                          <a:pt x="22012" y="4994800"/>
                          <a:pt x="0" y="4854983"/>
                        </a:cubicBezTo>
                        <a:cubicBezTo>
                          <a:pt x="-22012" y="4715166"/>
                          <a:pt x="-24077" y="4443751"/>
                          <a:pt x="0" y="4239654"/>
                        </a:cubicBezTo>
                        <a:cubicBezTo>
                          <a:pt x="24077" y="4035557"/>
                          <a:pt x="-29038" y="3716632"/>
                          <a:pt x="0" y="3581251"/>
                        </a:cubicBezTo>
                        <a:cubicBezTo>
                          <a:pt x="29038" y="3445870"/>
                          <a:pt x="-444" y="3284392"/>
                          <a:pt x="0" y="3052067"/>
                        </a:cubicBezTo>
                        <a:cubicBezTo>
                          <a:pt x="444" y="2819742"/>
                          <a:pt x="-14336" y="2581063"/>
                          <a:pt x="0" y="2436738"/>
                        </a:cubicBezTo>
                        <a:cubicBezTo>
                          <a:pt x="14336" y="2292413"/>
                          <a:pt x="13049" y="2169449"/>
                          <a:pt x="0" y="1950627"/>
                        </a:cubicBezTo>
                        <a:cubicBezTo>
                          <a:pt x="-13049" y="1731805"/>
                          <a:pt x="-35003" y="1318747"/>
                          <a:pt x="0" y="107685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158310" y="243020"/>
            <a:ext cx="103486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srgbClr val="C71A29"/>
                </a:solidFill>
                <a:latin typeface="Calibri" panose="020F0502020204030204"/>
                <a:ea typeface="LNTH-LuoLuoNotangYuanTi 1" pitchFamily="2" charset="-128"/>
                <a:cs typeface="LNTH-LuoLuoNotangYuanTi 1" pitchFamily="2" charset="-128"/>
              </a:rPr>
              <a:t>Xử</a:t>
            </a:r>
            <a:r>
              <a:rPr lang="en-US" sz="4400" b="1" dirty="0">
                <a:ln w="0"/>
                <a:solidFill>
                  <a:srgbClr val="C71A29"/>
                </a:solidFill>
                <a:latin typeface="Calibri" panose="020F0502020204030204"/>
                <a:ea typeface="LNTH-LuoLuoNotangYuanTi 1" pitchFamily="2" charset="-128"/>
                <a:cs typeface="LNTH-LuoLuoNotangYuanTi 1" pitchFamily="2" charset="-128"/>
              </a:rPr>
              <a:t> </a:t>
            </a:r>
            <a:r>
              <a:rPr lang="en-US" sz="4400" b="1" dirty="0" err="1">
                <a:ln w="0"/>
                <a:solidFill>
                  <a:srgbClr val="C71A29"/>
                </a:solidFill>
                <a:latin typeface="Calibri" panose="020F0502020204030204"/>
                <a:ea typeface="LNTH-LuoLuoNotangYuanTi 1" pitchFamily="2" charset="-128"/>
                <a:cs typeface="LNTH-LuoLuoNotangYuanTi 1" pitchFamily="2" charset="-128"/>
              </a:rPr>
              <a:t>lý</a:t>
            </a:r>
            <a:r>
              <a:rPr lang="en-US" sz="4400" b="1" dirty="0">
                <a:ln w="0"/>
                <a:solidFill>
                  <a:srgbClr val="C71A29"/>
                </a:solidFill>
                <a:latin typeface="Calibri" panose="020F0502020204030204"/>
                <a:ea typeface="LNTH-LuoLuoNotangYuanTi 1" pitchFamily="2" charset="-128"/>
                <a:cs typeface="LNTH-LuoLuoNotangYuanTi 1" pitchFamily="2" charset="-128"/>
              </a:rPr>
              <a:t> </a:t>
            </a:r>
            <a:r>
              <a:rPr lang="en-US" sz="4400" b="1" dirty="0" err="1">
                <a:ln w="0"/>
                <a:solidFill>
                  <a:srgbClr val="C71A29"/>
                </a:solidFill>
                <a:latin typeface="Calibri" panose="020F0502020204030204"/>
                <a:ea typeface="LNTH-LuoLuoNotangYuanTi 1" pitchFamily="2" charset="-128"/>
                <a:cs typeface="LNTH-LuoLuoNotangYuanTi 1" pitchFamily="2" charset="-128"/>
              </a:rPr>
              <a:t>tình</a:t>
            </a:r>
            <a:r>
              <a:rPr lang="en-US" sz="4400" b="1" dirty="0">
                <a:ln w="0"/>
                <a:solidFill>
                  <a:srgbClr val="C71A29"/>
                </a:solidFill>
                <a:latin typeface="Calibri" panose="020F0502020204030204"/>
                <a:ea typeface="LNTH-LuoLuoNotangYuanTi 1" pitchFamily="2" charset="-128"/>
                <a:cs typeface="LNTH-LuoLuoNotangYuanTi 1" pitchFamily="2" charset="-128"/>
              </a:rPr>
              <a:t> </a:t>
            </a:r>
            <a:r>
              <a:rPr lang="en-US" sz="4400" b="1" dirty="0" err="1">
                <a:ln w="0"/>
                <a:solidFill>
                  <a:srgbClr val="C71A29"/>
                </a:solidFill>
                <a:latin typeface="Calibri" panose="020F0502020204030204"/>
                <a:ea typeface="LNTH-LuoLuoNotangYuanTi 1" pitchFamily="2" charset="-128"/>
                <a:cs typeface="LNTH-LuoLuoNotangYuanTi 1" pitchFamily="2" charset="-128"/>
              </a:rPr>
              <a:t>huống</a:t>
            </a:r>
            <a:endParaRPr kumimoji="0" lang="en-US" sz="4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3639849" y="0"/>
            <a:ext cx="884162" cy="942975"/>
          </a:xfrm>
          <a:prstGeom prst="rect">
            <a:avLst/>
          </a:prstGeom>
        </p:spPr>
      </p:pic>
      <p:sp>
        <p:nvSpPr>
          <p:cNvPr id="3" name="TextBox 2">
            <a:extLst>
              <a:ext uri="{FF2B5EF4-FFF2-40B4-BE49-F238E27FC236}">
                <a16:creationId xmlns:a16="http://schemas.microsoft.com/office/drawing/2014/main" id="{75A32FB9-8757-FC23-1ED1-D9EAE4F019DC}"/>
              </a:ext>
            </a:extLst>
          </p:cNvPr>
          <p:cNvSpPr txBox="1"/>
          <p:nvPr/>
        </p:nvSpPr>
        <p:spPr>
          <a:xfrm>
            <a:off x="914400" y="1733550"/>
            <a:ext cx="9810750" cy="1392369"/>
          </a:xfrm>
          <a:prstGeom prst="rect">
            <a:avLst/>
          </a:prstGeom>
          <a:noFill/>
        </p:spPr>
        <p:txBody>
          <a:bodyPr wrap="square" rtlCol="0">
            <a:spAutoFit/>
          </a:bodyPr>
          <a:lstStyle/>
          <a:p>
            <a:pPr marL="0" marR="0" algn="just">
              <a:lnSpc>
                <a:spcPct val="120000"/>
              </a:lnSpc>
              <a:spcBef>
                <a:spcPts val="0"/>
              </a:spcBef>
              <a:spcAft>
                <a:spcPts val="0"/>
              </a:spcAft>
            </a:pPr>
            <a:r>
              <a:rPr lang="nl-NL" sz="2400" dirty="0">
                <a:effectLst/>
                <a:ea typeface="SimSun" panose="02010600030101010101" pitchFamily="2" charset="-122"/>
              </a:rPr>
              <a:t>Nam rủ các bạn sang nhà bác Trang để hái táo ăn mà không xin phép, vì nghĩ rằng bác ấy là chị họ của bố mình”.</a:t>
            </a:r>
            <a:endParaRPr lang="en-US" sz="2400" dirty="0">
              <a:effectLst/>
              <a:ea typeface="SimSun" panose="02010600030101010101" pitchFamily="2" charset="-122"/>
            </a:endParaRPr>
          </a:p>
          <a:p>
            <a:pPr marL="0" marR="0" algn="just">
              <a:lnSpc>
                <a:spcPct val="120000"/>
              </a:lnSpc>
              <a:spcBef>
                <a:spcPts val="0"/>
              </a:spcBef>
              <a:spcAft>
                <a:spcPts val="0"/>
              </a:spcAft>
            </a:pPr>
            <a:r>
              <a:rPr lang="nl-NL" sz="2400" i="1" dirty="0">
                <a:effectLst/>
                <a:ea typeface="SimSun" panose="02010600030101010101" pitchFamily="2" charset="-122"/>
              </a:rPr>
              <a:t>Nếu là bạn của Nam, em sẽ làm gì?</a:t>
            </a:r>
            <a:endParaRPr lang="en-US" sz="2400" dirty="0">
              <a:effectLst/>
              <a:ea typeface="SimSun" panose="02010600030101010101" pitchFamily="2" charset="-122"/>
            </a:endParaRPr>
          </a:p>
        </p:txBody>
      </p:sp>
      <p:sp>
        <p:nvSpPr>
          <p:cNvPr id="4" name="Rectangle: Rounded Corners 3">
            <a:extLst>
              <a:ext uri="{FF2B5EF4-FFF2-40B4-BE49-F238E27FC236}">
                <a16:creationId xmlns:a16="http://schemas.microsoft.com/office/drawing/2014/main" id="{FEEB646C-D82D-8D03-FC23-CDCC85C8C8E7}"/>
              </a:ext>
            </a:extLst>
          </p:cNvPr>
          <p:cNvSpPr/>
          <p:nvPr/>
        </p:nvSpPr>
        <p:spPr>
          <a:xfrm>
            <a:off x="962025" y="914400"/>
            <a:ext cx="2143125" cy="723900"/>
          </a:xfrm>
          <a:prstGeom prst="roundRect">
            <a:avLst>
              <a:gd name="adj" fmla="val 33772"/>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Tình</a:t>
            </a:r>
            <a:r>
              <a:rPr lang="en-US" sz="2400" b="1" dirty="0"/>
              <a:t> </a:t>
            </a:r>
            <a:r>
              <a:rPr lang="en-US" sz="2400" b="1" dirty="0" err="1"/>
              <a:t>huống</a:t>
            </a:r>
            <a:r>
              <a:rPr lang="en-US" sz="2400" b="1" dirty="0"/>
              <a:t> 1</a:t>
            </a:r>
          </a:p>
        </p:txBody>
      </p:sp>
      <p:sp>
        <p:nvSpPr>
          <p:cNvPr id="8" name="TextBox 7">
            <a:extLst>
              <a:ext uri="{FF2B5EF4-FFF2-40B4-BE49-F238E27FC236}">
                <a16:creationId xmlns:a16="http://schemas.microsoft.com/office/drawing/2014/main" id="{1202428E-4A7A-AABF-CCD5-34FE40657265}"/>
              </a:ext>
            </a:extLst>
          </p:cNvPr>
          <p:cNvSpPr txBox="1"/>
          <p:nvPr/>
        </p:nvSpPr>
        <p:spPr>
          <a:xfrm>
            <a:off x="962025" y="4038600"/>
            <a:ext cx="9810750" cy="1835567"/>
          </a:xfrm>
          <a:prstGeom prst="rect">
            <a:avLst/>
          </a:prstGeom>
          <a:noFill/>
        </p:spPr>
        <p:txBody>
          <a:bodyPr wrap="square" rtlCol="0">
            <a:spAutoFit/>
          </a:bodyPr>
          <a:lstStyle/>
          <a:p>
            <a:pPr marL="0" marR="0" algn="just">
              <a:lnSpc>
                <a:spcPct val="120000"/>
              </a:lnSpc>
              <a:spcBef>
                <a:spcPts val="0"/>
              </a:spcBef>
              <a:spcAft>
                <a:spcPts val="0"/>
              </a:spcAft>
            </a:pPr>
            <a:r>
              <a:rPr lang="vi-VN" sz="2400" dirty="0">
                <a:effectLst/>
                <a:latin typeface="Calibri" panose="020F0502020204030204" pitchFamily="34" charset="0"/>
                <a:ea typeface="SimSun" panose="02010600030101010101" pitchFamily="2" charset="-122"/>
                <a:cs typeface="Calibri" panose="020F0502020204030204" pitchFamily="34" charset="0"/>
              </a:rPr>
              <a:t>Sau tiết học Giáo dục thể chất, Thắng phát hiện mình cầm nhầm áo khoác của Mạnh, nhưng không đổi lại cho bạn, vì nghĩ rằng áo đồng phục nào cũng giống nhau.</a:t>
            </a:r>
            <a:endParaRPr lang="en-US" sz="2400" dirty="0">
              <a:effectLst/>
              <a:latin typeface="Calibri" panose="020F0502020204030204" pitchFamily="34" charset="0"/>
              <a:ea typeface="SimSun" panose="02010600030101010101" pitchFamily="2" charset="-122"/>
              <a:cs typeface="Calibri" panose="020F0502020204030204" pitchFamily="34" charset="0"/>
            </a:endParaRPr>
          </a:p>
          <a:p>
            <a:pPr marL="0" marR="0" algn="just">
              <a:lnSpc>
                <a:spcPct val="120000"/>
              </a:lnSpc>
              <a:spcBef>
                <a:spcPts val="0"/>
              </a:spcBef>
              <a:spcAft>
                <a:spcPts val="0"/>
              </a:spcAft>
            </a:pPr>
            <a:r>
              <a:rPr lang="en-US" sz="2400" i="1" dirty="0" err="1">
                <a:effectLst/>
                <a:latin typeface="Calibri" panose="020F0502020204030204" pitchFamily="34" charset="0"/>
                <a:ea typeface="SimSun" panose="02010600030101010101" pitchFamily="2" charset="-122"/>
                <a:cs typeface="Calibri" panose="020F0502020204030204" pitchFamily="34" charset="0"/>
              </a:rPr>
              <a:t>Nếu</a:t>
            </a:r>
            <a:r>
              <a:rPr lang="en-US" sz="2400" i="1" dirty="0">
                <a:effectLst/>
                <a:latin typeface="Calibri" panose="020F0502020204030204" pitchFamily="34" charset="0"/>
                <a:ea typeface="SimSun" panose="02010600030101010101" pitchFamily="2" charset="-122"/>
                <a:cs typeface="Calibri" panose="020F0502020204030204" pitchFamily="34" charset="0"/>
              </a:rPr>
              <a:t> </a:t>
            </a:r>
            <a:r>
              <a:rPr lang="en-US" sz="2400" i="1" dirty="0" err="1">
                <a:effectLst/>
                <a:latin typeface="Calibri" panose="020F0502020204030204" pitchFamily="34" charset="0"/>
                <a:ea typeface="SimSun" panose="02010600030101010101" pitchFamily="2" charset="-122"/>
                <a:cs typeface="Calibri" panose="020F0502020204030204" pitchFamily="34" charset="0"/>
              </a:rPr>
              <a:t>là</a:t>
            </a:r>
            <a:r>
              <a:rPr lang="en-US" sz="2400" i="1" dirty="0">
                <a:effectLst/>
                <a:latin typeface="Calibri" panose="020F0502020204030204" pitchFamily="34" charset="0"/>
                <a:ea typeface="SimSun" panose="02010600030101010101" pitchFamily="2" charset="-122"/>
                <a:cs typeface="Calibri" panose="020F0502020204030204" pitchFamily="34" charset="0"/>
              </a:rPr>
              <a:t> </a:t>
            </a:r>
            <a:r>
              <a:rPr lang="en-US" sz="2400" i="1" dirty="0" err="1">
                <a:effectLst/>
                <a:latin typeface="Calibri" panose="020F0502020204030204" pitchFamily="34" charset="0"/>
                <a:ea typeface="SimSun" panose="02010600030101010101" pitchFamily="2" charset="-122"/>
                <a:cs typeface="Calibri" panose="020F0502020204030204" pitchFamily="34" charset="0"/>
              </a:rPr>
              <a:t>bạn</a:t>
            </a:r>
            <a:r>
              <a:rPr lang="en-US" sz="2400" i="1" dirty="0">
                <a:effectLst/>
                <a:latin typeface="Calibri" panose="020F0502020204030204" pitchFamily="34" charset="0"/>
                <a:ea typeface="SimSun" panose="02010600030101010101" pitchFamily="2" charset="-122"/>
                <a:cs typeface="Calibri" panose="020F0502020204030204" pitchFamily="34" charset="0"/>
              </a:rPr>
              <a:t> </a:t>
            </a:r>
            <a:r>
              <a:rPr lang="en-US" sz="2400" i="1" dirty="0" err="1">
                <a:effectLst/>
                <a:latin typeface="Calibri" panose="020F0502020204030204" pitchFamily="34" charset="0"/>
                <a:ea typeface="SimSun" panose="02010600030101010101" pitchFamily="2" charset="-122"/>
                <a:cs typeface="Calibri" panose="020F0502020204030204" pitchFamily="34" charset="0"/>
              </a:rPr>
              <a:t>của</a:t>
            </a:r>
            <a:r>
              <a:rPr lang="en-US" sz="2400" i="1" dirty="0">
                <a:effectLst/>
                <a:latin typeface="Calibri" panose="020F0502020204030204" pitchFamily="34" charset="0"/>
                <a:ea typeface="SimSun" panose="02010600030101010101" pitchFamily="2" charset="-122"/>
                <a:cs typeface="Calibri" panose="020F0502020204030204" pitchFamily="34" charset="0"/>
              </a:rPr>
              <a:t> </a:t>
            </a:r>
            <a:r>
              <a:rPr lang="en-US" sz="2400" i="1" dirty="0" err="1">
                <a:effectLst/>
                <a:latin typeface="Calibri" panose="020F0502020204030204" pitchFamily="34" charset="0"/>
                <a:ea typeface="SimSun" panose="02010600030101010101" pitchFamily="2" charset="-122"/>
                <a:cs typeface="Calibri" panose="020F0502020204030204" pitchFamily="34" charset="0"/>
              </a:rPr>
              <a:t>Thắng</a:t>
            </a:r>
            <a:r>
              <a:rPr lang="en-US" sz="2400" i="1" dirty="0">
                <a:effectLst/>
                <a:latin typeface="Calibri" panose="020F0502020204030204" pitchFamily="34" charset="0"/>
                <a:ea typeface="SimSun" panose="02010600030101010101" pitchFamily="2" charset="-122"/>
                <a:cs typeface="Calibri" panose="020F0502020204030204" pitchFamily="34" charset="0"/>
              </a:rPr>
              <a:t>, </a:t>
            </a:r>
            <a:r>
              <a:rPr lang="en-US" sz="2400" i="1" dirty="0" err="1">
                <a:effectLst/>
                <a:latin typeface="Calibri" panose="020F0502020204030204" pitchFamily="34" charset="0"/>
                <a:ea typeface="SimSun" panose="02010600030101010101" pitchFamily="2" charset="-122"/>
                <a:cs typeface="Calibri" panose="020F0502020204030204" pitchFamily="34" charset="0"/>
              </a:rPr>
              <a:t>em</a:t>
            </a:r>
            <a:r>
              <a:rPr lang="en-US" sz="2400" i="1" dirty="0">
                <a:effectLst/>
                <a:latin typeface="Calibri" panose="020F0502020204030204" pitchFamily="34" charset="0"/>
                <a:ea typeface="SimSun" panose="02010600030101010101" pitchFamily="2" charset="-122"/>
                <a:cs typeface="Calibri" panose="020F0502020204030204" pitchFamily="34" charset="0"/>
              </a:rPr>
              <a:t> </a:t>
            </a:r>
            <a:r>
              <a:rPr lang="en-US" sz="2400" i="1" dirty="0" err="1">
                <a:effectLst/>
                <a:latin typeface="Calibri" panose="020F0502020204030204" pitchFamily="34" charset="0"/>
                <a:ea typeface="SimSun" panose="02010600030101010101" pitchFamily="2" charset="-122"/>
                <a:cs typeface="Calibri" panose="020F0502020204030204" pitchFamily="34" charset="0"/>
              </a:rPr>
              <a:t>sẽ</a:t>
            </a:r>
            <a:r>
              <a:rPr lang="en-US" sz="2400" i="1" dirty="0">
                <a:effectLst/>
                <a:latin typeface="Calibri" panose="020F0502020204030204" pitchFamily="34" charset="0"/>
                <a:ea typeface="SimSun" panose="02010600030101010101" pitchFamily="2" charset="-122"/>
                <a:cs typeface="Calibri" panose="020F0502020204030204" pitchFamily="34" charset="0"/>
              </a:rPr>
              <a:t> </a:t>
            </a:r>
            <a:r>
              <a:rPr lang="en-US" sz="2400" i="1" dirty="0" err="1">
                <a:effectLst/>
                <a:latin typeface="Calibri" panose="020F0502020204030204" pitchFamily="34" charset="0"/>
                <a:ea typeface="SimSun" panose="02010600030101010101" pitchFamily="2" charset="-122"/>
                <a:cs typeface="Calibri" panose="020F0502020204030204" pitchFamily="34" charset="0"/>
              </a:rPr>
              <a:t>làm</a:t>
            </a:r>
            <a:r>
              <a:rPr lang="en-US" sz="2400" i="1" dirty="0">
                <a:effectLst/>
                <a:latin typeface="Calibri" panose="020F0502020204030204" pitchFamily="34" charset="0"/>
                <a:ea typeface="SimSun" panose="02010600030101010101" pitchFamily="2" charset="-122"/>
                <a:cs typeface="Calibri" panose="020F0502020204030204" pitchFamily="34" charset="0"/>
              </a:rPr>
              <a:t> </a:t>
            </a:r>
            <a:r>
              <a:rPr lang="en-US" sz="2400" i="1" dirty="0" err="1">
                <a:effectLst/>
                <a:latin typeface="Calibri" panose="020F0502020204030204" pitchFamily="34" charset="0"/>
                <a:ea typeface="SimSun" panose="02010600030101010101" pitchFamily="2" charset="-122"/>
                <a:cs typeface="Calibri" panose="020F0502020204030204" pitchFamily="34" charset="0"/>
              </a:rPr>
              <a:t>gì</a:t>
            </a:r>
            <a:r>
              <a:rPr lang="en-US" sz="2400" i="1" dirty="0">
                <a:effectLst/>
                <a:latin typeface="Calibri" panose="020F0502020204030204" pitchFamily="34" charset="0"/>
                <a:ea typeface="SimSun" panose="02010600030101010101" pitchFamily="2" charset="-122"/>
                <a:cs typeface="Calibri" panose="020F0502020204030204" pitchFamily="34" charset="0"/>
              </a:rPr>
              <a:t>?</a:t>
            </a:r>
          </a:p>
        </p:txBody>
      </p:sp>
      <p:sp>
        <p:nvSpPr>
          <p:cNvPr id="10" name="Rectangle: Rounded Corners 9">
            <a:extLst>
              <a:ext uri="{FF2B5EF4-FFF2-40B4-BE49-F238E27FC236}">
                <a16:creationId xmlns:a16="http://schemas.microsoft.com/office/drawing/2014/main" id="{9552D0A8-0589-E6A0-BB74-A7D3502B31A6}"/>
              </a:ext>
            </a:extLst>
          </p:cNvPr>
          <p:cNvSpPr/>
          <p:nvPr/>
        </p:nvSpPr>
        <p:spPr>
          <a:xfrm>
            <a:off x="1009650" y="3219450"/>
            <a:ext cx="2143125" cy="723900"/>
          </a:xfrm>
          <a:prstGeom prst="roundRect">
            <a:avLst>
              <a:gd name="adj" fmla="val 33772"/>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Tình</a:t>
            </a:r>
            <a:r>
              <a:rPr lang="en-US" sz="2400" b="1" dirty="0"/>
              <a:t> </a:t>
            </a:r>
            <a:r>
              <a:rPr lang="en-US" sz="2400" b="1" dirty="0" err="1"/>
              <a:t>huống</a:t>
            </a:r>
            <a:r>
              <a:rPr lang="en-US" sz="2400" b="1" dirty="0"/>
              <a:t> 2</a:t>
            </a:r>
          </a:p>
        </p:txBody>
      </p:sp>
    </p:spTree>
    <p:extLst>
      <p:ext uri="{BB962C8B-B14F-4D97-AF65-F5344CB8AC3E}">
        <p14:creationId xmlns:p14="http://schemas.microsoft.com/office/powerpoint/2010/main" val="189912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p:bldP spid="10"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1379</Words>
  <Application>Microsoft Office PowerPoint</Application>
  <PresentationFormat>Widescreen</PresentationFormat>
  <Paragraphs>97</Paragraphs>
  <Slides>26</Slides>
  <Notes>11</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微软雅黑</vt:lpstr>
      <vt:lpstr>SimSun</vt:lpstr>
      <vt:lpstr>Arial</vt:lpstr>
      <vt:lpstr>Calibri</vt:lpstr>
      <vt:lpstr>Calibri Light</vt:lpstr>
      <vt:lpstr>Cambria</vt:lpstr>
      <vt:lpstr>inpin heiti</vt:lpstr>
      <vt:lpstr>LNTH-Dinomiko</vt:lpstr>
      <vt:lpstr>LNTH-LuoLuoNotangYuanTi 1</vt:lpstr>
      <vt:lpstr>Times    New Roman</vt:lpstr>
      <vt:lpstr>Times New Roman</vt:lpstr>
      <vt:lpstr>字魂80号-萌趣小鱼体</vt:lpstr>
      <vt:lpstr>Chủ đề 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hien tran 0353095025</cp:lastModifiedBy>
  <cp:revision>18</cp:revision>
  <dcterms:created xsi:type="dcterms:W3CDTF">2023-12-02T03:07:23Z</dcterms:created>
  <dcterms:modified xsi:type="dcterms:W3CDTF">2023-12-04T02:27:55Z</dcterms:modified>
</cp:coreProperties>
</file>