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29"/>
  </p:notesMasterIdLst>
  <p:sldIdLst>
    <p:sldId id="2658" r:id="rId3"/>
    <p:sldId id="2646" r:id="rId4"/>
    <p:sldId id="2659" r:id="rId5"/>
    <p:sldId id="1060" r:id="rId6"/>
    <p:sldId id="2654" r:id="rId7"/>
    <p:sldId id="2655" r:id="rId8"/>
    <p:sldId id="2657" r:id="rId9"/>
    <p:sldId id="2661" r:id="rId10"/>
    <p:sldId id="2647" r:id="rId11"/>
    <p:sldId id="2648" r:id="rId12"/>
    <p:sldId id="2650" r:id="rId13"/>
    <p:sldId id="1074" r:id="rId14"/>
    <p:sldId id="2651" r:id="rId15"/>
    <p:sldId id="2660" r:id="rId16"/>
    <p:sldId id="1058" r:id="rId17"/>
    <p:sldId id="1064" r:id="rId18"/>
    <p:sldId id="1066" r:id="rId19"/>
    <p:sldId id="2634" r:id="rId20"/>
    <p:sldId id="2635" r:id="rId21"/>
    <p:sldId id="2636" r:id="rId22"/>
    <p:sldId id="2637" r:id="rId23"/>
    <p:sldId id="2638" r:id="rId24"/>
    <p:sldId id="1059" r:id="rId25"/>
    <p:sldId id="1072" r:id="rId26"/>
    <p:sldId id="2663" r:id="rId27"/>
    <p:sldId id="266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95" autoAdjust="0"/>
  </p:normalViewPr>
  <p:slideViewPr>
    <p:cSldViewPr snapToGrid="0">
      <p:cViewPr varScale="1">
        <p:scale>
          <a:sx n="60" d="100"/>
          <a:sy n="60" d="100"/>
        </p:scale>
        <p:origin x="1014" y="42"/>
      </p:cViewPr>
      <p:guideLst/>
    </p:cSldViewPr>
  </p:slideViewPr>
  <p:outlineViewPr>
    <p:cViewPr>
      <p:scale>
        <a:sx n="33" d="100"/>
        <a:sy n="33" d="100"/>
      </p:scale>
      <p:origin x="0" y="-11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7F74A-9D85-48C2-B748-4305CBEEE72B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2E301-E881-4224-B77F-4B76254C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78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38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66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246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42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6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0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9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0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0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0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3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1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23866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43760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71004035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08244976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93046672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6819397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05752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6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920971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927750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703332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65748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153725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503256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8700480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2156327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427268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0071540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2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940694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566032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7640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5875440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79414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1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2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0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4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7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AC73465-317B-D8FA-8DE1-1B7D3150345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89" y="8952392"/>
            <a:ext cx="1247775" cy="124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98" y="3311736"/>
            <a:ext cx="1469833" cy="13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1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622" y="5359478"/>
            <a:ext cx="1469833" cy="14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85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9.png"/><Relationship Id="rId7" Type="http://schemas.openxmlformats.org/officeDocument/2006/relationships/image" Target="../media/image3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18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8.png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png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12" Type="http://schemas.openxmlformats.org/officeDocument/2006/relationships/image" Target="../media/image2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Relationship Id="rId1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24.gif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0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8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0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8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5" y="224982"/>
            <a:ext cx="11240730" cy="625563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7" name="WordArt 7"/>
          <p:cNvSpPr>
            <a:spLocks noChangeArrowheads="1" noChangeShapeType="1" noTextEdit="1"/>
          </p:cNvSpPr>
          <p:nvPr/>
        </p:nvSpPr>
        <p:spPr bwMode="auto">
          <a:xfrm>
            <a:off x="3352800" y="2895600"/>
            <a:ext cx="6400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96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00FFFF"/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AutoShape 5"/>
          <p:cNvSpPr>
            <a:spLocks noChangeArrowheads="1"/>
          </p:cNvSpPr>
          <p:nvPr/>
        </p:nvSpPr>
        <p:spPr bwMode="auto">
          <a:xfrm>
            <a:off x="2667000" y="381000"/>
            <a:ext cx="7086600" cy="1447800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Trường TH s</a:t>
            </a:r>
            <a:r>
              <a:rPr lang="en-US" altLang="en-US" sz="4000">
                <a:solidFill>
                  <a:srgbClr val="FF0000"/>
                </a:solidFill>
              </a:rPr>
              <a:t>ố 2 Bình Nghi</a:t>
            </a:r>
          </a:p>
        </p:txBody>
      </p:sp>
      <p:sp>
        <p:nvSpPr>
          <p:cNvPr id="97286" name="WordArt 6"/>
          <p:cNvSpPr>
            <a:spLocks noChangeArrowheads="1" noChangeShapeType="1" noTextEdit="1"/>
          </p:cNvSpPr>
          <p:nvPr/>
        </p:nvSpPr>
        <p:spPr bwMode="auto">
          <a:xfrm>
            <a:off x="3276600" y="1600200"/>
            <a:ext cx="5943600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3048000" y="5410201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>
                <a:latin typeface="Times New Roman" panose="02020603050405020304" pitchFamily="18" charset="0"/>
              </a:rPr>
              <a:t>       GV: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Nguyễn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Dũng</a:t>
            </a:r>
            <a:endParaRPr lang="en-US" altLang="en-US" sz="36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1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1026775" y="-60284"/>
            <a:ext cx="1165225" cy="782638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942579" y="5105400"/>
            <a:ext cx="1235075" cy="762000"/>
          </a:xfrm>
          <a:custGeom>
            <a:avLst/>
            <a:gdLst/>
            <a:ahLst/>
            <a:cxnLst/>
            <a:rect l="l" t="t" r="r" b="b"/>
            <a:pathLst>
              <a:path w="3981147" h="4031542">
                <a:moveTo>
                  <a:pt x="0" y="0"/>
                </a:moveTo>
                <a:lnTo>
                  <a:pt x="3981147" y="0"/>
                </a:lnTo>
                <a:lnTo>
                  <a:pt x="3981147" y="4031542"/>
                </a:lnTo>
                <a:lnTo>
                  <a:pt x="0" y="40315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364" name="Picture 15" descr="561946f7e53a4ec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78" y="5609095"/>
            <a:ext cx="11287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682460cgw8t24ap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877" y="1281275"/>
            <a:ext cx="48101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2665707" y="115889"/>
            <a:ext cx="76561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 </a:t>
            </a:r>
            <a:r>
              <a:rPr lang="en-US" alt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alt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5975350" y="324485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3838575" y="766708"/>
            <a:ext cx="4273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dirty="0" err="1" smtClean="0">
                <a:latin typeface="Times New Roman" panose="02020603050405020304" pitchFamily="18" charset="0"/>
              </a:rPr>
              <a:t>Toán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: </a:t>
            </a:r>
            <a:r>
              <a:rPr lang="en-US" altLang="en-US" sz="4000" dirty="0">
                <a:latin typeface="Times New Roman" panose="02020603050405020304" pitchFamily="18" charset="0"/>
              </a:rPr>
              <a:t>(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51)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15369" name="TextBox 14"/>
          <p:cNvSpPr txBox="1">
            <a:spLocks noChangeArrowheads="1"/>
          </p:cNvSpPr>
          <p:nvPr/>
        </p:nvSpPr>
        <p:spPr bwMode="auto">
          <a:xfrm>
            <a:off x="1094056" y="2745568"/>
            <a:ext cx="8344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HÌNH THÀNH KIẾN THỨC MỚI</a:t>
            </a:r>
            <a:r>
              <a:rPr lang="en-US" alt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71" name="Picture 8" descr="2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1" y="95413"/>
            <a:ext cx="1817688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POIN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256" y="5114925"/>
            <a:ext cx="2133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7" descr="flora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4">
            <a:off x="10666213" y="2517940"/>
            <a:ext cx="15081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4706" y="1801975"/>
            <a:ext cx="1000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MỘT CHỮ SỐ (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7E9863-4348-9B47-8705-600E97EB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4" y="971549"/>
            <a:ext cx="9915525" cy="42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171825" y="902347"/>
            <a:ext cx="6219825" cy="835764"/>
            <a:chOff x="5960318" y="3592285"/>
            <a:chExt cx="4168200" cy="137106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Tính 137 206 x 3 = ? 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EA8F6C-6325-9638-C44D-8EBA8B84C9DD}"/>
              </a:ext>
            </a:extLst>
          </p:cNvPr>
          <p:cNvSpPr txBox="1"/>
          <p:nvPr/>
        </p:nvSpPr>
        <p:spPr>
          <a:xfrm>
            <a:off x="266699" y="1392884"/>
            <a:ext cx="4483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Đặt tính rồi tính: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137 206</a:t>
            </a:r>
          </a:p>
          <a:p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              3                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BE21DA-01C1-9E3B-CA38-2A4EFECB4807}"/>
              </a:ext>
            </a:extLst>
          </p:cNvPr>
          <p:cNvSpPr txBox="1"/>
          <p:nvPr/>
        </p:nvSpPr>
        <p:spPr>
          <a:xfrm>
            <a:off x="5019674" y="1478609"/>
            <a:ext cx="6553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i="1" kern="0" dirty="0">
                <a:solidFill>
                  <a:srgbClr val="000000"/>
                </a:solidFill>
                <a:latin typeface="Cambria" panose="02040503050406030204" pitchFamily="18" charset="0"/>
              </a:rPr>
              <a:t>Nhân theo thứ tự từ phải sang trái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A935F-6ACF-A2D4-6213-97F33465EBCE}"/>
              </a:ext>
            </a:extLst>
          </p:cNvPr>
          <p:cNvSpPr txBox="1"/>
          <p:nvPr/>
        </p:nvSpPr>
        <p:spPr>
          <a:xfrm>
            <a:off x="5153025" y="196215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18,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  <a:endParaRPr lang="en-US" sz="28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1118E-F2A6-31C9-9D1B-33286C7E8B59}"/>
              </a:ext>
            </a:extLst>
          </p:cNvPr>
          <p:cNvSpPr txBox="1"/>
          <p:nvPr/>
        </p:nvSpPr>
        <p:spPr>
          <a:xfrm>
            <a:off x="5062537" y="2443163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98B0B-0F6F-0CD0-DB84-CF7F123AB38F}"/>
              </a:ext>
            </a:extLst>
          </p:cNvPr>
          <p:cNvSpPr txBox="1"/>
          <p:nvPr/>
        </p:nvSpPr>
        <p:spPr>
          <a:xfrm>
            <a:off x="5071093" y="3040151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47796-8D86-F0C3-3B97-B94682A34359}"/>
              </a:ext>
            </a:extLst>
          </p:cNvPr>
          <p:cNvSpPr txBox="1"/>
          <p:nvPr/>
        </p:nvSpPr>
        <p:spPr>
          <a:xfrm>
            <a:off x="5172075" y="36956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F8271-1BA2-807B-16BE-7158F85C32AB}"/>
              </a:ext>
            </a:extLst>
          </p:cNvPr>
          <p:cNvSpPr txBox="1"/>
          <p:nvPr/>
        </p:nvSpPr>
        <p:spPr>
          <a:xfrm>
            <a:off x="5233987" y="4296547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F2D4F7-A270-02DB-8CA2-38C123426927}"/>
              </a:ext>
            </a:extLst>
          </p:cNvPr>
          <p:cNvSpPr txBox="1"/>
          <p:nvPr/>
        </p:nvSpPr>
        <p:spPr>
          <a:xfrm>
            <a:off x="5405437" y="5244738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474139-1D60-935D-8551-769C598D6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80" y="4698712"/>
            <a:ext cx="4276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2" grpId="0"/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471486" y="158923"/>
            <a:ext cx="11582400" cy="72450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23D63-2387-7EB8-DBE7-ECE975A6BEFF}"/>
              </a:ext>
            </a:extLst>
          </p:cNvPr>
          <p:cNvSpPr txBox="1"/>
          <p:nvPr/>
        </p:nvSpPr>
        <p:spPr>
          <a:xfrm>
            <a:off x="3419475" y="350687"/>
            <a:ext cx="5564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Tính 137 206 x 3 = 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85812" y="2262753"/>
            <a:ext cx="3148013" cy="23752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333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137 206</a:t>
            </a:r>
          </a:p>
          <a:p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              3                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EA935F-6ACF-A2D4-6213-97F33465EBCE}"/>
              </a:ext>
            </a:extLst>
          </p:cNvPr>
          <p:cNvSpPr txBox="1"/>
          <p:nvPr/>
        </p:nvSpPr>
        <p:spPr>
          <a:xfrm>
            <a:off x="4014787" y="1179790"/>
            <a:ext cx="7758113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200" b="1" i="1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i="1" u="none" strike="noStrike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b="1" i="1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2200" b="1" i="1" u="none" strike="noStrike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1" i="1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none" strike="noStrike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i="1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none" strike="noStrike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b="1" i="1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none" strike="noStrike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b="1" i="1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none" strike="noStrike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200" b="1" i="1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200" b="0" i="0" u="none" strike="noStrike" dirty="0" smtClean="0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- 3 </a:t>
            </a:r>
            <a:r>
              <a:rPr lang="en-US" sz="2200" b="0" i="0" u="none" strike="noStrike" dirty="0" err="1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0" i="0" u="none" strike="noStrike" dirty="0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lang="en-US" sz="2200" b="0" i="0" u="none" strike="noStrike" dirty="0" err="1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b="0" i="0" u="none" strike="noStrike" dirty="0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18, </a:t>
            </a:r>
            <a:r>
              <a:rPr lang="en-US" sz="2200" b="0" i="0" u="none" strike="noStrike" dirty="0" err="1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0" i="0" u="none" strike="noStrike" dirty="0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8, </a:t>
            </a:r>
            <a:r>
              <a:rPr lang="en-US" sz="2200" b="0" i="0" u="none" strike="noStrike" dirty="0" err="1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b="0" i="0" u="none" strike="noStrike" dirty="0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en-US" sz="2200" b="0" i="0" u="none" strike="noStrike" dirty="0" smtClean="0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i="0" u="none" strike="noStrike" dirty="0" err="1" smtClean="0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0" i="0" u="none" strike="noStrike" dirty="0" smtClean="0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 </a:t>
            </a:r>
            <a:r>
              <a:rPr lang="en-US" sz="2200" b="0" i="0" u="none" strike="noStrike" dirty="0" err="1" smtClean="0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b="0" i="0" u="none" strike="noStrike" dirty="0" smtClean="0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sz="2200" b="0" i="0" u="none" strike="noStrike" dirty="0" smtClean="0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b="0" i="0" u="none" strike="noStrike" dirty="0" smtClean="0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200" b="0" i="0" u="none" strike="noStrike" dirty="0" smtClean="0">
                <a:solidFill>
                  <a:srgbClr val="0101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200" b="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1118E-F2A6-31C9-9D1B-33286C7E8B59}"/>
              </a:ext>
            </a:extLst>
          </p:cNvPr>
          <p:cNvSpPr txBox="1"/>
          <p:nvPr/>
        </p:nvSpPr>
        <p:spPr>
          <a:xfrm>
            <a:off x="4071050" y="1898202"/>
            <a:ext cx="7443787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Aft>
                <a:spcPts val="500"/>
              </a:spcAft>
            </a:pP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- 3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iết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101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98B0B-0F6F-0CD0-DB84-CF7F123AB38F}"/>
              </a:ext>
            </a:extLst>
          </p:cNvPr>
          <p:cNvSpPr txBox="1"/>
          <p:nvPr/>
        </p:nvSpPr>
        <p:spPr>
          <a:xfrm rot="10800000" flipV="1">
            <a:off x="4147267" y="2752489"/>
            <a:ext cx="7291352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500"/>
              </a:spcAft>
            </a:pP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- 3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6,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6.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iết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endParaRPr lang="en-US" sz="2200" dirty="0">
              <a:solidFill>
                <a:srgbClr val="0101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47796-8D86-F0C3-3B97-B94682A34359}"/>
              </a:ext>
            </a:extLst>
          </p:cNvPr>
          <p:cNvSpPr txBox="1"/>
          <p:nvPr/>
        </p:nvSpPr>
        <p:spPr>
          <a:xfrm>
            <a:off x="4195764" y="3641306"/>
            <a:ext cx="6827246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Aft>
                <a:spcPts val="500"/>
              </a:spcAft>
            </a:pP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21,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1,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101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F8271-1BA2-807B-16BE-7158F85C32AB}"/>
              </a:ext>
            </a:extLst>
          </p:cNvPr>
          <p:cNvSpPr txBox="1"/>
          <p:nvPr/>
        </p:nvSpPr>
        <p:spPr>
          <a:xfrm>
            <a:off x="4178050" y="4512857"/>
            <a:ext cx="7361453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5: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Aft>
                <a:spcPts val="500"/>
              </a:spcAft>
            </a:pP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9,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11,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1,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101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F2D4F7-A270-02DB-8CA2-38C123426927}"/>
              </a:ext>
            </a:extLst>
          </p:cNvPr>
          <p:cNvSpPr txBox="1"/>
          <p:nvPr/>
        </p:nvSpPr>
        <p:spPr>
          <a:xfrm>
            <a:off x="4173483" y="5695353"/>
            <a:ext cx="8039099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6: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500"/>
              </a:spcAft>
            </a:pP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-3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3,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4, </a:t>
            </a:r>
            <a:r>
              <a:rPr lang="en-US" sz="2200" dirty="0" err="1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4.Viết 4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lang="en-US" sz="2200" dirty="0" smtClean="0">
                <a:solidFill>
                  <a:srgbClr val="0101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101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474139-1D60-935D-8551-769C598D6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4" y="4652248"/>
            <a:ext cx="3543301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8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2509434" y="308653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smtClean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WordArt 15" descr="White marble"/>
          <p:cNvSpPr>
            <a:spLocks noChangeArrowheads="1" noChangeShapeType="1" noTextEdit="1"/>
          </p:cNvSpPr>
          <p:nvPr/>
        </p:nvSpPr>
        <p:spPr bwMode="auto">
          <a:xfrm>
            <a:off x="2819400" y="2209800"/>
            <a:ext cx="66294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.VnVogueH" panose="020B7200000000000000" pitchFamily="34" charset="0"/>
            </a:endParaRPr>
          </a:p>
        </p:txBody>
      </p:sp>
      <p:sp>
        <p:nvSpPr>
          <p:cNvPr id="14342" name="Line 18"/>
          <p:cNvSpPr>
            <a:spLocks noChangeShapeType="1"/>
          </p:cNvSpPr>
          <p:nvPr/>
        </p:nvSpPr>
        <p:spPr bwMode="auto">
          <a:xfrm>
            <a:off x="1498169" y="22225"/>
            <a:ext cx="0" cy="68580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19"/>
          <p:cNvSpPr>
            <a:spLocks noChangeShapeType="1"/>
          </p:cNvSpPr>
          <p:nvPr/>
        </p:nvSpPr>
        <p:spPr bwMode="auto">
          <a:xfrm>
            <a:off x="1498169" y="69581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3493644" y="890123"/>
            <a:ext cx="631039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51)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Line 20"/>
          <p:cNvSpPr>
            <a:spLocks noChangeShapeType="1"/>
          </p:cNvSpPr>
          <p:nvPr/>
        </p:nvSpPr>
        <p:spPr bwMode="auto">
          <a:xfrm>
            <a:off x="10657668" y="69581"/>
            <a:ext cx="0" cy="68580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21"/>
          <p:cNvSpPr>
            <a:spLocks noChangeShapeType="1"/>
          </p:cNvSpPr>
          <p:nvPr/>
        </p:nvSpPr>
        <p:spPr bwMode="auto">
          <a:xfrm>
            <a:off x="1524000" y="685800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6" name="Picture 18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622" y="5718022"/>
            <a:ext cx="15446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5" descr="468700fpw90m524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13" y="5718022"/>
            <a:ext cx="963613" cy="11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Freeform 7"/>
          <p:cNvSpPr>
            <a:spLocks/>
          </p:cNvSpPr>
          <p:nvPr/>
        </p:nvSpPr>
        <p:spPr bwMode="auto">
          <a:xfrm>
            <a:off x="1498168" y="69580"/>
            <a:ext cx="1165225" cy="558800"/>
          </a:xfrm>
          <a:custGeom>
            <a:avLst/>
            <a:gdLst>
              <a:gd name="T0" fmla="*/ 0 w 2329412"/>
              <a:gd name="T1" fmla="*/ 0 h 1565559"/>
              <a:gd name="T2" fmla="*/ 145848 w 2329412"/>
              <a:gd name="T3" fmla="*/ 0 h 1565559"/>
              <a:gd name="T4" fmla="*/ 145848 w 2329412"/>
              <a:gd name="T5" fmla="*/ 25411 h 1565559"/>
              <a:gd name="T6" fmla="*/ 0 w 2329412"/>
              <a:gd name="T7" fmla="*/ 25411 h 1565559"/>
              <a:gd name="T8" fmla="*/ 0 w 2329412"/>
              <a:gd name="T9" fmla="*/ 0 h 156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9" name="Picture 14" descr="451803pko27mevz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18" y="5515692"/>
            <a:ext cx="2409825" cy="115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0155" y="2536379"/>
            <a:ext cx="8139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6267" y="3569640"/>
            <a:ext cx="7726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0155" y="1661641"/>
            <a:ext cx="829470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MỘT CHỮ SỐ (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20892"/>
      </p:ext>
    </p:extLst>
  </p:cSld>
  <p:clrMapOvr>
    <a:masterClrMapping/>
  </p:clrMapOvr>
  <p:transition advTm="7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57" y="4879570"/>
            <a:ext cx="4024602" cy="18063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8" y="301289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6362" y="324732"/>
            <a:ext cx="869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4498" y="989730"/>
            <a:ext cx="6214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7053" y="1793866"/>
            <a:ext cx="9947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MỘT CHỮ SỐ (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2813" y="2598003"/>
            <a:ext cx="593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2E71CCE-3C6A-83D1-E1F2-C6D46EBE181F}"/>
              </a:ext>
            </a:extLst>
          </p:cNvPr>
          <p:cNvGrpSpPr/>
          <p:nvPr/>
        </p:nvGrpSpPr>
        <p:grpSpPr>
          <a:xfrm>
            <a:off x="2188414" y="252108"/>
            <a:ext cx="1878761" cy="757542"/>
            <a:chOff x="2188414" y="252108"/>
            <a:chExt cx="7329212" cy="135566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52EEC7F-01E2-BD9A-40FC-E1A4489D850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AF51C-D6C9-B67F-499D-98FDE222914F}"/>
                </a:ext>
              </a:extLst>
            </p:cNvPr>
            <p:cNvSpPr txBox="1"/>
            <p:nvPr/>
          </p:nvSpPr>
          <p:spPr>
            <a:xfrm>
              <a:off x="2451125" y="304712"/>
              <a:ext cx="6137558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F78A97-C6F0-EC7B-75D6-67B64556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43" y="-120628"/>
            <a:ext cx="1347333" cy="16033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39B8FA-1775-6FD6-09E9-0BD67236A730}"/>
              </a:ext>
            </a:extLst>
          </p:cNvPr>
          <p:cNvSpPr/>
          <p:nvPr/>
        </p:nvSpPr>
        <p:spPr>
          <a:xfrm>
            <a:off x="276225" y="1152524"/>
            <a:ext cx="115824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0FC98-B29B-7140-6155-9C7E05434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60301"/>
            <a:ext cx="11377612" cy="1978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963360-C7D9-44BE-1C8B-07D94AC6306B}"/>
              </a:ext>
            </a:extLst>
          </p:cNvPr>
          <p:cNvSpPr/>
          <p:nvPr/>
        </p:nvSpPr>
        <p:spPr>
          <a:xfrm>
            <a:off x="619125" y="3324225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EA4AA9-B512-73CA-861A-F2DBC8EC0A60}"/>
              </a:ext>
            </a:extLst>
          </p:cNvPr>
          <p:cNvSpPr/>
          <p:nvPr/>
        </p:nvSpPr>
        <p:spPr>
          <a:xfrm>
            <a:off x="3486150" y="3324225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87B223-72A2-2492-9E9B-764A971A40DC}"/>
              </a:ext>
            </a:extLst>
          </p:cNvPr>
          <p:cNvSpPr/>
          <p:nvPr/>
        </p:nvSpPr>
        <p:spPr>
          <a:xfrm>
            <a:off x="6677025" y="3333750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BE8D8C-F640-9872-A08A-5B7BB23E47E0}"/>
              </a:ext>
            </a:extLst>
          </p:cNvPr>
          <p:cNvSpPr/>
          <p:nvPr/>
        </p:nvSpPr>
        <p:spPr>
          <a:xfrm>
            <a:off x="9944100" y="3333750"/>
            <a:ext cx="1790700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DCEAF-27E1-E6C2-437E-E42944A32E7B}"/>
              </a:ext>
            </a:extLst>
          </p:cNvPr>
          <p:cNvSpPr txBox="1"/>
          <p:nvPr/>
        </p:nvSpPr>
        <p:spPr>
          <a:xfrm>
            <a:off x="168592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BD903-8CA3-36C0-68A4-551B53000C50}"/>
              </a:ext>
            </a:extLst>
          </p:cNvPr>
          <p:cNvSpPr txBox="1"/>
          <p:nvPr/>
        </p:nvSpPr>
        <p:spPr>
          <a:xfrm>
            <a:off x="143827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13FE2A-1A1F-8FE0-769F-B5C9D0A563D7}"/>
              </a:ext>
            </a:extLst>
          </p:cNvPr>
          <p:cNvSpPr txBox="1"/>
          <p:nvPr/>
        </p:nvSpPr>
        <p:spPr>
          <a:xfrm>
            <a:off x="119062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981ABE-47F0-E1EF-0692-7F69CCB2F333}"/>
              </a:ext>
            </a:extLst>
          </p:cNvPr>
          <p:cNvSpPr txBox="1"/>
          <p:nvPr/>
        </p:nvSpPr>
        <p:spPr>
          <a:xfrm>
            <a:off x="676275" y="3257550"/>
            <a:ext cx="94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EB4657A-C5C1-354E-988D-592A7E46D652}"/>
              </a:ext>
            </a:extLst>
          </p:cNvPr>
          <p:cNvSpPr/>
          <p:nvPr/>
        </p:nvSpPr>
        <p:spPr>
          <a:xfrm>
            <a:off x="3533775" y="3295650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3D70EB-EDA7-87DA-5263-BE55A0C3B3FF}"/>
              </a:ext>
            </a:extLst>
          </p:cNvPr>
          <p:cNvSpPr txBox="1"/>
          <p:nvPr/>
        </p:nvSpPr>
        <p:spPr>
          <a:xfrm>
            <a:off x="460057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CF4F69-8164-9FD7-30F6-6E3EE02DE16F}"/>
              </a:ext>
            </a:extLst>
          </p:cNvPr>
          <p:cNvSpPr txBox="1"/>
          <p:nvPr/>
        </p:nvSpPr>
        <p:spPr>
          <a:xfrm>
            <a:off x="435292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71AE89-F6B8-BB25-ECD5-B06D76F40172}"/>
              </a:ext>
            </a:extLst>
          </p:cNvPr>
          <p:cNvSpPr txBox="1"/>
          <p:nvPr/>
        </p:nvSpPr>
        <p:spPr>
          <a:xfrm>
            <a:off x="410527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0A5064D-E75E-7F54-666D-DC3D03456877}"/>
              </a:ext>
            </a:extLst>
          </p:cNvPr>
          <p:cNvSpPr txBox="1"/>
          <p:nvPr/>
        </p:nvSpPr>
        <p:spPr>
          <a:xfrm>
            <a:off x="3829050" y="322897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6D9976-1DC1-C21B-1E7A-1723172E24F0}"/>
              </a:ext>
            </a:extLst>
          </p:cNvPr>
          <p:cNvSpPr txBox="1"/>
          <p:nvPr/>
        </p:nvSpPr>
        <p:spPr>
          <a:xfrm>
            <a:off x="3581400" y="322897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DD6E26-8DF1-E82D-26DB-D69F44540800}"/>
              </a:ext>
            </a:extLst>
          </p:cNvPr>
          <p:cNvSpPr txBox="1"/>
          <p:nvPr/>
        </p:nvSpPr>
        <p:spPr>
          <a:xfrm>
            <a:off x="7820025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C4D850-6645-9231-5E52-612E8DA0AEAF}"/>
              </a:ext>
            </a:extLst>
          </p:cNvPr>
          <p:cNvSpPr txBox="1"/>
          <p:nvPr/>
        </p:nvSpPr>
        <p:spPr>
          <a:xfrm>
            <a:off x="75628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15458E-7CB5-2F3A-DCC5-14CFF1F7B6D0}"/>
              </a:ext>
            </a:extLst>
          </p:cNvPr>
          <p:cNvSpPr txBox="1"/>
          <p:nvPr/>
        </p:nvSpPr>
        <p:spPr>
          <a:xfrm>
            <a:off x="7324725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9A69349-C77E-268B-BFA1-983CD1FC3885}"/>
              </a:ext>
            </a:extLst>
          </p:cNvPr>
          <p:cNvSpPr txBox="1"/>
          <p:nvPr/>
        </p:nvSpPr>
        <p:spPr>
          <a:xfrm>
            <a:off x="70675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DC9D66-9381-A7AA-A60D-6940AFB17C3F}"/>
              </a:ext>
            </a:extLst>
          </p:cNvPr>
          <p:cNvSpPr txBox="1"/>
          <p:nvPr/>
        </p:nvSpPr>
        <p:spPr>
          <a:xfrm>
            <a:off x="68389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F1C56F4-BD14-42A3-0D51-01FFD735CA81}"/>
              </a:ext>
            </a:extLst>
          </p:cNvPr>
          <p:cNvSpPr txBox="1"/>
          <p:nvPr/>
        </p:nvSpPr>
        <p:spPr>
          <a:xfrm>
            <a:off x="6581775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E13A03F-F61B-AB01-D931-AFE59B81703A}"/>
              </a:ext>
            </a:extLst>
          </p:cNvPr>
          <p:cNvSpPr txBox="1"/>
          <p:nvPr/>
        </p:nvSpPr>
        <p:spPr>
          <a:xfrm>
            <a:off x="11306175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F7C01C-A882-8C09-FEC2-98061F3CCAF0}"/>
              </a:ext>
            </a:extLst>
          </p:cNvPr>
          <p:cNvSpPr txBox="1"/>
          <p:nvPr/>
        </p:nvSpPr>
        <p:spPr>
          <a:xfrm>
            <a:off x="11077575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A1FBA4-35BC-F93A-4968-7CA1E19E3C2D}"/>
              </a:ext>
            </a:extLst>
          </p:cNvPr>
          <p:cNvSpPr txBox="1"/>
          <p:nvPr/>
        </p:nvSpPr>
        <p:spPr>
          <a:xfrm>
            <a:off x="10848975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E2E06D-9222-FED0-BA36-2442309B257F}"/>
              </a:ext>
            </a:extLst>
          </p:cNvPr>
          <p:cNvSpPr txBox="1"/>
          <p:nvPr/>
        </p:nvSpPr>
        <p:spPr>
          <a:xfrm>
            <a:off x="10610850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9E55512-4CDD-13C0-9AD5-2C2BABF4623F}"/>
              </a:ext>
            </a:extLst>
          </p:cNvPr>
          <p:cNvSpPr txBox="1"/>
          <p:nvPr/>
        </p:nvSpPr>
        <p:spPr>
          <a:xfrm>
            <a:off x="10382250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9010DF-A123-76D0-32DD-6F681BF42CB2}"/>
              </a:ext>
            </a:extLst>
          </p:cNvPr>
          <p:cNvSpPr txBox="1"/>
          <p:nvPr/>
        </p:nvSpPr>
        <p:spPr>
          <a:xfrm>
            <a:off x="9867900" y="313372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29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3601730" cy="824217"/>
            <a:chOff x="1458354" y="227044"/>
            <a:chExt cx="9648514" cy="13556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8"/>
              <a:ext cx="96485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2B10790-6B55-0326-869C-6D02E6A12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4" y="-89331"/>
            <a:ext cx="1347333" cy="160948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278B7-46D6-05F7-EB4C-0055EA24A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2382965"/>
            <a:ext cx="11582400" cy="7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908 x 6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908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753225" y="269162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816042" y="29847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610102" y="3962399"/>
            <a:ext cx="3533774" cy="1143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690240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144641" y="39110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446734" y="39150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38675" y="389844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806517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31 206 x 7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31 206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0133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838575" y="3879398"/>
            <a:ext cx="1733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xemanhdep_com_animation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468700fpw90m52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229226"/>
            <a:ext cx="11160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682460cgw8t24ap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787401"/>
            <a:ext cx="76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695043yxcddsuqy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1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660277bh72lzwuz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4941888"/>
            <a:ext cx="8572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695041lhlfpn3n0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"/>
            <a:ext cx="431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pháo 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514600"/>
            <a:ext cx="590391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4" descr="451803pko27mevz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5237164"/>
            <a:ext cx="1800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 descr="561946f7e53a4ec7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75" y="5139116"/>
            <a:ext cx="10064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6" descr="flora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403226"/>
            <a:ext cx="827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7" descr="flora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4" y="2633664"/>
            <a:ext cx="827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8" descr="flora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476251"/>
            <a:ext cx="827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9" descr="flora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4" y="4508501"/>
            <a:ext cx="827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Box 1"/>
          <p:cNvSpPr txBox="1">
            <a:spLocks noChangeArrowheads="1"/>
          </p:cNvSpPr>
          <p:nvPr/>
        </p:nvSpPr>
        <p:spPr bwMode="auto">
          <a:xfrm>
            <a:off x="4308476" y="1436689"/>
            <a:ext cx="437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FFFF00"/>
                </a:solidFill>
                <a:latin typeface=".VnAristote" panose="020B7200000000000000" pitchFamily="34" charset="0"/>
              </a:rPr>
              <a:t>    </a:t>
            </a:r>
            <a:r>
              <a:rPr lang="en-US" altLang="en-US" sz="4000">
                <a:solidFill>
                  <a:srgbClr val="FFFF00"/>
                </a:solidFill>
                <a:latin typeface="VNI-Thufap2" pitchFamily="2" charset="0"/>
              </a:rPr>
              <a:t>KHỞI ĐỘNG</a:t>
            </a: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1597026" y="3733007"/>
            <a:ext cx="2157412" cy="1655763"/>
          </a:xfrm>
          <a:custGeom>
            <a:avLst/>
            <a:gdLst>
              <a:gd name="T0" fmla="*/ 0 w 3788177"/>
              <a:gd name="T1" fmla="*/ 0 h 4045293"/>
              <a:gd name="T2" fmla="*/ 398512 w 3788177"/>
              <a:gd name="T3" fmla="*/ 0 h 4045293"/>
              <a:gd name="T4" fmla="*/ 398512 w 3788177"/>
              <a:gd name="T5" fmla="*/ 113538 h 4045293"/>
              <a:gd name="T6" fmla="*/ 0 w 3788177"/>
              <a:gd name="T7" fmla="*/ 113538 h 4045293"/>
              <a:gd name="T8" fmla="*/ 0 w 3788177"/>
              <a:gd name="T9" fmla="*/ 0 h 4045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88177" h="4045293">
                <a:moveTo>
                  <a:pt x="0" y="0"/>
                </a:moveTo>
                <a:lnTo>
                  <a:pt x="3788177" y="0"/>
                </a:lnTo>
                <a:lnTo>
                  <a:pt x="3788177" y="4045293"/>
                </a:lnTo>
                <a:lnTo>
                  <a:pt x="0" y="404529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8313739" y="1506538"/>
            <a:ext cx="1284287" cy="3001962"/>
          </a:xfrm>
          <a:custGeom>
            <a:avLst/>
            <a:gdLst>
              <a:gd name="T0" fmla="*/ 0 w 2017413"/>
              <a:gd name="T1" fmla="*/ 0 h 4421727"/>
              <a:gd name="T2" fmla="*/ 331332 w 2017413"/>
              <a:gd name="T3" fmla="*/ 0 h 4421727"/>
              <a:gd name="T4" fmla="*/ 331332 w 2017413"/>
              <a:gd name="T5" fmla="*/ 939388 h 4421727"/>
              <a:gd name="T6" fmla="*/ 0 w 2017413"/>
              <a:gd name="T7" fmla="*/ 939388 h 4421727"/>
              <a:gd name="T8" fmla="*/ 0 w 2017413"/>
              <a:gd name="T9" fmla="*/ 0 h 44217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7413" h="4421727">
                <a:moveTo>
                  <a:pt x="0" y="0"/>
                </a:moveTo>
                <a:lnTo>
                  <a:pt x="2017413" y="0"/>
                </a:lnTo>
                <a:lnTo>
                  <a:pt x="2017413" y="4421728"/>
                </a:lnTo>
                <a:lnTo>
                  <a:pt x="0" y="44217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Freeform 7"/>
          <p:cNvSpPr>
            <a:spLocks/>
          </p:cNvSpPr>
          <p:nvPr/>
        </p:nvSpPr>
        <p:spPr bwMode="auto">
          <a:xfrm>
            <a:off x="8763001" y="228600"/>
            <a:ext cx="1165225" cy="558800"/>
          </a:xfrm>
          <a:custGeom>
            <a:avLst/>
            <a:gdLst>
              <a:gd name="T0" fmla="*/ 0 w 2329412"/>
              <a:gd name="T1" fmla="*/ 0 h 1565559"/>
              <a:gd name="T2" fmla="*/ 145848 w 2329412"/>
              <a:gd name="T3" fmla="*/ 0 h 1565559"/>
              <a:gd name="T4" fmla="*/ 145848 w 2329412"/>
              <a:gd name="T5" fmla="*/ 25411 h 1565559"/>
              <a:gd name="T6" fmla="*/ 0 w 2329412"/>
              <a:gd name="T7" fmla="*/ 25411 h 1565559"/>
              <a:gd name="T8" fmla="*/ 0 w 2329412"/>
              <a:gd name="T9" fmla="*/ 0 h 156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241 306 x 4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241 306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418 051 x 5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418 051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2809876" y="3981449"/>
            <a:ext cx="5695950" cy="1047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2543175" y="3869873"/>
            <a:ext cx="2190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2 0</a:t>
            </a:r>
          </a:p>
        </p:txBody>
      </p:sp>
    </p:spTree>
    <p:extLst>
      <p:ext uri="{BB962C8B-B14F-4D97-AF65-F5344CB8AC3E}">
        <p14:creationId xmlns:p14="http://schemas.microsoft.com/office/powerpoint/2010/main" val="8765046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1534805" cy="846235"/>
            <a:chOff x="1458354" y="227044"/>
            <a:chExt cx="9648514" cy="1391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7"/>
              <a:ext cx="9648514" cy="1366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F3513E-857D-815A-D0C6-00B34FF7F2E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3154B5-176A-BE51-ED3D-DB99FDB24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026138"/>
            <a:ext cx="11506200" cy="239608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ACA64D-A1B4-6968-579B-8D97EF18D136}"/>
              </a:ext>
            </a:extLst>
          </p:cNvPr>
          <p:cNvSpPr/>
          <p:nvPr/>
        </p:nvSpPr>
        <p:spPr>
          <a:xfrm>
            <a:off x="4733925" y="287655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16 438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9D83E9-1A2D-99E2-0508-2583B853EEB6}"/>
              </a:ext>
            </a:extLst>
          </p:cNvPr>
          <p:cNvSpPr/>
          <p:nvPr/>
        </p:nvSpPr>
        <p:spPr>
          <a:xfrm>
            <a:off x="4743450" y="366712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24 657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A8FD156-2B30-AC45-0D76-EE7BC0D79108}"/>
              </a:ext>
            </a:extLst>
          </p:cNvPr>
          <p:cNvSpPr/>
          <p:nvPr/>
        </p:nvSpPr>
        <p:spPr>
          <a:xfrm>
            <a:off x="6467475" y="284797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30 432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F71899-DB76-CBDC-D5A8-F5694B547CA2}"/>
              </a:ext>
            </a:extLst>
          </p:cNvPr>
          <p:cNvSpPr/>
          <p:nvPr/>
        </p:nvSpPr>
        <p:spPr>
          <a:xfrm>
            <a:off x="6477000" y="363855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45 648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EA9DF9-088E-7AA5-DA5F-75BD1526BF85}"/>
              </a:ext>
            </a:extLst>
          </p:cNvPr>
          <p:cNvSpPr/>
          <p:nvPr/>
        </p:nvSpPr>
        <p:spPr>
          <a:xfrm>
            <a:off x="8124825" y="285750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264 182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D3A7A-F23D-DDAF-9EDA-2AC23163D916}"/>
              </a:ext>
            </a:extLst>
          </p:cNvPr>
          <p:cNvSpPr/>
          <p:nvPr/>
        </p:nvSpPr>
        <p:spPr>
          <a:xfrm>
            <a:off x="8134350" y="364807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396 273</a:t>
            </a:r>
          </a:p>
        </p:txBody>
      </p:sp>
    </p:spTree>
    <p:extLst>
      <p:ext uri="{BB962C8B-B14F-4D97-AF65-F5344CB8AC3E}">
        <p14:creationId xmlns:p14="http://schemas.microsoft.com/office/powerpoint/2010/main" val="19162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4423" y="666769"/>
            <a:ext cx="8441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5006" y="1488063"/>
            <a:ext cx="59330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51)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30149" y="2228807"/>
            <a:ext cx="10939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MỘT CHỮ SỐ (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58313" y="2992240"/>
            <a:ext cx="796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44F74A-E434-13F1-D1FE-0A2C289654CF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Gia đình Lan có 4 người, trung bình một tháng chi phí sinh hoạt điện nước cho 1 người là 230 000 đồng. Hỏi một tháng gia đình Lan phải </a:t>
            </a:r>
            <a:r>
              <a:rPr lang="vi-VN" sz="30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trả</a:t>
            </a:r>
            <a:r>
              <a:rPr lang="en-US" sz="30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bao </a:t>
            </a: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94F7A-1046-F970-6891-05D6574DB23E}"/>
              </a:ext>
            </a:extLst>
          </p:cNvPr>
          <p:cNvSpPr/>
          <p:nvPr/>
        </p:nvSpPr>
        <p:spPr>
          <a:xfrm>
            <a:off x="1782162" y="3161355"/>
            <a:ext cx="9144000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D815E-D315-D01E-CB92-292AC239AE7C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B8239-5484-B077-FE8A-B33373FD88A0}"/>
              </a:ext>
            </a:extLst>
          </p:cNvPr>
          <p:cNvSpPr txBox="1"/>
          <p:nvPr/>
        </p:nvSpPr>
        <p:spPr>
          <a:xfrm>
            <a:off x="1935550" y="392748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25B0C-5AE7-FE17-1ABB-66C1AB10A316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230 000 x 4 = 920 000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3FCEC-1C35-AFD6-AC1D-BC61EA6FF301}"/>
              </a:ext>
            </a:extLst>
          </p:cNvPr>
          <p:cNvSpPr txBox="1"/>
          <p:nvPr/>
        </p:nvSpPr>
        <p:spPr>
          <a:xfrm>
            <a:off x="3680360" y="5241233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920 000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2237" y="206869"/>
            <a:ext cx="7579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 VẬN DỤNG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1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4" y="230982"/>
            <a:ext cx="15827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19478" y="75406"/>
            <a:ext cx="17113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8" descr="J0124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545" y="5366263"/>
            <a:ext cx="13382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J0124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792" y="5205335"/>
            <a:ext cx="14589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2526224" y="685801"/>
            <a:ext cx="6714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i="1" dirty="0" smtClean="0">
                <a:latin typeface="Times New Roman" panose="02020603050405020304" pitchFamily="18" charset="0"/>
              </a:rPr>
              <a:t>     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Thứ</a:t>
            </a:r>
            <a:r>
              <a:rPr lang="en-US" altLang="en-US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ngày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17 </a:t>
            </a:r>
            <a:r>
              <a:rPr lang="en-US" altLang="en-US" i="1" dirty="0" err="1">
                <a:latin typeface="Times New Roman" panose="02020603050405020304" pitchFamily="18" charset="0"/>
              </a:rPr>
              <a:t>tháng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11 </a:t>
            </a:r>
            <a:r>
              <a:rPr lang="en-US" altLang="en-US" i="1" dirty="0" err="1">
                <a:latin typeface="Times New Roman" panose="02020603050405020304" pitchFamily="18" charset="0"/>
              </a:rPr>
              <a:t>năm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202</a:t>
            </a:r>
            <a:r>
              <a:rPr lang="en-US" altLang="en-US" dirty="0" smtClean="0">
                <a:latin typeface="Times New Roman" panose="02020603050405020304" pitchFamily="18" charset="0"/>
              </a:rPr>
              <a:t>5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1751" name="TextBox 2"/>
          <p:cNvSpPr txBox="1">
            <a:spLocks noChangeArrowheads="1"/>
          </p:cNvSpPr>
          <p:nvPr/>
        </p:nvSpPr>
        <p:spPr bwMode="auto">
          <a:xfrm>
            <a:off x="3505200" y="1305860"/>
            <a:ext cx="5519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dirty="0" err="1" smtClean="0">
                <a:latin typeface="Times New Roman" panose="02020603050405020304" pitchFamily="18" charset="0"/>
              </a:rPr>
              <a:t>Toán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4000" dirty="0">
                <a:latin typeface="Times New Roman" panose="02020603050405020304" pitchFamily="18" charset="0"/>
              </a:rPr>
              <a:t>(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51)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31754" name="TextBox 6"/>
          <p:cNvSpPr txBox="1">
            <a:spLocks noChangeArrowheads="1"/>
          </p:cNvSpPr>
          <p:nvPr/>
        </p:nvSpPr>
        <p:spPr bwMode="auto">
          <a:xfrm>
            <a:off x="1768731" y="2816342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hôm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</a:rPr>
              <a:t>nay, </a:t>
            </a:r>
            <a:r>
              <a:rPr lang="en-US" altLang="en-US" dirty="0" err="1">
                <a:latin typeface="Times New Roman" panose="02020603050405020304" pitchFamily="18" charset="0"/>
              </a:rPr>
              <a:t>giúp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biết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điều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8732" y="2013748"/>
            <a:ext cx="906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MỘT CHỮ SỐ (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2991" y="3647296"/>
            <a:ext cx="7914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xemanhdep_com_animation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2135188" y="549276"/>
            <a:ext cx="8261350" cy="37385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38100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 em xin chào cô ra về.</a:t>
            </a:r>
          </a:p>
        </p:txBody>
      </p:sp>
      <p:pic>
        <p:nvPicPr>
          <p:cNvPr id="34820" name="Picture 5" descr="468700fpw90m52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229226"/>
            <a:ext cx="11160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682460cgw8t24ap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4392614"/>
            <a:ext cx="76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695043yxcddsuqy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1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660277bh72lzwuz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4941888"/>
            <a:ext cx="8572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9" descr="695041lhlfpn3n0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134939"/>
            <a:ext cx="431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3" descr="9208adbedfabac8a5ad274550694dfa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64" y="4513264"/>
            <a:ext cx="14382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4" descr="451803pko27mevz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5516564"/>
            <a:ext cx="1800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5" descr="561946f7e53a4ec7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5445126"/>
            <a:ext cx="10080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6" descr="flora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4" y="1"/>
            <a:ext cx="827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7" descr="flora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795339"/>
            <a:ext cx="827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8" descr="flora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476251"/>
            <a:ext cx="827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9" descr="flora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4491039"/>
            <a:ext cx="827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4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8824912" y="413156"/>
            <a:ext cx="1165225" cy="574675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696914" y="331789"/>
            <a:ext cx="1831975" cy="949325"/>
          </a:xfrm>
          <a:custGeom>
            <a:avLst/>
            <a:gdLst/>
            <a:ahLst/>
            <a:cxnLst/>
            <a:rect l="l" t="t" r="r" b="b"/>
            <a:pathLst>
              <a:path w="3981147" h="4031542">
                <a:moveTo>
                  <a:pt x="0" y="0"/>
                </a:moveTo>
                <a:lnTo>
                  <a:pt x="3981147" y="0"/>
                </a:lnTo>
                <a:lnTo>
                  <a:pt x="3981147" y="4031542"/>
                </a:lnTo>
                <a:lnTo>
                  <a:pt x="0" y="40315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85739" y="5057747"/>
            <a:ext cx="1427162" cy="1538287"/>
          </a:xfrm>
          <a:custGeom>
            <a:avLst/>
            <a:gdLst/>
            <a:ahLst/>
            <a:cxnLst/>
            <a:rect l="l" t="t" r="r" b="b"/>
            <a:pathLst>
              <a:path w="3387266" h="4020494">
                <a:moveTo>
                  <a:pt x="0" y="0"/>
                </a:moveTo>
                <a:lnTo>
                  <a:pt x="3387266" y="0"/>
                </a:lnTo>
                <a:lnTo>
                  <a:pt x="3387266" y="4020494"/>
                </a:lnTo>
                <a:lnTo>
                  <a:pt x="0" y="4020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43919" y="2114549"/>
            <a:ext cx="9627220" cy="2911881"/>
          </a:xfrm>
          <a:prstGeom prst="wave">
            <a:avLst>
              <a:gd name="adj1" fmla="val 13005"/>
              <a:gd name="adj2" fmla="val 10000"/>
            </a:avLst>
          </a:prstGeom>
          <a:solidFill>
            <a:srgbClr val="FFFF99"/>
          </a:solidFill>
          <a:ln w="57150" cmpd="thinThick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altLang="en-US" sz="4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4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4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15" descr="561946f7e53a4ec7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108" y="5026430"/>
            <a:ext cx="2133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682460cgw8t24ap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355" y="370348"/>
            <a:ext cx="9636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0913" y="989807"/>
            <a:ext cx="4065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.VnAristote" panose="020B7200000000000000" pitchFamily="34" charset="0"/>
              </a:rPr>
              <a:t>     </a:t>
            </a:r>
            <a:r>
              <a:rPr lang="en-US" altLang="en-US" sz="4000" dirty="0">
                <a:solidFill>
                  <a:srgbClr val="002060"/>
                </a:solidFill>
                <a:latin typeface="VNI-Thufap2" pitchFamily="2" charset="0"/>
              </a:rPr>
              <a:t>KHỞI  ĐỘNG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6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BAEA73-8B18-5F21-7E2C-E9A812A433FD}"/>
              </a:ext>
            </a:extLst>
          </p:cNvPr>
          <p:cNvGrpSpPr/>
          <p:nvPr/>
        </p:nvGrpSpPr>
        <p:grpSpPr>
          <a:xfrm>
            <a:off x="1019766" y="3032536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7F1B4A6-4184-DCEF-334C-568291F5C939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AD2DA6-4972-F104-FF42-2F218489748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50 000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34C4A4-6041-FCBF-AC3A-B3877616FDE4}"/>
              </a:ext>
            </a:extLst>
          </p:cNvPr>
          <p:cNvGrpSpPr/>
          <p:nvPr/>
        </p:nvGrpSpPr>
        <p:grpSpPr>
          <a:xfrm>
            <a:off x="6704989" y="2997497"/>
            <a:ext cx="4537107" cy="1129886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169EE27-A638-4F41-F691-07A486A52C73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7FA66B-F6CA-35A5-C89E-48CFF4EBFCA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500 000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1A9E5D7-7A5E-EF26-08CC-B3F79B17D065}"/>
              </a:ext>
            </a:extLst>
          </p:cNvPr>
          <p:cNvGrpSpPr/>
          <p:nvPr/>
        </p:nvGrpSpPr>
        <p:grpSpPr>
          <a:xfrm>
            <a:off x="895630" y="4937554"/>
            <a:ext cx="4537107" cy="1129886"/>
            <a:chOff x="981375" y="4872764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C0BABDB-24C4-E2E5-5426-7A9036F1B7A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9803E1-4A27-E2C0-F71A-702AE302E8C6}"/>
                </a:ext>
              </a:extLst>
            </p:cNvPr>
            <p:cNvSpPr txBox="1"/>
            <p:nvPr/>
          </p:nvSpPr>
          <p:spPr>
            <a:xfrm>
              <a:off x="1636711" y="502748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5 000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63D55B-DB23-C9D3-69ED-99FAD5E72358}"/>
              </a:ext>
            </a:extLst>
          </p:cNvPr>
          <p:cNvGrpSpPr/>
          <p:nvPr/>
        </p:nvGrpSpPr>
        <p:grpSpPr>
          <a:xfrm>
            <a:off x="6688811" y="48658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25CC69E-B18F-C05A-6D6B-0AFE2B36F76A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C7D6-CE4A-1A7B-E9FB-D940802F7AD1}"/>
                </a:ext>
              </a:extLst>
            </p:cNvPr>
            <p:cNvSpPr txBox="1"/>
            <p:nvPr/>
          </p:nvSpPr>
          <p:spPr>
            <a:xfrm>
              <a:off x="8223138" y="4941208"/>
              <a:ext cx="221724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55 000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E3BAD3-FD54-E239-CC54-6167A0AD5F92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C9679-A700-6338-8A8E-9F446A6B4A7B}"/>
              </a:ext>
            </a:extLst>
          </p:cNvPr>
          <p:cNvSpPr txBox="1"/>
          <p:nvPr/>
        </p:nvSpPr>
        <p:spPr>
          <a:xfrm>
            <a:off x="2433828" y="583005"/>
            <a:ext cx="8287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10 000 x 5 = 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7E785C-EF55-28ED-7754-FE03B5C67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" y="2919297"/>
            <a:ext cx="1475271" cy="1492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83BE58-3960-AB18-FEDD-7ACF0D75F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140276" y="2897046"/>
            <a:ext cx="1385564" cy="1400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411D69-6264-E20C-4CCC-B74C660A27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703"/>
          <a:stretch/>
        </p:blipFill>
        <p:spPr>
          <a:xfrm>
            <a:off x="0" y="4730954"/>
            <a:ext cx="1487889" cy="1570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B6C1A4-1C0C-A424-E340-1E234C364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654" y="4663963"/>
            <a:ext cx="1365186" cy="15707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07C494E-2609-B90A-61BB-64BBC13C99C2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EBFFB2-A07F-2621-C51A-61441B8F22DD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924B10-663D-CF12-CBAC-65F74F71D42F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1FE0366-39A5-2BB5-0731-9736F79757C2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FABC484E-F66E-681C-A9C9-C2697D372EF0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9C294CC3-1C35-F7D5-B99F-577E7229DFBC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0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BAEA73-8B18-5F21-7E2C-E9A812A433FD}"/>
              </a:ext>
            </a:extLst>
          </p:cNvPr>
          <p:cNvGrpSpPr/>
          <p:nvPr/>
        </p:nvGrpSpPr>
        <p:grpSpPr>
          <a:xfrm>
            <a:off x="3394128" y="2922345"/>
            <a:ext cx="5021451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7F1B4A6-4184-DCEF-334C-568291F5C939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AD2DA6-4972-F104-FF42-2F218489748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50 000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E3BAD3-FD54-E239-CC54-6167A0AD5F92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C9679-A700-6338-8A8E-9F446A6B4A7B}"/>
              </a:ext>
            </a:extLst>
          </p:cNvPr>
          <p:cNvSpPr txBox="1"/>
          <p:nvPr/>
        </p:nvSpPr>
        <p:spPr>
          <a:xfrm>
            <a:off x="2433828" y="583005"/>
            <a:ext cx="8287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10 000 x 5 = 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7E785C-EF55-28ED-7754-FE03B5C67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230" y="2741270"/>
            <a:ext cx="1475271" cy="149203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07C494E-2609-B90A-61BB-64BBC13C99C2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EBFFB2-A07F-2621-C51A-61441B8F22DD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924B10-663D-CF12-CBAC-65F74F71D42F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1FE0366-39A5-2BB5-0731-9736F79757C2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FABC484E-F66E-681C-A9C9-C2697D372EF0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9C294CC3-1C35-F7D5-B99F-577E7229DFBC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6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7F94865-3789-9439-38FF-83117813A793}"/>
              </a:ext>
            </a:extLst>
          </p:cNvPr>
          <p:cNvGrpSpPr/>
          <p:nvPr/>
        </p:nvGrpSpPr>
        <p:grpSpPr>
          <a:xfrm>
            <a:off x="6868855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E6FD0A6-18D9-08FE-5F43-3EE94E376E89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139407-446B-63DE-70FF-F9E36BA2D84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4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966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04BDA2E-9E36-9F4D-5540-C7AE2B3A4E91}"/>
              </a:ext>
            </a:extLst>
          </p:cNvPr>
          <p:cNvGrpSpPr/>
          <p:nvPr/>
        </p:nvGrpSpPr>
        <p:grpSpPr>
          <a:xfrm>
            <a:off x="6731516" y="3110039"/>
            <a:ext cx="4537107" cy="1129886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50B72CD-6B25-FB15-4FD9-C8A3E647166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B1465B-4515-3954-4534-29E125E6BB1B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12360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6D85D1E-CC86-7B73-B807-B888036E165C}"/>
              </a:ext>
            </a:extLst>
          </p:cNvPr>
          <p:cNvGrpSpPr/>
          <p:nvPr/>
        </p:nvGrpSpPr>
        <p:grpSpPr>
          <a:xfrm>
            <a:off x="895630" y="4937554"/>
            <a:ext cx="4537107" cy="1129886"/>
            <a:chOff x="981375" y="4872764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AE39AAD-B000-6B71-9972-803E24D7C5ED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85A80A-85F7-B12E-CDF2-A9B54C85A932}"/>
                </a:ext>
              </a:extLst>
            </p:cNvPr>
            <p:cNvSpPr txBox="1"/>
            <p:nvPr/>
          </p:nvSpPr>
          <p:spPr>
            <a:xfrm>
              <a:off x="1329286" y="501090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3598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A10BC5-0665-82EE-04C8-563E33F651B7}"/>
              </a:ext>
            </a:extLst>
          </p:cNvPr>
          <p:cNvGrpSpPr/>
          <p:nvPr/>
        </p:nvGrpSpPr>
        <p:grpSpPr>
          <a:xfrm>
            <a:off x="909939" y="309632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DECD312-BB08-7124-6911-3C8A332E541C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A0DD69-F3BF-BAA8-B9E8-311B008A330E}"/>
                </a:ext>
              </a:extLst>
            </p:cNvPr>
            <p:cNvSpPr txBox="1"/>
            <p:nvPr/>
          </p:nvSpPr>
          <p:spPr>
            <a:xfrm>
              <a:off x="7223859" y="4882994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3068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1E0D459-7590-3A93-12E9-BF86E8F634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65541" y="5019030"/>
            <a:ext cx="953350" cy="85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E9888B-EA4E-860F-C544-E3E7183523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708411" y="3163237"/>
            <a:ext cx="891076" cy="896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BC7FCE-6732-1A90-762D-730E803A2D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67111" y="5068115"/>
            <a:ext cx="891076" cy="896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D91281-DCFD-E6F9-FC78-2C5767D394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8336" y="3213037"/>
            <a:ext cx="891076" cy="8964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FCBA96E-DA40-7207-67F2-90754F16C311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62F2F6-CAC5-5A60-7ECC-8843384DA21E}"/>
              </a:ext>
            </a:extLst>
          </p:cNvPr>
          <p:cNvSpPr txBox="1"/>
          <p:nvPr/>
        </p:nvSpPr>
        <p:spPr>
          <a:xfrm>
            <a:off x="2378448" y="556260"/>
            <a:ext cx="8114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41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20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 3 = 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925BEA-7DF0-FE5D-628E-28B5B3EA7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" y="2919297"/>
            <a:ext cx="1475271" cy="1492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4811F3-4663-61B5-4B85-DD91678CFB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166803" y="3009588"/>
            <a:ext cx="1385564" cy="1400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670355-0479-F234-6C46-8163BF9F2F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0" y="4730954"/>
            <a:ext cx="1487889" cy="1570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5C7BE6-E6F2-E7CA-7C7A-F0BA4F0CC3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4066" y="4730954"/>
            <a:ext cx="1365186" cy="15707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84C08DA-DB62-9656-A3E7-62596EC19AAC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182BDA1-5AAB-7F2F-EA40-768251CD214A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3EE3D14-EAB2-6743-F294-8CDCCDA54809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3B9799B-468D-7565-8315-FAD5864D7E7D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7EEC3272-8F97-17D5-C741-8E2E407BB471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9E60B7BC-8596-E508-C243-AC81490F94EB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b="1" dirty="0">
                  <a:solidFill>
                    <a:srgbClr val="FF5D69"/>
                  </a:solidFill>
                  <a:latin typeface="#9Slide05 SVNUT Triumph" panose="00000500000000000000" pitchFamily="2" charset="0"/>
                  <a:ea typeface="字魂144号-朗圆体" panose="00000500000000000000" charset="-122"/>
                </a:rPr>
                <a:t>2</a:t>
              </a:r>
              <a:endPara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24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4BDA2E-9E36-9F4D-5540-C7AE2B3A4E91}"/>
              </a:ext>
            </a:extLst>
          </p:cNvPr>
          <p:cNvGrpSpPr/>
          <p:nvPr/>
        </p:nvGrpSpPr>
        <p:grpSpPr>
          <a:xfrm>
            <a:off x="3998563" y="2970496"/>
            <a:ext cx="3657600" cy="1304304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50B72CD-6B25-FB15-4FD9-C8A3E647166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B1465B-4515-3954-4534-29E125E6BB1B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12360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1E0D459-7590-3A93-12E9-BF86E8F634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65541" y="5019030"/>
            <a:ext cx="953350" cy="857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FCBA96E-DA40-7207-67F2-90754F16C311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62F2F6-CAC5-5A60-7ECC-8843384DA21E}"/>
              </a:ext>
            </a:extLst>
          </p:cNvPr>
          <p:cNvSpPr txBox="1"/>
          <p:nvPr/>
        </p:nvSpPr>
        <p:spPr>
          <a:xfrm>
            <a:off x="2378448" y="556260"/>
            <a:ext cx="8114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41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20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 3 = 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4811F3-4663-61B5-4B85-DD91678CF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2612999" y="2873939"/>
            <a:ext cx="1385564" cy="140086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84C08DA-DB62-9656-A3E7-62596EC19AAC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182BDA1-5AAB-7F2F-EA40-768251CD214A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3EE3D14-EAB2-6743-F294-8CDCCDA54809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3B9799B-468D-7565-8315-FAD5864D7E7D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7EEC3272-8F97-17D5-C741-8E2E407BB471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9E60B7BC-8596-E508-C243-AC81490F94EB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b="1" dirty="0">
                  <a:solidFill>
                    <a:srgbClr val="FF5D69"/>
                  </a:solidFill>
                  <a:latin typeface="#9Slide05 SVNUT Triumph" panose="00000500000000000000" pitchFamily="2" charset="0"/>
                  <a:ea typeface="字魂144号-朗圆体" panose="00000500000000000000" charset="-122"/>
                </a:rPr>
                <a:t>2</a:t>
              </a:r>
              <a:endPara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3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2514600" y="460376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WordArt 15" descr="White marble"/>
          <p:cNvSpPr>
            <a:spLocks noChangeArrowheads="1" noChangeShapeType="1" noTextEdit="1"/>
          </p:cNvSpPr>
          <p:nvPr/>
        </p:nvSpPr>
        <p:spPr bwMode="auto">
          <a:xfrm>
            <a:off x="2743201" y="2628304"/>
            <a:ext cx="6705599" cy="1155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.VnVogueH" panose="020B7200000000000000" pitchFamily="34" charset="0"/>
            </a:endParaRPr>
          </a:p>
        </p:txBody>
      </p:sp>
      <p:sp>
        <p:nvSpPr>
          <p:cNvPr id="14342" name="Line 18"/>
          <p:cNvSpPr>
            <a:spLocks noChangeShapeType="1"/>
          </p:cNvSpPr>
          <p:nvPr/>
        </p:nvSpPr>
        <p:spPr bwMode="auto">
          <a:xfrm>
            <a:off x="1524000" y="0"/>
            <a:ext cx="0" cy="68580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19"/>
          <p:cNvSpPr>
            <a:spLocks noChangeShapeType="1"/>
          </p:cNvSpPr>
          <p:nvPr/>
        </p:nvSpPr>
        <p:spPr bwMode="auto">
          <a:xfrm>
            <a:off x="1524000" y="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20"/>
          <p:cNvSpPr>
            <a:spLocks noChangeShapeType="1"/>
          </p:cNvSpPr>
          <p:nvPr/>
        </p:nvSpPr>
        <p:spPr bwMode="auto">
          <a:xfrm>
            <a:off x="10668000" y="0"/>
            <a:ext cx="0" cy="68580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21"/>
          <p:cNvSpPr>
            <a:spLocks noChangeShapeType="1"/>
          </p:cNvSpPr>
          <p:nvPr/>
        </p:nvSpPr>
        <p:spPr bwMode="auto">
          <a:xfrm>
            <a:off x="1524000" y="685800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6" name="Picture 18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942976"/>
            <a:ext cx="15446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5" descr="468700fpw90m524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359276"/>
            <a:ext cx="96361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Freeform 7"/>
          <p:cNvSpPr>
            <a:spLocks/>
          </p:cNvSpPr>
          <p:nvPr/>
        </p:nvSpPr>
        <p:spPr bwMode="auto">
          <a:xfrm>
            <a:off x="1654176" y="22225"/>
            <a:ext cx="1165225" cy="558800"/>
          </a:xfrm>
          <a:custGeom>
            <a:avLst/>
            <a:gdLst>
              <a:gd name="T0" fmla="*/ 0 w 2329412"/>
              <a:gd name="T1" fmla="*/ 0 h 1565559"/>
              <a:gd name="T2" fmla="*/ 145848 w 2329412"/>
              <a:gd name="T3" fmla="*/ 0 h 1565559"/>
              <a:gd name="T4" fmla="*/ 145848 w 2329412"/>
              <a:gd name="T5" fmla="*/ 25411 h 1565559"/>
              <a:gd name="T6" fmla="*/ 0 w 2329412"/>
              <a:gd name="T7" fmla="*/ 25411 h 1565559"/>
              <a:gd name="T8" fmla="*/ 0 w 2329412"/>
              <a:gd name="T9" fmla="*/ 0 h 156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9" name="Picture 14" descr="451803pko27mevz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9" y="5199064"/>
            <a:ext cx="240982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8" descr="660277bh72lzwuz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4359276"/>
            <a:ext cx="8255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232166"/>
      </p:ext>
    </p:extLst>
  </p:cSld>
  <p:clrMapOvr>
    <a:masterClrMapping/>
  </p:clrMapOvr>
  <p:transition advTm="7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2514600" y="460376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WordArt 15" descr="White marble"/>
          <p:cNvSpPr>
            <a:spLocks noChangeArrowheads="1" noChangeShapeType="1" noTextEdit="1"/>
          </p:cNvSpPr>
          <p:nvPr/>
        </p:nvSpPr>
        <p:spPr bwMode="auto">
          <a:xfrm>
            <a:off x="2743201" y="2628304"/>
            <a:ext cx="6705599" cy="1155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.VnVogueH" panose="020B7200000000000000" pitchFamily="34" charset="0"/>
            </a:endParaRPr>
          </a:p>
        </p:txBody>
      </p:sp>
      <p:sp>
        <p:nvSpPr>
          <p:cNvPr id="14342" name="Line 18"/>
          <p:cNvSpPr>
            <a:spLocks noChangeShapeType="1"/>
          </p:cNvSpPr>
          <p:nvPr/>
        </p:nvSpPr>
        <p:spPr bwMode="auto">
          <a:xfrm>
            <a:off x="1524000" y="0"/>
            <a:ext cx="0" cy="68580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19"/>
          <p:cNvSpPr>
            <a:spLocks noChangeShapeType="1"/>
          </p:cNvSpPr>
          <p:nvPr/>
        </p:nvSpPr>
        <p:spPr bwMode="auto">
          <a:xfrm>
            <a:off x="1524000" y="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20"/>
          <p:cNvSpPr>
            <a:spLocks noChangeShapeType="1"/>
          </p:cNvSpPr>
          <p:nvPr/>
        </p:nvSpPr>
        <p:spPr bwMode="auto">
          <a:xfrm>
            <a:off x="10668000" y="0"/>
            <a:ext cx="0" cy="68580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21"/>
          <p:cNvSpPr>
            <a:spLocks noChangeShapeType="1"/>
          </p:cNvSpPr>
          <p:nvPr/>
        </p:nvSpPr>
        <p:spPr bwMode="auto">
          <a:xfrm>
            <a:off x="1524000" y="685800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6" name="Picture 18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863" y="941170"/>
            <a:ext cx="15446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5" descr="468700fpw90m524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27" y="4380751"/>
            <a:ext cx="96361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Freeform 7"/>
          <p:cNvSpPr>
            <a:spLocks/>
          </p:cNvSpPr>
          <p:nvPr/>
        </p:nvSpPr>
        <p:spPr bwMode="auto">
          <a:xfrm>
            <a:off x="1654176" y="22225"/>
            <a:ext cx="1165225" cy="558800"/>
          </a:xfrm>
          <a:custGeom>
            <a:avLst/>
            <a:gdLst>
              <a:gd name="T0" fmla="*/ 0 w 2329412"/>
              <a:gd name="T1" fmla="*/ 0 h 1565559"/>
              <a:gd name="T2" fmla="*/ 145848 w 2329412"/>
              <a:gd name="T3" fmla="*/ 0 h 1565559"/>
              <a:gd name="T4" fmla="*/ 145848 w 2329412"/>
              <a:gd name="T5" fmla="*/ 25411 h 1565559"/>
              <a:gd name="T6" fmla="*/ 0 w 2329412"/>
              <a:gd name="T7" fmla="*/ 25411 h 1565559"/>
              <a:gd name="T8" fmla="*/ 0 w 2329412"/>
              <a:gd name="T9" fmla="*/ 0 h 156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9" name="Picture 14" descr="451803pko27mevz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7" y="4864717"/>
            <a:ext cx="240982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8" descr="660277bh72lzwuz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3518116"/>
            <a:ext cx="825500" cy="311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5901" y="1020236"/>
            <a:ext cx="4831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51)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1" y="2238376"/>
            <a:ext cx="840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MỘT CHỮ SỐ (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82107"/>
      </p:ext>
    </p:extLst>
  </p:cSld>
  <p:clrMapOvr>
    <a:masterClrMapping/>
  </p:clrMapOvr>
  <p:transition advTm="7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867</Words>
  <Application>Microsoft Office PowerPoint</Application>
  <PresentationFormat>Widescreen</PresentationFormat>
  <Paragraphs>177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Microsoft YaHei</vt:lpstr>
      <vt:lpstr>#9Slide05 SVNUT Triumph</vt:lpstr>
      <vt:lpstr>.VnAristote</vt:lpstr>
      <vt:lpstr>.VnVogueH</vt:lpstr>
      <vt:lpstr>Arial</vt:lpstr>
      <vt:lpstr>Bebas Neue</vt:lpstr>
      <vt:lpstr>Calibri</vt:lpstr>
      <vt:lpstr>Cambria</vt:lpstr>
      <vt:lpstr>Karla</vt:lpstr>
      <vt:lpstr>Love Ya Like A Sister</vt:lpstr>
      <vt:lpstr>Times New Roman</vt:lpstr>
      <vt:lpstr>VNI-Thufap2</vt:lpstr>
      <vt:lpstr>字魂144号-朗圆体</vt:lpstr>
      <vt:lpstr>Office 主题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33</cp:revision>
  <dcterms:created xsi:type="dcterms:W3CDTF">2023-10-19T11:34:31Z</dcterms:created>
  <dcterms:modified xsi:type="dcterms:W3CDTF">2025-11-17T01:15:11Z</dcterms:modified>
</cp:coreProperties>
</file>