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3" r:id="rId3"/>
    <p:sldMasterId id="2147483725" r:id="rId4"/>
    <p:sldMasterId id="2147483737" r:id="rId5"/>
  </p:sldMasterIdLst>
  <p:notesMasterIdLst>
    <p:notesMasterId r:id="rId23"/>
  </p:notesMasterIdLst>
  <p:sldIdLst>
    <p:sldId id="256" r:id="rId6"/>
    <p:sldId id="300" r:id="rId7"/>
    <p:sldId id="284" r:id="rId8"/>
    <p:sldId id="301" r:id="rId9"/>
    <p:sldId id="285" r:id="rId10"/>
    <p:sldId id="293" r:id="rId11"/>
    <p:sldId id="294" r:id="rId12"/>
    <p:sldId id="276" r:id="rId13"/>
    <p:sldId id="283" r:id="rId14"/>
    <p:sldId id="278" r:id="rId15"/>
    <p:sldId id="279" r:id="rId16"/>
    <p:sldId id="280" r:id="rId17"/>
    <p:sldId id="281" r:id="rId18"/>
    <p:sldId id="302" r:id="rId19"/>
    <p:sldId id="4317" r:id="rId20"/>
    <p:sldId id="4315" r:id="rId21"/>
    <p:sldId id="26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1A9"/>
    <a:srgbClr val="D7AA80"/>
    <a:srgbClr val="D3E5BB"/>
    <a:srgbClr val="F15441"/>
    <a:srgbClr val="E1D299"/>
    <a:srgbClr val="ADDFE9"/>
    <a:srgbClr val="002060"/>
    <a:srgbClr val="E05D41"/>
    <a:srgbClr val="F35757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4E902-B951-413E-A6B2-D276F311092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EA47D-23E9-4477-BC5A-DBFF8AA9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3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5338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2AD9-1CA8-4354-AA63-B0B4489171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8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BF9C-3D33-CD6A-18EC-3697B154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E15E2-3792-A3D3-1F52-73535FB9E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2EF5B-A45C-5BB9-D91C-64E308E32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4871-E616-6A1B-2766-C6CF07705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D2AD9-1CA8-4354-AA63-B0B4489171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EA47D-23E9-4477-BC5A-DBFF8AA924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6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EA47D-23E9-4477-BC5A-DBFF8AA924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727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35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9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1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963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971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2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8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667" b="1"/>
            </a:lvl2pPr>
            <a:lvl3pPr marL="1219048" indent="0">
              <a:buNone/>
              <a:defRPr sz="2400" b="1"/>
            </a:lvl3pPr>
            <a:lvl4pPr marL="1828572" indent="0">
              <a:buNone/>
              <a:defRPr sz="2133" b="1"/>
            </a:lvl4pPr>
            <a:lvl5pPr marL="2438095" indent="0">
              <a:buNone/>
              <a:defRPr sz="2133" b="1"/>
            </a:lvl5pPr>
            <a:lvl6pPr marL="3047618" indent="0">
              <a:buNone/>
              <a:defRPr sz="2133" b="1"/>
            </a:lvl6pPr>
            <a:lvl7pPr marL="3657143" indent="0">
              <a:buNone/>
              <a:defRPr sz="2133" b="1"/>
            </a:lvl7pPr>
            <a:lvl8pPr marL="4266667" indent="0">
              <a:buNone/>
              <a:defRPr sz="2133" b="1"/>
            </a:lvl8pPr>
            <a:lvl9pPr marL="487619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259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655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904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48" indent="0">
              <a:buNone/>
              <a:defRPr sz="1333"/>
            </a:lvl3pPr>
            <a:lvl4pPr marL="1828572" indent="0">
              <a:buNone/>
              <a:defRPr sz="1200"/>
            </a:lvl4pPr>
            <a:lvl5pPr marL="2438095" indent="0">
              <a:buNone/>
              <a:defRPr sz="1200"/>
            </a:lvl5pPr>
            <a:lvl6pPr marL="3047618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831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23" indent="0">
              <a:buNone/>
              <a:defRPr sz="3733"/>
            </a:lvl2pPr>
            <a:lvl3pPr marL="1219048" indent="0">
              <a:buNone/>
              <a:defRPr sz="3200"/>
            </a:lvl3pPr>
            <a:lvl4pPr marL="1828572" indent="0">
              <a:buNone/>
              <a:defRPr sz="2667"/>
            </a:lvl4pPr>
            <a:lvl5pPr marL="2438095" indent="0">
              <a:buNone/>
              <a:defRPr sz="2667"/>
            </a:lvl5pPr>
            <a:lvl6pPr marL="3047618" indent="0">
              <a:buNone/>
              <a:defRPr sz="2667"/>
            </a:lvl6pPr>
            <a:lvl7pPr marL="3657143" indent="0">
              <a:buNone/>
              <a:defRPr sz="2667"/>
            </a:lvl7pPr>
            <a:lvl8pPr marL="4266667" indent="0">
              <a:buNone/>
              <a:defRPr sz="2667"/>
            </a:lvl8pPr>
            <a:lvl9pPr marL="4876190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23" indent="0">
              <a:buNone/>
              <a:defRPr sz="1600"/>
            </a:lvl2pPr>
            <a:lvl3pPr marL="1219048" indent="0">
              <a:buNone/>
              <a:defRPr sz="1333"/>
            </a:lvl3pPr>
            <a:lvl4pPr marL="1828572" indent="0">
              <a:buNone/>
              <a:defRPr sz="1200"/>
            </a:lvl4pPr>
            <a:lvl5pPr marL="2438095" indent="0">
              <a:buNone/>
              <a:defRPr sz="1200"/>
            </a:lvl5pPr>
            <a:lvl6pPr marL="3047618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6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48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60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05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88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40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9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76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2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87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6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24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4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02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92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06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03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9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8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9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57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19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13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EEF6-39E8-B176-BC9D-50CF3FD4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C782D-94E3-8302-ED0B-EE1415D9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E4DBE-B4F1-FC16-CCC7-F3AD7FF3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2F39C-6A45-E40D-AFC2-336E2FC1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E91EB-3564-C42B-624B-050401B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1906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2AD3-2E46-1361-96E9-E9AA8105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57DA-F354-9D3D-23CB-F9CCBAB79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9435E-1004-A3B2-F2DE-F5D1BDA0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3DD14-20E9-EC39-D8BD-4E707EE8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B200-7F20-F03C-A892-462DF164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283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7A34-E022-7011-12B6-FED80DAA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C85DB-393F-BAE8-10E0-632BF3176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2226-5739-B174-5EEA-3A0F9D69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CC856-3E18-A6AF-3B7D-F45B0F51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26105-8766-8713-8096-7A03B761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0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72BD-D613-EAB8-D3FF-4ACF7E7A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3965-C05D-DED1-1FF0-4FBC6F356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20041-67A6-17E9-6892-8B1D7C6AC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CCFB0-B409-B1DE-6E8C-96591639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56508-F5D7-33E3-B8D1-7382FC30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0750D-B72F-3B69-2AB7-E4AD17A9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3941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8FD5-928C-A1FD-E741-6E2FFA70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7A73E-D09B-836D-1938-56B1906B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D2DF-0766-F86D-D730-786519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5C44F-56CF-2332-6A65-C7CA9FB50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4DF1-6C9C-00AD-C565-423975EDE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2EED2-C83D-06C1-5DB9-62898129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6AB72-BCAC-3735-8CF1-EA610677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50B66-E4C6-B8FB-AE65-22C687DB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010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F5B3-3DBA-21A0-1551-139C1876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237C0-48A8-739E-532E-379F40F1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4E2DD-E4CE-3067-D69D-EB9F3684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334DD-A171-3541-2D86-7229AF4B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290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FC66CB-D194-9BC4-6769-E78F1D01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21A60-ADE0-BE50-5D6F-E244CA7A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75E94-2ACB-71E3-ED18-498316A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114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C1D2-63CB-2B06-F84B-E7760422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E7A02-00A9-B613-1B35-2321D90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1CFC8-EEE1-538D-02EB-12264EFED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46E22-B26C-27FF-FB87-47D21369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9DA55-AB93-DB2B-6A78-F6E93D1B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F928C-29D2-F46C-5A67-DAAF46B1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543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1904-2F68-F800-C4BD-E657CB99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4AC71-CC0A-0C9E-A22F-0B17AACD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A2B0F-4D1F-3D89-F436-B5E9575A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A269B-DD8E-841C-451D-794A0F09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D4A0-6CE8-9191-0B70-74E8042A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F8CF6-934B-30A8-ABAB-01AF9D44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799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3904-E99E-7A29-FDCC-46764BB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6F9D4-8955-E02F-02AB-D3B48E6A6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E7701-CF2B-CFE2-BE64-D3B12728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98D25-80B5-0B94-4454-BC8FDEA5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951B-A85C-5FC6-A875-3B4D516E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946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21BC18-E511-2628-4902-F2477AE2B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FB166-8F2E-F7E6-BB8B-FB48FC38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52B6-3706-9BD7-E011-3CB5366E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6AE2-180E-1EC2-3F7E-D274D2F4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1B82F-4D85-DC19-5342-6974A623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38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18AA0-28DB-4237-91AD-AFED92D99523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B5A2D-BB2C-4072-BC8F-984C6EACDF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18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904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4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7" indent="-380953" algn="l" defTabSz="121904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3" algn="l" defTabSz="121904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3" algn="l" defTabSz="121904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2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8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3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2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D81A0-2AFA-415D-840B-0DD8A37E5C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7C0C-34F6-4CB6-97FE-6279C6A6B65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9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E734-AFA3-482F-A5CE-88DF2FFC3F67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2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4DF3DE-6783-8515-7943-0A6A186D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71662-E68C-5D16-E5BE-60FEBB96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6CE2-AED4-6EDC-76D7-DEA56C469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9316-8027-4540-93B3-0D7A26C7C675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F7E3F-E042-0667-2528-E0EA78B5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A7DCD-9712-C43B-C482-AFAED4041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2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227860"/>
            <a:ext cx="10363200" cy="1468967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 QUÝ THẦY CÔ VỀ DỰ GIỜ THĂM LỚP 2B</a:t>
            </a: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57099" y="3922704"/>
            <a:ext cx="5817397" cy="5990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Đặng Thị Kim Uyên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7284"/>
            <a:ext cx="1391477" cy="93272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08" tIns="60955" rIns="121908" bIns="6095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39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078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617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156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695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234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773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312" algn="l" defTabSz="1219078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25397"/>
            <a:endParaRPr lang="en-U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972C9-DCEA-40DC-4986-93ECD2DBCD50}"/>
              </a:ext>
            </a:extLst>
          </p:cNvPr>
          <p:cNvSpPr txBox="1">
            <a:spLocks/>
          </p:cNvSpPr>
          <p:nvPr/>
        </p:nvSpPr>
        <p:spPr>
          <a:xfrm>
            <a:off x="695738" y="423186"/>
            <a:ext cx="10363200" cy="782698"/>
          </a:xfrm>
          <a:prstGeom prst="rect">
            <a:avLst/>
          </a:prstGeom>
        </p:spPr>
        <p:txBody>
          <a:bodyPr vert="horz" lIns="91431" tIns="45716" rIns="91431" bIns="45716" rtlCol="0" anchor="ctr">
            <a:normAutofit fontScale="82500" lnSpcReduction="20000"/>
          </a:bodyPr>
          <a:lstStyle>
            <a:lvl1pPr algn="ctr" defTabSz="1219048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Tây Sơn</a:t>
            </a:r>
          </a:p>
          <a:p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Bình Nghi 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892" y="2142309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a)40kg + 20kg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60kg</a:t>
            </a:r>
            <a:r>
              <a:rPr lang="en-US" sz="2800" dirty="0"/>
              <a:t>      8kg + 5kg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13kg</a:t>
            </a:r>
            <a:r>
              <a:rPr lang="en-US" sz="2800" dirty="0"/>
              <a:t>      25kg + 31kg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56kg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60kg – 40kg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20kg</a:t>
            </a:r>
            <a:r>
              <a:rPr lang="en-US" sz="2800" dirty="0"/>
              <a:t>     13kg – 8kg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5kg</a:t>
            </a:r>
            <a:r>
              <a:rPr lang="en-US" sz="2800" dirty="0"/>
              <a:t>      56kg –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25kg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dirty="0"/>
              <a:t>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45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68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40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68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-23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45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3842" y="1617441"/>
            <a:ext cx="1805131" cy="617957"/>
            <a:chOff x="1183342" y="1464303"/>
            <a:chExt cx="1805131" cy="617957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27025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12560" y="289019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81580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23884" y="289019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31981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19816" y="2890190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18973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61277" y="485456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5938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98242" y="485456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92903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734761" y="489213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198C35DD-6513-CE8F-0DF7-91230B0A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00" y="220995"/>
            <a:ext cx="592780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11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(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46)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18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7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91686" y="2163927"/>
            <a:ext cx="5877000" cy="3752425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67341" y="1386190"/>
            <a:ext cx="638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Thỏ</a:t>
            </a:r>
            <a:r>
              <a:rPr lang="en-US" sz="2400" dirty="0"/>
              <a:t>, </a:t>
            </a:r>
            <a:r>
              <a:rPr lang="en-US" sz="2400" dirty="0" err="1"/>
              <a:t>gà</a:t>
            </a:r>
            <a:r>
              <a:rPr lang="en-US" sz="2400" dirty="0"/>
              <a:t>,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65012" y="1459230"/>
            <a:ext cx="4830482" cy="3939540"/>
            <a:chOff x="626906" y="984065"/>
            <a:chExt cx="4830482" cy="3939540"/>
          </a:xfrm>
        </p:grpSpPr>
        <p:sp>
          <p:nvSpPr>
            <p:cNvPr id="19" name="TextBox 18"/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thỏ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chó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97273" y="2573833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97273" y="4497259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2252" y="3058151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(2 + 2) con </a:t>
            </a:r>
            <a:r>
              <a:rPr lang="en-US" sz="2400" dirty="0" err="1"/>
              <a:t>gà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4 con </a:t>
            </a:r>
            <a:r>
              <a:rPr lang="en-US" sz="2400" dirty="0" err="1"/>
              <a:t>gà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837580" y="5100708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 con </a:t>
            </a:r>
            <a:r>
              <a:rPr lang="en-US" sz="2400" dirty="0" err="1"/>
              <a:t>thỏ</a:t>
            </a:r>
            <a:endParaRPr lang="en-US" sz="2400" dirty="0"/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B3557BF9-A9B5-B7DA-DC39-4088EF3FD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610" y="112288"/>
            <a:ext cx="592780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11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(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46)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18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94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28" grpId="0"/>
      <p:bldP spid="2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4476" y="1477503"/>
            <a:ext cx="9934069" cy="1951497"/>
            <a:chOff x="1300731" y="2431092"/>
            <a:chExt cx="9934069" cy="1951497"/>
          </a:xfrm>
        </p:grpSpPr>
        <p:sp>
          <p:nvSpPr>
            <p:cNvPr id="3" name="TextBox 2"/>
            <p:cNvSpPr txBox="1"/>
            <p:nvPr/>
          </p:nvSpPr>
          <p:spPr>
            <a:xfrm>
              <a:off x="1893798" y="2431093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 </a:t>
              </a:r>
              <a:r>
                <a:rPr lang="en-US" sz="2800" dirty="0" err="1"/>
                <a:t>dầu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ô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25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bao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300731" y="2431092"/>
              <a:ext cx="617957" cy="59695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3</a:t>
              </a:r>
            </a:p>
          </p:txBody>
        </p:sp>
      </p:grp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97012" y="2074460"/>
            <a:ext cx="119340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58508" y="2740082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69480" y="2736963"/>
            <a:ext cx="3409405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665027" y="3342193"/>
            <a:ext cx="1992491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096000" y="3013069"/>
            <a:ext cx="5014820" cy="3191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7087" y="3429000"/>
            <a:ext cx="5600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       </a:t>
            </a:r>
            <a:r>
              <a:rPr lang="en-US" sz="2800" u="sng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lít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mua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25 + 3 = 28 (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     </a:t>
            </a:r>
            <a:r>
              <a:rPr lang="en-US" sz="2800" u="sng" dirty="0" err="1">
                <a:solidFill>
                  <a:schemeClr val="accent3">
                    <a:lumMod val="75000"/>
                  </a:schemeClr>
                </a:solidFill>
              </a:rPr>
              <a:t>Đáp</a:t>
            </a:r>
            <a:r>
              <a:rPr lang="en-US" sz="2800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u="sng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 28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CF6C2B5E-3D91-8F5E-35E3-4596DDDF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00" y="220995"/>
            <a:ext cx="592780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11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(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46)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18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723BAE-DCC1-C2AC-4330-01D821A788C4}"/>
              </a:ext>
            </a:extLst>
          </p:cNvPr>
          <p:cNvCxnSpPr>
            <a:cxnSpLocks/>
          </p:cNvCxnSpPr>
          <p:nvPr/>
        </p:nvCxnSpPr>
        <p:spPr>
          <a:xfrm>
            <a:off x="1592433" y="2736963"/>
            <a:ext cx="836868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58835"/>
            <a:chOff x="1183342" y="1400251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512943"/>
              <a:ext cx="617957" cy="48763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9294" y="298380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13kg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9" name="Oval 18"/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0" name="Oval 19"/>
          <p:cNvSpPr/>
          <p:nvPr/>
        </p:nvSpPr>
        <p:spPr>
          <a:xfrm>
            <a:off x="2160609" y="3722472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1" name="Oval 20"/>
          <p:cNvSpPr/>
          <p:nvPr/>
        </p:nvSpPr>
        <p:spPr>
          <a:xfrm>
            <a:off x="3892965" y="3722472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9533" y="3974634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 =     13kg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9kg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28" name="Oval 27"/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29" name="Oval 28"/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0" name="Oval 29"/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31" name="Oval 30"/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32" name="Oval 31"/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35281" y="56550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52552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33E75-5981-DA3C-A158-76FEF47C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63F5F1-7204-A7B1-077A-4E995C3C1284}"/>
              </a:ext>
            </a:extLst>
          </p:cNvPr>
          <p:cNvSpPr/>
          <p:nvPr/>
        </p:nvSpPr>
        <p:spPr>
          <a:xfrm>
            <a:off x="4378656" y="2407146"/>
            <a:ext cx="559785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6600" b="1" i="0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6600" b="1" i="0" u="none" strike="noStrike" kern="1200" cap="none" spc="0" normalizeH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600" b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6600" b="1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Ảnh gif cực đẹp - Ảnh động đẹp nhất cho máy tính">
            <a:extLst>
              <a:ext uri="{FF2B5EF4-FFF2-40B4-BE49-F238E27FC236}">
                <a16:creationId xmlns:a16="http://schemas.microsoft.com/office/drawing/2014/main" id="{12447045-285E-D7CA-AC02-16B2D1108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66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ái tim ảnh gif - Website của Nguyễn Thị Tươi">
            <a:extLst>
              <a:ext uri="{FF2B5EF4-FFF2-40B4-BE49-F238E27FC236}">
                <a16:creationId xmlns:a16="http://schemas.microsoft.com/office/drawing/2014/main" id="{14ABF9C7-27A9-F01C-6918-8510DF9756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7890"/>
            <a:ext cx="1676400" cy="17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Ảnh động trái tim cực đẹp | Ảnh động, Tình yêu, Trái tim">
            <a:extLst>
              <a:ext uri="{FF2B5EF4-FFF2-40B4-BE49-F238E27FC236}">
                <a16:creationId xmlns:a16="http://schemas.microsoft.com/office/drawing/2014/main" id="{750AC14F-781D-AB73-4B9D-A14A71576F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9" y="3923368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8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103F-916A-287D-F79B-B4AF1D63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89ABCE9-5876-09B3-06DA-F6A638FD2DE8}"/>
              </a:ext>
            </a:extLst>
          </p:cNvPr>
          <p:cNvSpPr txBox="1"/>
          <p:nvPr/>
        </p:nvSpPr>
        <p:spPr>
          <a:xfrm>
            <a:off x="2276455" y="3060510"/>
            <a:ext cx="8218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16cm - 3cm                     12l - 6l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7kg + 7kg                       47l - 24l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9kg + 8kg                       7l + 3l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CE921325-90CA-BB85-2CB0-3BF7A0F49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00" y="220995"/>
            <a:ext cx="592780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11 </a:t>
            </a:r>
            <a:r>
              <a:rPr lang="en-US" altLang="zh-CN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(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46)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18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BA10E-C0F1-8489-A096-718F7F78FD4C}"/>
              </a:ext>
            </a:extLst>
          </p:cNvPr>
          <p:cNvSpPr txBox="1"/>
          <p:nvPr/>
        </p:nvSpPr>
        <p:spPr>
          <a:xfrm>
            <a:off x="2276455" y="1737996"/>
            <a:ext cx="557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F832A-59B1-7D86-B197-DC62CEB0E3DC}"/>
              </a:ext>
            </a:extLst>
          </p:cNvPr>
          <p:cNvSpPr txBox="1"/>
          <p:nvPr/>
        </p:nvSpPr>
        <p:spPr>
          <a:xfrm>
            <a:off x="2276455" y="3068227"/>
            <a:ext cx="515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16cm - 3cm = 13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25DE1-5914-6AF6-0411-0CDE2E353407}"/>
              </a:ext>
            </a:extLst>
          </p:cNvPr>
          <p:cNvSpPr txBox="1"/>
          <p:nvPr/>
        </p:nvSpPr>
        <p:spPr>
          <a:xfrm>
            <a:off x="2135428" y="3682855"/>
            <a:ext cx="396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7kg + 7kg = 14kg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7E2EE-A5B3-F889-5F21-559705E7DFA1}"/>
              </a:ext>
            </a:extLst>
          </p:cNvPr>
          <p:cNvSpPr txBox="1"/>
          <p:nvPr/>
        </p:nvSpPr>
        <p:spPr>
          <a:xfrm>
            <a:off x="2135428" y="4291009"/>
            <a:ext cx="396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9kg + 8kg = 17kg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4B992-D193-28A0-6619-FB2D734A62B3}"/>
              </a:ext>
            </a:extLst>
          </p:cNvPr>
          <p:cNvSpPr txBox="1"/>
          <p:nvPr/>
        </p:nvSpPr>
        <p:spPr>
          <a:xfrm>
            <a:off x="7235141" y="3068227"/>
            <a:ext cx="296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12l - 6l = 6l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ECD9E-875E-49A1-40B9-E10AF5B6D2C4}"/>
              </a:ext>
            </a:extLst>
          </p:cNvPr>
          <p:cNvSpPr txBox="1"/>
          <p:nvPr/>
        </p:nvSpPr>
        <p:spPr>
          <a:xfrm>
            <a:off x="7139150" y="3665011"/>
            <a:ext cx="343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47l - 24l = 23l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EEA1E-FE94-1472-8946-E4BF41588BE5}"/>
              </a:ext>
            </a:extLst>
          </p:cNvPr>
          <p:cNvSpPr txBox="1"/>
          <p:nvPr/>
        </p:nvSpPr>
        <p:spPr>
          <a:xfrm>
            <a:off x="7139150" y="4279639"/>
            <a:ext cx="343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7l + 3l = 10l</a:t>
            </a:r>
          </a:p>
        </p:txBody>
      </p:sp>
    </p:spTree>
    <p:extLst>
      <p:ext uri="{BB962C8B-B14F-4D97-AF65-F5344CB8AC3E}">
        <p14:creationId xmlns:p14="http://schemas.microsoft.com/office/powerpoint/2010/main" val="26536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build="p"/>
      <p:bldP spid="12" grpId="0" build="allAtOnce"/>
      <p:bldP spid="13" grpId="0" build="allAtOnce"/>
      <p:bldP spid="15" grpId="0" build="allAtOnce"/>
      <p:bldP spid="16" grpId="0" build="allAtOnce"/>
      <p:bldP spid="17" grpId="0" build="allAtOnce"/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4006-7AFA-DE5D-D2F1-6766781D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54DDA-7465-DF85-CAED-05A358A9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C7CE9-B307-D19C-6BE1-01B8ABEA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69DBADF-7C7A-589A-1A2B-BF45064CE8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35" y="4171950"/>
            <a:ext cx="2731019" cy="35860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D7BB2A-CDC7-AB88-7DA6-E5CDF7DBFC54}"/>
              </a:ext>
            </a:extLst>
          </p:cNvPr>
          <p:cNvGrpSpPr/>
          <p:nvPr/>
        </p:nvGrpSpPr>
        <p:grpSpPr>
          <a:xfrm>
            <a:off x="3249287" y="-282910"/>
            <a:ext cx="5110664" cy="3407110"/>
            <a:chOff x="3281943" y="-108739"/>
            <a:chExt cx="5110664" cy="340710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BBD03BF-A2A0-5B6D-4751-49B7355B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D18D56-8B48-1C1B-B96E-D6CF7BF33194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Dặn</a:t>
              </a:r>
              <a:r>
                <a:rPr kumimoji="0" lang="en-US" sz="5399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3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dò</a:t>
              </a:r>
              <a:endPara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605160-F983-A749-36F2-F653CA5317FF}"/>
              </a:ext>
            </a:extLst>
          </p:cNvPr>
          <p:cNvSpPr txBox="1"/>
          <p:nvPr/>
        </p:nvSpPr>
        <p:spPr>
          <a:xfrm>
            <a:off x="3306641" y="1825625"/>
            <a:ext cx="9723559" cy="341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3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hoàn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các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tập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vào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tập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285737" marR="0" lvl="0" indent="-285737" algn="l" defTabSz="9143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8F7AB-8779-F7FD-C9B7-5D534204A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062" y="3878155"/>
            <a:ext cx="8243373" cy="1754327"/>
          </a:xfrm>
          <a:prstGeom prst="rect">
            <a:avLst/>
          </a:prstGeom>
          <a:noFill/>
        </p:spPr>
        <p:txBody>
          <a:bodyPr spcFirstLastPara="1" wrap="square" lIns="91431" tIns="45715" rIns="91431" bIns="45715" numCol="1">
            <a:prstTxWarp prst="textArchUp">
              <a:avLst/>
            </a:prstTxWarp>
            <a:spAutoFit/>
          </a:bodyPr>
          <a:lstStyle/>
          <a:p>
            <a:pPr algn="ctr" defTabSz="1218927"/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THANK YOU</a:t>
            </a:r>
          </a:p>
          <a:p>
            <a:pPr algn="ctr" defTabSz="1218927"/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Xin</a:t>
            </a:r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chào</a:t>
            </a:r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và</a:t>
            </a:r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hẹn</a:t>
            </a:r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gặp</a:t>
            </a:r>
            <a:r>
              <a:rPr lang="en-US" sz="7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lại</a:t>
            </a:r>
            <a:endParaRPr lang="en-US" sz="72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pic>
        <p:nvPicPr>
          <p:cNvPr id="2050" name="Picture 2" descr="50+ Ảnh động trái tim cực đẹ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31" y="4451516"/>
            <a:ext cx="3008543" cy="24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107" y="95693"/>
            <a:ext cx="1197070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221" y="56367"/>
            <a:ext cx="5001562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834" y="1072515"/>
            <a:ext cx="714440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481" y="2857246"/>
            <a:ext cx="50997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6000" b="1" dirty="0" err="1">
                <a:solidFill>
                  <a:srgbClr val="DC5D3D"/>
                </a:solidFill>
                <a:latin typeface="Arial"/>
                <a:cs typeface="+mn-ea"/>
                <a:sym typeface="+mn-lt"/>
              </a:rPr>
              <a:t>Khởi</a:t>
            </a:r>
            <a:r>
              <a:rPr lang="en-US" altLang="zh-CN" sz="6000" b="1" dirty="0">
                <a:solidFill>
                  <a:srgbClr val="DC5D3D"/>
                </a:solidFill>
                <a:latin typeface="Arial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DC5D3D"/>
                </a:solidFill>
                <a:latin typeface="Arial"/>
                <a:cs typeface="+mn-ea"/>
                <a:sym typeface="+mn-lt"/>
              </a:rPr>
              <a:t>động</a:t>
            </a:r>
            <a:endParaRPr lang="zh-CN" altLang="en-US" sz="6000" b="1" dirty="0">
              <a:solidFill>
                <a:srgbClr val="DC5D3D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478" y="4085590"/>
            <a:ext cx="2421576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48" y="408940"/>
            <a:ext cx="1630151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433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1562200"/>
            <a:ext cx="2019300" cy="20193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981200" y="168275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Chú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549648" y="243594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29400" y="246769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endParaRPr lang="en-US" sz="32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105400" y="171450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itchFamily="34" charset="0"/>
                <a:cs typeface="Arial" pitchFamily="34" charset="0"/>
              </a:rPr>
              <a:t>Chăm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96" y="3890650"/>
            <a:ext cx="2100763" cy="2110100"/>
          </a:xfrm>
          <a:prstGeom prst="rect">
            <a:avLst/>
          </a:prstGeom>
        </p:spPr>
      </p:pic>
      <p:pic>
        <p:nvPicPr>
          <p:cNvPr id="9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3858" y="-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46419-9E57-A0A0-3B29-5256B118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C77C8-3F80-9E5C-9409-64AAD1D31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1562200"/>
            <a:ext cx="2019300" cy="20193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608D97E3-0CE0-352D-02ED-C6D6854D7B94}"/>
              </a:ext>
            </a:extLst>
          </p:cNvPr>
          <p:cNvSpPr/>
          <p:nvPr/>
        </p:nvSpPr>
        <p:spPr>
          <a:xfrm>
            <a:off x="1358772" y="1211800"/>
            <a:ext cx="7744285" cy="236970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0" u="sng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sng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BBCC2-1DC3-58D0-4B49-5CA95974E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96" y="3890650"/>
            <a:ext cx="2100763" cy="2110100"/>
          </a:xfrm>
          <a:prstGeom prst="rect">
            <a:avLst/>
          </a:prstGeom>
        </p:spPr>
      </p:pic>
      <p:pic>
        <p:nvPicPr>
          <p:cNvPr id="9" name="nhạc trò chơi 1">
            <a:hlinkClick r:id="" action="ppaction://media"/>
            <a:extLst>
              <a:ext uri="{FF2B5EF4-FFF2-40B4-BE49-F238E27FC236}">
                <a16:creationId xmlns:a16="http://schemas.microsoft.com/office/drawing/2014/main" id="{C6CEC586-1427-8491-683A-B33F20DB2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3858" y="-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2" y="3300125"/>
            <a:ext cx="1355431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88465" y="190072"/>
            <a:ext cx="7339513" cy="2649894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vi-V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38" y="462019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50" y="60064"/>
            <a:ext cx="800353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08482" y="4626099"/>
            <a:ext cx="2458019" cy="20665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vi-V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44 kg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68" y="3312359"/>
            <a:ext cx="1514278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10063" y="4670716"/>
            <a:ext cx="2461677" cy="1922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vi-V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 kg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23" y="3260412"/>
            <a:ext cx="1434855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415301" y="4680792"/>
            <a:ext cx="2503874" cy="19871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 kg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58" y="3410540"/>
            <a:ext cx="1317916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62738" y="4655555"/>
            <a:ext cx="2503874" cy="20371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 kg</a:t>
            </a:r>
          </a:p>
        </p:txBody>
      </p:sp>
      <p:pic>
        <p:nvPicPr>
          <p:cNvPr id="13" name="Picture 2" descr="20210409041757_wm_shs-toan-2-tap-1">
            <a:extLst>
              <a:ext uri="{FF2B5EF4-FFF2-40B4-BE49-F238E27FC236}">
                <a16:creationId xmlns:a16="http://schemas.microsoft.com/office/drawing/2014/main" id="{76B1C02F-2B9B-312C-4DA4-7EC9D6C13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21005" r="9830" b="57033"/>
          <a:stretch>
            <a:fillRect/>
          </a:stretch>
        </p:blipFill>
        <p:spPr bwMode="auto">
          <a:xfrm>
            <a:off x="4695683" y="79003"/>
            <a:ext cx="3439236" cy="2649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CEDB15-2D59-88AB-3B7E-D2BC8AE101A8}"/>
              </a:ext>
            </a:extLst>
          </p:cNvPr>
          <p:cNvSpPr txBox="1"/>
          <p:nvPr/>
        </p:nvSpPr>
        <p:spPr>
          <a:xfrm>
            <a:off x="588465" y="565822"/>
            <a:ext cx="42291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Rô-bốt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kg 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687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2" y="3300125"/>
            <a:ext cx="1355431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01" y="352613"/>
            <a:ext cx="6957849" cy="1837336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38" y="462019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50" y="1334338"/>
            <a:ext cx="800353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462738" y="4636401"/>
            <a:ext cx="2458019" cy="20665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2 kg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68" y="3312359"/>
            <a:ext cx="1514278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410063" y="4670716"/>
            <a:ext cx="2461677" cy="1922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kg.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23" y="3180988"/>
            <a:ext cx="1434855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415301" y="4680792"/>
            <a:ext cx="2503874" cy="19871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kg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58" y="3410540"/>
            <a:ext cx="1317916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42208" y="4597404"/>
            <a:ext cx="2503874" cy="20371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kg</a:t>
            </a:r>
            <a:endParaRPr lang="vi-V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20210409041757_wm_shs-toan-2-tap-1">
            <a:extLst>
              <a:ext uri="{FF2B5EF4-FFF2-40B4-BE49-F238E27FC236}">
                <a16:creationId xmlns:a16="http://schemas.microsoft.com/office/drawing/2014/main" id="{985CDD2A-9E24-5A31-08EE-CB631FA20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63552" b="16136"/>
          <a:stretch>
            <a:fillRect/>
          </a:stretch>
        </p:blipFill>
        <p:spPr bwMode="auto">
          <a:xfrm>
            <a:off x="5933056" y="202813"/>
            <a:ext cx="1734182" cy="19871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552C6-450B-0651-2284-97DE069B1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37" y="742969"/>
            <a:ext cx="508450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6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0" y="3240114"/>
            <a:ext cx="1355431" cy="135543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01" y="352613"/>
            <a:ext cx="7675277" cy="1869718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78"/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38" y="462019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50" y="60064"/>
            <a:ext cx="800353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34308" y="4491009"/>
            <a:ext cx="2685493" cy="20665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vi-V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56" y="3252348"/>
            <a:ext cx="1514278" cy="1514278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6920" y="4491009"/>
            <a:ext cx="2461677" cy="20665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vi-V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11" y="3200401"/>
            <a:ext cx="1434855" cy="1434855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35889" y="4541341"/>
            <a:ext cx="2503874" cy="206657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4 </a:t>
            </a:r>
            <a:r>
              <a:rPr lang="en-US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vi-V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46" y="3350529"/>
            <a:ext cx="1317916" cy="1317916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83326" y="4595544"/>
            <a:ext cx="2503874" cy="20371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3 </a:t>
            </a:r>
            <a:r>
              <a:rPr lang="en-US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360067-FC75-E690-DBAB-2396D3DF35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3173" r="54389"/>
          <a:stretch>
            <a:fillRect/>
          </a:stretch>
        </p:blipFill>
        <p:spPr>
          <a:xfrm>
            <a:off x="5075288" y="509175"/>
            <a:ext cx="2959162" cy="1625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037E3-BB2B-A3D2-51E3-100159C30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053" y="592468"/>
            <a:ext cx="423708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7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687" y="2077872"/>
            <a:ext cx="751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/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1219078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LUYỆN TẬP CHUNG</a:t>
            </a:r>
            <a:endParaRPr lang="vi-VN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E3DA71-1E9C-614A-F989-856175F93983}"/>
              </a:ext>
            </a:extLst>
          </p:cNvPr>
          <p:cNvGrpSpPr/>
          <p:nvPr/>
        </p:nvGrpSpPr>
        <p:grpSpPr>
          <a:xfrm>
            <a:off x="2556970" y="502990"/>
            <a:ext cx="2055974" cy="980661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23E3B7-FB3B-EA72-AF25-A6F451A5CD58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1">
                <a:extLst>
                  <a:ext uri="{FF2B5EF4-FFF2-40B4-BE49-F238E27FC236}">
                    <a16:creationId xmlns:a16="http://schemas.microsoft.com/office/drawing/2014/main" id="{3A6DD3E5-0E11-E9AD-07AA-85199A90C769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4F81BD">
                  <a:lumMod val="75000"/>
                </a:srgbClr>
              </a:solidFill>
              <a:ln w="12700" cap="flat" cmpd="sng" algn="ctr">
                <a:solidFill>
                  <a:srgbClr val="4F81BD">
                    <a:lumMod val="75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Rectangle: Top Corners Rounded 2">
                <a:extLst>
                  <a:ext uri="{FF2B5EF4-FFF2-40B4-BE49-F238E27FC236}">
                    <a16:creationId xmlns:a16="http://schemas.microsoft.com/office/drawing/2014/main" id="{D583134F-5C01-93EF-D1F5-476F96515DF5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F81BD">
                    <a:lumMod val="75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8C624C-1357-E88D-A33C-D6E3DBA778C9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</a:rPr>
                <a:t>3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3ACC87-8EB0-49F1-D49F-070415968B0A}"/>
              </a:ext>
            </a:extLst>
          </p:cNvPr>
          <p:cNvSpPr txBox="1"/>
          <p:nvPr/>
        </p:nvSpPr>
        <p:spPr>
          <a:xfrm>
            <a:off x="4201539" y="402092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Cookies"/>
              </a:rPr>
              <a:t>LÀM QUEN VỚI KHỐI LƯỢNG, DUNG TÍCH</a:t>
            </a:r>
            <a:endParaRPr lang="vi-VN" sz="36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55565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200" y="3074158"/>
            <a:ext cx="4648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078"/>
            <a:r>
              <a:rPr lang="en-US" sz="6000" b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pic>
        <p:nvPicPr>
          <p:cNvPr id="2050" name="Picture 2" descr="Ảnh gif cực đẹp - Ảnh động đẹp nhất cho máy tín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66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7890"/>
            <a:ext cx="1676400" cy="17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Ảnh động trái tim cực đẹp | Ảnh động, Tình yêu, Trái tim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9" y="3923368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589</Words>
  <Application>Microsoft Office PowerPoint</Application>
  <PresentationFormat>Widescreen</PresentationFormat>
  <Paragraphs>101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Cambria</vt:lpstr>
      <vt:lpstr>Times New Roman</vt:lpstr>
      <vt:lpstr>UTM Cookies</vt:lpstr>
      <vt:lpstr>Office Theme</vt:lpstr>
      <vt:lpstr>1_Office Theme</vt:lpstr>
      <vt:lpstr>2_Office Theme</vt:lpstr>
      <vt:lpstr>3_Office Theme</vt:lpstr>
      <vt:lpstr>4_Office Theme</vt:lpstr>
      <vt:lpstr>NHIỆT LIỆT CHÀO MỪNG  QUÝ THẦY CÔ VỀ DỰ GIỜ THĂM LỚP 2B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56</cp:revision>
  <dcterms:created xsi:type="dcterms:W3CDTF">2021-06-02T01:34:28Z</dcterms:created>
  <dcterms:modified xsi:type="dcterms:W3CDTF">2025-11-10T02:10:22Z</dcterms:modified>
</cp:coreProperties>
</file>