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4" r:id="rId3"/>
    <p:sldMasterId id="2147483708" r:id="rId4"/>
    <p:sldMasterId id="2147483723" r:id="rId5"/>
    <p:sldMasterId id="2147483736" r:id="rId6"/>
  </p:sldMasterIdLst>
  <p:notesMasterIdLst>
    <p:notesMasterId r:id="rId20"/>
  </p:notesMasterIdLst>
  <p:sldIdLst>
    <p:sldId id="378" r:id="rId7"/>
    <p:sldId id="379" r:id="rId8"/>
    <p:sldId id="398" r:id="rId9"/>
    <p:sldId id="357" r:id="rId10"/>
    <p:sldId id="363" r:id="rId11"/>
    <p:sldId id="364" r:id="rId12"/>
    <p:sldId id="399" r:id="rId13"/>
    <p:sldId id="400" r:id="rId14"/>
    <p:sldId id="367" r:id="rId15"/>
    <p:sldId id="341" r:id="rId16"/>
    <p:sldId id="353" r:id="rId17"/>
    <p:sldId id="374" r:id="rId18"/>
    <p:sldId id="40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04" y="90"/>
      </p:cViewPr>
      <p:guideLst>
        <p:guide orient="horz" pos="2159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42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defRPr/>
            </a:pPr>
            <a:fld id="{A38F5A71-8A2F-411C-A009-C7BF7A2311B1}" type="slidenum">
              <a:rPr lang="en-US" sz="1200" b="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fld>
            <a:endParaRPr lang="en-US" sz="1200" b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653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01204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96101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06906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EA87D-FF89-4B5C-B970-05E2D59A95A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97F1BB-A648-44D7-A61C-6FF9E74E782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E2346-7DBF-4D64-A224-6230E905DFDA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09879B-535F-44F8-8180-41D089AADC1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3DC1A8-6E72-44B7-8109-FD2263805932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FD985A-039C-43CD-8B2E-AA597578942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59EF5D-4F0A-4A52-B008-790FD0566AC3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8B899-474D-43A2-90EB-59AD6FA1064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7E5BC-5971-4900-BE35-7701656BA3BF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97D0DE-7FA6-468E-8977-76CB77C26AC7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305B4-8DCD-4878-934F-5487DF6CD34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74958-84CC-4487-BD40-73CAF1C04B65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934132-070D-45F8-AC0A-C3A1D81A7371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9E28F-D6DC-41E1-A0E7-39E266B27C3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E162E-DB46-4631-A560-A963715D97D0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A080B-D621-45C1-BB86-73B1F122D2A7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1C838-6172-4700-9C6F-F04944E7427C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9CDB7-E0B2-4A19-B453-FCA1D10498FD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E7961-A232-4EC5-BCCD-5CFA7C826DF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60A19-27AF-4FF2-89D8-538639FFDDC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67725-6BF2-436E-95B5-7B34104DF87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652713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C10D55-79FC-4DA2-9AEA-2B6FF0C78399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50759-6DAD-4E0D-AEFE-748AD141C24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9B6FC-AE0D-4934-97B8-ADAA0492DC32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C0DB8-F486-489D-9837-67AC0F1C47C6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194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1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81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163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677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7246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853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332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9987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22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5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2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1/4/2026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172200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DBF48A-0B79-48C1-B6B3-66925F2C4F9D}" type="slidenum">
              <a:rPr lang="en-US">
                <a:solidFill>
                  <a:srgbClr val="000000"/>
                </a:solidFill>
              </a:r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833" y="4371975"/>
            <a:ext cx="86825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0" y="731838"/>
            <a:ext cx="85344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0"/>
            <a:ext cx="447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F1D42A9-C981-4CD1-8EA2-BD41E04BDC4E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Tahoma" panose="020B0604030504040204" pitchFamily="34" charset="0"/>
              </a:r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Tahoma" panose="020B060403050404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charset="0"/>
        </a:defRPr>
      </a:lvl2pPr>
      <a:lvl3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charset="0"/>
        </a:defRPr>
      </a:lvl3pPr>
      <a:lvl4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charset="0"/>
        </a:defRPr>
      </a:lvl4pPr>
      <a:lvl5pPr marL="319405" indent="-319405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anose="020B060302020202020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800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72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380" indent="-182880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7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microsoft.com/office/2007/relationships/media" Target="../media/media6.mp3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7.png"/><Relationship Id="rId4" Type="http://schemas.openxmlformats.org/officeDocument/2006/relationships/audio" Target="../media/media6.mp3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12191365" cy="6858000"/>
          </a:xfrm>
          <a:prstGeom prst="rect">
            <a:avLst/>
          </a:prstGeom>
        </p:spPr>
      </p:pic>
      <p:sp>
        <p:nvSpPr>
          <p:cNvPr id="5" name="Rectangle 8"/>
          <p:cNvSpPr/>
          <p:nvPr/>
        </p:nvSpPr>
        <p:spPr>
          <a:xfrm>
            <a:off x="2164715" y="1922839"/>
            <a:ext cx="786320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sz="4800" b="1" kern="0" cap="all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 LỚP </a:t>
            </a:r>
            <a:r>
              <a:rPr lang="en-US" sz="4800" b="1" kern="0" cap="all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algn="ctr">
              <a:defRPr/>
            </a:pPr>
            <a:r>
              <a:rPr lang="en-US" sz="4800" b="1" kern="0" cap="all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800" b="1" kern="0" cap="all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cap="all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4800" b="1" kern="0" cap="all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2400" b="1" kern="0" cap="all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400" b="1" kern="0" cap="all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800" b="1" kern="0" cap="all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cap="all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kern="0" cap="all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THỊ THÚY AN</a:t>
            </a:r>
            <a:endParaRPr lang="en-US" sz="2400" b="1" kern="0" cap="all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675" y="1417955"/>
            <a:ext cx="56324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05" y="4728210"/>
            <a:ext cx="5719445" cy="21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khanqua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55755" y="-9461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98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7155" y="0"/>
            <a:ext cx="12192635" cy="695388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690" y="2633980"/>
            <a:ext cx="3194685" cy="4419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3007360" y="1844040"/>
            <a:ext cx="6377305" cy="2040255"/>
          </a:xfrm>
          <a:prstGeom prst="cloudCallout">
            <a:avLst>
              <a:gd name="adj1" fmla="val -43750"/>
              <a:gd name="adj2" fmla="val 7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3200" b="1" dirty="0" err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9"/>
          <p:cNvSpPr/>
          <p:nvPr/>
        </p:nvSpPr>
        <p:spPr>
          <a:xfrm>
            <a:off x="1978318" y="2572385"/>
            <a:ext cx="851027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lvl="0" algn="ctr"/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Nêu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cảm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nhận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của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em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về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âm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thanh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r>
              <a:rPr lang="en-US" altLang="en-A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Đàn</a:t>
            </a:r>
            <a:r>
              <a:rPr lang="en-US" altLang="en-A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altLang="en-AU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bầu</a:t>
            </a:r>
            <a:r>
              <a:rPr lang="en-US" altLang="en-A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?</a:t>
            </a:r>
            <a:endParaRPr lang="en-US" altLang="en-A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880" y="5514105"/>
            <a:ext cx="246057" cy="197266"/>
          </a:xfrm>
          <a:prstGeom prst="rect">
            <a:avLst/>
          </a:prstGeom>
        </p:spPr>
      </p:pic>
      <p:pic>
        <p:nvPicPr>
          <p:cNvPr id="5" name="bensound-acousticbreez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23245" y="538480"/>
            <a:ext cx="619125" cy="619125"/>
          </a:xfrm>
          <a:prstGeom prst="rect">
            <a:avLst/>
          </a:prstGeom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xmlns="" id="{EB32187F-7C52-C420-61A9-635DF6991FEF}"/>
              </a:ext>
            </a:extLst>
          </p:cNvPr>
          <p:cNvSpPr/>
          <p:nvPr/>
        </p:nvSpPr>
        <p:spPr>
          <a:xfrm>
            <a:off x="-342899" y="495885"/>
            <a:ext cx="89141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</a:t>
            </a:r>
          </a:p>
          <a:p>
            <a:pPr lvl="0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những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nốt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hàng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ngang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và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                                               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một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số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nốt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tự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chọn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hang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A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113814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000" numSld="981" showWhenStopped="0">
                <p:cTn id="12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2335" y="978535"/>
            <a:ext cx="9227185" cy="490156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7330" y="2577465"/>
            <a:ext cx="2341245" cy="4419600"/>
          </a:xfrm>
          <a:prstGeom prst="rect">
            <a:avLst/>
          </a:prstGeom>
          <a:noFill/>
          <a:ln w="9525">
            <a:noFill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-92074" y="-93345"/>
            <a:ext cx="3146425" cy="3002280"/>
            <a:chOff x="40067" y="61911"/>
            <a:chExt cx="3146805" cy="2431910"/>
          </a:xfrm>
        </p:grpSpPr>
        <p:pic>
          <p:nvPicPr>
            <p:cNvPr id="18" name="Picture 17" descr="C:\Users\Public\Pictures\Sample Pictures\878031oq6iuoirb6.gif"/>
            <p:cNvPicPr/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266" y="76313"/>
              <a:ext cx="752566" cy="24175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 descr="C:\Users\Public\Pictures\Sample Pictures\878031oq6iuoirb6.gif"/>
            <p:cNvPicPr/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6200000">
              <a:off x="1237212" y="-1135235"/>
              <a:ext cx="752514" cy="3146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 rot="10800000">
            <a:off x="8372475" y="3536949"/>
            <a:ext cx="3819525" cy="3321050"/>
            <a:chOff x="40066" y="61911"/>
            <a:chExt cx="3819525" cy="3321050"/>
          </a:xfrm>
        </p:grpSpPr>
        <p:pic>
          <p:nvPicPr>
            <p:cNvPr id="21" name="Picture 20" descr="C:\Users\Public\Pictures\Sample Pictures\878031oq6iuoirb6.gif"/>
            <p:cNvPicPr/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6261" y="147636"/>
              <a:ext cx="752475" cy="323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 descr="C:\Users\Public\Pictures\Sample Pictures\878031oq6iuoirb6.gif"/>
            <p:cNvPicPr/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6200000">
              <a:off x="1573591" y="-1471614"/>
              <a:ext cx="752475" cy="38195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27C6C1C9-EF87-53BC-3EB4-AF0072076C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2268" y="1657350"/>
            <a:ext cx="7789178" cy="3543300"/>
          </a:xfrm>
          <a:prstGeom prst="rect">
            <a:avLst/>
          </a:prstGeom>
        </p:spPr>
      </p:pic>
      <p:pic>
        <p:nvPicPr>
          <p:cNvPr id="9" name="son-mi">
            <a:hlinkClick r:id="" action="ppaction://media"/>
            <a:extLst>
              <a:ext uri="{FF2B5EF4-FFF2-40B4-BE49-F238E27FC236}">
                <a16:creationId xmlns:a16="http://schemas.microsoft.com/office/drawing/2014/main" xmlns="" id="{C7A74781-3234-2A91-436A-E24141C4A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53708" y="4599842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xmlns="" id="{ABE20EF2-861C-88CC-77FD-BFC426628F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81846" y="38275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64053" y="846138"/>
            <a:ext cx="846772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AU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Tiết</a:t>
            </a:r>
            <a:r>
              <a:rPr kumimoji="0" lang="en-US" altLang="en-AU" sz="36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11</a:t>
            </a:r>
            <a:endParaRPr kumimoji="0" lang="en-AU" sz="36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srgbClr val="7DB6EF">
                  <a:lumMod val="75000"/>
                </a:srgb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Rectangle 9"/>
          <p:cNvSpPr/>
          <p:nvPr/>
        </p:nvSpPr>
        <p:spPr>
          <a:xfrm>
            <a:off x="1866900" y="1626711"/>
            <a:ext cx="846772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Thường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thức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âm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Tìm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hiểu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về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cụ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Đàn</a:t>
            </a:r>
            <a:r>
              <a:rPr kumimoji="0" lang="en-A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AU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bầu</a:t>
            </a: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srgbClr val="7DB6EF">
                  <a:lumMod val="75000"/>
                </a:srgb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2169747" y="2151386"/>
            <a:ext cx="8467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dụng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nốt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nốt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B6EF">
                    <a:lumMod val="75000"/>
                  </a:srgbClr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kumimoji="0" lang="en-AU" sz="2400" b="1" i="0" u="none" strike="noStrike" kern="1200" cap="none" spc="0" normalizeH="0" baseline="0" noProof="0" dirty="0">
              <a:ln>
                <a:noFill/>
              </a:ln>
              <a:solidFill>
                <a:srgbClr val="7DB6EF">
                  <a:lumMod val="75000"/>
                </a:srgbClr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6085" y="2665730"/>
            <a:ext cx="4577080" cy="457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2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" grpId="0"/>
      <p:bldP spid="3" grpId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-635"/>
            <a:ext cx="1219073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clrChange>
              <a:clrFrom>
                <a:srgbClr val="ECE2D6"/>
              </a:clrFrom>
              <a:clrTo>
                <a:srgbClr val="ECE2D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285" y="3492500"/>
            <a:ext cx="2017395" cy="3610610"/>
          </a:xfrm>
          <a:prstGeom prst="rect">
            <a:avLst/>
          </a:prstGeom>
        </p:spPr>
      </p:pic>
      <p:sp>
        <p:nvSpPr>
          <p:cNvPr id="11" name="Rectangles 10"/>
          <p:cNvSpPr/>
          <p:nvPr/>
        </p:nvSpPr>
        <p:spPr>
          <a:xfrm>
            <a:off x="1366203" y="1546225"/>
            <a:ext cx="9041765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GB" sz="48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Trò chơi  </a:t>
            </a:r>
          </a:p>
          <a:p>
            <a:pPr algn="ctr"/>
            <a:r>
              <a:rPr lang="en-US" altLang="en-GB" sz="48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“Nghe giai điệu đoán tên bài hát”</a:t>
            </a:r>
            <a:r>
              <a:rPr lang="en-US" altLang="en-GB" sz="48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altLang="en-GB" sz="48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s 6"/>
          <p:cNvSpPr/>
          <p:nvPr/>
        </p:nvSpPr>
        <p:spPr>
          <a:xfrm>
            <a:off x="3615055" y="-635"/>
            <a:ext cx="496189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sz="6000" b="1" kern="0" cap="al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r>
              <a:rPr lang="en-US" sz="7200" b="1" kern="0" cap="all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7200" b="1" kern="0" cap="all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45331" y="663714"/>
            <a:ext cx="2802890" cy="70675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3" name="Rectangle 2"/>
          <p:cNvSpPr/>
          <p:nvPr/>
        </p:nvSpPr>
        <p:spPr>
          <a:xfrm>
            <a:off x="2623828" y="1371600"/>
            <a:ext cx="6944360" cy="5835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Nghe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giai điệu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–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đoán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bài hát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44442" y="3648259"/>
            <a:ext cx="4221027" cy="101566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hát: ĐẾM SAO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Nhạc</a:t>
            </a:r>
            <a:r>
              <a:rPr lang="en-US" sz="2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20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Nguyễn</a:t>
            </a:r>
            <a:r>
              <a:rPr lang="en-US" sz="2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Văn</a:t>
            </a:r>
            <a:r>
              <a:rPr lang="en-US" sz="2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ahoma" panose="020B0604030504040204" pitchFamily="34" charset="0"/>
                <a:cs typeface="Arial" panose="020B0604020202020204" pitchFamily="34" charset="0"/>
              </a:rPr>
              <a:t> Chung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Administrator\Desktop\650755fe3f2fcb71923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6365">
            <a:off x="5575934" y="2192864"/>
            <a:ext cx="1040130" cy="135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3+4.mp3">
            <a:hlinkClick r:id="" action="ppaction://media"/>
            <a:extLst>
              <a:ext uri="{FF2B5EF4-FFF2-40B4-BE49-F238E27FC236}">
                <a16:creationId xmlns:a16="http://schemas.microsoft.com/office/drawing/2014/main" xmlns="" id="{E02AFEF9-4C69-B80F-22C7-AF2CD4831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46776" y="2564974"/>
            <a:ext cx="8128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64053" y="846138"/>
            <a:ext cx="846772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AU" sz="3600" b="1" u="sng" dirty="0" err="1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Tiết</a:t>
            </a:r>
            <a:r>
              <a:rPr lang="en-US" altLang="en-AU" sz="3600" b="1" u="sng" dirty="0">
                <a:solidFill>
                  <a:srgbClr val="C0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11</a:t>
            </a:r>
            <a:endParaRPr lang="en-AU" sz="3600" b="1" u="sng" dirty="0">
              <a:solidFill>
                <a:srgbClr val="C0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endParaRPr lang="en-A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Rectangle 9"/>
          <p:cNvSpPr/>
          <p:nvPr/>
        </p:nvSpPr>
        <p:spPr>
          <a:xfrm>
            <a:off x="1866900" y="1626711"/>
            <a:ext cx="846772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Thường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thức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âm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Tìm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hiểu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về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cụ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Đàn</a:t>
            </a:r>
            <a:r>
              <a:rPr lang="en-AU" sz="24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4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bầu</a:t>
            </a:r>
            <a:endParaRPr lang="en-AU" sz="2400" b="1" dirty="0">
              <a:solidFill>
                <a:srgbClr val="7030A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endParaRPr lang="en-A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sp>
        <p:nvSpPr>
          <p:cNvPr id="5" name="Rectangle 9"/>
          <p:cNvSpPr/>
          <p:nvPr/>
        </p:nvSpPr>
        <p:spPr>
          <a:xfrm>
            <a:off x="2169747" y="2151386"/>
            <a:ext cx="84677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-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Vận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dụng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những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nốt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hàng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ngang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và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một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số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nốt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tự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chọn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ở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hàng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dọc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.</a:t>
            </a:r>
            <a:endParaRPr lang="en-A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46085" y="2665730"/>
            <a:ext cx="4577080" cy="4577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3" grpId="0"/>
      <p:bldP spid="3" grpId="1"/>
      <p:bldP spid="5" grpId="0"/>
      <p:bldP spid="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12192635" cy="6126480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" y="2936240"/>
            <a:ext cx="2886075" cy="3992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9">
            <a:extLst>
              <a:ext uri="{FF2B5EF4-FFF2-40B4-BE49-F238E27FC236}">
                <a16:creationId xmlns:a16="http://schemas.microsoft.com/office/drawing/2014/main" xmlns="" id="{0389C0C4-F204-C0EF-ABA1-C938E3D5493E}"/>
              </a:ext>
            </a:extLst>
          </p:cNvPr>
          <p:cNvSpPr/>
          <p:nvPr/>
        </p:nvSpPr>
        <p:spPr>
          <a:xfrm>
            <a:off x="1861819" y="1692276"/>
            <a:ext cx="846772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Thường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thức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âm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</a:p>
          <a:p>
            <a:pPr lvl="0" algn="ctr"/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Tìm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hiểu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về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cụ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Đàn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bầu</a:t>
            </a:r>
            <a:endParaRPr lang="en-AU" sz="2800" b="1" dirty="0">
              <a:solidFill>
                <a:srgbClr val="7030A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endParaRPr lang="en-A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15319955-F019-B518-0535-A09385FE9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63" y="518747"/>
            <a:ext cx="10383714" cy="56446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A8E7FFA5-8E4D-5B8E-38CD-DACF00E9B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08" y="1424353"/>
            <a:ext cx="10805746" cy="5196254"/>
          </a:xfrm>
          <a:prstGeom prst="rect">
            <a:avLst/>
          </a:prstGeom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3E1B02F7-5A00-4CEB-B755-F9B4738953D3}"/>
              </a:ext>
            </a:extLst>
          </p:cNvPr>
          <p:cNvSpPr/>
          <p:nvPr/>
        </p:nvSpPr>
        <p:spPr>
          <a:xfrm>
            <a:off x="1703557" y="144830"/>
            <a:ext cx="846772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Thường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thức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âm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</a:p>
          <a:p>
            <a:pPr lvl="0" algn="ctr"/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Tìm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hiểu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về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cụ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Đàn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bầu</a:t>
            </a:r>
            <a:endParaRPr lang="en-AU" sz="2800" b="1" dirty="0">
              <a:solidFill>
                <a:srgbClr val="7030A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endParaRPr lang="en-A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15528958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D1E6E81-48CB-B470-9533-B95FEBA6E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84" y="1289538"/>
            <a:ext cx="11025554" cy="5128847"/>
          </a:xfrm>
          <a:prstGeom prst="rect">
            <a:avLst/>
          </a:prstGeom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xmlns="" id="{DD6408F1-0CEB-788B-FBF6-9A83025FE073}"/>
              </a:ext>
            </a:extLst>
          </p:cNvPr>
          <p:cNvSpPr/>
          <p:nvPr/>
        </p:nvSpPr>
        <p:spPr>
          <a:xfrm>
            <a:off x="1703557" y="144830"/>
            <a:ext cx="846772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Thường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thức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âm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3600" b="1" dirty="0" err="1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AU" sz="3600" b="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: </a:t>
            </a:r>
          </a:p>
          <a:p>
            <a:pPr lvl="0" algn="ctr"/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Tìm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hiểu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về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nhạc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cụ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Đàn</a:t>
            </a:r>
            <a:r>
              <a:rPr lang="en-AU" sz="2800" b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 </a:t>
            </a:r>
            <a:r>
              <a:rPr lang="en-AU" sz="2800" b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</a:rPr>
              <a:t>bầu</a:t>
            </a:r>
            <a:endParaRPr lang="en-AU" sz="2800" b="1" dirty="0">
              <a:solidFill>
                <a:srgbClr val="7030A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  <a:p>
            <a:pPr lvl="0" algn="ctr"/>
            <a:endParaRPr lang="en-AU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632506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4690">
            <a:off x="-73025" y="162560"/>
            <a:ext cx="659130" cy="560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/>
          <p:nvPr/>
        </p:nvSpPr>
        <p:spPr>
          <a:xfrm>
            <a:off x="586729" y="435089"/>
            <a:ext cx="97513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800" b="1" kern="0" cap="all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LẮNG NGHE VÀ CẢM NHẬN ÂM THANH CỦA ĐÀN BẦU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65100" y="1102360"/>
            <a:ext cx="11704320" cy="5755640"/>
          </a:xfrm>
          <a:prstGeom prst="rect">
            <a:avLst/>
          </a:prstGeom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xmlns="" id="{0816BFCC-5CE6-E7E5-7AE6-8D052487C8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9186" y="47685"/>
            <a:ext cx="1512870" cy="1010367"/>
          </a:xfrm>
          <a:prstGeom prst="rect">
            <a:avLst/>
          </a:prstGeom>
        </p:spPr>
      </p:pic>
      <p:pic>
        <p:nvPicPr>
          <p:cNvPr id="4" name="ÂM THANH ĐÀN BẦU">
            <a:hlinkClick r:id="" action="ppaction://media"/>
            <a:extLst>
              <a:ext uri="{FF2B5EF4-FFF2-40B4-BE49-F238E27FC236}">
                <a16:creationId xmlns:a16="http://schemas.microsoft.com/office/drawing/2014/main" xmlns="" id="{78AC541E-1898-FD92-A640-8AED177F8D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554" y="1445456"/>
            <a:ext cx="10768891" cy="5083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NI-Top" pitchFamily="2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205</Words>
  <Application>Microsoft Office PowerPoint</Application>
  <PresentationFormat>Widescreen</PresentationFormat>
  <Paragraphs>30</Paragraphs>
  <Slides>13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Calibri</vt:lpstr>
      <vt:lpstr>Calibri Light</vt:lpstr>
      <vt:lpstr>Georgia</vt:lpstr>
      <vt:lpstr>Tahoma</vt:lpstr>
      <vt:lpstr>Times New Roman</vt:lpstr>
      <vt:lpstr>Trebuchet MS</vt:lpstr>
      <vt:lpstr>1_Default Design</vt:lpstr>
      <vt:lpstr>1_Office Theme</vt:lpstr>
      <vt:lpstr>Slipstream</vt:lpstr>
      <vt:lpstr>2_Default Design</vt:lpstr>
      <vt:lpstr>1_Slipstream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AutoBVT</cp:lastModifiedBy>
  <cp:revision>106</cp:revision>
  <dcterms:created xsi:type="dcterms:W3CDTF">2020-08-11T21:22:00Z</dcterms:created>
  <dcterms:modified xsi:type="dcterms:W3CDTF">2026-01-04T02:46:09Z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1033-11.2.0.10463</vt:lpwstr>
  </property>
</Properties>
</file>