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5" r:id="rId2"/>
  </p:sldMasterIdLst>
  <p:notesMasterIdLst>
    <p:notesMasterId r:id="rId24"/>
  </p:notesMasterIdLst>
  <p:sldIdLst>
    <p:sldId id="358" r:id="rId3"/>
    <p:sldId id="398" r:id="rId4"/>
    <p:sldId id="378" r:id="rId5"/>
    <p:sldId id="386" r:id="rId6"/>
    <p:sldId id="360" r:id="rId7"/>
    <p:sldId id="361" r:id="rId8"/>
    <p:sldId id="362" r:id="rId9"/>
    <p:sldId id="363" r:id="rId10"/>
    <p:sldId id="387" r:id="rId11"/>
    <p:sldId id="388" r:id="rId12"/>
    <p:sldId id="389" r:id="rId13"/>
    <p:sldId id="390" r:id="rId14"/>
    <p:sldId id="376" r:id="rId15"/>
    <p:sldId id="392" r:id="rId16"/>
    <p:sldId id="393" r:id="rId17"/>
    <p:sldId id="394" r:id="rId18"/>
    <p:sldId id="391" r:id="rId19"/>
    <p:sldId id="395" r:id="rId20"/>
    <p:sldId id="396" r:id="rId21"/>
    <p:sldId id="397" r:id="rId22"/>
    <p:sldId id="381" r:id="rId23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-SGK-TV" panose="020B0604020202020204" charset="0"/>
      <p:regular r:id="rId31"/>
      <p:bold r:id="rId32"/>
      <p:italic r:id="rId33"/>
      <p:boldItalic r:id="rId34"/>
    </p:embeddedFont>
    <p:embeddedFont>
      <p:font typeface=".VnArialH" panose="020BE20000000000000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C"/>
    <a:srgbClr val="D3EAD4"/>
    <a:srgbClr val="0CAE4C"/>
    <a:srgbClr val="FFFFFF"/>
    <a:srgbClr val="1D90D0"/>
    <a:srgbClr val="FCFCFC"/>
    <a:srgbClr val="FDD09E"/>
    <a:srgbClr val="C6E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97EF2-F158-4D57-B203-31579A48EE69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182A4-5F60-4E87-BAEB-BC80F470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2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7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0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96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C8A8A-6F8B-4AF7-A924-9DFE5A330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56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2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0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D864D30-42DC-4542-81D3-4F58E777823E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66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22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09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122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48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8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95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1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78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33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91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30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189B-8FC2-49C8-B672-E11AC4F9A84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6B7F9-2554-41AD-B077-E7C7FC30147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4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930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35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64D30-42DC-4542-81D3-4F58E777823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FA429-E65A-414F-8F01-96CAD2782B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2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6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90800" y="1143000"/>
            <a:ext cx="5105400" cy="4343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Xin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chào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mừng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thầy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cô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và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các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học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4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sinh</a:t>
            </a:r>
            <a:r>
              <a:rPr lang="en-US" sz="4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16166" y="2571750"/>
            <a:ext cx="44800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u="sng" dirty="0" smtClean="0">
                <a:solidFill>
                  <a:srgbClr val="000000"/>
                </a:solidFill>
                <a:latin typeface="Times New Roman" pitchFamily="18" charset="0"/>
              </a:rPr>
              <a:t>Môn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:  Tiếng Việt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9785" y="3352807"/>
            <a:ext cx="5861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6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Thiều</a:t>
            </a:r>
            <a:endParaRPr lang="en-US" sz="3600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3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446" y="657225"/>
            <a:ext cx="3978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Tiếng việt: Bài 15C: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1087" y="564891"/>
            <a:ext cx="4185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oan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oăn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191" y="4371078"/>
            <a:ext cx="179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90246" y="3347049"/>
          <a:ext cx="2395904" cy="60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3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3327984"/>
            <a:ext cx="1158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387" y="3349371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2777" y="2259702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582" y="4571263"/>
            <a:ext cx="138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5143500" y="3396622"/>
          <a:ext cx="2602774" cy="5794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4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4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181600" y="332798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6945" y="2979425"/>
            <a:ext cx="8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96981" y="377679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5268" y="2998187"/>
            <a:ext cx="169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01BA1-6415-4BB4-BF30-4987147256DC}"/>
              </a:ext>
            </a:extLst>
          </p:cNvPr>
          <p:cNvSpPr txBox="1"/>
          <p:nvPr/>
        </p:nvSpPr>
        <p:spPr>
          <a:xfrm>
            <a:off x="6290608" y="3389540"/>
            <a:ext cx="149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81514" y="2470119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oăn</a:t>
            </a:r>
            <a:r>
              <a:rPr lang="en-US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446" y="657225"/>
            <a:ext cx="3978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Tiếng việt: Bài 15C: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1087" y="564891"/>
            <a:ext cx="4185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oan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oăn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191" y="4371078"/>
            <a:ext cx="179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90246" y="3347049"/>
          <a:ext cx="2395904" cy="60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3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3327984"/>
            <a:ext cx="1158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387" y="3349371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2777" y="2259702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582" y="4571263"/>
            <a:ext cx="138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5143500" y="3396622"/>
          <a:ext cx="2602774" cy="5794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4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4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181600" y="332798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6945" y="2979425"/>
            <a:ext cx="8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96981" y="377679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5268" y="2998187"/>
            <a:ext cx="169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01BA1-6415-4BB4-BF30-4987147256DC}"/>
              </a:ext>
            </a:extLst>
          </p:cNvPr>
          <p:cNvSpPr txBox="1"/>
          <p:nvPr/>
        </p:nvSpPr>
        <p:spPr>
          <a:xfrm>
            <a:off x="6290608" y="3389540"/>
            <a:ext cx="149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81514" y="2470119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tóc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oăn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79060" y="2161715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băn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oăn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40794" y="2161715"/>
            <a:ext cx="2906366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oãn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681480" y="4177234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liên</a:t>
            </a:r>
            <a:r>
              <a:rPr lang="en-US" sz="3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3000" dirty="0" err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oan</a:t>
            </a:r>
            <a:endParaRPr lang="en-US" sz="3000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871134" y="2704012"/>
            <a:ext cx="571620" cy="2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103034" y="2703733"/>
            <a:ext cx="571620" cy="2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611378" y="2703454"/>
            <a:ext cx="571620" cy="2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05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630" y="989274"/>
            <a:ext cx="5979643" cy="390929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44520" y="5352891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liên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8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79060" y="2161715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băn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oăn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40794" y="2161715"/>
            <a:ext cx="2906366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oãn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681480" y="4177234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liên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871134" y="2703733"/>
            <a:ext cx="571620" cy="2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58281" y="2732020"/>
            <a:ext cx="571620" cy="2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633149" y="2705092"/>
            <a:ext cx="571620" cy="2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058281" y="4764669"/>
            <a:ext cx="571620" cy="2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7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601" y="1264010"/>
            <a:ext cx="5357404" cy="34257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21315" y="4776349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mũi kh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3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79060" y="2161715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băn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oăn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40794" y="2161715"/>
            <a:ext cx="2906366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oãn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681480" y="4177234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liên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0560" y="4177234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mũi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045475" y="4715412"/>
            <a:ext cx="571620" cy="2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217681" y="4715412"/>
            <a:ext cx="552629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27858" y="2704012"/>
            <a:ext cx="622843" cy="1334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27696" y="2730694"/>
            <a:ext cx="622843" cy="2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045475" y="2717353"/>
            <a:ext cx="597231" cy="1334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99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05" y="3429000"/>
            <a:ext cx="1864951" cy="2466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41" y="384214"/>
            <a:ext cx="2541291" cy="2374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08" y="406437"/>
            <a:ext cx="1592146" cy="218457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88860" y="2622667"/>
            <a:ext cx="2404872" cy="638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62252" y="2595560"/>
            <a:ext cx="2408855" cy="638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hiếu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7" y="989274"/>
            <a:ext cx="621792" cy="5998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0" y="111572"/>
            <a:ext cx="706933" cy="7130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06939" y="306370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38244" y="5802859"/>
            <a:ext cx="2404872" cy="638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oa xoan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41" y="4285915"/>
            <a:ext cx="3140216" cy="91478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209779" y="5802859"/>
            <a:ext cx="2404872" cy="638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oắn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783719" y="3095897"/>
            <a:ext cx="5837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66794" y="3095897"/>
            <a:ext cx="40636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43646" y="6296297"/>
            <a:ext cx="5263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99909" y="6296297"/>
            <a:ext cx="457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35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446" y="657225"/>
            <a:ext cx="3978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Tiếng việt: Bài 15C: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1087" y="564891"/>
            <a:ext cx="41856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oan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oăn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191" y="4371078"/>
            <a:ext cx="179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90246" y="3347049"/>
          <a:ext cx="2395904" cy="60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3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3327984"/>
            <a:ext cx="1158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387" y="3349371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2777" y="2259702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582" y="4571263"/>
            <a:ext cx="1381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5143500" y="3396622"/>
          <a:ext cx="2602774" cy="5794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4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4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181600" y="332798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6945" y="2979425"/>
            <a:ext cx="8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96981" y="377679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65268" y="2998187"/>
            <a:ext cx="169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01BA1-6415-4BB4-BF30-4987147256DC}"/>
              </a:ext>
            </a:extLst>
          </p:cNvPr>
          <p:cNvSpPr txBox="1"/>
          <p:nvPr/>
        </p:nvSpPr>
        <p:spPr>
          <a:xfrm>
            <a:off x="6290608" y="3389540"/>
            <a:ext cx="149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81514" y="2470119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tóc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oăn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989274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218249" y="2161715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băn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oăn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40794" y="2161715"/>
            <a:ext cx="2906366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oãn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681480" y="4177234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liên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50560" y="4177234"/>
            <a:ext cx="2377440" cy="6920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mũi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108960" y="4715691"/>
            <a:ext cx="4702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223760" y="4715691"/>
            <a:ext cx="548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07603" y="4715412"/>
            <a:ext cx="571620" cy="2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219771" y="4715412"/>
            <a:ext cx="552629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27858" y="2704012"/>
            <a:ext cx="622843" cy="1334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045475" y="2717353"/>
            <a:ext cx="597231" cy="1334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871134" y="2687520"/>
            <a:ext cx="571620" cy="2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14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1543050" y="516524"/>
            <a:ext cx="6110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350" dirty="0">
                <a:solidFill>
                  <a:srgbClr val="FFFF00"/>
                </a:solidFill>
                <a:latin typeface=".VnArialH" panose="020B7200000000000000" pitchFamily="34" charset="0"/>
              </a:rPr>
              <a:t> </a:t>
            </a:r>
            <a:r>
              <a:rPr lang="en-US" altLang="en-US" sz="15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23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12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2025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971800" y="1277524"/>
            <a:ext cx="280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b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WordArt 24"/>
          <p:cNvSpPr>
            <a:spLocks noChangeArrowheads="1" noChangeShapeType="1" noTextEdit="1"/>
          </p:cNvSpPr>
          <p:nvPr/>
        </p:nvSpPr>
        <p:spPr bwMode="auto">
          <a:xfrm>
            <a:off x="2914650" y="1943100"/>
            <a:ext cx="32004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</p:txBody>
      </p:sp>
    </p:spTree>
    <p:extLst>
      <p:ext uri="{BB962C8B-B14F-4D97-AF65-F5344CB8AC3E}">
        <p14:creationId xmlns:p14="http://schemas.microsoft.com/office/powerpoint/2010/main" val="342143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05" y="3429000"/>
            <a:ext cx="1864951" cy="2466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41" y="384214"/>
            <a:ext cx="2541291" cy="2374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08" y="406437"/>
            <a:ext cx="1592146" cy="218457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88860" y="2622667"/>
            <a:ext cx="2404872" cy="638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62252" y="2595560"/>
            <a:ext cx="2408855" cy="638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hiếu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7" y="989274"/>
            <a:ext cx="621792" cy="5998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0" y="111572"/>
            <a:ext cx="706933" cy="7130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06939" y="306370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38244" y="5802859"/>
            <a:ext cx="2404872" cy="638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41" y="4285915"/>
            <a:ext cx="3140216" cy="91478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209779" y="5802859"/>
            <a:ext cx="2404872" cy="6386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8CD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oắn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79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>
            <a:off x="228600" y="533399"/>
            <a:ext cx="9601200" cy="4542693"/>
          </a:xfrm>
          <a:prstGeom prst="irregularSeal2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1" y="2209801"/>
            <a:ext cx="73152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 CÁC EM CHĂM NGOAN, HỌC GIỎI!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421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tiết học  Bài 25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37067"/>
            <a:ext cx="9144000" cy="62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75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Nghe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nói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Khám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phá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hộp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bí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6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399" y="1143000"/>
            <a:ext cx="5098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183, 184)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0641" y="4287579"/>
            <a:ext cx="179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oán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661473"/>
              </p:ext>
            </p:extLst>
          </p:nvPr>
        </p:nvGraphicFramePr>
        <p:xfrm>
          <a:off x="1200150" y="3347049"/>
          <a:ext cx="2639162" cy="60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19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40132" y="3327985"/>
            <a:ext cx="127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5341" y="332798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0356" y="382315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082834" y="2968185"/>
            <a:ext cx="2612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1543050" y="516524"/>
            <a:ext cx="6110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350" dirty="0">
                <a:solidFill>
                  <a:srgbClr val="FFFF00"/>
                </a:solidFill>
                <a:latin typeface=".VnArialH" panose="020B7200000000000000" pitchFamily="34" charset="0"/>
              </a:rPr>
              <a:t> </a:t>
            </a:r>
            <a:r>
              <a:rPr lang="en-US" altLang="en-US" sz="15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23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12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2025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596" y="1592753"/>
            <a:ext cx="181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16B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9218" y="1475582"/>
            <a:ext cx="4487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oăn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AutoShape 2" descr="https://toquoc.mediacdn.vn/2019/3/15/7-15526607133811817937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https://amthuchoanmy.com/images/Tiec_Ban_Tron/HM_Tiec%20ban%20tron_0001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446" y="989274"/>
            <a:ext cx="3814354" cy="4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37260" y="4271927"/>
            <a:ext cx="179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oán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174603"/>
              </p:ext>
            </p:extLst>
          </p:nvPr>
        </p:nvGraphicFramePr>
        <p:xfrm>
          <a:off x="1200148" y="3347049"/>
          <a:ext cx="2601142" cy="60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00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0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44919" y="3341259"/>
            <a:ext cx="1330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387" y="3327983"/>
            <a:ext cx="75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0356" y="382315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05841" y="2286000"/>
            <a:ext cx="316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oán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1424" y="4371367"/>
            <a:ext cx="182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2834" y="3043646"/>
            <a:ext cx="174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543050" y="516524"/>
            <a:ext cx="6110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350" dirty="0">
                <a:solidFill>
                  <a:srgbClr val="FFFF00"/>
                </a:solidFill>
                <a:latin typeface=".VnArialH" panose="020B7200000000000000" pitchFamily="34" charset="0"/>
              </a:rPr>
              <a:t> </a:t>
            </a:r>
            <a:r>
              <a:rPr lang="en-US" altLang="en-US" sz="15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23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12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2025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399" y="1143000"/>
            <a:ext cx="5098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u="sng" dirty="0" err="1" smtClean="0"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u="sng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 183, 184)</a:t>
            </a:r>
            <a:endParaRPr lang="en-US" sz="28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596" y="1592753"/>
            <a:ext cx="181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16B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9218" y="1475582"/>
            <a:ext cx="4487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oăn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58191" y="4371078"/>
            <a:ext cx="179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oán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11832"/>
              </p:ext>
            </p:extLst>
          </p:nvPr>
        </p:nvGraphicFramePr>
        <p:xfrm>
          <a:off x="1090246" y="3347049"/>
          <a:ext cx="2395904" cy="609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3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3327984"/>
            <a:ext cx="1158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387" y="3349371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2777" y="2259702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oán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582" y="4571263"/>
            <a:ext cx="123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oăn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200217"/>
              </p:ext>
            </p:extLst>
          </p:nvPr>
        </p:nvGraphicFramePr>
        <p:xfrm>
          <a:off x="5143500" y="3396622"/>
          <a:ext cx="2602774" cy="5794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4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4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181600" y="332798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x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6945" y="2979425"/>
            <a:ext cx="8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696981" y="3776791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2965268" y="2998187"/>
            <a:ext cx="1695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01BA1-6415-4BB4-BF30-4987147256DC}"/>
              </a:ext>
            </a:extLst>
          </p:cNvPr>
          <p:cNvSpPr txBox="1"/>
          <p:nvPr/>
        </p:nvSpPr>
        <p:spPr>
          <a:xfrm>
            <a:off x="6330762" y="3353975"/>
            <a:ext cx="149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oăn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1543050" y="516524"/>
            <a:ext cx="6110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350" dirty="0">
                <a:solidFill>
                  <a:srgbClr val="FFFF00"/>
                </a:solidFill>
                <a:latin typeface=".VnArialH" panose="020B7200000000000000" pitchFamily="34" charset="0"/>
              </a:rPr>
              <a:t> </a:t>
            </a:r>
            <a:r>
              <a:rPr lang="en-US" altLang="en-US" sz="15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23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12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2025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399" y="1143000"/>
            <a:ext cx="5098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u="sng" dirty="0" err="1" smtClean="0">
                <a:latin typeface="Arial" pitchFamily="34" charset="0"/>
                <a:cs typeface="Arial" pitchFamily="34" charset="0"/>
              </a:rPr>
              <a:t>việt</a:t>
            </a:r>
            <a:r>
              <a:rPr lang="en-US" sz="28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u="sng" dirty="0" err="1" smtClean="0"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 183, 184)</a:t>
            </a:r>
            <a:endParaRPr lang="en-US" sz="28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7596" y="1592753"/>
            <a:ext cx="181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16B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9218" y="1475582"/>
            <a:ext cx="4487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</a:t>
            </a: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4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oăn</a:t>
            </a:r>
            <a:endParaRPr lang="en-US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343" y="989274"/>
            <a:ext cx="4040777" cy="4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9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2743</TotalTime>
  <Words>319</Words>
  <Application>Microsoft Office PowerPoint</Application>
  <PresentationFormat>On-screen Show (4:3)</PresentationFormat>
  <Paragraphs>128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Times New Roman</vt:lpstr>
      <vt:lpstr>Calibri Light</vt:lpstr>
      <vt:lpstr>Calibri</vt:lpstr>
      <vt:lpstr>Arial-SGK-TV</vt:lpstr>
      <vt:lpstr>.VnArialH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User</cp:lastModifiedBy>
  <cp:revision>160</cp:revision>
  <dcterms:created xsi:type="dcterms:W3CDTF">2019-12-10T02:20:27Z</dcterms:created>
  <dcterms:modified xsi:type="dcterms:W3CDTF">2026-01-04T11:51:16Z</dcterms:modified>
</cp:coreProperties>
</file>