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18"/>
  </p:notesMasterIdLst>
  <p:handoutMasterIdLst>
    <p:handoutMasterId r:id="rId19"/>
  </p:handoutMasterIdLst>
  <p:sldIdLst>
    <p:sldId id="290" r:id="rId5"/>
    <p:sldId id="291" r:id="rId6"/>
    <p:sldId id="292" r:id="rId7"/>
    <p:sldId id="289" r:id="rId8"/>
    <p:sldId id="258" r:id="rId9"/>
    <p:sldId id="286" r:id="rId10"/>
    <p:sldId id="273" r:id="rId11"/>
    <p:sldId id="281" r:id="rId12"/>
    <p:sldId id="282" r:id="rId13"/>
    <p:sldId id="280" r:id="rId14"/>
    <p:sldId id="283" r:id="rId15"/>
    <p:sldId id="284" r:id="rId16"/>
    <p:sldId id="26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EF0"/>
    <a:srgbClr val="079C42"/>
    <a:srgbClr val="1BAF4B"/>
    <a:srgbClr val="85C441"/>
    <a:srgbClr val="5F662D"/>
    <a:srgbClr val="F6D200"/>
    <a:srgbClr val="CE761A"/>
    <a:srgbClr val="FFCB05"/>
    <a:srgbClr val="A08B07"/>
    <a:srgbClr val="A48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3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chuột vào dấu ? để hiển thị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2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51297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171332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46423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351311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937000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984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622975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89100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532418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46016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124655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4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2">
                    <a:shade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F9228E-AF43-4A53-B499-D89AEEBDF83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F3A27-D7F9-40F6-B664-0EC3D9D71111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560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4D03E-7DB3-455D-9763-560C1FA093A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01C8E-3A11-45CC-A3B6-9C9A5FD616A0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567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7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57C79F-6FA9-4999-AB20-440761E0EEC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7E45F-70D6-47EA-9904-217FD94E198C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661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DA531E-919D-4C63-9664-233A9D1C5C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5034D-F496-4D14-BBA0-FBD9FEB28993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48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9" y="666749"/>
            <a:ext cx="4292241" cy="639763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397BB-0E74-4C08-969E-62CE5634945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1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837F17-D462-44D9-B2B8-7F5039C7A44A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97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1AD0C-1A45-452D-8B9D-5431AC4D45F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A8A7EE-087C-48F3-97C6-C4774606E48E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012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80D02-A33D-4FCA-8795-040D33CB3B8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43DA5-F7DD-4AEA-AFC8-E7475F71DE80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70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2"/>
            <a:ext cx="8458200" cy="520700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4" y="609600"/>
            <a:ext cx="3008313" cy="4800600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FE643D-5B70-4BE7-A012-C0FB942697C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A03ACE-E0AA-435C-8417-484E90B4D864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69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1"/>
          </a:xfrm>
        </p:spPr>
        <p:txBody>
          <a:bodyPr lIns="109728" tIns="0"/>
          <a:lstStyle>
            <a:lvl1pPr marL="0" indent="0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6BB3DC-F697-428C-94C1-7BBC2EEA32D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00BDCD-62E1-47B5-B41D-A3AA449CBED1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48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B2F098-4D60-4FFE-B077-07A4F58F2E3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C3F71B-A768-4831-BDEF-4136F508641E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902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7116A-6A4A-4A24-B25E-14760B54D08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5869C1-FBD6-460F-9C61-806E07AD8F2E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806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44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664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81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476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9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2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0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43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82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628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9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1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44481C-5CCA-4599-A85C-3FEE8BAF887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D38E27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7291BD-7766-46EA-8504-F8294C93B641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42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77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9.xml"/><Relationship Id="rId1" Type="http://schemas.openxmlformats.org/officeDocument/2006/relationships/audio" Target="file:///C:\Users\KHC\Downloads\BanTayMe-BaoAn-5160082_hq.mp3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" y="1809431"/>
            <a:ext cx="9132406" cy="494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219630" y="1764824"/>
            <a:ext cx="6819522" cy="118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76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8055921" y="3499378"/>
            <a:ext cx="652824" cy="8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02333" y="4154064"/>
            <a:ext cx="600206" cy="43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8334">
            <a:off x="-161357" y="-76984"/>
            <a:ext cx="2761126" cy="19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7"/>
          <p:cNvSpPr>
            <a:spLocks noChangeArrowheads="1"/>
          </p:cNvSpPr>
          <p:nvPr/>
        </p:nvSpPr>
        <p:spPr bwMode="auto">
          <a:xfrm>
            <a:off x="1219206" y="217010"/>
            <a:ext cx="6422055" cy="89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ỦY BAN NHÂN DÂN HUYỆN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TÂY SƠN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SỐ 2 BÌNH NGHI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088436" y="1123620"/>
            <a:ext cx="3182965" cy="1070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2460231" y="4507342"/>
            <a:ext cx="575680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500" b="1" i="1" dirty="0" err="1" smtClean="0">
                <a:solidFill>
                  <a:srgbClr val="0000CC"/>
                </a:solidFill>
              </a:rPr>
              <a:t>Ái</a:t>
            </a:r>
            <a:r>
              <a:rPr lang="en-US" sz="2500" b="1" i="1" dirty="0" smtClean="0">
                <a:solidFill>
                  <a:srgbClr val="0000CC"/>
                </a:solidFill>
              </a:rPr>
              <a:t> </a:t>
            </a:r>
            <a:r>
              <a:rPr lang="en-US" sz="2500" b="1" i="1" dirty="0" err="1" smtClean="0">
                <a:solidFill>
                  <a:srgbClr val="0000CC"/>
                </a:solidFill>
              </a:rPr>
              <a:t>Thiều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Text Box 60"/>
          <p:cNvSpPr txBox="1">
            <a:spLocks noChangeArrowheads="1"/>
          </p:cNvSpPr>
          <p:nvPr/>
        </p:nvSpPr>
        <p:spPr bwMode="auto">
          <a:xfrm>
            <a:off x="3169587" y="5413941"/>
            <a:ext cx="360212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2025-2026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1461721" y="3115080"/>
            <a:ext cx="6436384" cy="115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MÔN: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TOÁN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85" name="Picture 66" descr="z1"/>
          <p:cNvPicPr>
            <a:picLocks noChangeAspect="1" noChangeArrowheads="1" noCrop="1"/>
          </p:cNvPicPr>
          <p:nvPr/>
        </p:nvPicPr>
        <p:blipFill>
          <a:blip r:embed="rId6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224">
            <a:off x="354951" y="2456007"/>
            <a:ext cx="1136200" cy="84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1" descr="Humming_bir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49" y="920418"/>
            <a:ext cx="1377887" cy="9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2" descr="z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31" y="4874855"/>
            <a:ext cx="952481" cy="70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7679">
            <a:off x="6747531" y="274960"/>
            <a:ext cx="2761126" cy="19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4991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58" y="695924"/>
            <a:ext cx="5973474" cy="2006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5028" y="394386"/>
            <a:ext cx="538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66" y="3522461"/>
            <a:ext cx="5356793" cy="2279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0620" y="3148519"/>
            <a:ext cx="350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7502" y="3515726"/>
            <a:ext cx="5805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4" y="124753"/>
            <a:ext cx="714375" cy="714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7502" y="811641"/>
            <a:ext cx="427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8057" y="6203794"/>
            <a:ext cx="394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1393" y="2657244"/>
            <a:ext cx="1258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9 – 4 =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0353" y="5655224"/>
            <a:ext cx="277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–          =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2962" y="2622878"/>
            <a:ext cx="411670" cy="4116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69623" y="3110791"/>
            <a:ext cx="411670" cy="4116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81292" y="5678153"/>
            <a:ext cx="411670" cy="4116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21055" y="5661498"/>
            <a:ext cx="411670" cy="4116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92816" y="6127278"/>
            <a:ext cx="411670" cy="4116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5028" y="394386"/>
            <a:ext cx="538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2427" y="4474368"/>
            <a:ext cx="568037" cy="5680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63669" y="4542352"/>
            <a:ext cx="45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67881" y="4514642"/>
                <a:ext cx="4588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881" y="4514642"/>
                <a:ext cx="458849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225032" y="4554755"/>
            <a:ext cx="45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751380" y="4572776"/>
                <a:ext cx="4588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380" y="4572776"/>
                <a:ext cx="4588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470729" y="4519185"/>
            <a:ext cx="45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9756" y="351440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90" y="4051706"/>
            <a:ext cx="946066" cy="2899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15653" y="351440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7" y="4034944"/>
            <a:ext cx="946066" cy="2899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21550" y="351440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50" y="4034944"/>
            <a:ext cx="946066" cy="2899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30095" y="35254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01" y="4048531"/>
            <a:ext cx="946066" cy="28991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12008" y="3535985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8" y="853183"/>
            <a:ext cx="8076304" cy="27123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9117" y="5473386"/>
            <a:ext cx="556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4" y="124753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9843" y="4493200"/>
            <a:ext cx="28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77060" y="5383732"/>
            <a:ext cx="568037" cy="5680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975362" y="5428549"/>
            <a:ext cx="45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64476" y="5402564"/>
            <a:ext cx="28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0978" y="892669"/>
            <a:ext cx="559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7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3" grpId="1"/>
      <p:bldP spid="21" grpId="0"/>
      <p:bldP spid="21" grpId="1"/>
      <p:bldP spid="23" grpId="0"/>
      <p:bldP spid="23" grpId="1"/>
      <p:bldP spid="25" grpId="0"/>
      <p:bldP spid="25" grpId="1"/>
      <p:bldP spid="27" grpId="0"/>
      <p:bldP spid="27" grpId="1"/>
      <p:bldP spid="7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0" y="963396"/>
            <a:ext cx="7575590" cy="3223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21468" y="5011737"/>
                <a:ext cx="4588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68" y="5011737"/>
                <a:ext cx="45884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45028" y="394386"/>
            <a:ext cx="538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978" y="892669"/>
            <a:ext cx="559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92399" y="4980775"/>
            <a:ext cx="3737430" cy="568037"/>
            <a:chOff x="2660075" y="5194662"/>
            <a:chExt cx="3737430" cy="568037"/>
          </a:xfrm>
        </p:grpSpPr>
        <p:sp>
          <p:nvSpPr>
            <p:cNvPr id="9" name="Rectangle 8"/>
            <p:cNvSpPr/>
            <p:nvPr/>
          </p:nvSpPr>
          <p:spPr>
            <a:xfrm>
              <a:off x="2660075" y="5194662"/>
              <a:ext cx="568037" cy="5680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67203" y="5194662"/>
              <a:ext cx="568037" cy="5680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29468" y="5194662"/>
              <a:ext cx="568037" cy="5680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62496" y="5025592"/>
            <a:ext cx="45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2983" y="5025592"/>
            <a:ext cx="45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71043" y="5011737"/>
                <a:ext cx="4588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043" y="5011737"/>
                <a:ext cx="45884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932384" y="5025592"/>
            <a:ext cx="5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4" y="124753"/>
            <a:ext cx="714375" cy="7143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87187" y="5909827"/>
            <a:ext cx="556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cốc 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76452" y="43283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86" y="4502863"/>
            <a:ext cx="946066" cy="28991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482349" y="43283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83" y="4502863"/>
            <a:ext cx="946066" cy="28991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88246" y="43283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57" y="4502863"/>
            <a:ext cx="946066" cy="28991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38720" y="43283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658" y="2348020"/>
            <a:ext cx="704656" cy="7046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19" y="2210509"/>
            <a:ext cx="684148" cy="6841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99" y="2471546"/>
            <a:ext cx="671476" cy="671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2384" y="50003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6441" y="50003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74442" y="5786935"/>
            <a:ext cx="568037" cy="5680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72744" y="5831752"/>
            <a:ext cx="45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1858" y="5805767"/>
            <a:ext cx="28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1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-0.16337 0.196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979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09722 0.231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1159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5.55112E-17 L -0.06128 0.20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  <p:bldP spid="22" grpId="1"/>
      <p:bldP spid="24" grpId="0"/>
      <p:bldP spid="24" grpId="1"/>
      <p:bldP spid="26" grpId="0"/>
      <p:bldP spid="26" grpId="1"/>
      <p:bldP spid="28" grpId="0"/>
      <p:bldP spid="28" grpId="1"/>
      <p:bldP spid="4" grpId="0"/>
      <p:bldP spid="29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4"/>
          <p:cNvSpPr>
            <a:spLocks noChangeArrowheads="1" noChangeShapeType="1" noTextEdit="1"/>
          </p:cNvSpPr>
          <p:nvPr/>
        </p:nvSpPr>
        <p:spPr bwMode="auto">
          <a:xfrm>
            <a:off x="2139554" y="1384698"/>
            <a:ext cx="4214813" cy="2543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1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NI-HLThuphap" panose="000004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315" name="WordArt 25"/>
          <p:cNvSpPr>
            <a:spLocks noChangeArrowheads="1" noChangeShapeType="1" noTextEdit="1"/>
          </p:cNvSpPr>
          <p:nvPr/>
        </p:nvSpPr>
        <p:spPr bwMode="auto">
          <a:xfrm>
            <a:off x="1864519" y="2984897"/>
            <a:ext cx="5314950" cy="2914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1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NI-HLThuphap" panose="00000400000000000000" pitchFamily="2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13316" name="Text Box 20"/>
          <p:cNvSpPr txBox="1">
            <a:spLocks noChangeArrowheads="1"/>
          </p:cNvSpPr>
          <p:nvPr/>
        </p:nvSpPr>
        <p:spPr bwMode="auto">
          <a:xfrm>
            <a:off x="1543050" y="516524"/>
            <a:ext cx="611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sáu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14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2025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2971800" y="1277524"/>
            <a:ext cx="280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92" name="WordArt 24"/>
          <p:cNvSpPr>
            <a:spLocks noChangeArrowheads="1" noChangeShapeType="1" noTextEdit="1"/>
          </p:cNvSpPr>
          <p:nvPr/>
        </p:nvSpPr>
        <p:spPr bwMode="auto">
          <a:xfrm>
            <a:off x="2914650" y="1943100"/>
            <a:ext cx="32004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</a:t>
            </a:r>
          </a:p>
        </p:txBody>
      </p:sp>
      <p:pic>
        <p:nvPicPr>
          <p:cNvPr id="13" name="BanTayMe-BaoAn-5160082_hq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0" y="34861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2578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Pa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2578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43050" y="2457451"/>
            <a:ext cx="6115050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1" i="0" u="none" strike="noStrike" kern="1200" cap="none" spc="0" normalizeH="0" baseline="0" noProof="0" dirty="0">
              <a:ln w="24500" cmpd="dbl">
                <a:solidFill>
                  <a:srgbClr val="A5644E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039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tiết học  Bài 25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5050"/>
            <a:ext cx="9144000" cy="47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0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419" y="2967335"/>
            <a:ext cx="7573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5400" b="1" dirty="0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400" b="1" dirty="0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5400" b="1" dirty="0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endParaRPr lang="en-US" sz="5400" b="1" dirty="0" smtClean="0">
              <a:solidFill>
                <a:srgbClr val="F36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4546" y="761999"/>
            <a:ext cx="612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800" b="1" dirty="0" err="1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1" y="1864667"/>
            <a:ext cx="311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u="sng" dirty="0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u="sng" dirty="0" err="1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36C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30):</a:t>
            </a:r>
          </a:p>
        </p:txBody>
      </p:sp>
    </p:spTree>
    <p:extLst>
      <p:ext uri="{BB962C8B-B14F-4D97-AF65-F5344CB8AC3E}">
        <p14:creationId xmlns:p14="http://schemas.microsoft.com/office/powerpoint/2010/main" val="3560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7" y="1154510"/>
            <a:ext cx="8215328" cy="4373454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880983" y="3176410"/>
            <a:ext cx="2146501" cy="660400"/>
          </a:xfrm>
          <a:prstGeom prst="wedgeRoundRectCallout">
            <a:avLst>
              <a:gd name="adj1" fmla="val -71326"/>
              <a:gd name="adj2" fmla="val -1369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80890" y="3196093"/>
            <a:ext cx="203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00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06" y="1716615"/>
            <a:ext cx="1048879" cy="440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0" y="22098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7094" y="22098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8100" y="22098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2694" y="22098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4500" y="21844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9094" y="21971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2732" y="21971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9616" y="21971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07444" y="2631489"/>
            <a:ext cx="1970656" cy="752868"/>
          </a:xfrm>
          <a:prstGeom prst="wedgeRoundRectCallout">
            <a:avLst>
              <a:gd name="adj1" fmla="val 58126"/>
              <a:gd name="adj2" fmla="val -1714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2024" y="2652146"/>
            <a:ext cx="2042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0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spc="-1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spc="-1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000" spc="-1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spc="-1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spc="-10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000" spc="-10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000" spc="-1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spc="-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7456" y="3199475"/>
            <a:ext cx="153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8, 7, 6.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56" y="1716615"/>
            <a:ext cx="1048879" cy="4402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5454" y="4613564"/>
            <a:ext cx="1416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8 – 2 = ?</a:t>
            </a:r>
            <a:r>
              <a:rPr lang="en-US" b="1" smtClean="0"/>
              <a:t> </a:t>
            </a:r>
            <a:endParaRPr lang="en-US" b="1"/>
          </a:p>
        </p:txBody>
      </p:sp>
      <p:sp>
        <p:nvSpPr>
          <p:cNvPr id="22" name="TextBox 21"/>
          <p:cNvSpPr txBox="1"/>
          <p:nvPr/>
        </p:nvSpPr>
        <p:spPr>
          <a:xfrm>
            <a:off x="2209624" y="4240717"/>
            <a:ext cx="3038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 </a:t>
            </a: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Từ 8 đếm lùi 2 bước</a:t>
            </a:r>
            <a:r>
              <a:rPr lang="en-US" b="1" smtClean="0"/>
              <a:t> </a:t>
            </a:r>
            <a:endParaRPr lang="en-US" b="1"/>
          </a:p>
        </p:txBody>
      </p:sp>
      <p:sp>
        <p:nvSpPr>
          <p:cNvPr id="25" name="Rectangle 24"/>
          <p:cNvSpPr/>
          <p:nvPr/>
        </p:nvSpPr>
        <p:spPr>
          <a:xfrm>
            <a:off x="2457314" y="4656297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56340" y="5047019"/>
            <a:ext cx="388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22636" y="5074730"/>
            <a:ext cx="388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98" y="5198334"/>
            <a:ext cx="592961" cy="1897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390437" y="4656297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5759" y="5074730"/>
            <a:ext cx="388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75" y="5198334"/>
            <a:ext cx="592961" cy="189747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467836" y="4446789"/>
            <a:ext cx="2748263" cy="76443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684813" y="4610114"/>
            <a:ext cx="2295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/>
              <a:t> </a:t>
            </a:r>
            <a:r>
              <a:rPr lang="en-US" sz="2600" b="1" smtClean="0">
                <a:latin typeface="Arial" panose="020B0604020202020204" pitchFamily="34" charset="0"/>
                <a:cs typeface="Arial" panose="020B0604020202020204" pitchFamily="34" charset="0"/>
              </a:rPr>
              <a:t>Vậy 8 – 2 = 6 </a:t>
            </a:r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70" y="1680048"/>
            <a:ext cx="731520" cy="5725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94" y="1680048"/>
            <a:ext cx="731520" cy="55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0.09392 0.120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601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10122 0.114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20" grpId="1"/>
      <p:bldP spid="20" grpId="2"/>
      <p:bldP spid="3" grpId="0"/>
      <p:bldP spid="3" grpId="1"/>
      <p:bldP spid="3" grpId="2"/>
      <p:bldP spid="5" grpId="0"/>
      <p:bldP spid="5" grpId="1"/>
      <p:bldP spid="5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4" grpId="0" animBg="1"/>
      <p:bldP spid="15" grpId="0"/>
      <p:bldP spid="15" grpId="1"/>
      <p:bldP spid="15" grpId="2"/>
      <p:bldP spid="16" grpId="0"/>
      <p:bldP spid="16" grpId="1"/>
      <p:bldP spid="16" grpId="2"/>
      <p:bldP spid="21" grpId="0"/>
      <p:bldP spid="21" grpId="1"/>
      <p:bldP spid="21" grpId="2"/>
      <p:bldP spid="22" grpId="0"/>
      <p:bldP spid="22" grpId="1"/>
      <p:bldP spid="22" grpId="2"/>
      <p:bldP spid="25" grpId="0" animBg="1"/>
      <p:bldP spid="25" grpId="1" animBg="1"/>
      <p:bldP spid="25" grpId="2" animBg="1"/>
      <p:bldP spid="26" grpId="0"/>
      <p:bldP spid="26" grpId="1"/>
      <p:bldP spid="26" grpId="2"/>
      <p:bldP spid="26" grpId="3"/>
      <p:bldP spid="26" grpId="4"/>
      <p:bldP spid="27" grpId="0"/>
      <p:bldP spid="27" grpId="1"/>
      <p:bldP spid="27" grpId="2"/>
      <p:bldP spid="27" grpId="3"/>
      <p:bldP spid="27" grpId="4"/>
      <p:bldP spid="29" grpId="0" animBg="1"/>
      <p:bldP spid="29" grpId="1" animBg="1"/>
      <p:bldP spid="29" grpId="2" animBg="1"/>
      <p:bldP spid="30" grpId="0"/>
      <p:bldP spid="30" grpId="1"/>
      <p:bldP spid="30" grpId="2"/>
      <p:bldP spid="33" grpId="0" animBg="1"/>
      <p:bldP spid="33" grpId="1" animBg="1"/>
      <p:bldP spid="33" grpId="2" animBg="1"/>
      <p:bldP spid="32" grpId="0"/>
      <p:bldP spid="32" grpId="1"/>
      <p:bldP spid="3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9100" y="1307380"/>
            <a:ext cx="3438813" cy="1833204"/>
          </a:xfrm>
          <a:prstGeom prst="roundRect">
            <a:avLst/>
          </a:prstGeom>
          <a:solidFill>
            <a:srgbClr val="D5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634786" y="1551884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1008" y="1551884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137" y="2039590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0034" y="2039591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6330" y="2039591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92" y="2190906"/>
            <a:ext cx="592961" cy="1897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4131" y="1551884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9453" y="2039591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4210" y="2556156"/>
            <a:ext cx="712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2508" y="257001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8442" y="257001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–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9330" y="257001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6700" y="258906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73742" y="257001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46527" y="1999671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87235" y="1983522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4 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6361" y="2000826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7181" y="1957136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69" y="2190906"/>
            <a:ext cx="592961" cy="1897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2" y="2190906"/>
            <a:ext cx="592961" cy="18974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68509" y="74465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71943" y="752159"/>
            <a:ext cx="122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3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25518" y="752159"/>
            <a:ext cx="415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225085" y="3352800"/>
            <a:ext cx="8693831" cy="0"/>
          </a:xfrm>
          <a:prstGeom prst="line">
            <a:avLst/>
          </a:prstGeom>
          <a:ln w="28575">
            <a:solidFill>
              <a:srgbClr val="1BAF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19100" y="3931243"/>
            <a:ext cx="4366137" cy="1833204"/>
          </a:xfrm>
          <a:prstGeom prst="roundRect">
            <a:avLst/>
          </a:prstGeom>
          <a:solidFill>
            <a:srgbClr val="D5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768509" y="3537301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71944" y="3551156"/>
            <a:ext cx="120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7106" y="4112247"/>
            <a:ext cx="82296" cy="576072"/>
          </a:xfrm>
          <a:prstGeom prst="rect">
            <a:avLst/>
          </a:prstGeom>
          <a:solidFill>
            <a:srgbClr val="85C441"/>
          </a:solidFill>
          <a:ln>
            <a:solidFill>
              <a:srgbClr val="5F6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23116" y="4112247"/>
            <a:ext cx="82296" cy="576072"/>
          </a:xfrm>
          <a:prstGeom prst="rect">
            <a:avLst/>
          </a:prstGeom>
          <a:solidFill>
            <a:srgbClr val="85C441"/>
          </a:solidFill>
          <a:ln>
            <a:solidFill>
              <a:srgbClr val="5F6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137" y="4663453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34" y="4663454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36330" y="4663454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92" y="4828185"/>
            <a:ext cx="592961" cy="16291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667196" y="4112247"/>
            <a:ext cx="82296" cy="576072"/>
          </a:xfrm>
          <a:prstGeom prst="rect">
            <a:avLst/>
          </a:prstGeom>
          <a:solidFill>
            <a:srgbClr val="85C441"/>
          </a:solidFill>
          <a:ln>
            <a:solidFill>
              <a:srgbClr val="5F6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69453" y="4663454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4210" y="5180019"/>
            <a:ext cx="712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62508" y="519387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88442" y="519387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–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19330" y="519387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6700" y="521292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673742" y="519387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84627" y="4906618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5 =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23735" y="4903169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4 =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25518" y="3551156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56361" y="4907773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70417" y="4876783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69" y="4814769"/>
            <a:ext cx="592961" cy="18974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2" y="4814769"/>
            <a:ext cx="592961" cy="189747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581387" y="4112247"/>
            <a:ext cx="82296" cy="576072"/>
          </a:xfrm>
          <a:prstGeom prst="rect">
            <a:avLst/>
          </a:prstGeom>
          <a:solidFill>
            <a:srgbClr val="85C441"/>
          </a:solidFill>
          <a:ln>
            <a:solidFill>
              <a:srgbClr val="5F6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88934" y="4663454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17" y="4828185"/>
            <a:ext cx="592961" cy="162916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45028" y="380531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Hãy trừ bằng cách đếm lùi.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8079485" y="2013150"/>
            <a:ext cx="48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87235" y="2001473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4 =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081033" y="1975087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154812" y="1989912"/>
            <a:ext cx="48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8509" y="74465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1943" y="752159"/>
            <a:ext cx="123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3 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27978" y="752159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1307380"/>
            <a:ext cx="3438813" cy="1833204"/>
          </a:xfrm>
          <a:prstGeom prst="roundRect">
            <a:avLst/>
          </a:prstGeom>
          <a:solidFill>
            <a:srgbClr val="D5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1045028" y="380531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Hãy trừ bằng cách đếm lùi.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786" y="1551884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1008" y="1551884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137" y="2039590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0034" y="2039591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6330" y="2039591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92" y="2190906"/>
            <a:ext cx="592961" cy="1897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04131" y="1551884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9453" y="2039591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4210" y="2556156"/>
            <a:ext cx="712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62508" y="257001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8442" y="257001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–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9330" y="257001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6700" y="258906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73742" y="2570011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60379" y="1989912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156361" y="1991067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69" y="2190906"/>
            <a:ext cx="592961" cy="18974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2" y="2190906"/>
            <a:ext cx="592961" cy="1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1"/>
      <p:bldP spid="25" grpId="0"/>
      <p:bldP spid="25" grpId="1"/>
      <p:bldP spid="58" grpId="0"/>
      <p:bldP spid="58" grpId="1"/>
      <p:bldP spid="58" grpId="2"/>
      <p:bldP spid="69" grpId="1"/>
      <p:bldP spid="6" grpId="0" animBg="1"/>
      <p:bldP spid="10" grpId="0"/>
      <p:bldP spid="10" grpId="1"/>
      <p:bldP spid="11" grpId="0"/>
      <p:bldP spid="11" grpId="1"/>
      <p:bldP spid="12" grpId="0"/>
      <p:bldP spid="12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57" grpId="0"/>
      <p:bldP spid="57" grpId="1"/>
      <p:bldP spid="5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6978090" y="4863855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4 =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109165" y="4854604"/>
            <a:ext cx="48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148148" y="4848977"/>
            <a:ext cx="48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71135" y="1987318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121235" y="1993344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4 =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102074" y="1997605"/>
            <a:ext cx="48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151350" y="1999671"/>
            <a:ext cx="48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65" name="Rounded Rectangle 64"/>
          <p:cNvSpPr/>
          <p:nvPr/>
        </p:nvSpPr>
        <p:spPr>
          <a:xfrm>
            <a:off x="419100" y="1329096"/>
            <a:ext cx="3438813" cy="1833204"/>
          </a:xfrm>
          <a:prstGeom prst="roundRect">
            <a:avLst/>
          </a:prstGeom>
          <a:solidFill>
            <a:srgbClr val="D5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Rectangle 72"/>
          <p:cNvSpPr/>
          <p:nvPr/>
        </p:nvSpPr>
        <p:spPr>
          <a:xfrm>
            <a:off x="634786" y="1573600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571008" y="1573600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2137" y="2061306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570034" y="2061307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536330" y="2061307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92" y="2212622"/>
            <a:ext cx="592961" cy="189747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2504131" y="1573600"/>
            <a:ext cx="419496" cy="419496"/>
          </a:xfrm>
          <a:prstGeom prst="rect">
            <a:avLst/>
          </a:prstGeom>
          <a:solidFill>
            <a:srgbClr val="FFCB05"/>
          </a:solidFill>
          <a:ln>
            <a:solidFill>
              <a:srgbClr val="CE7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469453" y="2061307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54210" y="2577872"/>
            <a:ext cx="712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262508" y="2591727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588442" y="2591727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–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19330" y="2591727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266700" y="2610777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673742" y="2591727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369763" y="822009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69" y="2212622"/>
            <a:ext cx="592961" cy="18974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2" y="2212622"/>
            <a:ext cx="592961" cy="189747"/>
          </a:xfrm>
          <a:prstGeom prst="rect">
            <a:avLst/>
          </a:prstGeom>
        </p:spPr>
      </p:pic>
      <p:cxnSp>
        <p:nvCxnSpPr>
          <p:cNvPr id="97" name="Straight Connector 96"/>
          <p:cNvCxnSpPr/>
          <p:nvPr/>
        </p:nvCxnSpPr>
        <p:spPr>
          <a:xfrm>
            <a:off x="141955" y="3491350"/>
            <a:ext cx="8693831" cy="0"/>
          </a:xfrm>
          <a:prstGeom prst="line">
            <a:avLst/>
          </a:prstGeom>
          <a:ln w="28575">
            <a:solidFill>
              <a:srgbClr val="1BAF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ounded Rectangle 97"/>
          <p:cNvSpPr/>
          <p:nvPr/>
        </p:nvSpPr>
        <p:spPr>
          <a:xfrm>
            <a:off x="419100" y="4178893"/>
            <a:ext cx="4366137" cy="1833204"/>
          </a:xfrm>
          <a:prstGeom prst="roundRect">
            <a:avLst/>
          </a:prstGeom>
          <a:solidFill>
            <a:srgbClr val="D5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9" name="TextBox 98"/>
          <p:cNvSpPr txBox="1"/>
          <p:nvPr/>
        </p:nvSpPr>
        <p:spPr>
          <a:xfrm>
            <a:off x="768509" y="3651601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271944" y="3665456"/>
            <a:ext cx="120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787106" y="4359897"/>
            <a:ext cx="82296" cy="576072"/>
          </a:xfrm>
          <a:prstGeom prst="rect">
            <a:avLst/>
          </a:prstGeom>
          <a:solidFill>
            <a:srgbClr val="85C441"/>
          </a:solidFill>
          <a:ln>
            <a:solidFill>
              <a:srgbClr val="5F6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723116" y="4359897"/>
            <a:ext cx="82296" cy="576072"/>
          </a:xfrm>
          <a:prstGeom prst="rect">
            <a:avLst/>
          </a:prstGeom>
          <a:solidFill>
            <a:srgbClr val="85C441"/>
          </a:solidFill>
          <a:ln>
            <a:solidFill>
              <a:srgbClr val="5F6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42137" y="4911103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0034" y="4911104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536330" y="4911104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92" y="5075835"/>
            <a:ext cx="592961" cy="162916"/>
          </a:xfrm>
          <a:prstGeom prst="rect">
            <a:avLst/>
          </a:prstGeom>
        </p:spPr>
      </p:pic>
      <p:sp>
        <p:nvSpPr>
          <p:cNvPr id="107" name="Rectangle 106"/>
          <p:cNvSpPr/>
          <p:nvPr/>
        </p:nvSpPr>
        <p:spPr>
          <a:xfrm>
            <a:off x="2667196" y="4359897"/>
            <a:ext cx="82296" cy="576072"/>
          </a:xfrm>
          <a:prstGeom prst="rect">
            <a:avLst/>
          </a:prstGeom>
          <a:solidFill>
            <a:srgbClr val="85C441"/>
          </a:solidFill>
          <a:ln>
            <a:solidFill>
              <a:srgbClr val="5F6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469453" y="4911104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54210" y="5427669"/>
            <a:ext cx="712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262508" y="544152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588442" y="544152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–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919330" y="544152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266700" y="546057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2673742" y="5441524"/>
            <a:ext cx="43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138982" y="4867304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5 =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369763" y="3665456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110716" y="4868459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159655" y="4837469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69" y="5062419"/>
            <a:ext cx="592961" cy="189747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2" y="5062419"/>
            <a:ext cx="592961" cy="189747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3581387" y="4359897"/>
            <a:ext cx="82296" cy="576072"/>
          </a:xfrm>
          <a:prstGeom prst="rect">
            <a:avLst/>
          </a:prstGeom>
          <a:solidFill>
            <a:srgbClr val="85C441"/>
          </a:solidFill>
          <a:ln>
            <a:solidFill>
              <a:srgbClr val="5F6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288934" y="4911104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17" y="5075835"/>
            <a:ext cx="592961" cy="16291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68509" y="74465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71943" y="752159"/>
            <a:ext cx="123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3 =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27978" y="752159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45028" y="380531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Hãy trừ bằng cách đếm lùi.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9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6" grpId="1"/>
      <p:bldP spid="120" grpId="0"/>
      <p:bldP spid="121" grpId="0"/>
      <p:bldP spid="98" grpId="0" animBg="1"/>
      <p:bldP spid="103" grpId="0"/>
      <p:bldP spid="103" grpId="1"/>
      <p:bldP spid="104" grpId="0"/>
      <p:bldP spid="104" grpId="1"/>
      <p:bldP spid="105" grpId="0"/>
      <p:bldP spid="105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8" grpId="0"/>
      <p:bldP spid="118" grpId="1"/>
      <p:bldP spid="118" grpId="2"/>
      <p:bldP spid="119" grpId="0"/>
      <p:bldP spid="119" grpId="1"/>
      <p:bldP spid="11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37" y="868768"/>
            <a:ext cx="2402713" cy="478048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877131" y="2797346"/>
            <a:ext cx="48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02416" y="3905478"/>
            <a:ext cx="48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13501" y="1842025"/>
            <a:ext cx="3307773" cy="3669775"/>
          </a:xfrm>
          <a:prstGeom prst="roundRect">
            <a:avLst/>
          </a:prstGeom>
          <a:solidFill>
            <a:srgbClr val="D5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Hãy trừ bằng cách đếm lùi.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39" y="2650169"/>
            <a:ext cx="1279184" cy="1950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593" y="107925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028" y="1093112"/>
            <a:ext cx="1446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400" b="1"/>
              <a:t>–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3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2003" y="1075807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616" y="2134738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82" y="2124812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02860" y="2124813"/>
            <a:ext cx="3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5081" y="2124813"/>
            <a:ext cx="52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3948" y="2117144"/>
            <a:ext cx="22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8601" y="2124811"/>
            <a:ext cx="22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60454" y="2124334"/>
            <a:ext cx="22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3722" y="4810419"/>
            <a:ext cx="216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 10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3 =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06948" y="2810050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4 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60521" y="3934215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/>
              <a:t>–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2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78682" y="2811205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03967" y="3907829"/>
            <a:ext cx="24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446466" y="2001358"/>
            <a:ext cx="619925" cy="1714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714613" y="1960749"/>
            <a:ext cx="619932" cy="1996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8366" flipH="1">
            <a:off x="887401" y="1970201"/>
            <a:ext cx="619925" cy="1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9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  <p:bldP spid="10" grpId="0"/>
      <p:bldP spid="10" grpId="1"/>
      <p:bldP spid="11" grpId="0"/>
      <p:bldP spid="11" grpId="1"/>
      <p:bldP spid="12" grpId="0"/>
      <p:bldP spid="1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9" grpId="0"/>
      <p:bldP spid="29" grpId="1"/>
      <p:bldP spid="32" grpId="0"/>
      <p:bldP spid="32" grpId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3029</TotalTime>
  <Words>434</Words>
  <Application>Microsoft Office PowerPoint</Application>
  <PresentationFormat>On-screen Show (4:3)</PresentationFormat>
  <Paragraphs>193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.VnArialH</vt:lpstr>
      <vt:lpstr>Arial</vt:lpstr>
      <vt:lpstr>Calibri</vt:lpstr>
      <vt:lpstr>Calibri Light</vt:lpstr>
      <vt:lpstr>Cambria Math</vt:lpstr>
      <vt:lpstr>Franklin Gothic Book</vt:lpstr>
      <vt:lpstr>Franklin Gothic Medium</vt:lpstr>
      <vt:lpstr>Times New Roman</vt:lpstr>
      <vt:lpstr>VNI-HLThuphap</vt:lpstr>
      <vt:lpstr>Wingdings 2</vt:lpstr>
      <vt:lpstr>Office Theme</vt:lpstr>
      <vt:lpstr>2_Office Theme</vt:lpstr>
      <vt:lpstr>Trek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User</cp:lastModifiedBy>
  <cp:revision>622</cp:revision>
  <dcterms:created xsi:type="dcterms:W3CDTF">2018-11-09T03:14:06Z</dcterms:created>
  <dcterms:modified xsi:type="dcterms:W3CDTF">2025-11-14T01:59:31Z</dcterms:modified>
</cp:coreProperties>
</file>