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0"/>
  </p:notesMasterIdLst>
  <p:sldIdLst>
    <p:sldId id="328" r:id="rId3"/>
    <p:sldId id="256" r:id="rId4"/>
    <p:sldId id="257" r:id="rId5"/>
    <p:sldId id="273" r:id="rId6"/>
    <p:sldId id="325" r:id="rId7"/>
    <p:sldId id="265" r:id="rId8"/>
    <p:sldId id="267" r:id="rId9"/>
    <p:sldId id="268" r:id="rId10"/>
    <p:sldId id="269" r:id="rId11"/>
    <p:sldId id="270" r:id="rId12"/>
    <p:sldId id="266" r:id="rId13"/>
    <p:sldId id="314" r:id="rId14"/>
    <p:sldId id="259" r:id="rId15"/>
    <p:sldId id="274" r:id="rId16"/>
    <p:sldId id="275" r:id="rId17"/>
    <p:sldId id="286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76" r:id="rId26"/>
    <p:sldId id="261" r:id="rId27"/>
    <p:sldId id="277" r:id="rId28"/>
    <p:sldId id="287" r:id="rId29"/>
    <p:sldId id="288" r:id="rId30"/>
    <p:sldId id="289" r:id="rId31"/>
    <p:sldId id="290" r:id="rId32"/>
    <p:sldId id="291" r:id="rId33"/>
    <p:sldId id="306" r:id="rId34"/>
    <p:sldId id="293" r:id="rId35"/>
    <p:sldId id="307" r:id="rId36"/>
    <p:sldId id="295" r:id="rId37"/>
    <p:sldId id="308" r:id="rId38"/>
    <p:sldId id="297" r:id="rId39"/>
    <p:sldId id="309" r:id="rId40"/>
    <p:sldId id="299" r:id="rId41"/>
    <p:sldId id="310" r:id="rId42"/>
    <p:sldId id="301" r:id="rId43"/>
    <p:sldId id="311" r:id="rId44"/>
    <p:sldId id="303" r:id="rId45"/>
    <p:sldId id="312" r:id="rId46"/>
    <p:sldId id="305" r:id="rId47"/>
    <p:sldId id="313" r:id="rId48"/>
    <p:sldId id="329" r:id="rId49"/>
  </p:sldIdLst>
  <p:sldSz cx="18288000" cy="10287000"/>
  <p:notesSz cx="6858000" cy="9144000"/>
  <p:embeddedFontLs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Sport Day" charset="0"/>
      <p:regular r:id="rId55"/>
      <p:bold r:id="rId56"/>
      <p:italic r:id="rId57"/>
      <p:boldItalic r:id="rId58"/>
    </p:embeddedFont>
    <p:embeddedFont>
      <p:font typeface="Arial Rounded MT Bold" pitchFamily="34" charset="0"/>
      <p:regular r:id="rId59"/>
    </p:embeddedFont>
    <p:embeddedFont>
      <p:font typeface="Segoe UI Black" pitchFamily="34" charset="0"/>
      <p:bold r:id="rId60"/>
      <p:boldItalic r:id="rId61"/>
    </p:embeddedFont>
    <p:embeddedFont>
      <p:font typeface="Happy Font TH" charset="-34"/>
      <p:regular r:id="rId62"/>
    </p:embeddedFont>
    <p:embeddedFont>
      <p:font typeface="Bryndan Write" charset="0"/>
      <p:regular r:id="rId63"/>
    </p:embeddedFont>
    <p:embeddedFont>
      <p:font typeface="Impact" pitchFamily="34" charset="0"/>
      <p:regular r:id="rId64"/>
    </p:embeddedFont>
    <p:embeddedFont>
      <p:font typeface="Gill Sans MT" pitchFamily="34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6633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pPr/>
              <a:t>03-Jan-26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FB4A7-69E5-E747-ACEB-3CE0AB9021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651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8393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5335525" y="946405"/>
            <a:ext cx="7853363" cy="7843838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7785" y="1647582"/>
            <a:ext cx="15477627" cy="6592482"/>
          </a:xfrm>
        </p:spPr>
        <p:txBody>
          <a:bodyPr anchor="ctr">
            <a:noAutofit/>
          </a:bodyPr>
          <a:lstStyle>
            <a:lvl1pPr algn="ctr">
              <a:defRPr sz="15000" spc="1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2568" y="8968795"/>
            <a:ext cx="12068060" cy="111341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3000" b="1" i="0" cap="all" spc="600" baseline="0">
                <a:solidFill>
                  <a:schemeClr val="tx2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17785" y="9563519"/>
            <a:ext cx="3494583" cy="52269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03-Jan-26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70498" y="9563519"/>
            <a:ext cx="6172200" cy="51869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600828" y="9563519"/>
            <a:ext cx="3494585" cy="51869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608368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03-Jan-26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614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4394" y="1610833"/>
            <a:ext cx="12280607" cy="6096941"/>
          </a:xfrm>
        </p:spPr>
        <p:txBody>
          <a:bodyPr anchor="b">
            <a:normAutofit/>
          </a:bodyPr>
          <a:lstStyle>
            <a:lvl1pPr>
              <a:defRPr sz="12600" spc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4395" y="7739672"/>
            <a:ext cx="10526232" cy="1426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 b="1" i="0" cap="all" spc="600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4820" y="9563519"/>
            <a:ext cx="2240921" cy="5226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03-Jan-26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8596" y="9563519"/>
            <a:ext cx="6172200" cy="51869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913651" y="9563519"/>
            <a:ext cx="2231349" cy="51869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4221957" cy="10287000"/>
            <a:chOff x="0" y="0"/>
            <a:chExt cx="2814638" cy="6858000"/>
          </a:xfrm>
        </p:grpSpPr>
        <p:sp>
          <p:nvSpPr>
            <p:cNvPr id="11" name="Freeform 6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xmlns="" val="3882512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3429000"/>
            <a:ext cx="7200900" cy="542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71694" y="3429000"/>
            <a:ext cx="7200900" cy="542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03-Jan-26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3038078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092" y="571500"/>
            <a:ext cx="15259050" cy="22402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17" y="3299450"/>
            <a:ext cx="7200900" cy="94879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50" b="1" cap="all" spc="300" baseline="0">
                <a:solidFill>
                  <a:schemeClr val="tx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5950" y="4363653"/>
            <a:ext cx="7200900" cy="449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50796" y="3299450"/>
            <a:ext cx="7200900" cy="94879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50" b="1" cap="all" spc="300" baseline="0">
                <a:solidFill>
                  <a:schemeClr val="tx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950796" y="4363653"/>
            <a:ext cx="7200900" cy="449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03-Jan-26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0495343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03-Jan-26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90654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03-Jan-26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07278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/>
          <p:cNvSpPr/>
          <p:nvPr/>
        </p:nvSpPr>
        <p:spPr bwMode="auto">
          <a:xfrm>
            <a:off x="11084718" y="0"/>
            <a:ext cx="7203282" cy="10287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6827" y="685799"/>
            <a:ext cx="4638173" cy="179500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50" b="1" i="0" cap="all" spc="4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7577" y="1380566"/>
            <a:ext cx="9237627" cy="7477686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06828" y="2612004"/>
            <a:ext cx="4638173" cy="624624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2400" baseline="0">
                <a:solidFill>
                  <a:schemeClr val="bg2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7577" y="9563519"/>
            <a:ext cx="1850033" cy="522693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03-Jan-26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5431" y="9563519"/>
            <a:ext cx="5223269" cy="5186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6521" y="9563519"/>
            <a:ext cx="1848684" cy="518694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421828833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5197" y="1"/>
            <a:ext cx="11033378" cy="10286999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>
            <a:off x="11084718" y="0"/>
            <a:ext cx="7203282" cy="10287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6825" y="685800"/>
            <a:ext cx="4638176" cy="179500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50" b="1" i="0" spc="4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06825" y="2612004"/>
            <a:ext cx="4638176" cy="624624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2400" baseline="0">
                <a:solidFill>
                  <a:schemeClr val="bg2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8925" y="9563519"/>
            <a:ext cx="1848684" cy="522693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03-Jan-26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5432" y="9563519"/>
            <a:ext cx="5223267" cy="5186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352" y="9563519"/>
            <a:ext cx="1851660" cy="518694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97730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03-Jan-26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5707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099482" y="573579"/>
            <a:ext cx="2238198" cy="84006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1" y="573578"/>
            <a:ext cx="12588878" cy="84006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03-Jan-26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7171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03-Jan-26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03-Jan-26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03-Jan-26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03-Jan-26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03-Jan-26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03-Jan-26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03-Jan-26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77517" y="573578"/>
            <a:ext cx="15267483" cy="2238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17" y="3429002"/>
            <a:ext cx="15267483" cy="539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77517" y="9563519"/>
            <a:ext cx="3494583" cy="522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03-Jan-26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63519"/>
            <a:ext cx="6172200" cy="518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2" y="9563519"/>
            <a:ext cx="4229099" cy="518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/>
          <p:cNvSpPr/>
          <p:nvPr/>
        </p:nvSpPr>
        <p:spPr bwMode="auto">
          <a:xfrm>
            <a:off x="1" y="0"/>
            <a:ext cx="1328738" cy="10287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17862804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50913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7650" kern="1200" cap="all" spc="3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3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RPReplay_Final1729691051.mp4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7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56.sv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4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56.sv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2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56.svg"/><Relationship Id="rId1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70.sv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11" Type="http://schemas.microsoft.com/office/2007/relationships/media" Target="../media/media1.m4a"/><Relationship Id="rId5" Type="http://schemas.openxmlformats.org/officeDocument/2006/relationships/image" Target="../media/image3.svg"/><Relationship Id="rId10" Type="http://schemas.openxmlformats.org/officeDocument/2006/relationships/image" Target="../media/image50.png"/><Relationship Id="rId9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1.svg"/><Relationship Id="rId18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3.svg"/><Relationship Id="rId12" Type="http://schemas.openxmlformats.org/officeDocument/2006/relationships/image" Target="../media/image54.png"/><Relationship Id="rId17" Type="http://schemas.microsoft.com/office/2007/relationships/media" Target="../media/media2.m4a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6.png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78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53.png"/><Relationship Id="rId9" Type="http://schemas.openxmlformats.org/officeDocument/2006/relationships/image" Target="../media/image76.svg"/><Relationship Id="rId1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1.svg"/><Relationship Id="rId18" Type="http://schemas.microsoft.com/office/2007/relationships/media" Target="../media/media3.m4a"/><Relationship Id="rId3" Type="http://schemas.openxmlformats.org/officeDocument/2006/relationships/image" Target="../media/image48.png"/><Relationship Id="rId7" Type="http://schemas.openxmlformats.org/officeDocument/2006/relationships/image" Target="../media/image3.svg"/><Relationship Id="rId12" Type="http://schemas.openxmlformats.org/officeDocument/2006/relationships/image" Target="../media/image54.png"/><Relationship Id="rId17" Type="http://schemas.openxmlformats.org/officeDocument/2006/relationships/image" Target="../media/image83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8.png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78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53.png"/><Relationship Id="rId19" Type="http://schemas.openxmlformats.org/officeDocument/2006/relationships/image" Target="../media/image57.png"/><Relationship Id="rId9" Type="http://schemas.openxmlformats.org/officeDocument/2006/relationships/image" Target="../media/image76.sv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1.svg"/><Relationship Id="rId18" Type="http://schemas.microsoft.com/office/2007/relationships/media" Target="../media/media4.m4a"/><Relationship Id="rId3" Type="http://schemas.openxmlformats.org/officeDocument/2006/relationships/image" Target="../media/image48.png"/><Relationship Id="rId7" Type="http://schemas.openxmlformats.org/officeDocument/2006/relationships/image" Target="../media/image3.svg"/><Relationship Id="rId12" Type="http://schemas.openxmlformats.org/officeDocument/2006/relationships/image" Target="../media/image54.png"/><Relationship Id="rId17" Type="http://schemas.openxmlformats.org/officeDocument/2006/relationships/image" Target="../media/image85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9.png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78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53.png"/><Relationship Id="rId19" Type="http://schemas.openxmlformats.org/officeDocument/2006/relationships/image" Target="../media/image57.png"/><Relationship Id="rId9" Type="http://schemas.openxmlformats.org/officeDocument/2006/relationships/image" Target="../media/image76.sv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svg"/><Relationship Id="rId18" Type="http://schemas.openxmlformats.org/officeDocument/2006/relationships/image" Target="../media/image13.png"/><Relationship Id="rId26" Type="http://schemas.openxmlformats.org/officeDocument/2006/relationships/image" Target="../media/image24.svg"/><Relationship Id="rId3" Type="http://schemas.openxmlformats.org/officeDocument/2006/relationships/image" Target="../media/image3.svg"/><Relationship Id="rId21" Type="http://schemas.openxmlformats.org/officeDocument/2006/relationships/image" Target="../media/image15.png"/><Relationship Id="rId34" Type="http://schemas.openxmlformats.org/officeDocument/2006/relationships/image" Target="../media/image2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18.png"/><Relationship Id="rId33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5.svg"/><Relationship Id="rId15" Type="http://schemas.openxmlformats.org/officeDocument/2006/relationships/image" Target="../media/image13.svg"/><Relationship Id="rId23" Type="http://schemas.openxmlformats.org/officeDocument/2006/relationships/image" Target="../media/image17.png"/><Relationship Id="rId28" Type="http://schemas.openxmlformats.org/officeDocument/2006/relationships/image" Target="../media/image26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31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9.svg"/><Relationship Id="rId14" Type="http://schemas.openxmlformats.org/officeDocument/2006/relationships/image" Target="../media/image11.png"/><Relationship Id="rId22" Type="http://schemas.openxmlformats.org/officeDocument/2006/relationships/image" Target="../media/image16.png"/><Relationship Id="rId27" Type="http://schemas.openxmlformats.org/officeDocument/2006/relationships/image" Target="../media/image19.png"/><Relationship Id="rId30" Type="http://schemas.openxmlformats.org/officeDocument/2006/relationships/image" Target="../media/image2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1.svg"/><Relationship Id="rId18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3.svg"/><Relationship Id="rId12" Type="http://schemas.openxmlformats.org/officeDocument/2006/relationships/image" Target="../media/image54.png"/><Relationship Id="rId17" Type="http://schemas.microsoft.com/office/2007/relationships/media" Target="../media/media5.m4a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0.png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78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53.png"/><Relationship Id="rId9" Type="http://schemas.openxmlformats.org/officeDocument/2006/relationships/image" Target="../media/image76.svg"/><Relationship Id="rId1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80.svg"/><Relationship Id="rId3" Type="http://schemas.openxmlformats.org/officeDocument/2006/relationships/image" Target="../media/image70.svg"/><Relationship Id="rId7" Type="http://schemas.openxmlformats.org/officeDocument/2006/relationships/image" Target="../media/image76.svg"/><Relationship Id="rId12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62.png"/><Relationship Id="rId10" Type="http://schemas.openxmlformats.org/officeDocument/2006/relationships/image" Target="../media/image54.png"/><Relationship Id="rId4" Type="http://schemas.openxmlformats.org/officeDocument/2006/relationships/image" Target="../media/image1.png"/><Relationship Id="rId9" Type="http://schemas.openxmlformats.org/officeDocument/2006/relationships/image" Target="../media/image78.svg"/><Relationship Id="rId1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80.svg"/><Relationship Id="rId18" Type="http://schemas.openxmlformats.org/officeDocument/2006/relationships/image" Target="../media/image63.png"/><Relationship Id="rId3" Type="http://schemas.openxmlformats.org/officeDocument/2006/relationships/image" Target="../media/image70.svg"/><Relationship Id="rId21" Type="http://schemas.openxmlformats.org/officeDocument/2006/relationships/image" Target="../media/image83.svg"/><Relationship Id="rId7" Type="http://schemas.openxmlformats.org/officeDocument/2006/relationships/image" Target="../media/image76.sv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8.png"/><Relationship Id="rId16" Type="http://schemas.openxmlformats.org/officeDocument/2006/relationships/image" Target="../media/image56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62.png"/><Relationship Id="rId10" Type="http://schemas.openxmlformats.org/officeDocument/2006/relationships/image" Target="../media/image54.png"/><Relationship Id="rId19" Type="http://schemas.openxmlformats.org/officeDocument/2006/relationships/image" Target="../media/image85.svg"/><Relationship Id="rId4" Type="http://schemas.openxmlformats.org/officeDocument/2006/relationships/image" Target="../media/image1.png"/><Relationship Id="rId9" Type="http://schemas.openxmlformats.org/officeDocument/2006/relationships/image" Target="../media/image78.svg"/><Relationship Id="rId1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microsoft.com/office/2007/relationships/media" Target="../media/media6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5.png"/><Relationship Id="rId5" Type="http://schemas.openxmlformats.org/officeDocument/2006/relationships/image" Target="../media/image7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4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80.svg"/><Relationship Id="rId3" Type="http://schemas.openxmlformats.org/officeDocument/2006/relationships/image" Target="../media/image70.svg"/><Relationship Id="rId7" Type="http://schemas.openxmlformats.org/officeDocument/2006/relationships/image" Target="../media/image76.svg"/><Relationship Id="rId12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54.png"/><Relationship Id="rId4" Type="http://schemas.openxmlformats.org/officeDocument/2006/relationships/image" Target="../media/image1.png"/><Relationship Id="rId9" Type="http://schemas.openxmlformats.org/officeDocument/2006/relationships/image" Target="../media/image78.svg"/><Relationship Id="rId1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sv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22.sv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94.sv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96.sv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4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100.sv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102.sv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104.svg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0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56.sv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0.sv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56.sv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56.svg"/><Relationship Id="rId14" Type="http://schemas.openxmlformats.org/officeDocument/2006/relationships/image" Target="../media/image6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svg"/><Relationship Id="rId7" Type="http://schemas.openxmlformats.org/officeDocument/2006/relationships/image" Target="../media/image5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52.svg"/><Relationship Id="rId10" Type="http://schemas.openxmlformats.org/officeDocument/2006/relationships/image" Target="../media/image62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pic>
        <p:nvPicPr>
          <p:cNvPr id="27" name="Picture 26" descr="70972-welcome presentation templat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7150"/>
            <a:ext cx="18288000" cy="10344150"/>
          </a:xfrm>
          <a:prstGeom prst="rect">
            <a:avLst/>
          </a:prstGeom>
        </p:spPr>
      </p:pic>
      <p:pic>
        <p:nvPicPr>
          <p:cNvPr id="6" name="RPReplay_Final172969105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57201" y="9673538"/>
            <a:ext cx="304800" cy="247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39457" y="1129941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9">
            <a:extLst>
              <a:ext uri="{FF2B5EF4-FFF2-40B4-BE49-F238E27FC236}">
                <a16:creationId xmlns:a16="http://schemas.microsoft.com/office/drawing/2014/main" xmlns="" id="{58045CB3-7421-5389-F2E5-7EC60EA3D0A8}"/>
              </a:ext>
            </a:extLst>
          </p:cNvPr>
          <p:cNvSpPr/>
          <p:nvPr/>
        </p:nvSpPr>
        <p:spPr>
          <a:xfrm>
            <a:off x="6713810" y="2697791"/>
            <a:ext cx="4968027" cy="6466844"/>
          </a:xfrm>
          <a:custGeom>
            <a:avLst/>
            <a:gdLst/>
            <a:ahLst/>
            <a:cxnLst/>
            <a:rect l="l" t="t" r="r" b="b"/>
            <a:pathLst>
              <a:path w="2803208" h="4114800">
                <a:moveTo>
                  <a:pt x="0" y="0"/>
                </a:moveTo>
                <a:lnTo>
                  <a:pt x="2803208" y="0"/>
                </a:lnTo>
                <a:lnTo>
                  <a:pt x="2803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xmlns="" id="{ADCC50C2-B412-E7DC-239B-2AA582F86ABC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xmlns="" id="{F228126B-7221-9A9E-496F-79C1B415F0CC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xmlns="" id="{236C6837-1EB9-E018-29F8-C32FD5451B79}"/>
              </a:ext>
            </a:extLst>
          </p:cNvPr>
          <p:cNvSpPr txBox="1"/>
          <p:nvPr/>
        </p:nvSpPr>
        <p:spPr>
          <a:xfrm>
            <a:off x="519245" y="95197"/>
            <a:ext cx="1730864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She’s young, she studies </a:t>
            </a:r>
            <a:br>
              <a:rPr lang="en-US" sz="9600" dirty="0">
                <a:solidFill>
                  <a:srgbClr val="704848"/>
                </a:solidFill>
                <a:latin typeface="Happy Font TH"/>
              </a:rPr>
            </a:br>
            <a:r>
              <a:rPr lang="en-US" sz="9600" dirty="0">
                <a:solidFill>
                  <a:srgbClr val="704848"/>
                </a:solidFill>
                <a:latin typeface="Happy Font TH"/>
              </a:rPr>
              <a:t>at school. Who is she?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C205EF1-645D-5953-D3E6-7392E8B05D2F}"/>
              </a:ext>
            </a:extLst>
          </p:cNvPr>
          <p:cNvSpPr/>
          <p:nvPr/>
        </p:nvSpPr>
        <p:spPr>
          <a:xfrm>
            <a:off x="2970809" y="7329985"/>
            <a:ext cx="33906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1067D65-0269-B5F6-7436-898E965EF9FF}"/>
              </a:ext>
            </a:extLst>
          </p:cNvPr>
          <p:cNvSpPr/>
          <p:nvPr/>
        </p:nvSpPr>
        <p:spPr>
          <a:xfrm>
            <a:off x="11548543" y="7389770"/>
            <a:ext cx="5104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" name="Picture 4" descr="OnlineLabels Clip Art - Green Checkmark ✓ - Clip Art Library">
            <a:extLst>
              <a:ext uri="{FF2B5EF4-FFF2-40B4-BE49-F238E27FC236}">
                <a16:creationId xmlns:a16="http://schemas.microsoft.com/office/drawing/2014/main" xmlns="" id="{1F9A192A-BAD2-4C52-E4BF-FD24C6DA8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9916" y="5640228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99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03267" y="-3619500"/>
            <a:ext cx="9681466" cy="17526000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104505" y="388381"/>
            <a:ext cx="140208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Happy Font TH"/>
              </a:rPr>
              <a:t>She works on a farm. Who is she?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xmlns="" id="{87ECC2B9-E649-A2C6-E8BA-A42BB1155B15}"/>
              </a:ext>
            </a:extLst>
          </p:cNvPr>
          <p:cNvSpPr/>
          <p:nvPr/>
        </p:nvSpPr>
        <p:spPr>
          <a:xfrm>
            <a:off x="6665456" y="3699494"/>
            <a:ext cx="5432288" cy="4628944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xmlns="" id="{FDCF09F6-DA1C-F58A-4657-805C4C93F382}"/>
              </a:ext>
            </a:extLst>
          </p:cNvPr>
          <p:cNvSpPr/>
          <p:nvPr/>
        </p:nvSpPr>
        <p:spPr>
          <a:xfrm>
            <a:off x="1605816" y="7419160"/>
            <a:ext cx="6699984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xmlns="" id="{38AA3D0A-E144-69EE-6207-FFFEBFBCC2CA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8460C39-C7BB-230F-2D05-AE4C3E79DA6F}"/>
              </a:ext>
            </a:extLst>
          </p:cNvPr>
          <p:cNvSpPr/>
          <p:nvPr/>
        </p:nvSpPr>
        <p:spPr>
          <a:xfrm>
            <a:off x="1342160" y="7329985"/>
            <a:ext cx="70494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policeman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F7E9C04-9BD5-C9A3-D36E-2ED91A6A2E8C}"/>
              </a:ext>
            </a:extLst>
          </p:cNvPr>
          <p:cNvSpPr/>
          <p:nvPr/>
        </p:nvSpPr>
        <p:spPr>
          <a:xfrm>
            <a:off x="11928500" y="7336640"/>
            <a:ext cx="45157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farmer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" name="Picture 4" descr="OnlineLabels Clip Art - Green Checkmark ✓ - Clip Art Library">
            <a:extLst>
              <a:ext uri="{FF2B5EF4-FFF2-40B4-BE49-F238E27FC236}">
                <a16:creationId xmlns:a16="http://schemas.microsoft.com/office/drawing/2014/main" xmlns="" id="{9FF1B050-766D-D773-0E36-EF1005F0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50621" y="5629539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099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7" grpId="0" animBg="1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xmlns="" id="{ADCC50C2-B412-E7DC-239B-2AA582F86ABC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xmlns="" id="{F228126B-7221-9A9E-496F-79C1B415F0CC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xmlns="" id="{236C6837-1EB9-E018-29F8-C32FD5451B79}"/>
              </a:ext>
            </a:extLst>
          </p:cNvPr>
          <p:cNvSpPr txBox="1"/>
          <p:nvPr/>
        </p:nvSpPr>
        <p:spPr>
          <a:xfrm>
            <a:off x="564433" y="643472"/>
            <a:ext cx="1730864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He can sing very well. Who is he?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C205EF1-645D-5953-D3E6-7392E8B05D2F}"/>
              </a:ext>
            </a:extLst>
          </p:cNvPr>
          <p:cNvSpPr/>
          <p:nvPr/>
        </p:nvSpPr>
        <p:spPr>
          <a:xfrm>
            <a:off x="2983632" y="7329985"/>
            <a:ext cx="33650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actor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1067D65-0269-B5F6-7436-898E965EF9FF}"/>
              </a:ext>
            </a:extLst>
          </p:cNvPr>
          <p:cNvSpPr/>
          <p:nvPr/>
        </p:nvSpPr>
        <p:spPr>
          <a:xfrm>
            <a:off x="11978147" y="7389770"/>
            <a:ext cx="42448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singer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" name="Picture 2" descr="Page 3 | Boy Singing Images - Free Download on Freepik">
            <a:extLst>
              <a:ext uri="{FF2B5EF4-FFF2-40B4-BE49-F238E27FC236}">
                <a16:creationId xmlns:a16="http://schemas.microsoft.com/office/drawing/2014/main" xmlns="" id="{72E9A82A-493C-4981-7653-4D5ECECF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5210" y="2476500"/>
            <a:ext cx="7522728" cy="752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OnlineLabels Clip Art - Green Checkmark ✓ - Clip Art Library">
            <a:extLst>
              <a:ext uri="{FF2B5EF4-FFF2-40B4-BE49-F238E27FC236}">
                <a16:creationId xmlns:a16="http://schemas.microsoft.com/office/drawing/2014/main" xmlns="" id="{5BFDCC3D-545C-0EEB-DEDB-DF27FCEC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91618" y="557555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945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907F7986-1F5F-1409-37C9-26D6AC246914}"/>
              </a:ext>
            </a:extLst>
          </p:cNvPr>
          <p:cNvSpPr txBox="1"/>
          <p:nvPr/>
        </p:nvSpPr>
        <p:spPr>
          <a:xfrm>
            <a:off x="3657600" y="2184995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Look, listen and repeat.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05165" y="-3071982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76095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8A4E408-7AA3-FCA5-24BD-DE00CDDE421C}"/>
              </a:ext>
            </a:extLst>
          </p:cNvPr>
          <p:cNvSpPr/>
          <p:nvPr/>
        </p:nvSpPr>
        <p:spPr>
          <a:xfrm>
            <a:off x="2269100" y="291413"/>
            <a:ext cx="90888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46787A7-9200-C211-216C-8B5A8CD5BA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58" y="2502070"/>
            <a:ext cx="18201283" cy="5728859"/>
          </a:xfrm>
          <a:prstGeom prst="rect">
            <a:avLst/>
          </a:prstGeom>
        </p:spPr>
      </p:pic>
      <p:pic>
        <p:nvPicPr>
          <p:cNvPr id="6" name="Track 45">
            <a:hlinkClick r:id="" action="ppaction://media"/>
            <a:extLst>
              <a:ext uri="{FF2B5EF4-FFF2-40B4-BE49-F238E27FC236}">
                <a16:creationId xmlns:a16="http://schemas.microsoft.com/office/drawing/2014/main" xmlns="" id="{BAD0A4CE-9B93-4A7F-A38F-7FB97FBEDC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1423311" y="844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104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907F7986-1F5F-1409-37C9-26D6AC246914}"/>
              </a:ext>
            </a:extLst>
          </p:cNvPr>
          <p:cNvSpPr txBox="1"/>
          <p:nvPr/>
        </p:nvSpPr>
        <p:spPr>
          <a:xfrm>
            <a:off x="3056542" y="2162651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xmlns="" val="2388467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01359" y="1797409"/>
            <a:ext cx="15264011" cy="5003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dirty="0">
                <a:solidFill>
                  <a:srgbClr val="704848"/>
                </a:solidFill>
                <a:latin typeface="Happy Font TH"/>
              </a:rPr>
              <a:t>New words </a:t>
            </a:r>
          </a:p>
          <a:p>
            <a:pPr algn="ctr">
              <a:lnSpc>
                <a:spcPct val="150000"/>
              </a:lnSpc>
            </a:pPr>
            <a:r>
              <a:rPr lang="en-US" sz="11500" dirty="0">
                <a:solidFill>
                  <a:srgbClr val="704848"/>
                </a:solidFill>
                <a:latin typeface="Happy Font TH"/>
              </a:rPr>
              <a:t>Look, listen and repeat.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5943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xmlns="" id="{2D1E8D76-19B6-3266-0FD5-189DF5AE1C3A}"/>
              </a:ext>
            </a:extLst>
          </p:cNvPr>
          <p:cNvSpPr/>
          <p:nvPr/>
        </p:nvSpPr>
        <p:spPr>
          <a:xfrm>
            <a:off x="7595380" y="1181100"/>
            <a:ext cx="3529819" cy="65532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556E28-1F6E-77DE-B5D9-64DC034A7A09}"/>
              </a:ext>
            </a:extLst>
          </p:cNvPr>
          <p:cNvSpPr/>
          <p:nvPr/>
        </p:nvSpPr>
        <p:spPr>
          <a:xfrm>
            <a:off x="6101767" y="7599879"/>
            <a:ext cx="760105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xmlns="" id="{2B6A4FFC-9021-13C7-12C9-FE6CB3DF1F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3346765" y="80340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94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1">
            <a:extLst>
              <a:ext uri="{FF2B5EF4-FFF2-40B4-BE49-F238E27FC236}">
                <a16:creationId xmlns:a16="http://schemas.microsoft.com/office/drawing/2014/main" xmlns="" id="{5AC4ADB8-0E4E-94DF-5B68-FA591AD6C9EF}"/>
              </a:ext>
            </a:extLst>
          </p:cNvPr>
          <p:cNvSpPr/>
          <p:nvPr/>
        </p:nvSpPr>
        <p:spPr>
          <a:xfrm>
            <a:off x="6781800" y="1181100"/>
            <a:ext cx="5257800" cy="6324600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19B9080-FCE0-910D-BFC0-97AACBC6BB51}"/>
              </a:ext>
            </a:extLst>
          </p:cNvPr>
          <p:cNvSpPr/>
          <p:nvPr/>
        </p:nvSpPr>
        <p:spPr>
          <a:xfrm>
            <a:off x="7212809" y="7965645"/>
            <a:ext cx="473078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5" name="Track 46">
            <a:hlinkClick r:id="" action="ppaction://media"/>
            <a:extLst>
              <a:ext uri="{FF2B5EF4-FFF2-40B4-BE49-F238E27FC236}">
                <a16:creationId xmlns:a16="http://schemas.microsoft.com/office/drawing/2014/main" xmlns="" id="{4A33C51A-59CF-DD69-AE9D-EFF8D15FFB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1587533" y="82872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758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4">
            <a:extLst>
              <a:ext uri="{FF2B5EF4-FFF2-40B4-BE49-F238E27FC236}">
                <a16:creationId xmlns:a16="http://schemas.microsoft.com/office/drawing/2014/main" xmlns="" id="{FBB82D7E-EA1C-FB59-04D8-DC62FB0088E4}"/>
              </a:ext>
            </a:extLst>
          </p:cNvPr>
          <p:cNvSpPr/>
          <p:nvPr/>
        </p:nvSpPr>
        <p:spPr>
          <a:xfrm>
            <a:off x="6473416" y="1352867"/>
            <a:ext cx="6042965" cy="6248409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2AAD263-47E7-8CD3-5486-E8771888DD83}"/>
              </a:ext>
            </a:extLst>
          </p:cNvPr>
          <p:cNvSpPr/>
          <p:nvPr/>
        </p:nvSpPr>
        <p:spPr>
          <a:xfrm>
            <a:off x="6172200" y="7941567"/>
            <a:ext cx="702352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xmlns="" id="{C2BCC8D7-05BA-D825-E4D5-A517429121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839668" y="83757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771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14004" y="3525600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print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print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print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 cstate="print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1" cstate="print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5">
            <a:extLst>
              <a:ext uri="{FF2B5EF4-FFF2-40B4-BE49-F238E27FC236}">
                <a16:creationId xmlns:a16="http://schemas.microsoft.com/office/drawing/2014/main" xmlns="" id="{3225E0CB-0D32-3D0C-0E60-1F669B48CCF7}"/>
              </a:ext>
            </a:extLst>
          </p:cNvPr>
          <p:cNvSpPr/>
          <p:nvPr/>
        </p:nvSpPr>
        <p:spPr>
          <a:xfrm>
            <a:off x="7663722" y="1028700"/>
            <a:ext cx="4055706" cy="7077392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9EBF1F1-1E45-66F7-EAE8-082D494B2A64}"/>
              </a:ext>
            </a:extLst>
          </p:cNvPr>
          <p:cNvSpPr/>
          <p:nvPr/>
        </p:nvSpPr>
        <p:spPr>
          <a:xfrm>
            <a:off x="6502913" y="7987192"/>
            <a:ext cx="643028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xmlns="" id="{BFDE8719-B043-5335-185B-2EC8F88F8A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445836" y="8339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029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90CC25-499B-067D-9B7A-027C0A52348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0175" y="2376487"/>
            <a:ext cx="11415770" cy="4802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5BF558-4E3D-0FF5-425B-1CC96D4CF8B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6181" y="6066626"/>
            <a:ext cx="9403580" cy="31547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CF91911-96C4-CD35-B66B-7FF1E17E9F52}"/>
              </a:ext>
            </a:extLst>
          </p:cNvPr>
          <p:cNvSpPr/>
          <p:nvPr/>
        </p:nvSpPr>
        <p:spPr>
          <a:xfrm>
            <a:off x="1145800" y="1079550"/>
            <a:ext cx="94095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 </a:t>
            </a:r>
          </a:p>
        </p:txBody>
      </p:sp>
    </p:spTree>
    <p:extLst>
      <p:ext uri="{BB962C8B-B14F-4D97-AF65-F5344CB8AC3E}">
        <p14:creationId xmlns:p14="http://schemas.microsoft.com/office/powerpoint/2010/main" xmlns="" val="3722991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2C58DC-9C75-6544-2B03-19E422271A5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79" y="1382440"/>
            <a:ext cx="11415770" cy="4802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8D8BB9C-CCB2-C24B-0531-ED7BE1BAF7E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227" y="5976194"/>
            <a:ext cx="9403580" cy="3154749"/>
          </a:xfrm>
          <a:prstGeom prst="rect">
            <a:avLst/>
          </a:prstGeom>
        </p:spPr>
      </p:pic>
      <p:sp>
        <p:nvSpPr>
          <p:cNvPr id="15" name="Freeform 30">
            <a:extLst>
              <a:ext uri="{FF2B5EF4-FFF2-40B4-BE49-F238E27FC236}">
                <a16:creationId xmlns:a16="http://schemas.microsoft.com/office/drawing/2014/main" xmlns="" id="{E777BB26-D33D-27DE-91FB-3D3CA85BAE84}"/>
              </a:ext>
            </a:extLst>
          </p:cNvPr>
          <p:cNvSpPr/>
          <p:nvPr/>
        </p:nvSpPr>
        <p:spPr>
          <a:xfrm>
            <a:off x="13155438" y="2516096"/>
            <a:ext cx="3529819" cy="65532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5">
            <a:extLst>
              <a:ext uri="{FF2B5EF4-FFF2-40B4-BE49-F238E27FC236}">
                <a16:creationId xmlns:a16="http://schemas.microsoft.com/office/drawing/2014/main" xmlns="" id="{8A4631FE-8002-F251-5360-30B3045D67BA}"/>
              </a:ext>
            </a:extLst>
          </p:cNvPr>
          <p:cNvSpPr/>
          <p:nvPr/>
        </p:nvSpPr>
        <p:spPr>
          <a:xfrm>
            <a:off x="12844807" y="2838725"/>
            <a:ext cx="3342582" cy="586284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xmlns="" id="{CD811C78-E958-913B-5919-0B2614685B28}"/>
              </a:ext>
            </a:extLst>
          </p:cNvPr>
          <p:cNvSpPr/>
          <p:nvPr/>
        </p:nvSpPr>
        <p:spPr>
          <a:xfrm>
            <a:off x="11588567" y="2703054"/>
            <a:ext cx="5718583" cy="5521510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41">
            <a:extLst>
              <a:ext uri="{FF2B5EF4-FFF2-40B4-BE49-F238E27FC236}">
                <a16:creationId xmlns:a16="http://schemas.microsoft.com/office/drawing/2014/main" xmlns="" id="{39B0290F-856B-CE3B-3E26-F3B677F3C723}"/>
              </a:ext>
            </a:extLst>
          </p:cNvPr>
          <p:cNvSpPr/>
          <p:nvPr/>
        </p:nvSpPr>
        <p:spPr>
          <a:xfrm>
            <a:off x="12196512" y="3241447"/>
            <a:ext cx="4089096" cy="5521510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print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959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EF438E-1817-F232-4F98-2236BAC6A2BD}"/>
              </a:ext>
            </a:extLst>
          </p:cNvPr>
          <p:cNvSpPr/>
          <p:nvPr/>
        </p:nvSpPr>
        <p:spPr>
          <a:xfrm>
            <a:off x="1621699" y="607623"/>
            <a:ext cx="109108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D6C1887-7AB6-67A4-C0E6-1BE60A4F8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787" y="2161806"/>
            <a:ext cx="11274054" cy="6996888"/>
          </a:xfrm>
          <a:prstGeom prst="rect">
            <a:avLst/>
          </a:prstGeom>
        </p:spPr>
      </p:pic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xmlns="" id="{320ECF13-7F8F-49AC-8063-A6818C8AE4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354594" y="1226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5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xmlns="" val="1634455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0581F1-4FAB-80B7-284C-7888A61C17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1600" y="1723671"/>
            <a:ext cx="15706335" cy="650766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04.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907F7986-1F5F-1409-37C9-26D6AC246914}"/>
              </a:ext>
            </a:extLst>
          </p:cNvPr>
          <p:cNvSpPr txBox="1"/>
          <p:nvPr/>
        </p:nvSpPr>
        <p:spPr>
          <a:xfrm>
            <a:off x="2756002" y="2428498"/>
            <a:ext cx="11816607" cy="6024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</a:t>
            </a:r>
            <a:r>
              <a:rPr lang="en-US" sz="138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Wrap-up</a:t>
            </a:r>
            <a:endParaRPr lang="en-US" sz="138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2691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804" y="559545"/>
            <a:ext cx="8214395" cy="8240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478" y="1847259"/>
            <a:ext cx="17497044" cy="6592482"/>
          </a:xfrm>
        </p:spPr>
        <p:txBody>
          <a:bodyPr/>
          <a:lstStyle/>
          <a:p>
            <a:r>
              <a:rPr lang="en-US" sz="20000" dirty="0">
                <a:solidFill>
                  <a:schemeClr val="bg2"/>
                </a:solidFill>
              </a:rPr>
              <a:t>PASS THE BALL!</a:t>
            </a:r>
          </a:p>
        </p:txBody>
      </p:sp>
    </p:spTree>
    <p:extLst>
      <p:ext uri="{BB962C8B-B14F-4D97-AF65-F5344CB8AC3E}">
        <p14:creationId xmlns:p14="http://schemas.microsoft.com/office/powerpoint/2010/main" xmlns="" val="153715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991" y="1190804"/>
            <a:ext cx="15267483" cy="2238198"/>
          </a:xfrm>
        </p:spPr>
        <p:txBody>
          <a:bodyPr anchor="b">
            <a:noAutofit/>
          </a:bodyPr>
          <a:lstStyle/>
          <a:p>
            <a:r>
              <a:rPr lang="en-US" sz="13200" dirty="0">
                <a:solidFill>
                  <a:schemeClr val="bg2">
                    <a:lumMod val="25000"/>
                  </a:schemeClr>
                </a:solidFill>
              </a:rPr>
              <a:t>HOW TO PLAY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D246FB09-BF7F-705D-018B-DF93A81EAA6E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94" y="2448306"/>
            <a:ext cx="15267483" cy="53903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100" dirty="0">
                <a:solidFill>
                  <a:schemeClr val="tx1"/>
                </a:solidFill>
              </a:rPr>
              <a:t>Pass the balls:  When the music stops, whoever has a ball must stand up and either ask or answer the question on the screen.</a:t>
            </a:r>
          </a:p>
        </p:txBody>
      </p:sp>
    </p:spTree>
    <p:extLst>
      <p:ext uri="{BB962C8B-B14F-4D97-AF65-F5344CB8AC3E}">
        <p14:creationId xmlns:p14="http://schemas.microsoft.com/office/powerpoint/2010/main" xmlns="" val="1651910654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xmlns="" val="11636645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96195" y="-3453332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07079" y="2971814"/>
            <a:ext cx="11882713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 and Review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Look, listen and repeat.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Listen, point and say.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0CA27BCD-E945-AFED-01C4-CEF9AB94761D}"/>
              </a:ext>
            </a:extLst>
          </p:cNvPr>
          <p:cNvSpPr txBox="1"/>
          <p:nvPr/>
        </p:nvSpPr>
        <p:spPr>
          <a:xfrm>
            <a:off x="3276600" y="7002429"/>
            <a:ext cx="6843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Let’s talk.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A7D71397-2E40-9FED-5AF3-2025FAB81140}"/>
              </a:ext>
            </a:extLst>
          </p:cNvPr>
          <p:cNvSpPr txBox="1"/>
          <p:nvPr/>
        </p:nvSpPr>
        <p:spPr>
          <a:xfrm>
            <a:off x="3276600" y="8232270"/>
            <a:ext cx="110490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05. Fun corner and Wrap-up</a:t>
            </a:r>
            <a:r>
              <a:rPr lang="en-US" sz="72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8">
            <a:extLst>
              <a:ext uri="{FF2B5EF4-FFF2-40B4-BE49-F238E27FC236}">
                <a16:creationId xmlns:a16="http://schemas.microsoft.com/office/drawing/2014/main" xmlns="" id="{E8CBC9E7-185E-1BA8-7064-C44DE71B1C19}"/>
              </a:ext>
            </a:extLst>
          </p:cNvPr>
          <p:cNvSpPr/>
          <p:nvPr/>
        </p:nvSpPr>
        <p:spPr>
          <a:xfrm>
            <a:off x="10363200" y="1841308"/>
            <a:ext cx="5410200" cy="5740592"/>
          </a:xfrm>
          <a:custGeom>
            <a:avLst/>
            <a:gdLst/>
            <a:ahLst/>
            <a:cxnLst/>
            <a:rect l="l" t="t" r="r" b="b"/>
            <a:pathLst>
              <a:path w="8606118" h="8229600">
                <a:moveTo>
                  <a:pt x="0" y="0"/>
                </a:moveTo>
                <a:lnTo>
                  <a:pt x="8606118" y="0"/>
                </a:lnTo>
                <a:lnTo>
                  <a:pt x="86061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A8BC0B-B77F-6B80-7298-37A47A5A04E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139" y="2469896"/>
            <a:ext cx="8229600" cy="34622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952A17A-C58E-1C05-1E9A-5B0E3723528B}"/>
              </a:ext>
            </a:extLst>
          </p:cNvPr>
          <p:cNvGrpSpPr/>
          <p:nvPr/>
        </p:nvGrpSpPr>
        <p:grpSpPr>
          <a:xfrm>
            <a:off x="959620" y="6227488"/>
            <a:ext cx="15465150" cy="4690024"/>
            <a:chOff x="959620" y="6227488"/>
            <a:chExt cx="15465150" cy="4690024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xmlns="" id="{EC20A1E7-1D15-4C07-B3FC-67B35160233C}"/>
                </a:ext>
              </a:extLst>
            </p:cNvPr>
            <p:cNvSpPr txBox="1">
              <a:spLocks/>
            </p:cNvSpPr>
            <p:nvPr/>
          </p:nvSpPr>
          <p:spPr>
            <a:xfrm>
              <a:off x="1157287" y="6227488"/>
              <a:ext cx="15267483" cy="4690024"/>
            </a:xfrm>
            <a:prstGeom prst="rect">
              <a:avLst/>
            </a:prstGeom>
          </p:spPr>
          <p:txBody>
            <a:bodyPr vert="horz" lIns="137160" tIns="68580" rIns="137160" bIns="6858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100" kern="1200" cap="all" spc="2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600"/>
              <a:r>
                <a:rPr lang="en-US" sz="7650" spc="300" dirty="0">
                  <a:solidFill>
                    <a:srgbClr val="F3F3F2">
                      <a:lumMod val="25000"/>
                    </a:srgbClr>
                  </a:solidFill>
                  <a:latin typeface="Impact" panose="020B0806030902050204"/>
                </a:rPr>
                <a:t>ANSWER: </a:t>
              </a:r>
              <a:r>
                <a:rPr lang="en-US" sz="7650" spc="300" dirty="0">
                  <a:solidFill>
                    <a:srgbClr val="941651"/>
                  </a:solidFill>
                  <a:latin typeface="Impact" panose="020B0806030902050204"/>
                </a:rPr>
                <a:t/>
              </a:r>
              <a:br>
                <a:rPr lang="en-US" sz="7650" spc="300" dirty="0">
                  <a:solidFill>
                    <a:srgbClr val="941651"/>
                  </a:solidFill>
                  <a:latin typeface="Impact" panose="020B0806030902050204"/>
                </a:rPr>
              </a:br>
              <a: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>here</a:t>
              </a: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/>
              </a: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endParaRPr lang="en-US" sz="10800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B298C08B-695C-3DCB-9A7E-A701AB85E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9620" y="6995125"/>
              <a:ext cx="9403580" cy="315474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57EBEAD-2E66-6654-F821-E64DD2DD58AE}"/>
                </a:ext>
              </a:extLst>
            </p:cNvPr>
            <p:cNvSpPr/>
            <p:nvPr/>
          </p:nvSpPr>
          <p:spPr>
            <a:xfrm>
              <a:off x="6982167" y="7505520"/>
              <a:ext cx="3617722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gardener.</a:t>
              </a:r>
              <a:endPara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103291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xmlns="" val="1989157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21">
            <a:extLst>
              <a:ext uri="{FF2B5EF4-FFF2-40B4-BE49-F238E27FC236}">
                <a16:creationId xmlns:a16="http://schemas.microsoft.com/office/drawing/2014/main" xmlns="" id="{8B759BA1-F8A4-35C3-0FD5-4169F4241A8E}"/>
              </a:ext>
            </a:extLst>
          </p:cNvPr>
          <p:cNvSpPr/>
          <p:nvPr/>
        </p:nvSpPr>
        <p:spPr>
          <a:xfrm>
            <a:off x="11430000" y="2084112"/>
            <a:ext cx="3810000" cy="6488387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21C381-D9F7-8979-69AF-2954664A04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2717" y="2359557"/>
            <a:ext cx="8229600" cy="34622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E9E2BDF-FEE9-EA69-D60E-DF207DE72BA2}"/>
              </a:ext>
            </a:extLst>
          </p:cNvPr>
          <p:cNvGrpSpPr/>
          <p:nvPr/>
        </p:nvGrpSpPr>
        <p:grpSpPr>
          <a:xfrm>
            <a:off x="945333" y="5480813"/>
            <a:ext cx="15465150" cy="4690024"/>
            <a:chOff x="945333" y="5480813"/>
            <a:chExt cx="15465150" cy="4690024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xmlns="" id="{54B78581-1DCD-C762-A185-5506257D9811}"/>
                </a:ext>
              </a:extLst>
            </p:cNvPr>
            <p:cNvSpPr txBox="1">
              <a:spLocks/>
            </p:cNvSpPr>
            <p:nvPr/>
          </p:nvSpPr>
          <p:spPr>
            <a:xfrm>
              <a:off x="1143000" y="5480813"/>
              <a:ext cx="15267483" cy="4690024"/>
            </a:xfrm>
            <a:prstGeom prst="rect">
              <a:avLst/>
            </a:prstGeom>
          </p:spPr>
          <p:txBody>
            <a:bodyPr vert="horz" lIns="137160" tIns="68580" rIns="137160" bIns="6858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100" kern="1200" cap="all" spc="2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600"/>
              <a:r>
                <a:rPr lang="en-US" sz="7650" spc="300" dirty="0">
                  <a:solidFill>
                    <a:srgbClr val="F3F3F2">
                      <a:lumMod val="25000"/>
                    </a:srgbClr>
                  </a:solidFill>
                  <a:latin typeface="Impact" panose="020B0806030902050204"/>
                </a:rPr>
                <a:t>ANSWER: </a:t>
              </a:r>
              <a:r>
                <a:rPr lang="en-US" sz="7650" spc="300" dirty="0">
                  <a:solidFill>
                    <a:srgbClr val="941651"/>
                  </a:solidFill>
                  <a:latin typeface="Impact" panose="020B0806030902050204"/>
                </a:rPr>
                <a:t/>
              </a:r>
              <a:br>
                <a:rPr lang="en-US" sz="7650" spc="300" dirty="0">
                  <a:solidFill>
                    <a:srgbClr val="941651"/>
                  </a:solidFill>
                  <a:latin typeface="Impact" panose="020B0806030902050204"/>
                </a:rPr>
              </a:br>
              <a: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>here</a:t>
              </a: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/>
              </a: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endParaRPr lang="en-US" sz="10800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294D1CA-9F71-F81F-3859-C12F5F32C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5333" y="6248450"/>
              <a:ext cx="9403580" cy="315474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623321C-41A7-BF69-5628-EC0205BB0EE5}"/>
                </a:ext>
              </a:extLst>
            </p:cNvPr>
            <p:cNvSpPr/>
            <p:nvPr/>
          </p:nvSpPr>
          <p:spPr>
            <a:xfrm>
              <a:off x="6999631" y="6727114"/>
              <a:ext cx="392100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firefighter.</a:t>
              </a:r>
              <a:endPara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586287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xmlns="" val="1325684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0">
            <a:extLst>
              <a:ext uri="{FF2B5EF4-FFF2-40B4-BE49-F238E27FC236}">
                <a16:creationId xmlns:a16="http://schemas.microsoft.com/office/drawing/2014/main" xmlns="" id="{9BE75CA3-9F8B-D708-EF9B-F17E2B74DAEF}"/>
              </a:ext>
            </a:extLst>
          </p:cNvPr>
          <p:cNvSpPr/>
          <p:nvPr/>
        </p:nvSpPr>
        <p:spPr>
          <a:xfrm>
            <a:off x="11049000" y="2512738"/>
            <a:ext cx="5029200" cy="60198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A02AFD-B86F-C63E-9AF3-3E2BBC0A43F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346A38CB-75A3-1D86-4C82-7252783A7E28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C5A88A9-6360-303F-0DFC-5FDF0F9CC26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6A54661-E558-F9DF-A20A-C6AE02FC4E6A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97401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xmlns="" val="3249540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1EA723EB-9A2B-5C2B-7E10-C8DC07A9054C}"/>
              </a:ext>
            </a:extLst>
          </p:cNvPr>
          <p:cNvSpPr/>
          <p:nvPr/>
        </p:nvSpPr>
        <p:spPr>
          <a:xfrm>
            <a:off x="760985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2">
            <a:extLst>
              <a:ext uri="{FF2B5EF4-FFF2-40B4-BE49-F238E27FC236}">
                <a16:creationId xmlns:a16="http://schemas.microsoft.com/office/drawing/2014/main" xmlns="" id="{5CD1B066-3E73-F03A-5791-ABEC7FCCC1C1}"/>
              </a:ext>
            </a:extLst>
          </p:cNvPr>
          <p:cNvSpPr/>
          <p:nvPr/>
        </p:nvSpPr>
        <p:spPr>
          <a:xfrm>
            <a:off x="11946731" y="2029756"/>
            <a:ext cx="4726781" cy="6542744"/>
          </a:xfrm>
          <a:custGeom>
            <a:avLst/>
            <a:gdLst/>
            <a:ahLst/>
            <a:cxnLst/>
            <a:rect l="l" t="t" r="r" b="b"/>
            <a:pathLst>
              <a:path w="2623185" h="4114800">
                <a:moveTo>
                  <a:pt x="0" y="0"/>
                </a:moveTo>
                <a:lnTo>
                  <a:pt x="2623184" y="0"/>
                </a:lnTo>
                <a:lnTo>
                  <a:pt x="2623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8FDD57-47C5-4335-34CD-0007E33805A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1F0C9CF2-ED86-7B6A-4295-23F17C4D11D1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486DFC-2762-8FA8-3055-CFB10D3CF51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B6882E0-847D-7F86-4C43-744F1065FD66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411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xmlns="" val="22294208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2">
            <a:extLst>
              <a:ext uri="{FF2B5EF4-FFF2-40B4-BE49-F238E27FC236}">
                <a16:creationId xmlns:a16="http://schemas.microsoft.com/office/drawing/2014/main" xmlns="" id="{952FD4EF-6C01-E798-CB08-176EFF3D2662}"/>
              </a:ext>
            </a:extLst>
          </p:cNvPr>
          <p:cNvSpPr/>
          <p:nvPr/>
        </p:nvSpPr>
        <p:spPr>
          <a:xfrm>
            <a:off x="9753600" y="2787924"/>
            <a:ext cx="5867400" cy="5331100"/>
          </a:xfrm>
          <a:custGeom>
            <a:avLst/>
            <a:gdLst/>
            <a:ahLst/>
            <a:cxnLst/>
            <a:rect l="l" t="t" r="r" b="b"/>
            <a:pathLst>
              <a:path w="9536958" h="8229600">
                <a:moveTo>
                  <a:pt x="0" y="0"/>
                </a:moveTo>
                <a:lnTo>
                  <a:pt x="9536958" y="0"/>
                </a:lnTo>
                <a:lnTo>
                  <a:pt x="95369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66DAAE-1C03-6672-E480-D7974B09E4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EF54B7A0-4018-F400-6E2D-6E9FC5017F21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741566-BF27-16C1-878B-271C0E102A6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0429F02-AB8B-804C-1BC0-63C704BF802D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58386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xmlns="" val="3794773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684" y="-4191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453A3F98-2213-9789-57E4-4D4E1EEC173A}"/>
              </a:ext>
            </a:extLst>
          </p:cNvPr>
          <p:cNvSpPr txBox="1"/>
          <p:nvPr/>
        </p:nvSpPr>
        <p:spPr>
          <a:xfrm>
            <a:off x="4265108" y="1912069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 </a:t>
            </a:r>
          </a:p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Review</a:t>
            </a:r>
          </a:p>
        </p:txBody>
      </p:sp>
    </p:spTree>
    <p:extLst>
      <p:ext uri="{BB962C8B-B14F-4D97-AF65-F5344CB8AC3E}">
        <p14:creationId xmlns:p14="http://schemas.microsoft.com/office/powerpoint/2010/main" xmlns="" val="1386036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9">
            <a:extLst>
              <a:ext uri="{FF2B5EF4-FFF2-40B4-BE49-F238E27FC236}">
                <a16:creationId xmlns:a16="http://schemas.microsoft.com/office/drawing/2014/main" xmlns="" id="{078FF672-F5DD-9235-C4E8-AFDD9033051D}"/>
              </a:ext>
            </a:extLst>
          </p:cNvPr>
          <p:cNvSpPr/>
          <p:nvPr/>
        </p:nvSpPr>
        <p:spPr>
          <a:xfrm>
            <a:off x="10820400" y="1714500"/>
            <a:ext cx="5334000" cy="6324600"/>
          </a:xfrm>
          <a:custGeom>
            <a:avLst/>
            <a:gdLst/>
            <a:ahLst/>
            <a:cxnLst/>
            <a:rect l="l" t="t" r="r" b="b"/>
            <a:pathLst>
              <a:path w="6672834" h="8229600">
                <a:moveTo>
                  <a:pt x="0" y="0"/>
                </a:moveTo>
                <a:lnTo>
                  <a:pt x="6672834" y="0"/>
                </a:lnTo>
                <a:lnTo>
                  <a:pt x="66728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E58DA7-FD3F-09B1-954F-EA139CD7A1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55E68514-F659-E943-51D2-35ABE2DBCB1C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345AD9-D90F-131C-5C0B-5263B579BFA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F150BCF-5CE3-4109-D669-328B56CEDE8B}"/>
              </a:ext>
            </a:extLst>
          </p:cNvPr>
          <p:cNvSpPr/>
          <p:nvPr/>
        </p:nvSpPr>
        <p:spPr>
          <a:xfrm>
            <a:off x="7105088" y="7505520"/>
            <a:ext cx="36177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gardener.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19489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xmlns="" val="7546663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6">
            <a:extLst>
              <a:ext uri="{FF2B5EF4-FFF2-40B4-BE49-F238E27FC236}">
                <a16:creationId xmlns:a16="http://schemas.microsoft.com/office/drawing/2014/main" xmlns="" id="{2B19DA1B-880D-67A6-BB5D-2CA2227E89E4}"/>
              </a:ext>
            </a:extLst>
          </p:cNvPr>
          <p:cNvSpPr/>
          <p:nvPr/>
        </p:nvSpPr>
        <p:spPr>
          <a:xfrm>
            <a:off x="11293010" y="2476500"/>
            <a:ext cx="5956688" cy="5937887"/>
          </a:xfrm>
          <a:custGeom>
            <a:avLst/>
            <a:gdLst/>
            <a:ahLst/>
            <a:cxnLst/>
            <a:rect l="l" t="t" r="r" b="b"/>
            <a:pathLst>
              <a:path w="3873056" h="4114800">
                <a:moveTo>
                  <a:pt x="0" y="0"/>
                </a:moveTo>
                <a:lnTo>
                  <a:pt x="3873056" y="0"/>
                </a:lnTo>
                <a:lnTo>
                  <a:pt x="387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1D7969-D275-0344-CF01-9D5D4732DF2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3CA375E8-3CC9-3B2A-C0DB-B07DC3811658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FF75E6-9554-D23B-CF34-9794DF9880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81F0316-8E8C-AF4C-9DE1-6DEF227FDD86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4076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xmlns="" val="35774145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4">
            <a:extLst>
              <a:ext uri="{FF2B5EF4-FFF2-40B4-BE49-F238E27FC236}">
                <a16:creationId xmlns:a16="http://schemas.microsoft.com/office/drawing/2014/main" xmlns="" id="{8533B425-5D70-8EBE-8F51-1BC4F3618DA2}"/>
              </a:ext>
            </a:extLst>
          </p:cNvPr>
          <p:cNvSpPr/>
          <p:nvPr/>
        </p:nvSpPr>
        <p:spPr>
          <a:xfrm>
            <a:off x="13411200" y="2476500"/>
            <a:ext cx="2819173" cy="6324600"/>
          </a:xfrm>
          <a:custGeom>
            <a:avLst/>
            <a:gdLst/>
            <a:ahLst/>
            <a:cxnLst/>
            <a:rect l="l" t="t" r="r" b="b"/>
            <a:pathLst>
              <a:path w="1635633" h="4114800">
                <a:moveTo>
                  <a:pt x="0" y="0"/>
                </a:moveTo>
                <a:lnTo>
                  <a:pt x="1635632" y="0"/>
                </a:lnTo>
                <a:lnTo>
                  <a:pt x="16356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67BFDE-2116-0037-3723-E566D8809DE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87F29052-E236-4E46-5896-C4A4EDBCFC58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401E63E-8CC3-08DE-C193-834DE5ED7CF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A66B17-347F-0483-C918-DAD9D262521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600" y="6995125"/>
            <a:ext cx="9403580" cy="31547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E3B828F-422B-659F-000F-7C312C1FF155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</a:t>
            </a: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0865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xmlns="" val="28903645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9">
            <a:extLst>
              <a:ext uri="{FF2B5EF4-FFF2-40B4-BE49-F238E27FC236}">
                <a16:creationId xmlns:a16="http://schemas.microsoft.com/office/drawing/2014/main" xmlns="" id="{D1029613-AC26-4F0E-2564-2FC088BEB08F}"/>
              </a:ext>
            </a:extLst>
          </p:cNvPr>
          <p:cNvSpPr/>
          <p:nvPr/>
        </p:nvSpPr>
        <p:spPr>
          <a:xfrm>
            <a:off x="11411147" y="2246038"/>
            <a:ext cx="5029200" cy="6326462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63FFF6-9729-23D2-3B85-D14147D5819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C58201A6-860A-A3DD-FECF-D06A03D289B3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  <a:t/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/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16B178-80A8-93B8-B443-FB59B966558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04EC0C-A6BA-2396-0B2E-ED42613BAED0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5140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60_F_978822028_xZ0ymhahovqJllf4uX4luL7L1piUwS3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453A3F98-2213-9789-57E4-4D4E1EEC173A}"/>
              </a:ext>
            </a:extLst>
          </p:cNvPr>
          <p:cNvSpPr txBox="1"/>
          <p:nvPr/>
        </p:nvSpPr>
        <p:spPr>
          <a:xfrm>
            <a:off x="4495800" y="3089932"/>
            <a:ext cx="10983179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Quiz game</a:t>
            </a:r>
          </a:p>
        </p:txBody>
      </p:sp>
    </p:spTree>
    <p:extLst>
      <p:ext uri="{BB962C8B-B14F-4D97-AF65-F5344CB8AC3E}">
        <p14:creationId xmlns:p14="http://schemas.microsoft.com/office/powerpoint/2010/main" xmlns="" val="1800506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24896" y="475973"/>
            <a:ext cx="14638208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1500" dirty="0">
                <a:solidFill>
                  <a:srgbClr val="704848"/>
                </a:solidFill>
                <a:latin typeface="Happy Font TH"/>
              </a:rPr>
              <a:t>He cooks food in the restaurant. Who is 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1">
            <a:extLst>
              <a:ext uri="{FF2B5EF4-FFF2-40B4-BE49-F238E27FC236}">
                <a16:creationId xmlns:a16="http://schemas.microsoft.com/office/drawing/2014/main" xmlns="" id="{3792AB02-9C16-7444-2DE9-808C49AD572D}"/>
              </a:ext>
            </a:extLst>
          </p:cNvPr>
          <p:cNvSpPr/>
          <p:nvPr/>
        </p:nvSpPr>
        <p:spPr>
          <a:xfrm>
            <a:off x="7931073" y="3786686"/>
            <a:ext cx="3310031" cy="6162756"/>
          </a:xfrm>
          <a:custGeom>
            <a:avLst/>
            <a:gdLst/>
            <a:ahLst/>
            <a:cxnLst/>
            <a:rect l="l" t="t" r="r" b="b"/>
            <a:pathLst>
              <a:path w="2256282" h="4114800">
                <a:moveTo>
                  <a:pt x="0" y="0"/>
                </a:moveTo>
                <a:lnTo>
                  <a:pt x="2256282" y="0"/>
                </a:lnTo>
                <a:lnTo>
                  <a:pt x="2256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xmlns="" id="{8AC3BA3B-2E8D-3961-80EA-6F882EC809BE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xmlns="" id="{31C39E25-839B-CAD3-66E3-E8B92482718F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A36183D-1143-EBCD-1FFD-9E090C8F552C}"/>
              </a:ext>
            </a:extLst>
          </p:cNvPr>
          <p:cNvSpPr/>
          <p:nvPr/>
        </p:nvSpPr>
        <p:spPr>
          <a:xfrm>
            <a:off x="2983633" y="7329985"/>
            <a:ext cx="33650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cook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A5723F9-AA3C-CFCE-FCD1-0271D179A45C}"/>
              </a:ext>
            </a:extLst>
          </p:cNvPr>
          <p:cNvSpPr/>
          <p:nvPr/>
        </p:nvSpPr>
        <p:spPr>
          <a:xfrm>
            <a:off x="12379605" y="7389770"/>
            <a:ext cx="34419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28" name="Picture 4" descr="OnlineLabels Clip Art - Green Checkmark ✓ - Clip Art Library">
            <a:extLst>
              <a:ext uri="{FF2B5EF4-FFF2-40B4-BE49-F238E27FC236}">
                <a16:creationId xmlns:a16="http://schemas.microsoft.com/office/drawing/2014/main" xmlns="" id="{972586B5-D55D-12EE-962D-B6E56BB25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6981" y="5545390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00AB063-09F6-4438-9ABD-DD43F4BF9FD0}"/>
              </a:ext>
            </a:extLst>
          </p:cNvPr>
          <p:cNvSpPr/>
          <p:nvPr/>
        </p:nvSpPr>
        <p:spPr>
          <a:xfrm>
            <a:off x="12353272" y="7348051"/>
            <a:ext cx="34419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27402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7" grpId="0" animBg="1"/>
      <p:bldP spid="8" grpId="0"/>
      <p:bldP spid="9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15229" y="-3408946"/>
            <a:ext cx="9747943" cy="17567749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-323111" y="540649"/>
            <a:ext cx="1893422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She works at school. She teaches pupils. Who is she?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272629" y="-6413"/>
            <a:ext cx="945331" cy="887915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6200" y="17145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8">
            <a:extLst>
              <a:ext uri="{FF2B5EF4-FFF2-40B4-BE49-F238E27FC236}">
                <a16:creationId xmlns:a16="http://schemas.microsoft.com/office/drawing/2014/main" xmlns="" id="{F34A8FF0-ADD1-8177-B9F0-6E865C1D63A2}"/>
              </a:ext>
            </a:extLst>
          </p:cNvPr>
          <p:cNvSpPr/>
          <p:nvPr/>
        </p:nvSpPr>
        <p:spPr>
          <a:xfrm>
            <a:off x="7435473" y="3162300"/>
            <a:ext cx="4113069" cy="6584051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xmlns="" id="{52C2CFD6-DC60-627F-C50B-4EF77438EEE6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xmlns="" id="{8B7E7F17-C9E1-C1EC-2914-F2196E7768E7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6318A41-ABC4-2077-7952-4DE5FC53098D}"/>
              </a:ext>
            </a:extLst>
          </p:cNvPr>
          <p:cNvSpPr/>
          <p:nvPr/>
        </p:nvSpPr>
        <p:spPr>
          <a:xfrm>
            <a:off x="2855393" y="7329985"/>
            <a:ext cx="36215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actor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6E67547-7BAC-E5B7-A86E-989DD0F2809C}"/>
              </a:ext>
            </a:extLst>
          </p:cNvPr>
          <p:cNvSpPr/>
          <p:nvPr/>
        </p:nvSpPr>
        <p:spPr>
          <a:xfrm>
            <a:off x="11548543" y="7389770"/>
            <a:ext cx="5104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" name="Picture 4" descr="OnlineLabels Clip Art - Green Checkmark ✓ - Clip Art Library">
            <a:extLst>
              <a:ext uri="{FF2B5EF4-FFF2-40B4-BE49-F238E27FC236}">
                <a16:creationId xmlns:a16="http://schemas.microsoft.com/office/drawing/2014/main" xmlns="" id="{D6C33990-C614-1F15-629B-A600486FF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71749" y="556224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283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7" grpId="0" animBg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xmlns="" id="{A0040660-307C-CFDC-28BE-8443F811B89C}"/>
              </a:ext>
            </a:extLst>
          </p:cNvPr>
          <p:cNvSpPr/>
          <p:nvPr/>
        </p:nvSpPr>
        <p:spPr>
          <a:xfrm>
            <a:off x="7210200" y="3758504"/>
            <a:ext cx="3435191" cy="5506840"/>
          </a:xfrm>
          <a:custGeom>
            <a:avLst/>
            <a:gdLst/>
            <a:ahLst/>
            <a:cxnLst/>
            <a:rect l="l" t="t" r="r" b="b"/>
            <a:pathLst>
              <a:path w="2660859" h="4637664">
                <a:moveTo>
                  <a:pt x="0" y="0"/>
                </a:moveTo>
                <a:lnTo>
                  <a:pt x="2660859" y="0"/>
                </a:lnTo>
                <a:lnTo>
                  <a:pt x="2660859" y="4637664"/>
                </a:lnTo>
                <a:lnTo>
                  <a:pt x="0" y="46376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xmlns="" id="{691D245C-F5C5-49F2-1561-C83C1FFE3011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xmlns="" id="{1BC10004-0F6B-E053-32CB-22FD8CACFCA1}"/>
              </a:ext>
            </a:extLst>
          </p:cNvPr>
          <p:cNvSpPr/>
          <p:nvPr/>
        </p:nvSpPr>
        <p:spPr>
          <a:xfrm>
            <a:off x="11097361" y="7380849"/>
            <a:ext cx="6796356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CE7456C-74A4-54AF-BC21-E545A3E9BED2}"/>
              </a:ext>
            </a:extLst>
          </p:cNvPr>
          <p:cNvSpPr/>
          <p:nvPr/>
        </p:nvSpPr>
        <p:spPr>
          <a:xfrm>
            <a:off x="2983633" y="7329985"/>
            <a:ext cx="33650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cook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5193DE7-5523-9E6A-B849-50C41A1173ED}"/>
              </a:ext>
            </a:extLst>
          </p:cNvPr>
          <p:cNvSpPr/>
          <p:nvPr/>
        </p:nvSpPr>
        <p:spPr>
          <a:xfrm>
            <a:off x="11200309" y="7368296"/>
            <a:ext cx="66992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policeman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4D1C5E16-3FC5-EFB1-03A4-C19DDC9851C6}"/>
              </a:ext>
            </a:extLst>
          </p:cNvPr>
          <p:cNvSpPr txBox="1"/>
          <p:nvPr/>
        </p:nvSpPr>
        <p:spPr>
          <a:xfrm>
            <a:off x="536273" y="322445"/>
            <a:ext cx="1761079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Happy Font TH"/>
              </a:rPr>
              <a:t>He works in a police station. Who is he?</a:t>
            </a:r>
          </a:p>
        </p:txBody>
      </p:sp>
      <p:pic>
        <p:nvPicPr>
          <p:cNvPr id="11" name="Picture 4" descr="OnlineLabels Clip Art - Green Checkmark ✓ - Clip Art Library">
            <a:extLst>
              <a:ext uri="{FF2B5EF4-FFF2-40B4-BE49-F238E27FC236}">
                <a16:creationId xmlns:a16="http://schemas.microsoft.com/office/drawing/2014/main" xmlns="" id="{EE3B2576-38E8-0DFE-FE11-22E05C8B4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5644710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324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088150" y="-3722350"/>
            <a:ext cx="9809395" cy="1752350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7">
            <a:extLst>
              <a:ext uri="{FF2B5EF4-FFF2-40B4-BE49-F238E27FC236}">
                <a16:creationId xmlns:a16="http://schemas.microsoft.com/office/drawing/2014/main" xmlns="" id="{8FDA8D62-B8E8-EED1-89B5-0FD629024BE8}"/>
              </a:ext>
            </a:extLst>
          </p:cNvPr>
          <p:cNvSpPr/>
          <p:nvPr/>
        </p:nvSpPr>
        <p:spPr>
          <a:xfrm>
            <a:off x="7009242" y="3159240"/>
            <a:ext cx="3658757" cy="5884479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xmlns="" id="{D4829722-5340-743A-8C0C-303019CFDB5A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xmlns="" id="{F6C8F52C-643B-8F25-7809-70D74A98BEF2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103FE85-F71C-A038-2B96-5CC170FC92F8}"/>
              </a:ext>
            </a:extLst>
          </p:cNvPr>
          <p:cNvSpPr/>
          <p:nvPr/>
        </p:nvSpPr>
        <p:spPr>
          <a:xfrm>
            <a:off x="2464260" y="7329985"/>
            <a:ext cx="44037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7CDFC59-ECD2-25C9-A5EC-1DD66AB843B0}"/>
              </a:ext>
            </a:extLst>
          </p:cNvPr>
          <p:cNvSpPr/>
          <p:nvPr/>
        </p:nvSpPr>
        <p:spPr>
          <a:xfrm>
            <a:off x="11842693" y="7389770"/>
            <a:ext cx="45157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farmer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F09A0425-B78B-8B00-CA89-0937171DA490}"/>
              </a:ext>
            </a:extLst>
          </p:cNvPr>
          <p:cNvSpPr txBox="1"/>
          <p:nvPr/>
        </p:nvSpPr>
        <p:spPr>
          <a:xfrm>
            <a:off x="422147" y="160741"/>
            <a:ext cx="1637401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000" dirty="0">
                <a:solidFill>
                  <a:srgbClr val="704848"/>
                </a:solidFill>
                <a:latin typeface="Happy Font TH"/>
              </a:rPr>
              <a:t>She takes care of sick people.</a:t>
            </a:r>
          </a:p>
          <a:p>
            <a:pPr algn="ctr"/>
            <a:r>
              <a:rPr lang="en-US" sz="10000" dirty="0">
                <a:solidFill>
                  <a:srgbClr val="704848"/>
                </a:solidFill>
                <a:latin typeface="Happy Font TH"/>
              </a:rPr>
              <a:t> Who is she?</a:t>
            </a:r>
          </a:p>
        </p:txBody>
      </p:sp>
      <p:pic>
        <p:nvPicPr>
          <p:cNvPr id="11" name="Picture 4" descr="OnlineLabels Clip Art - Green Checkmark ✓ - Clip Art Library">
            <a:extLst>
              <a:ext uri="{FF2B5EF4-FFF2-40B4-BE49-F238E27FC236}">
                <a16:creationId xmlns:a16="http://schemas.microsoft.com/office/drawing/2014/main" xmlns="" id="{2896122B-BFDC-13C0-660E-CB74B170D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0847" y="5655916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784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dge">
  <a:themeElements>
    <a:clrScheme name="Custom 1">
      <a:dk1>
        <a:srgbClr val="941651"/>
      </a:dk1>
      <a:lt1>
        <a:srgbClr val="FFFFFF"/>
      </a:lt1>
      <a:dk2>
        <a:srgbClr val="941651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</a:majorFont>
      <a:minorFont>
        <a:latin typeface="Gill Sans MT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342</Words>
  <Application>Microsoft Office PowerPoint</Application>
  <PresentationFormat>Custom</PresentationFormat>
  <Paragraphs>103</Paragraphs>
  <Slides>47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Arial</vt:lpstr>
      <vt:lpstr>Calibri</vt:lpstr>
      <vt:lpstr>Bryndan Write Bold</vt:lpstr>
      <vt:lpstr>Sport Day</vt:lpstr>
      <vt:lpstr>Arial Rounded MT Bold</vt:lpstr>
      <vt:lpstr>Segoe UI Black</vt:lpstr>
      <vt:lpstr>Happy Font TH</vt:lpstr>
      <vt:lpstr>Bryndan Write</vt:lpstr>
      <vt:lpstr>Impact</vt:lpstr>
      <vt:lpstr>Gill Sans MT</vt:lpstr>
      <vt:lpstr>Office Theme</vt:lpstr>
      <vt:lpstr>Badge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PASS THE BALL!</vt:lpstr>
      <vt:lpstr>HOW TO PLAY</vt:lpstr>
      <vt:lpstr>PASS THE BALL!</vt:lpstr>
      <vt:lpstr>Slide 30</vt:lpstr>
      <vt:lpstr>PASS THE BALL!</vt:lpstr>
      <vt:lpstr>Slide 32</vt:lpstr>
      <vt:lpstr>PASS THE BALL!</vt:lpstr>
      <vt:lpstr>Slide 34</vt:lpstr>
      <vt:lpstr>PASS THE BALL!</vt:lpstr>
      <vt:lpstr>Slide 36</vt:lpstr>
      <vt:lpstr>PASS THE BALL!</vt:lpstr>
      <vt:lpstr>Slide 38</vt:lpstr>
      <vt:lpstr>PASS THE BALL!</vt:lpstr>
      <vt:lpstr>Slide 40</vt:lpstr>
      <vt:lpstr>PASS THE BALL!</vt:lpstr>
      <vt:lpstr>Slide 42</vt:lpstr>
      <vt:lpstr>PASS THE BALL!</vt:lpstr>
      <vt:lpstr>Slide 44</vt:lpstr>
      <vt:lpstr>PASS THE BALL!</vt:lpstr>
      <vt:lpstr>Slide 46</vt:lpstr>
      <vt:lpstr>Slide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KHC</cp:lastModifiedBy>
  <cp:revision>49</cp:revision>
  <dcterms:created xsi:type="dcterms:W3CDTF">2006-08-16T00:00:00Z</dcterms:created>
  <dcterms:modified xsi:type="dcterms:W3CDTF">2026-01-02T19:49:16Z</dcterms:modified>
  <dc:identifier>DAFxeRqm-tw</dc:identifier>
</cp:coreProperties>
</file>