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27" r:id="rId3"/>
    <p:sldId id="308" r:id="rId4"/>
    <p:sldId id="407" r:id="rId5"/>
    <p:sldId id="453" r:id="rId6"/>
    <p:sldId id="427" r:id="rId7"/>
    <p:sldId id="428" r:id="rId8"/>
    <p:sldId id="455" r:id="rId9"/>
    <p:sldId id="456" r:id="rId10"/>
    <p:sldId id="457" r:id="rId11"/>
    <p:sldId id="309" r:id="rId12"/>
    <p:sldId id="458" r:id="rId13"/>
    <p:sldId id="443" r:id="rId14"/>
    <p:sldId id="449" r:id="rId15"/>
    <p:sldId id="454" r:id="rId16"/>
    <p:sldId id="451" r:id="rId17"/>
    <p:sldId id="452" r:id="rId18"/>
    <p:sldId id="340" r:id="rId19"/>
  </p:sldIdLst>
  <p:sldSz cx="16276638" cy="91440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C5F3F3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8" d="100"/>
          <a:sy n="58" d="100"/>
        </p:scale>
        <p:origin x="110" y="50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58A2-ADBD-4C67-020E-3CA5C4363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597EC-C948-170B-3EA5-2FBE0688D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D2774-A485-4E95-AC5D-E47B8326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A532E-A9CB-A409-678B-92FA1541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25F4D-C841-3BCB-72D1-7FA7FE46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96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C0327-D044-2DE8-F6E3-40CEA0DE8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171D6-1959-86CD-F779-3B93D7527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29A54-2F40-F09F-7978-81C04BD6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9283-64FA-20B1-9278-FE339B757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F7095-378F-D6C8-A26E-B77540F0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40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5D12-88EC-E53B-A575-019C3DD1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6E720-D0DD-1FC5-9C4A-D2F25DAEC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1D79A-3998-5555-D1B1-F28A0F6BA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0D433-0FEA-6D42-AFFA-7E9CF655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9B749-E06A-BF1A-A09F-B1FCDC71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99FF-7671-1540-D9B6-C6AEA787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E887D-4951-1A7E-0350-229EAE00E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63035-8C36-5314-EED7-FB189FEA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2ED5E-D34F-B121-1668-5EEB0C1B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E8256-1E21-8B5C-1B86-A6D1B86B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EE906-9155-D059-1893-5A9AE9F1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2154-C72C-AF08-B00F-F311BAA4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ECFFE-B746-7DDC-4957-FA29A709D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5EBA6-BDE7-B69D-9142-1811449DF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1C305-37DE-5D04-92E0-0EE7A671F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8119D-26A1-CB9A-418A-16974F7D0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9F9D0-CEFC-8530-4DE2-365FE03A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19E7A-0461-32E9-3C6E-A413460C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B8048-1588-AB88-5AC5-E58971FD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24788-39F9-C3E7-D313-CFD5B6EF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55F5B-1F99-A665-DD45-DC37AA57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1545C-DE4B-40FA-4A3F-7ED47C70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C19F2-E859-130B-235E-2D4A49A9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2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97150B-2753-9AE6-06FF-21BB73DC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C05238-5283-1AE8-011B-0AF35AA6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7497F-1FA1-167D-5F6A-8E83B68A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66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999B-6799-91EC-1F8D-1BAC1F27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4DFE3-E732-83A7-6548-1AEA259B6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4483C-6E12-A289-1AE4-89138DF71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D4EFF-D309-8E0E-4BE8-8942C8A4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AB7ED-FF7F-5B66-B65F-A7FD3907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08EA8-4E28-8D5B-B428-3D4B9401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2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BF82-6C42-6E28-4E35-44BD4E56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3A28A-93A7-4905-9D5C-C1C5E7813B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27268-FFF5-58BC-2ACE-EAC4602A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E38C3-9079-1098-B2C7-89C966BD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1AC82-B0B2-5B3A-B7BA-6273899C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6D179-EE82-A465-9531-5B32A2DF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9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0F14-1EC1-B6A2-D72E-3352A0BA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D6DAD-EB00-C1AF-E499-C54EAD48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7954B-25F4-0FB1-6E5F-3BD722B4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F0405-E12D-D524-5CFC-221AE2F4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537E4-F7C5-158D-9E15-37565D0D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48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9F4A9-ACE1-7CC0-D182-0E5BDE8BE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DB6AC-0A1E-C9F7-8A31-32C819FDA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D006-EDEE-F384-4D34-0658484E3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1C28F-9FE4-41FB-AFE5-39554A7E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4CBAC-A08E-EB7C-A573-4D709F35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8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3D4F1-CF77-D422-2187-9BA845F9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782C1-3D25-E07A-D128-343768A21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6386-4D81-5F8D-F90F-43803AD55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75B58-2556-46C4-BD31-74276598F48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361F-6D0A-5949-7CB5-1D37E4727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7441E-38F3-72E0-386B-AB4DD11A3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ADE97-4F5D-449B-B5F4-563AAF77F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3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Khoi%20dong/Cau%204.pptx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Khoi%20dong/Cau%201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Khoi%20dong/Cau%203.pptx" TargetMode="External"/><Relationship Id="rId5" Type="http://schemas.openxmlformats.org/officeDocument/2006/relationships/image" Target="../media/image11.jpeg"/><Relationship Id="rId10" Type="http://schemas.openxmlformats.org/officeDocument/2006/relationships/image" Target="../media/image14.png"/><Relationship Id="rId4" Type="http://schemas.openxmlformats.org/officeDocument/2006/relationships/hyperlink" Target="Khoi%20dong/Cau%202.pptx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874486" y="731597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BÌNH NGHI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27200"/>
            <a:ext cx="1739080" cy="22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114800"/>
            <a:ext cx="13382995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Việt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17: BẢY SẮC CẦU VỒNG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8295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Huỳnh Thị Bích Ly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596029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1409" y="6100454"/>
            <a:ext cx="1211090" cy="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1733-B9D6-2166-76A2-3C5FA7D3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ỗ tay lên đi">
            <a:hlinkClick r:id="" action="ppaction://media"/>
            <a:extLst>
              <a:ext uri="{FF2B5EF4-FFF2-40B4-BE49-F238E27FC236}">
                <a16:creationId xmlns:a16="http://schemas.microsoft.com/office/drawing/2014/main" id="{6329344E-4CF2-689B-0BFD-6B9BC957A7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9" y="0"/>
            <a:ext cx="16256000" cy="8478981"/>
          </a:xfrm>
        </p:spPr>
      </p:pic>
    </p:spTree>
    <p:extLst>
      <p:ext uri="{BB962C8B-B14F-4D97-AF65-F5344CB8AC3E}">
        <p14:creationId xmlns:p14="http://schemas.microsoft.com/office/powerpoint/2010/main" val="173904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292F8-4E3F-938F-8A56-202157A5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CA590F-81D4-7D5B-6D69-E5F51C48037F}"/>
              </a:ext>
            </a:extLst>
          </p:cNvPr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4D817F-39CA-8843-0B22-C9AB8603FB81}"/>
                </a:ext>
              </a:extLst>
            </p:cNvPr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803372-F374-E22A-38B2-B1604A711390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442AEE-4E55-691A-9F2C-F851257BAEB4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D4E0FAA7-CCAD-B2C8-9815-CA020212E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Bài 17: BẢY SẮC CẦU VỒNG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D58F91-B577-FFB1-A692-95B407CAF63A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DE90B-17A1-A3D3-B0ED-15224C86B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6" t="25000" r="37795" b="44036"/>
          <a:stretch>
            <a:fillRect/>
          </a:stretch>
        </p:blipFill>
        <p:spPr>
          <a:xfrm>
            <a:off x="670719" y="1701209"/>
            <a:ext cx="7619999" cy="720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FCADD-5A13-42F8-D090-19515132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03" t="57177" r="36846" b="14166"/>
          <a:stretch>
            <a:fillRect/>
          </a:stretch>
        </p:blipFill>
        <p:spPr>
          <a:xfrm>
            <a:off x="8558831" y="1905000"/>
            <a:ext cx="7351887" cy="71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63356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674083" y="2094425"/>
            <a:ext cx="102338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a)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b) Các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c)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3979" y="4667430"/>
            <a:ext cx="102108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a)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dở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>
            <a:extLst>
              <a:ext uri="{FF2B5EF4-FFF2-40B4-BE49-F238E27FC236}">
                <a16:creationId xmlns:a16="http://schemas.microsoft.com/office/drawing/2014/main" id="{B201A87A-0CBD-4044-8A8A-DFFC3141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BẢY SẮC CẦU VỒNG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7945A-9173-4B57-8358-43BA70E4F1D6}"/>
              </a:ext>
            </a:extLst>
          </p:cNvPr>
          <p:cNvSpPr/>
          <p:nvPr/>
        </p:nvSpPr>
        <p:spPr>
          <a:xfrm>
            <a:off x="1633979" y="5547664"/>
            <a:ext cx="102108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b)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 ô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lét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BA0509-0C44-4AE5-8BA1-8E4EEDC5C5D4}"/>
              </a:ext>
            </a:extLst>
          </p:cNvPr>
          <p:cNvSpPr/>
          <p:nvPr/>
        </p:nvSpPr>
        <p:spPr>
          <a:xfrm>
            <a:off x="1685591" y="6434022"/>
            <a:ext cx="102108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c)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FE1CF-9751-A171-CA3E-473704A119CB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2728118" y="2101144"/>
            <a:ext cx="11713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09311" y="2740321"/>
            <a:ext cx="11882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sang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lam 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 ô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85839" y="5758744"/>
            <a:ext cx="11713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Trong bức tranh cầu vồng, các màu hiện lên như thế nào?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26462" y="6953071"/>
            <a:ext cx="11687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Các màu cùng bừng sáng; nắm tay nhau; rực rỡ hơn cả ngàn lần khi đứng một mình.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>
            <a:extLst>
              <a:ext uri="{FF2B5EF4-FFF2-40B4-BE49-F238E27FC236}">
                <a16:creationId xmlns:a16="http://schemas.microsoft.com/office/drawing/2014/main" id="{AA747A93-E765-46A8-A876-769F8C8F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BẢY SẮC CẦU VỒNG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1BD8E-0679-0570-ACCA-B7BE275CF02F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59234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213519" y="2362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>
            <a:extLst>
              <a:ext uri="{FF2B5EF4-FFF2-40B4-BE49-F238E27FC236}">
                <a16:creationId xmlns:a16="http://schemas.microsoft.com/office/drawing/2014/main" id="{AA747A93-E765-46A8-A876-769F8C8F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BẢY SẮC CẦU VỒNG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DD68C-5E23-492C-95BE-26F456AD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9" y="3213789"/>
            <a:ext cx="6573167" cy="2095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85E4CF-BCFB-4DD8-2D1C-501C4B670B0A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FE425-89DB-1313-468C-1B0560346415}"/>
              </a:ext>
            </a:extLst>
          </p:cNvPr>
          <p:cNvSpPr/>
          <p:nvPr/>
        </p:nvSpPr>
        <p:spPr>
          <a:xfrm>
            <a:off x="6790992" y="5235714"/>
            <a:ext cx="330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4B99D0-8F56-7653-A0B5-578748D207B7}"/>
              </a:ext>
            </a:extLst>
          </p:cNvPr>
          <p:cNvGrpSpPr/>
          <p:nvPr/>
        </p:nvGrpSpPr>
        <p:grpSpPr>
          <a:xfrm>
            <a:off x="2651919" y="5943600"/>
            <a:ext cx="12725400" cy="2971800"/>
            <a:chOff x="6418600" y="3657600"/>
            <a:chExt cx="8773438" cy="4563537"/>
          </a:xfrm>
        </p:grpSpPr>
        <p:pic>
          <p:nvPicPr>
            <p:cNvPr id="6" name="Picture 16" descr="Frame Border Transparent PNG Gold Image​ | Gallery Yopriceville -  High-Quality Images and Transparent… | Clip art frames borders, Frame  border design, Frame clipart">
              <a:extLst>
                <a:ext uri="{FF2B5EF4-FFF2-40B4-BE49-F238E27FC236}">
                  <a16:creationId xmlns:a16="http://schemas.microsoft.com/office/drawing/2014/main" id="{27DF80DD-C14E-DB97-0029-F002045D9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23550" y="1552650"/>
              <a:ext cx="4563537" cy="877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6DE281-EE12-3D61-FAE9-22C794D9DE39}"/>
                </a:ext>
              </a:extLst>
            </p:cNvPr>
            <p:cNvSpPr/>
            <p:nvPr/>
          </p:nvSpPr>
          <p:spPr>
            <a:xfrm>
              <a:off x="7376636" y="4485863"/>
              <a:ext cx="6857683" cy="371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kiêu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căng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riêng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chan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toả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334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1432719" y="1546570"/>
            <a:ext cx="3429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6519" y="2316480"/>
            <a:ext cx="139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61316" y="3036348"/>
            <a:ext cx="1394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từ chỉ màu sắc trong bài đọc: đỏ, da cam, vàng, xanh lục, xanh lam, xanh dương, tím, vàng rực.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D76512E4-2F76-4C46-A784-21673013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BẢY SẮC CẦU VỒNG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7E683-E53A-49D6-85BE-A07EB0BC4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2" t="24662" r="49290" b="54333"/>
          <a:stretch/>
        </p:blipFill>
        <p:spPr>
          <a:xfrm>
            <a:off x="2434618" y="5175306"/>
            <a:ext cx="4114799" cy="872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F1A8A0-33A9-44ED-BC5C-D3F7109C4A41}"/>
              </a:ext>
            </a:extLst>
          </p:cNvPr>
          <p:cNvSpPr txBox="1"/>
          <p:nvPr/>
        </p:nvSpPr>
        <p:spPr>
          <a:xfrm>
            <a:off x="1356519" y="4337933"/>
            <a:ext cx="139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9F19CE-F6E3-4048-8B55-DFC59B643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2" t="50414" r="48699" b="28581"/>
          <a:stretch/>
        </p:blipFill>
        <p:spPr>
          <a:xfrm>
            <a:off x="2434618" y="6048292"/>
            <a:ext cx="4190999" cy="8729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0068C6-2CC2-4D62-987A-047B2D0F6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2" t="75086" r="48699" b="3910"/>
          <a:stretch/>
        </p:blipFill>
        <p:spPr>
          <a:xfrm>
            <a:off x="2434618" y="6834521"/>
            <a:ext cx="4190999" cy="87298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A5DC3C4-E1B5-4DDA-8B6E-CC390D62D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19" y="5034357"/>
            <a:ext cx="4110160" cy="885561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244C777-53C8-450C-81DF-7771D66E2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16" y="6798853"/>
            <a:ext cx="4187166" cy="885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0D9C7-D2ED-45F8-9323-B189C8D93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13" y="5916605"/>
            <a:ext cx="4187166" cy="885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4237D-FF76-0603-C367-0632F836E8F0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133949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347 L -0.17039 -0.092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7" y="-47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13E-6 0.00695 L -0.16864 -0.0885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7" y="-47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13E-6 1.66667E-6 L -0.16844 0.1855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7" y="9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356520" y="1600200"/>
            <a:ext cx="3429000" cy="677108"/>
            <a:chOff x="1508919" y="1888664"/>
            <a:chExt cx="3120775" cy="1134632"/>
          </a:xfrm>
        </p:grpSpPr>
        <p:sp>
          <p:nvSpPr>
            <p:cNvPr id="34" name="Rectangle 33"/>
            <p:cNvSpPr/>
            <p:nvPr/>
          </p:nvSpPr>
          <p:spPr>
            <a:xfrm>
              <a:off x="1508919" y="1888664"/>
              <a:ext cx="3120775" cy="1134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646078" y="3017498"/>
              <a:ext cx="242881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>
            <a:extLst>
              <a:ext uri="{FF2B5EF4-FFF2-40B4-BE49-F238E27FC236}">
                <a16:creationId xmlns:a16="http://schemas.microsoft.com/office/drawing/2014/main" id="{EE396E6A-E55B-4158-8A69-129FEDAD3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BẢY SẮC CẦU VỒNG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338E4-2489-43AE-8F3B-4C4E5AC2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0" y="2514600"/>
            <a:ext cx="13371517" cy="5995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2E8F7-CCC5-8975-8B21-0872F515F9F4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582112167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337719" y="4114800"/>
            <a:ext cx="9601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B4B0-1592-8B8A-AEED-14B80BA3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">
            <a:hlinkClick r:id="" action="ppaction://media"/>
            <a:extLst>
              <a:ext uri="{FF2B5EF4-FFF2-40B4-BE49-F238E27FC236}">
                <a16:creationId xmlns:a16="http://schemas.microsoft.com/office/drawing/2014/main" id="{1C4CB647-27C1-4D7A-BB36-CDFF62530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07" y="16935"/>
            <a:ext cx="16226513" cy="8827992"/>
          </a:xfrm>
        </p:spPr>
      </p:pic>
    </p:spTree>
    <p:extLst>
      <p:ext uri="{BB962C8B-B14F-4D97-AF65-F5344CB8AC3E}">
        <p14:creationId xmlns:p14="http://schemas.microsoft.com/office/powerpoint/2010/main" val="32056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5"/>
          <p:cNvSpPr>
            <a:spLocks noChangeArrowheads="1"/>
          </p:cNvSpPr>
          <p:nvPr/>
        </p:nvSpPr>
        <p:spPr bwMode="auto">
          <a:xfrm>
            <a:off x="4003414" y="1182468"/>
            <a:ext cx="7592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DU LỊCH ĐẠI DƯƠNG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31808" y="2000085"/>
            <a:ext cx="4550959" cy="2959815"/>
            <a:chOff x="823119" y="2275885"/>
            <a:chExt cx="4085637" cy="2748011"/>
          </a:xfrm>
        </p:grpSpPr>
        <p:pic>
          <p:nvPicPr>
            <p:cNvPr id="17" name="Picture 2" descr="Cá Ngựa: Đặc Điểm, Công Dụng, Cách Dùng &amp;amp; Giá Bán 202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19" y="2275885"/>
              <a:ext cx="4085637" cy="27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252807" y="3915900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81341" y="1925006"/>
            <a:ext cx="4085637" cy="2748011"/>
            <a:chOff x="5517222" y="2275885"/>
            <a:chExt cx="4085637" cy="2748011"/>
          </a:xfrm>
        </p:grpSpPr>
        <p:pic>
          <p:nvPicPr>
            <p:cNvPr id="20" name="Picture 6" descr="Cá heo có thật thông minh đến mức biết cứu người không?">
              <a:hlinkClick r:id="rId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222" y="2275885"/>
              <a:ext cx="4085637" cy="27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517222" y="3888913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64468" y="5121443"/>
            <a:ext cx="4085637" cy="2737378"/>
            <a:chOff x="823119" y="5890340"/>
            <a:chExt cx="4085637" cy="2737378"/>
          </a:xfrm>
        </p:grpSpPr>
        <p:pic>
          <p:nvPicPr>
            <p:cNvPr id="23" name="Picture 4" descr="Những điều chưa biết về sứa - VnExpress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19" y="5890340"/>
              <a:ext cx="4085637" cy="273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222486" y="7504482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881341" y="4933318"/>
            <a:ext cx="4105836" cy="2748011"/>
            <a:chOff x="5480283" y="5890340"/>
            <a:chExt cx="4105836" cy="2748011"/>
          </a:xfrm>
        </p:grpSpPr>
        <p:pic>
          <p:nvPicPr>
            <p:cNvPr id="26" name="Picture 8" descr="Cá chuồn bay là gì? Đặc điểm, thành phần dinh dưỡng và nơi mua cá chuồn">
              <a:hlinkClick r:id="rId8" action="ppaction://hlinkpres?slideindex=1&amp;slidetitle="/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5" r="4884"/>
            <a:stretch/>
          </p:blipFill>
          <p:spPr bwMode="auto">
            <a:xfrm>
              <a:off x="5500482" y="5890340"/>
              <a:ext cx="4085637" cy="27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480283" y="7530355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17134" y="42893"/>
            <a:ext cx="6126164" cy="1013727"/>
            <a:chOff x="4539228" y="103852"/>
            <a:chExt cx="6022797" cy="1013727"/>
          </a:xfrm>
        </p:grpSpPr>
        <p:grpSp>
          <p:nvGrpSpPr>
            <p:cNvPr id="35" name="Group 34"/>
            <p:cNvGrpSpPr/>
            <p:nvPr/>
          </p:nvGrpSpPr>
          <p:grpSpPr>
            <a:xfrm>
              <a:off x="4539228" y="103852"/>
              <a:ext cx="6022797" cy="1013727"/>
              <a:chOff x="4539228" y="103852"/>
              <a:chExt cx="6022797" cy="101372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4539228" y="103852"/>
                <a:ext cx="60227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B99AE33-ABC0-3D4A-B8B4-1B6F8DEBC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1222" b="51797"/>
          <a:stretch/>
        </p:blipFill>
        <p:spPr>
          <a:xfrm>
            <a:off x="2345596" y="1985908"/>
            <a:ext cx="4578539" cy="29598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1ADC78D-0B00-A3FA-7036-EEB8FB8A0C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126" t="53216"/>
          <a:stretch/>
        </p:blipFill>
        <p:spPr>
          <a:xfrm>
            <a:off x="8898194" y="4943951"/>
            <a:ext cx="4293780" cy="273737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D5749E5-CC09-FD25-2FB4-9412F1AF9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3216" r="51222"/>
          <a:stretch/>
        </p:blipFill>
        <p:spPr>
          <a:xfrm>
            <a:off x="2345596" y="5093090"/>
            <a:ext cx="4537171" cy="26926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70EB57-C5B1-5147-9E52-C216F975C2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126" b="51797"/>
          <a:stretch/>
        </p:blipFill>
        <p:spPr>
          <a:xfrm>
            <a:off x="8998258" y="1925006"/>
            <a:ext cx="4103155" cy="2815213"/>
          </a:xfrm>
          <a:prstGeom prst="rect">
            <a:avLst/>
          </a:prstGeom>
        </p:spPr>
      </p:pic>
      <p:sp>
        <p:nvSpPr>
          <p:cNvPr id="44" name="Explosion: 8 Points 43">
            <a:extLst>
              <a:ext uri="{FF2B5EF4-FFF2-40B4-BE49-F238E27FC236}">
                <a16:creationId xmlns:a16="http://schemas.microsoft.com/office/drawing/2014/main" id="{269E336C-671B-C233-EFB6-BEF8B21B20DD}"/>
              </a:ext>
            </a:extLst>
          </p:cNvPr>
          <p:cNvSpPr/>
          <p:nvPr/>
        </p:nvSpPr>
        <p:spPr>
          <a:xfrm>
            <a:off x="269407" y="476845"/>
            <a:ext cx="2370322" cy="176278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DE513-FABB-4C6A-AA83-950D4EA82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" t="4348"/>
          <a:stretch/>
        </p:blipFill>
        <p:spPr>
          <a:xfrm>
            <a:off x="51591" y="1905000"/>
            <a:ext cx="1613303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199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14" name="Group 13"/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17: BẢY SẮC CẦU VỒNG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88E1C4-D0BC-0C6A-C94F-C804358AC671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E494A-A542-8423-391F-203533878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6" t="25000" r="37795" b="44036"/>
          <a:stretch>
            <a:fillRect/>
          </a:stretch>
        </p:blipFill>
        <p:spPr>
          <a:xfrm>
            <a:off x="670719" y="1701209"/>
            <a:ext cx="7619999" cy="720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1A3AC-0A29-3EFE-ABB9-B6FE04CD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03" t="57177" r="36846" b="14166"/>
          <a:stretch>
            <a:fillRect/>
          </a:stretch>
        </p:blipFill>
        <p:spPr>
          <a:xfrm>
            <a:off x="8558831" y="1905000"/>
            <a:ext cx="7351887" cy="71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E5379423-D43A-43ED-8EB6-99A2D24C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BẢY SẮC CẦU VỒNG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1A5CA-073C-964F-F83B-52B04C4CC525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2025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92306" y="2336638"/>
            <a:ext cx="234621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ay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39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sz="3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9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ềm</a:t>
            </a:r>
            <a:r>
              <a:rPr lang="en-US" sz="3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39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uối</a:t>
            </a:r>
            <a:endParaRPr lang="en-US" sz="39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9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 ô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9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endParaRPr lang="en-US" sz="39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2D7217-39EB-4B8A-153E-9C87B7B47538}"/>
              </a:ext>
            </a:extLst>
          </p:cNvPr>
          <p:cNvCxnSpPr>
            <a:cxnSpLocks/>
          </p:cNvCxnSpPr>
          <p:nvPr/>
        </p:nvCxnSpPr>
        <p:spPr>
          <a:xfrm>
            <a:off x="5166519" y="1735397"/>
            <a:ext cx="0" cy="45130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B6C39E2-D4C0-D2E2-D161-7A17F349340C}"/>
              </a:ext>
            </a:extLst>
          </p:cNvPr>
          <p:cNvSpPr txBox="1"/>
          <p:nvPr/>
        </p:nvSpPr>
        <p:spPr>
          <a:xfrm>
            <a:off x="1744706" y="1887797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21FAA-ABC0-D09D-BB96-6873817A5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A7B16C-BA76-8161-3D79-2208C0DB3CEF}"/>
              </a:ext>
            </a:extLst>
          </p:cNvPr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D35B075-823A-A71A-2F5D-F1EF6DAA2711}"/>
                </a:ext>
              </a:extLst>
            </p:cNvPr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2D8769-CB9C-62FA-1D81-3BC03F39A017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E6B9E6-543C-A1F5-B4BE-4158F013944B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5EFA0A52-203F-6D0F-E264-4AF93D16C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Bài 17: BẢY SẮC CẦU VỒNG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C851DF6-33F4-1DBE-79EB-C6C4C3D5CE17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EA44E-E917-83D0-316F-94847BC5E7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6" t="25000" r="37795" b="44036"/>
          <a:stretch>
            <a:fillRect/>
          </a:stretch>
        </p:blipFill>
        <p:spPr>
          <a:xfrm>
            <a:off x="670719" y="1701209"/>
            <a:ext cx="7619999" cy="720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A01796-834A-B7AB-9667-EAF5E334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03" t="57177" r="36846" b="14166"/>
          <a:stretch>
            <a:fillRect/>
          </a:stretch>
        </p:blipFill>
        <p:spPr>
          <a:xfrm>
            <a:off x="8558831" y="1905000"/>
            <a:ext cx="7351887" cy="71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43944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0EC52-AD60-4F70-8462-F5F91FE8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3003839-36A9-0ECE-8378-D976581C2847}"/>
              </a:ext>
            </a:extLst>
          </p:cNvPr>
          <p:cNvGrpSpPr/>
          <p:nvPr/>
        </p:nvGrpSpPr>
        <p:grpSpPr>
          <a:xfrm>
            <a:off x="6597629" y="533400"/>
            <a:ext cx="2300566" cy="523220"/>
            <a:chOff x="6486305" y="594359"/>
            <a:chExt cx="2261748" cy="52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07E7F05-72FB-D385-63D1-A188CFDDBB2F}"/>
                </a:ext>
              </a:extLst>
            </p:cNvPr>
            <p:cNvSpPr txBox="1"/>
            <p:nvPr/>
          </p:nvSpPr>
          <p:spPr>
            <a:xfrm>
              <a:off x="6486305" y="594359"/>
              <a:ext cx="22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3DD29B-0160-12B6-70D0-9FE9CEC88A67}"/>
                </a:ext>
              </a:extLst>
            </p:cNvPr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B40E9571-79CE-16C3-BFF0-C97ADE10B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17: BẢY SẮC CẦU VỒNG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673D0-FD09-2712-2584-BC83A54AE862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7BD1A1-F938-824A-28BF-79DEC0361D71}"/>
              </a:ext>
            </a:extLst>
          </p:cNvPr>
          <p:cNvSpPr/>
          <p:nvPr/>
        </p:nvSpPr>
        <p:spPr>
          <a:xfrm>
            <a:off x="5427690" y="4782385"/>
            <a:ext cx="9561408" cy="2136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rực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nền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liền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vắt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rực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6D831-B8DF-0EF0-8F4B-EE5635E49685}"/>
              </a:ext>
            </a:extLst>
          </p:cNvPr>
          <p:cNvSpPr txBox="1"/>
          <p:nvPr/>
        </p:nvSpPr>
        <p:spPr>
          <a:xfrm>
            <a:off x="5876260" y="1735397"/>
            <a:ext cx="635680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…. vi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815923-9AD0-86DB-6F8D-8001FDC7A8F7}"/>
              </a:ext>
            </a:extLst>
          </p:cNvPr>
          <p:cNvSpPr/>
          <p:nvPr/>
        </p:nvSpPr>
        <p:spPr>
          <a:xfrm>
            <a:off x="1592306" y="2336638"/>
            <a:ext cx="234621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ay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ưa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ên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ềm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uối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 ô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ét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219C9F-A29D-B764-5BD7-71EEA0F7997F}"/>
              </a:ext>
            </a:extLst>
          </p:cNvPr>
          <p:cNvCxnSpPr>
            <a:cxnSpLocks/>
          </p:cNvCxnSpPr>
          <p:nvPr/>
        </p:nvCxnSpPr>
        <p:spPr>
          <a:xfrm>
            <a:off x="5166519" y="1735397"/>
            <a:ext cx="0" cy="45130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EB7E88-4AB3-63FD-A637-CAC3384C6F9B}"/>
              </a:ext>
            </a:extLst>
          </p:cNvPr>
          <p:cNvSpPr txBox="1"/>
          <p:nvPr/>
        </p:nvSpPr>
        <p:spPr>
          <a:xfrm>
            <a:off x="1744706" y="1887797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EF30D6-AD8E-3D9F-D551-5A47C36F84E7}"/>
              </a:ext>
            </a:extLst>
          </p:cNvPr>
          <p:cNvSpPr/>
          <p:nvPr/>
        </p:nvSpPr>
        <p:spPr>
          <a:xfrm>
            <a:off x="750918" y="7130481"/>
            <a:ext cx="4676772" cy="18466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lẩm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bẩm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tỏ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lòng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5E298E-9C17-32C0-15FC-E55C49AAA732}"/>
              </a:ext>
            </a:extLst>
          </p:cNvPr>
          <p:cNvSpPr/>
          <p:nvPr/>
        </p:nvSpPr>
        <p:spPr>
          <a:xfrm>
            <a:off x="6018893" y="7094594"/>
            <a:ext cx="47244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riêng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hay,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FF04C7-909C-B7B0-9EA8-5EFDD96FBB94}"/>
              </a:ext>
            </a:extLst>
          </p:cNvPr>
          <p:cNvSpPr/>
          <p:nvPr/>
        </p:nvSpPr>
        <p:spPr>
          <a:xfrm>
            <a:off x="11789012" y="7130481"/>
            <a:ext cx="371831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Đằm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3283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A725-BB17-24FC-6EC0-42665C6F7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8CA2F9-1F1D-AFFB-9627-4B93E1CE9D03}"/>
              </a:ext>
            </a:extLst>
          </p:cNvPr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BC8850-1A97-BDA4-B238-1688ACEE914B}"/>
                </a:ext>
              </a:extLst>
            </p:cNvPr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88C2F6-CB9F-62AD-B842-44F0452A875D}"/>
                  </a:ext>
                </a:extLst>
              </p:cNvPr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9EA0659-C901-994F-0780-FDB7212F1E8A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01113795-0D69-91EF-8639-0B66FA967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Bài 17: BẢY SẮC CẦU VỒNG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CBE341-D42F-75C2-0B3F-D0FFEADA1DC9}"/>
              </a:ext>
            </a:extLst>
          </p:cNvPr>
          <p:cNvSpPr txBox="1"/>
          <p:nvPr/>
        </p:nvSpPr>
        <p:spPr>
          <a:xfrm>
            <a:off x="4617134" y="42893"/>
            <a:ext cx="612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ED0CB-CEF9-D815-BE45-00877C06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6" t="25000" r="37795" b="44036"/>
          <a:stretch>
            <a:fillRect/>
          </a:stretch>
        </p:blipFill>
        <p:spPr>
          <a:xfrm>
            <a:off x="670719" y="1701209"/>
            <a:ext cx="7619999" cy="720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B23D8-5144-C7E9-8238-AC9C6302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03" t="57177" r="36846" b="14166"/>
          <a:stretch>
            <a:fillRect/>
          </a:stretch>
        </p:blipFill>
        <p:spPr>
          <a:xfrm>
            <a:off x="8558831" y="1905000"/>
            <a:ext cx="7351887" cy="71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96393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10320</TotalTime>
  <Words>715</Words>
  <Application>Microsoft Office PowerPoint</Application>
  <PresentationFormat>Custom</PresentationFormat>
  <Paragraphs>92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1188</cp:revision>
  <dcterms:created xsi:type="dcterms:W3CDTF">2008-09-09T22:52:10Z</dcterms:created>
  <dcterms:modified xsi:type="dcterms:W3CDTF">2025-11-09T16:23:14Z</dcterms:modified>
</cp:coreProperties>
</file>