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6" r:id="rId3"/>
    <p:sldId id="281" r:id="rId4"/>
    <p:sldId id="271" r:id="rId5"/>
    <p:sldId id="277" r:id="rId6"/>
    <p:sldId id="278" r:id="rId7"/>
    <p:sldId id="282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35" y="8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94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SỐ 2 BÌNH NGHI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343401"/>
            <a:ext cx="13500099" cy="370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47: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ĐỘ.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HUỲNH THỊ BÍCH LY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LỚP: 3B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30" y="647109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36910" y="136065"/>
            <a:ext cx="5341527" cy="930735"/>
            <a:chOff x="4539228" y="172432"/>
            <a:chExt cx="5251401" cy="93073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172432"/>
              <a:ext cx="5251401" cy="930735"/>
              <a:chOff x="4539228" y="172432"/>
              <a:chExt cx="5251401" cy="93073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172432"/>
                <a:ext cx="52514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sáu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tháng12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5" name="Text Box 14">
            <a:extLst>
              <a:ext uri="{FF2B5EF4-FFF2-40B4-BE49-F238E27FC236}">
                <a16:creationId xmlns:a16="http://schemas.microsoft.com/office/drawing/2014/main" id="{B0E8114C-B648-4F2C-9B12-CD30D0FE7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5" name="Thời tiết tối và đêm">
            <a:hlinkClick r:id="" action="ppaction://media"/>
            <a:extLst>
              <a:ext uri="{FF2B5EF4-FFF2-40B4-BE49-F238E27FC236}">
                <a16:creationId xmlns:a16="http://schemas.microsoft.com/office/drawing/2014/main" id="{735E5D1B-00BE-4D1F-B045-38143E2510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950" end="7166.17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4119" y="1747091"/>
            <a:ext cx="1379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90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453549" y="605135"/>
            <a:ext cx="1068754" cy="461665"/>
            <a:chOff x="6718466" y="641502"/>
            <a:chExt cx="1050721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6718466" y="641502"/>
              <a:ext cx="1050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14">
            <a:extLst>
              <a:ext uri="{FF2B5EF4-FFF2-40B4-BE49-F238E27FC236}">
                <a16:creationId xmlns:a16="http://schemas.microsoft.com/office/drawing/2014/main" id="{A4BCB28C-4D4F-4F21-BC23-E17CFF299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1405B-2479-4060-AD40-14C808A04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1" t="26127" r="51406" b="50326"/>
          <a:stretch/>
        </p:blipFill>
        <p:spPr>
          <a:xfrm>
            <a:off x="1668679" y="1641024"/>
            <a:ext cx="5899170" cy="37041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C5D7C2-F015-4ADC-9565-E30A33437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88" t="26541" r="26603" b="50101"/>
          <a:stretch/>
        </p:blipFill>
        <p:spPr>
          <a:xfrm>
            <a:off x="7567849" y="1725904"/>
            <a:ext cx="7139462" cy="35790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4C8DC8-50C0-44C5-8C84-DDEF7653E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3" t="48809" r="31718" b="45469"/>
          <a:stretch/>
        </p:blipFill>
        <p:spPr>
          <a:xfrm>
            <a:off x="549027" y="5428907"/>
            <a:ext cx="14805421" cy="11422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45B248-40C3-4F64-83B4-801FAF9E8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3" t="54433" r="31718" b="41400"/>
          <a:stretch/>
        </p:blipFill>
        <p:spPr>
          <a:xfrm>
            <a:off x="552665" y="6582164"/>
            <a:ext cx="14805421" cy="8767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281CD80-5387-4D3E-9C61-AB5F8EF4D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88" t="57742" r="31593" b="36758"/>
          <a:stretch/>
        </p:blipFill>
        <p:spPr>
          <a:xfrm>
            <a:off x="594519" y="7440750"/>
            <a:ext cx="14805420" cy="1098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F52CE0-FC18-192A-5CFD-CB773F671C7D}"/>
              </a:ext>
            </a:extLst>
          </p:cNvPr>
          <p:cNvSpPr txBox="1"/>
          <p:nvPr/>
        </p:nvSpPr>
        <p:spPr>
          <a:xfrm>
            <a:off x="5236910" y="136065"/>
            <a:ext cx="5341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tháng12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335098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9" y="469070"/>
            <a:ext cx="1068754" cy="461665"/>
            <a:chOff x="6718466" y="641502"/>
            <a:chExt cx="1050721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1050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063FE31-CD2F-45A1-85E4-A1CECB922E09}"/>
              </a:ext>
            </a:extLst>
          </p:cNvPr>
          <p:cNvGrpSpPr/>
          <p:nvPr/>
        </p:nvGrpSpPr>
        <p:grpSpPr>
          <a:xfrm>
            <a:off x="1280319" y="1622849"/>
            <a:ext cx="12039600" cy="659318"/>
            <a:chOff x="1289607" y="1894713"/>
            <a:chExt cx="8546337" cy="65931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AD79A49-E34B-46F2-B121-1D54ECF065EE}"/>
                </a:ext>
              </a:extLst>
            </p:cNvPr>
            <p:cNvSpPr/>
            <p:nvPr/>
          </p:nvSpPr>
          <p:spPr>
            <a:xfrm>
              <a:off x="1289607" y="1894713"/>
              <a:ext cx="698501" cy="598627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1</a:t>
              </a:r>
              <a:endParaRPr lang="vi-VN" sz="3600" b="1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D8A6A6D-FB84-465E-BADC-A01451DD4F1A}"/>
                </a:ext>
              </a:extLst>
            </p:cNvPr>
            <p:cNvSpPr txBox="1"/>
            <p:nvPr/>
          </p:nvSpPr>
          <p:spPr>
            <a:xfrm>
              <a:off x="1968908" y="1907700"/>
              <a:ext cx="7867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tx2"/>
                  </a:solidFill>
                </a:rPr>
                <a:t>Đọc nhiệt độ trên mỗi nhiệt kế sau: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9FE9F24-2F0D-4436-A914-C2406BDACBD7}"/>
              </a:ext>
            </a:extLst>
          </p:cNvPr>
          <p:cNvSpPr/>
          <p:nvPr/>
        </p:nvSpPr>
        <p:spPr>
          <a:xfrm>
            <a:off x="8137525" y="7467054"/>
            <a:ext cx="3863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B050"/>
                </a:solidFill>
              </a:rPr>
              <a:t>Nhiệt kế C (42</a:t>
            </a:r>
            <a:r>
              <a:rPr lang="en-US" sz="3200" baseline="3000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>
                <a:solidFill>
                  <a:srgbClr val="00B050"/>
                </a:solidFill>
              </a:rPr>
              <a:t>C) </a:t>
            </a:r>
          </a:p>
          <a:p>
            <a:pPr algn="ctr"/>
            <a:r>
              <a:rPr lang="vi-VN" sz="3200">
                <a:solidFill>
                  <a:srgbClr val="00B050"/>
                </a:solidFill>
              </a:rPr>
              <a:t>Bốn mươi hai độ xê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680DFB40-2C99-416D-9863-0ED459CA7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324" y="977023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sp>
        <p:nvSpPr>
          <p:cNvPr id="12" name="Rectangle 54">
            <a:extLst>
              <a:ext uri="{FF2B5EF4-FFF2-40B4-BE49-F238E27FC236}">
                <a16:creationId xmlns:a16="http://schemas.microsoft.com/office/drawing/2014/main" id="{C14E5B85-7AEC-431C-A769-9BE659E3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957" y="3930650"/>
            <a:ext cx="52387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/>
              </a:rPr>
              <a:t>Ads (0:00)</a:t>
            </a:r>
            <a:endParaRPr kumimoji="0" lang="vi-VN" altLang="vi-V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80" name="Picture 56" descr="https://img.loigiaihay.com/picture/2022/0323/bai-1.PNG">
            <a:extLst>
              <a:ext uri="{FF2B5EF4-FFF2-40B4-BE49-F238E27FC236}">
                <a16:creationId xmlns:a16="http://schemas.microsoft.com/office/drawing/2014/main" id="{F00CCCA4-4A39-497C-BB83-B2B3F744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9" y="2544762"/>
            <a:ext cx="13980790" cy="484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95C37D-BB83-4E1B-B0B0-54F257873AF1}"/>
              </a:ext>
            </a:extLst>
          </p:cNvPr>
          <p:cNvSpPr/>
          <p:nvPr/>
        </p:nvSpPr>
        <p:spPr>
          <a:xfrm>
            <a:off x="12307919" y="7471168"/>
            <a:ext cx="3863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70C0"/>
                </a:solidFill>
              </a:rPr>
              <a:t>Nhiệt kế D (35</a:t>
            </a:r>
            <a:r>
              <a:rPr lang="en-US" sz="3200" baseline="3000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>
                <a:solidFill>
                  <a:srgbClr val="0070C0"/>
                </a:solidFill>
              </a:rPr>
              <a:t>C) Ba mươi lăm độ xê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69FDD9-2C8F-4A7D-B2C7-B01482E42576}"/>
              </a:ext>
            </a:extLst>
          </p:cNvPr>
          <p:cNvSpPr/>
          <p:nvPr/>
        </p:nvSpPr>
        <p:spPr>
          <a:xfrm>
            <a:off x="823119" y="7392621"/>
            <a:ext cx="3046095" cy="108394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ệ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k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ế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(20</a:t>
            </a:r>
            <a:r>
              <a:rPr lang="en-US" sz="3200" kern="1200" baseline="300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m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ươ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ê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A29764-596C-4E98-AAE9-C557B2A804FF}"/>
              </a:ext>
            </a:extLst>
          </p:cNvPr>
          <p:cNvSpPr/>
          <p:nvPr/>
        </p:nvSpPr>
        <p:spPr>
          <a:xfrm>
            <a:off x="4840131" y="7412392"/>
            <a:ext cx="2826385" cy="1083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ệ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k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ế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(5</a:t>
            </a:r>
            <a:r>
              <a:rPr lang="en-US" sz="3200" kern="1200" baseline="300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ă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ê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D7A2E2-AE3C-FD09-E1B0-C56DFA726016}"/>
              </a:ext>
            </a:extLst>
          </p:cNvPr>
          <p:cNvSpPr txBox="1"/>
          <p:nvPr/>
        </p:nvSpPr>
        <p:spPr>
          <a:xfrm>
            <a:off x="5236910" y="136065"/>
            <a:ext cx="5341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tháng12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0154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3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9" y="605135"/>
            <a:ext cx="1068754" cy="461665"/>
            <a:chOff x="6718466" y="641502"/>
            <a:chExt cx="1050721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1050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DC273E-31FF-4F1D-B9A5-2B3D1CBD4BB7}"/>
              </a:ext>
            </a:extLst>
          </p:cNvPr>
          <p:cNvGrpSpPr/>
          <p:nvPr/>
        </p:nvGrpSpPr>
        <p:grpSpPr>
          <a:xfrm>
            <a:off x="1585118" y="1655540"/>
            <a:ext cx="13625471" cy="653023"/>
            <a:chOff x="1585119" y="1655539"/>
            <a:chExt cx="13335000" cy="101587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3D7064A-0DA8-4954-83EF-D9C0CE051195}"/>
                </a:ext>
              </a:extLst>
            </p:cNvPr>
            <p:cNvSpPr/>
            <p:nvPr/>
          </p:nvSpPr>
          <p:spPr>
            <a:xfrm>
              <a:off x="1585119" y="1655539"/>
              <a:ext cx="805324" cy="101587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2</a:t>
              </a:r>
              <a:endParaRPr lang="vi-VN" sz="3600" b="1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67BDA6-D7F7-4440-8B4C-E69FEFF38D9C}"/>
                </a:ext>
              </a:extLst>
            </p:cNvPr>
            <p:cNvSpPr/>
            <p:nvPr/>
          </p:nvSpPr>
          <p:spPr>
            <a:xfrm>
              <a:off x="2390443" y="1665836"/>
              <a:ext cx="12529676" cy="837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b="1"/>
                <a:t>Chọn nhiệt kế chỉ nhiệt độ thích hợp với mỗi đồ uống sau: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853785D-5DD3-4ED2-B8D3-D28523BDC1A1}"/>
              </a:ext>
            </a:extLst>
          </p:cNvPr>
          <p:cNvSpPr/>
          <p:nvPr/>
        </p:nvSpPr>
        <p:spPr>
          <a:xfrm>
            <a:off x="594519" y="7055005"/>
            <a:ext cx="3156101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A: Nước khoáng </a:t>
            </a:r>
            <a:r>
              <a:rPr lang="vi-VN" sz="32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n-US" sz="3200" b="1" baseline="3000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D77EFB-DDCA-4764-BC91-0D2CFF15E9E2}"/>
              </a:ext>
            </a:extLst>
          </p:cNvPr>
          <p:cNvSpPr/>
          <p:nvPr/>
        </p:nvSpPr>
        <p:spPr>
          <a:xfrm>
            <a:off x="3750620" y="7095401"/>
            <a:ext cx="26528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B: Trà nóng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3200" b="1" baseline="300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591404-1DED-4854-9E97-FCB459B5CAE7}"/>
              </a:ext>
            </a:extLst>
          </p:cNvPr>
          <p:cNvSpPr/>
          <p:nvPr/>
        </p:nvSpPr>
        <p:spPr>
          <a:xfrm>
            <a:off x="6546874" y="7178941"/>
            <a:ext cx="24296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C: Trà đá </a:t>
            </a:r>
          </a:p>
          <a:p>
            <a:pPr algn="ctr"/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3200" b="1" baseline="300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7667F917-3A24-453D-AF25-E67BDEE72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2052" name="Picture 4" descr="https://img.loigiaihay.com/picture/2022/0323/bai-2.PNG">
            <a:extLst>
              <a:ext uri="{FF2B5EF4-FFF2-40B4-BE49-F238E27FC236}">
                <a16:creationId xmlns:a16="http://schemas.microsoft.com/office/drawing/2014/main" id="{AF22F312-8AEE-4017-8D6A-250BD16B7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51" y="2324704"/>
            <a:ext cx="12664535" cy="473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86AA47-D05B-F234-9800-53A8CAD807B5}"/>
              </a:ext>
            </a:extLst>
          </p:cNvPr>
          <p:cNvSpPr txBox="1"/>
          <p:nvPr/>
        </p:nvSpPr>
        <p:spPr>
          <a:xfrm>
            <a:off x="5236910" y="136065"/>
            <a:ext cx="5341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tháng12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565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9358" y="617351"/>
            <a:ext cx="1068754" cy="461665"/>
            <a:chOff x="6718466" y="641502"/>
            <a:chExt cx="1050721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1050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38C804-8923-4C65-BE86-9118CF0FA797}"/>
              </a:ext>
            </a:extLst>
          </p:cNvPr>
          <p:cNvGrpSpPr/>
          <p:nvPr/>
        </p:nvGrpSpPr>
        <p:grpSpPr>
          <a:xfrm>
            <a:off x="1613273" y="1911391"/>
            <a:ext cx="9223010" cy="605051"/>
            <a:chOff x="1393882" y="2244225"/>
            <a:chExt cx="9223010" cy="60505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25048FB-0D4E-48DA-8631-2606969D4DA2}"/>
                </a:ext>
              </a:extLst>
            </p:cNvPr>
            <p:cNvSpPr/>
            <p:nvPr/>
          </p:nvSpPr>
          <p:spPr>
            <a:xfrm>
              <a:off x="1393882" y="2244225"/>
              <a:ext cx="698501" cy="598627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3</a:t>
              </a:r>
              <a:endParaRPr lang="vi-VN" sz="3600" b="1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FF3ECB-46AA-4002-8AD8-57639970340A}"/>
                </a:ext>
              </a:extLst>
            </p:cNvPr>
            <p:cNvSpPr txBox="1"/>
            <p:nvPr/>
          </p:nvSpPr>
          <p:spPr>
            <a:xfrm>
              <a:off x="2179921" y="2264501"/>
              <a:ext cx="8436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vi-VN" sz="3200" b="1">
                  <a:solidFill>
                    <a:srgbClr val="0070C0"/>
                  </a:solidFill>
                </a:rPr>
                <a:t>Quan sát hình vẽ, trả lời các câu hỏi:</a:t>
              </a:r>
            </a:p>
          </p:txBody>
        </p:sp>
      </p:grpSp>
      <p:sp>
        <p:nvSpPr>
          <p:cNvPr id="43" name="Text Box 14">
            <a:extLst>
              <a:ext uri="{FF2B5EF4-FFF2-40B4-BE49-F238E27FC236}">
                <a16:creationId xmlns:a16="http://schemas.microsoft.com/office/drawing/2014/main" id="{8B643F9D-B6CD-46FB-B8D3-1EAC68ED1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5122" name="Picture 2" descr="https://img.loigiaihay.com/picture/2022/0323/bai-3.PNG">
            <a:extLst>
              <a:ext uri="{FF2B5EF4-FFF2-40B4-BE49-F238E27FC236}">
                <a16:creationId xmlns:a16="http://schemas.microsoft.com/office/drawing/2014/main" id="{064607B5-73B5-43AC-87AC-3D3FD4A7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891" y="2857296"/>
            <a:ext cx="5559828" cy="42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Rectangle 2047">
            <a:extLst>
              <a:ext uri="{FF2B5EF4-FFF2-40B4-BE49-F238E27FC236}">
                <a16:creationId xmlns:a16="http://schemas.microsoft.com/office/drawing/2014/main" id="{A5CE9CE5-0C35-4A1E-8C03-E7E7065DDB22}"/>
              </a:ext>
            </a:extLst>
          </p:cNvPr>
          <p:cNvSpPr/>
          <p:nvPr/>
        </p:nvSpPr>
        <p:spPr>
          <a:xfrm>
            <a:off x="2158097" y="7669211"/>
            <a:ext cx="81375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/>
              <a:t> </a:t>
            </a:r>
            <a:r>
              <a:rPr lang="vi-VN" sz="3200" b="1">
                <a:solidFill>
                  <a:srgbClr val="0000FF"/>
                </a:solidFill>
              </a:rPr>
              <a:t>Nếu rót thêm nước nóng vào cốc thì nhiệt độ của nước trong cốc tăng lên.</a:t>
            </a:r>
            <a:endParaRPr lang="vi-VN" b="1">
              <a:solidFill>
                <a:srgbClr val="0000FF"/>
              </a:solidFill>
            </a:endParaRPr>
          </a:p>
        </p:txBody>
      </p:sp>
      <p:sp>
        <p:nvSpPr>
          <p:cNvPr id="2049" name="Rectangle 2048">
            <a:extLst>
              <a:ext uri="{FF2B5EF4-FFF2-40B4-BE49-F238E27FC236}">
                <a16:creationId xmlns:a16="http://schemas.microsoft.com/office/drawing/2014/main" id="{A4B79482-6C75-49C6-80AD-79D544F2AF9C}"/>
              </a:ext>
            </a:extLst>
          </p:cNvPr>
          <p:cNvSpPr/>
          <p:nvPr/>
        </p:nvSpPr>
        <p:spPr>
          <a:xfrm>
            <a:off x="2169059" y="2474361"/>
            <a:ext cx="8667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vi-VN" sz="3200">
                <a:solidFill>
                  <a:prstClr val="black"/>
                </a:solidFill>
              </a:rPr>
              <a:t>a) Cốc nước đá lạnh khoảng bao nhiêu độ C?</a:t>
            </a:r>
          </a:p>
        </p:txBody>
      </p:sp>
      <p:sp>
        <p:nvSpPr>
          <p:cNvPr id="2050" name="Rectangle 2049">
            <a:extLst>
              <a:ext uri="{FF2B5EF4-FFF2-40B4-BE49-F238E27FC236}">
                <a16:creationId xmlns:a16="http://schemas.microsoft.com/office/drawing/2014/main" id="{500FB7CD-19EC-4121-BBB0-8920872CE039}"/>
              </a:ext>
            </a:extLst>
          </p:cNvPr>
          <p:cNvSpPr/>
          <p:nvPr/>
        </p:nvSpPr>
        <p:spPr>
          <a:xfrm>
            <a:off x="3173871" y="3054270"/>
            <a:ext cx="6484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</a:rPr>
              <a:t>Cốc nước đá lạnh khoảng 10oC.</a:t>
            </a:r>
          </a:p>
        </p:txBody>
      </p:sp>
      <p:sp>
        <p:nvSpPr>
          <p:cNvPr id="2051" name="Rectangle 2050">
            <a:extLst>
              <a:ext uri="{FF2B5EF4-FFF2-40B4-BE49-F238E27FC236}">
                <a16:creationId xmlns:a16="http://schemas.microsoft.com/office/drawing/2014/main" id="{4BE3C6E0-5DC9-43B4-A6CE-049A9C217356}"/>
              </a:ext>
            </a:extLst>
          </p:cNvPr>
          <p:cNvSpPr/>
          <p:nvPr/>
        </p:nvSpPr>
        <p:spPr>
          <a:xfrm>
            <a:off x="2213366" y="3581400"/>
            <a:ext cx="81375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/>
              <a:t>b) Nếu bỏ tiếp vào cốc một số viên đã nữa thì nhiệt độ của nước trong cốc tăng lên hay giảm đi?</a:t>
            </a:r>
          </a:p>
        </p:txBody>
      </p:sp>
      <p:sp>
        <p:nvSpPr>
          <p:cNvPr id="2053" name="Rectangle 2052">
            <a:extLst>
              <a:ext uri="{FF2B5EF4-FFF2-40B4-BE49-F238E27FC236}">
                <a16:creationId xmlns:a16="http://schemas.microsoft.com/office/drawing/2014/main" id="{D792ADA1-18EE-4D9E-AA02-22F03685C682}"/>
              </a:ext>
            </a:extLst>
          </p:cNvPr>
          <p:cNvSpPr/>
          <p:nvPr/>
        </p:nvSpPr>
        <p:spPr>
          <a:xfrm>
            <a:off x="2492376" y="5189054"/>
            <a:ext cx="800814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>
                <a:solidFill>
                  <a:srgbClr val="0000FF"/>
                </a:solidFill>
              </a:rPr>
              <a:t>Nếu bỏ tiếp vào cốc một số viên đã nữa thì nhiệt độ của nước trong cốc giảm đi.</a:t>
            </a:r>
          </a:p>
        </p:txBody>
      </p:sp>
      <p:sp>
        <p:nvSpPr>
          <p:cNvPr id="2054" name="Rectangle 2053">
            <a:extLst>
              <a:ext uri="{FF2B5EF4-FFF2-40B4-BE49-F238E27FC236}">
                <a16:creationId xmlns:a16="http://schemas.microsoft.com/office/drawing/2014/main" id="{95D839ED-6D46-4ED4-B9D4-989A79097E0C}"/>
              </a:ext>
            </a:extLst>
          </p:cNvPr>
          <p:cNvSpPr/>
          <p:nvPr/>
        </p:nvSpPr>
        <p:spPr>
          <a:xfrm>
            <a:off x="2169059" y="6227448"/>
            <a:ext cx="81375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/>
              <a:t>c) Nếu rót thêm nước nóng vào cốc thì nhiệt độ của nước trong cốc tăng lên hay giảm đi?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899E1-9757-CC26-0DFF-08439ADA6924}"/>
              </a:ext>
            </a:extLst>
          </p:cNvPr>
          <p:cNvSpPr txBox="1"/>
          <p:nvPr/>
        </p:nvSpPr>
        <p:spPr>
          <a:xfrm>
            <a:off x="5236910" y="136065"/>
            <a:ext cx="5341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tháng12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6399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/>
      <p:bldP spid="2049" grpId="0"/>
      <p:bldP spid="2050" grpId="0"/>
      <p:bldP spid="2051" grpId="0"/>
      <p:bldP spid="2053" grpId="0"/>
      <p:bldP spid="20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9358" y="617351"/>
            <a:ext cx="1068754" cy="461665"/>
            <a:chOff x="6718466" y="641502"/>
            <a:chExt cx="1050721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1050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DEAF969A-42E2-417C-8E7F-D862BC1E8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119" y="1109689"/>
            <a:ext cx="33528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47: NHIỆT ĐỘ.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BF49D-47D1-45F5-85BC-5F61DEE2E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7" t="22500" r="36406" b="70529"/>
          <a:stretch/>
        </p:blipFill>
        <p:spPr>
          <a:xfrm>
            <a:off x="1432719" y="1581465"/>
            <a:ext cx="10407818" cy="1048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518739-0F91-4930-BDD4-286B6FD1C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8" t="29471" r="52812" b="44696"/>
          <a:stretch/>
        </p:blipFill>
        <p:spPr>
          <a:xfrm>
            <a:off x="1508919" y="2438398"/>
            <a:ext cx="5562600" cy="40752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1EB4F5-85C3-46F5-A7FE-0EBCA2CAA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26" t="29470" r="38280" b="43863"/>
          <a:stretch/>
        </p:blipFill>
        <p:spPr>
          <a:xfrm>
            <a:off x="7728584" y="2341604"/>
            <a:ext cx="3343435" cy="40752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49C5DC-0640-4BCB-AE99-8B52CAC9D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95" t="29470" r="25155" b="43863"/>
          <a:stretch/>
        </p:blipFill>
        <p:spPr>
          <a:xfrm>
            <a:off x="12481719" y="2133599"/>
            <a:ext cx="2819400" cy="4075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3387E7-48E7-477B-B845-B72041937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87" t="55138" r="24801" b="36233"/>
          <a:stretch/>
        </p:blipFill>
        <p:spPr>
          <a:xfrm>
            <a:off x="1706258" y="6840512"/>
            <a:ext cx="11734799" cy="11937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FC98AC-AEF4-D91C-F6DC-BA7569C4C3A2}"/>
              </a:ext>
            </a:extLst>
          </p:cNvPr>
          <p:cNvSpPr txBox="1"/>
          <p:nvPr/>
        </p:nvSpPr>
        <p:spPr>
          <a:xfrm>
            <a:off x="5236910" y="136065"/>
            <a:ext cx="5341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tháng12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519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360</Words>
  <Application>Microsoft Office PowerPoint</Application>
  <PresentationFormat>Custom</PresentationFormat>
  <Paragraphs>57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OpenSans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620</cp:revision>
  <dcterms:created xsi:type="dcterms:W3CDTF">2022-07-10T01:37:20Z</dcterms:created>
  <dcterms:modified xsi:type="dcterms:W3CDTF">2026-01-01T17:04:11Z</dcterms:modified>
</cp:coreProperties>
</file>