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0"/>
  </p:notesMasterIdLst>
  <p:sldIdLst>
    <p:sldId id="326" r:id="rId2"/>
    <p:sldId id="294" r:id="rId3"/>
    <p:sldId id="325" r:id="rId4"/>
    <p:sldId id="316" r:id="rId5"/>
    <p:sldId id="256" r:id="rId6"/>
    <p:sldId id="311" r:id="rId7"/>
    <p:sldId id="306" r:id="rId8"/>
    <p:sldId id="314" r:id="rId9"/>
    <p:sldId id="309" r:id="rId10"/>
    <p:sldId id="296" r:id="rId11"/>
    <p:sldId id="298" r:id="rId12"/>
    <p:sldId id="295" r:id="rId13"/>
    <p:sldId id="328" r:id="rId14"/>
    <p:sldId id="329" r:id="rId15"/>
    <p:sldId id="330" r:id="rId16"/>
    <p:sldId id="310" r:id="rId17"/>
    <p:sldId id="299" r:id="rId18"/>
    <p:sldId id="315" r:id="rId19"/>
  </p:sldIdLst>
  <p:sldSz cx="9144000" cy="5143500" type="screen16x9"/>
  <p:notesSz cx="6858000" cy="9144000"/>
  <p:embeddedFontLst>
    <p:embeddedFont>
      <p:font typeface="微软雅黑" panose="020B0503020204020204" pitchFamily="34" charset="-122"/>
      <p:regular r:id="rId21"/>
      <p:bold r:id="rId22"/>
    </p:embeddedFont>
    <p:embeddedFont>
      <p:font typeface="Coiny Cyrillic" panose="020B0604020202020204" charset="0"/>
      <p:regular r:id="rId23"/>
    </p:embeddedFont>
    <p:embeddedFont>
      <p:font typeface="Tahoma" panose="020B0604030504040204" pitchFamily="34" charset="0"/>
      <p:regular r:id="rId24"/>
      <p:bold r:id="rId25"/>
    </p:embeddedFont>
  </p:embeddedFontLst>
  <p:custDataLst>
    <p:tags r:id="rId26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43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1" clrIdx="0">
    <p:extLst>
      <p:ext uri="{19B8F6BF-5375-455C-9EA6-DF929625EA0E}">
        <p15:presenceInfo xmlns:p15="http://schemas.microsoft.com/office/powerpoint/2012/main" userId="Windows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6014"/>
    <a:srgbClr val="8F2B8A"/>
    <a:srgbClr val="F7AD00"/>
    <a:srgbClr val="09AA3A"/>
    <a:srgbClr val="E6E6E6"/>
    <a:srgbClr val="B4006B"/>
    <a:srgbClr val="DE0082"/>
    <a:srgbClr val="7EA445"/>
    <a:srgbClr val="ED6F00"/>
    <a:srgbClr val="2F99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 varScale="1">
        <p:scale>
          <a:sx n="77" d="100"/>
          <a:sy n="77" d="100"/>
        </p:scale>
        <p:origin x="964" y="36"/>
      </p:cViewPr>
      <p:guideLst>
        <p:guide orient="horz" pos="1643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48B9ED-4FA8-457A-8C95-9715E766FCF6}" type="datetimeFigureOut">
              <a:rPr lang="zh-CN" altLang="en-US" smtClean="0"/>
              <a:t>2025/11/21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F60432-858A-4F24-8214-B61DB53ED13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13319E-8957-499E-97B4-F77E4E944142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60432-858A-4F24-8214-B61DB53ED132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4C00B9-2A77-F94B-295F-13C3F541A0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36536F3F-27BE-C030-CFF4-487E578D16B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235DC65E-395E-68F9-415B-9192682BAE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267FDE6-C4B5-B989-2678-751B4D1EA77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60432-858A-4F24-8214-B61DB53ED132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93649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27A936-3781-D3D0-F517-D7BC4970E4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8D3D08A8-05DE-6F8E-A4E1-2A2DEBE9BB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504B3454-3996-F253-BAA6-6F5FABE415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E2BD289-B710-7C16-97B0-3486D6FDDFD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60432-858A-4F24-8214-B61DB53ED132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38959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040F7F-7467-0C64-D55A-BBEC7EFD15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7EB680FE-D043-BCA5-3017-BA462A3CAFB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6365DD9E-D190-2CCB-265F-6009CD2F43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8EC85AB-5580-7B46-6D5C-4FFA7EAB3F5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60432-858A-4F24-8214-B61DB53ED132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09414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60432-858A-4F24-8214-B61DB53ED132}" type="slidenum">
              <a:rPr lang="zh-CN" altLang="en-US" smtClean="0"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60432-858A-4F24-8214-B61DB53ED132}" type="slidenum">
              <a:rPr lang="zh-CN" altLang="en-US" smtClean="0"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60432-858A-4F24-8214-B61DB53ED132}" type="slidenum">
              <a:rPr lang="zh-CN" altLang="en-US" smtClean="0"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60432-858A-4F24-8214-B61DB53ED132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60432-858A-4F24-8214-B61DB53ED132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60432-858A-4F24-8214-B61DB53ED132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60432-858A-4F24-8214-B61DB53ED132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60432-858A-4F24-8214-B61DB53ED132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60432-858A-4F24-8214-B61DB53ED132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60432-858A-4F24-8214-B61DB53ED132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60432-858A-4F24-8214-B61DB53ED132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/>
              <a:t>2025/11/21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2000">
    <p:comb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/>
              <a:t>2025/11/21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2000">
    <p:comb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/>
              <a:t>2025/11/21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9932608"/>
      </p:ext>
    </p:extLst>
  </p:cSld>
  <p:clrMapOvr>
    <a:masterClrMapping/>
  </p:clrMapOvr>
  <p:transition spd="slow" advClick="0" advTm="2000">
    <p:comb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/>
              <a:t>2025/11/21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2000">
    <p:comb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/>
              <a:t>2025/11/21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8909206"/>
      </p:ext>
    </p:extLst>
  </p:cSld>
  <p:clrMapOvr>
    <a:masterClrMapping/>
  </p:clrMapOvr>
  <p:transition spd="slow" advClick="0" advTm="2000">
    <p:comb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/>
              <a:t>2025/11/21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2000">
    <p:comb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/>
              <a:t>2025/11/21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3708629"/>
      </p:ext>
    </p:extLst>
  </p:cSld>
  <p:clrMapOvr>
    <a:masterClrMapping/>
  </p:clrMapOvr>
  <p:transition spd="slow" advClick="0" advTm="2000">
    <p:comb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/>
              <a:t>2025/11/21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2000">
    <p:comb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/>
              <a:t>2025/11/21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2000">
    <p:comb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/>
              <a:t>2025/11/21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2000">
    <p:comb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/>
              <a:t>2025/11/21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0699365"/>
      </p:ext>
    </p:extLst>
  </p:cSld>
  <p:clrMapOvr>
    <a:masterClrMapping/>
  </p:clrMapOvr>
  <p:transition spd="slow" advClick="0" advTm="2000">
    <p:comb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/>
              <a:t>2025/11/21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6683692"/>
      </p:ext>
    </p:extLst>
  </p:cSld>
  <p:clrMapOvr>
    <a:masterClrMapping/>
  </p:clrMapOvr>
  <p:transition spd="slow" advClick="0" advTm="2000">
    <p:comb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/>
              <a:t>2025/11/21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2835526"/>
      </p:ext>
    </p:extLst>
  </p:cSld>
  <p:clrMapOvr>
    <a:masterClrMapping/>
  </p:clrMapOvr>
  <p:transition spd="slow" advClick="0" advTm="2000">
    <p:comb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/>
              <a:t>2025/11/21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611012"/>
      </p:ext>
    </p:extLst>
  </p:cSld>
  <p:clrMapOvr>
    <a:masterClrMapping/>
  </p:clrMapOvr>
  <p:transition spd="slow" advClick="0" advTm="2000">
    <p:comb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/>
              <a:t>2025/11/21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9512512"/>
      </p:ext>
    </p:extLst>
  </p:cSld>
  <p:clrMapOvr>
    <a:masterClrMapping/>
  </p:clrMapOvr>
  <p:transition spd="slow" advClick="0" advTm="2000">
    <p:comb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/>
              <a:t>2025/11/21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2000">
    <p:comb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/>
              <a:t>2025/11/21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2000">
    <p:comb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/>
              <a:t>2025/11/21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1611633"/>
      </p:ext>
    </p:extLst>
  </p:cSld>
  <p:clrMapOvr>
    <a:masterClrMapping/>
  </p:clrMapOvr>
  <p:transition spd="slow" advClick="0" advTm="2000">
    <p:comb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/>
              <a:t>2025/11/21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2757990"/>
      </p:ext>
    </p:extLst>
  </p:cSld>
  <p:clrMapOvr>
    <a:masterClrMapping/>
  </p:clrMapOvr>
  <p:transition spd="slow" advClick="0" advTm="2000">
    <p:comb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/>
              <a:t>2025/11/21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2680445"/>
      </p:ext>
    </p:extLst>
  </p:cSld>
  <p:clrMapOvr>
    <a:masterClrMapping/>
  </p:clrMapOvr>
  <p:transition spd="slow" advClick="0" advTm="2000">
    <p:comb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/>
              <a:t>2025/11/21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2786900"/>
      </p:ext>
    </p:extLst>
  </p:cSld>
  <p:clrMapOvr>
    <a:masterClrMapping/>
  </p:clrMapOvr>
  <p:transition spd="slow" advClick="0" advTm="2000">
    <p:comb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/>
              <a:t>2025/11/21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2000">
    <p:comb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/>
              <a:t>2025/11/21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2000">
    <p:comb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/>
              <a:t>2025/11/21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8014096"/>
      </p:ext>
    </p:extLst>
  </p:cSld>
  <p:clrMapOvr>
    <a:masterClrMapping/>
  </p:clrMapOvr>
  <p:transition spd="slow" advClick="0" advTm="2000">
    <p:comb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/>
              <a:t>2025/11/21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9236466"/>
      </p:ext>
    </p:extLst>
  </p:cSld>
  <p:clrMapOvr>
    <a:masterClrMapping/>
  </p:clrMapOvr>
  <p:transition spd="slow" advClick="0" advTm="2000">
    <p:comb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/>
              <a:t>2025/11/21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2000">
    <p:comb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/>
              <a:t>2025/11/21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9509154"/>
      </p:ext>
    </p:extLst>
  </p:cSld>
  <p:clrMapOvr>
    <a:masterClrMapping/>
  </p:clrMapOvr>
  <p:transition spd="slow" advClick="0" advTm="2000">
    <p:comb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2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933D16-1A11-400B-A8CC-34FD56FEFD51}" type="datetimeFigureOut">
              <a:rPr lang="zh-CN" altLang="en-US" smtClean="0"/>
              <a:t>2025/11/21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8" r:id="rId2"/>
    <p:sldLayoutId id="2147483676" r:id="rId3"/>
    <p:sldLayoutId id="2147483650" r:id="rId4"/>
    <p:sldLayoutId id="2147483651" r:id="rId5"/>
    <p:sldLayoutId id="2147483679" r:id="rId6"/>
    <p:sldLayoutId id="2147483677" r:id="rId7"/>
    <p:sldLayoutId id="2147483652" r:id="rId8"/>
    <p:sldLayoutId id="2147483693" r:id="rId9"/>
    <p:sldLayoutId id="2147483653" r:id="rId10"/>
    <p:sldLayoutId id="2147483691" r:id="rId11"/>
    <p:sldLayoutId id="2147483654" r:id="rId12"/>
    <p:sldLayoutId id="2147483692" r:id="rId13"/>
    <p:sldLayoutId id="2147483655" r:id="rId14"/>
    <p:sldLayoutId id="2147483695" r:id="rId15"/>
    <p:sldLayoutId id="2147483656" r:id="rId16"/>
    <p:sldLayoutId id="2147483657" r:id="rId17"/>
    <p:sldLayoutId id="2147483658" r:id="rId18"/>
    <p:sldLayoutId id="2147483689" r:id="rId19"/>
    <p:sldLayoutId id="2147483687" r:id="rId20"/>
    <p:sldLayoutId id="2147483686" r:id="rId21"/>
    <p:sldLayoutId id="2147483661" r:id="rId22"/>
    <p:sldLayoutId id="2147483659" r:id="rId23"/>
    <p:sldLayoutId id="2147483660" r:id="rId24"/>
    <p:sldLayoutId id="2147483694" r:id="rId25"/>
    <p:sldLayoutId id="2147483690" r:id="rId26"/>
    <p:sldLayoutId id="2147483688" r:id="rId27"/>
  </p:sldLayoutIdLst>
  <p:transition spd="slow" advClick="0" advTm="2000">
    <p:comb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wmf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6.png"/><Relationship Id="rId5" Type="http://schemas.openxmlformats.org/officeDocument/2006/relationships/image" Target="../media/image19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20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20.pn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20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3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6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7.png"/><Relationship Id="rId9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7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.png"/><Relationship Id="rId5" Type="http://schemas.openxmlformats.org/officeDocument/2006/relationships/image" Target="../media/image14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7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066" y="3680059"/>
            <a:ext cx="1640979" cy="1438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1752600" y="602370"/>
            <a:ext cx="5638800" cy="383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0723" tIns="40361" rIns="80723" bIns="40361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965" b="1" dirty="0">
                <a:solidFill>
                  <a:srgbClr val="FF0066"/>
                </a:solidFill>
                <a:latin typeface="Times New Roman" panose="02020603050405020304" pitchFamily="18" charset="0"/>
              </a:rPr>
              <a:t>TRƯỜNG TIỂU HỌC SỐ 2 BÌNH NGHI</a:t>
            </a: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1752600" y="3114428"/>
            <a:ext cx="6139339" cy="1516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0723" tIns="40361" rIns="80723" bIns="40361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sz="3034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 Tiếng Việt</a:t>
            </a:r>
            <a:endParaRPr lang="vi-VN" sz="3034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defRPr/>
            </a:pPr>
            <a:r>
              <a:rPr lang="vi-VN" sz="3034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Góc sáng tạo: Em đọc sách</a:t>
            </a:r>
            <a:endParaRPr lang="en-US" sz="3034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defRPr/>
            </a:pPr>
            <a:r>
              <a:rPr lang="en-US" sz="2021" b="1" dirty="0" err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021" b="1" dirty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21" b="1" dirty="0" err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021" b="1" dirty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vi-VN" sz="2021" b="1" dirty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Huỳnh Minh Hiếu</a:t>
            </a:r>
            <a:endParaRPr lang="en-US" sz="2021" b="1" dirty="0">
              <a:gradFill>
                <a:gsLst>
                  <a:gs pos="0">
                    <a:srgbClr val="14CD68"/>
                  </a:gs>
                  <a:gs pos="100000">
                    <a:srgbClr val="0B6E38"/>
                  </a:gs>
                </a:gsLst>
                <a:lin scaled="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ts val="1013"/>
              </a:spcBef>
              <a:defRPr/>
            </a:pPr>
            <a:endParaRPr lang="en-US" sz="2021" b="1" dirty="0">
              <a:gradFill>
                <a:gsLst>
                  <a:gs pos="0">
                    <a:srgbClr val="14CD68"/>
                  </a:gs>
                  <a:gs pos="100000">
                    <a:srgbClr val="0B6E38"/>
                  </a:gs>
                </a:gsLst>
                <a:lin scaled="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991059" y="1732514"/>
            <a:ext cx="7208585" cy="1312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0723" tIns="40361" rIns="80723" bIns="4036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CHÀO MỪNG QUÝ THẦY CÔ</a:t>
            </a:r>
          </a:p>
          <a:p>
            <a:pPr algn="ctr" eaLnBrk="1" hangingPunct="1">
              <a:defRPr/>
            </a:pP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VỀ DỰ GIỜ THĂM LỚP 3C</a:t>
            </a:r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2952285" y="986271"/>
            <a:ext cx="3362778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4" name="Picture 7" descr="BƯỚM 58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1308424">
            <a:off x="7563901" y="2977570"/>
            <a:ext cx="653219" cy="851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417220" flipH="1">
            <a:off x="366073" y="3778751"/>
            <a:ext cx="600738" cy="437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254005" y="-58482"/>
            <a:ext cx="776791" cy="928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图片 25" descr="组 22">
            <a:extLst>
              <a:ext uri="{FF2B5EF4-FFF2-40B4-BE49-F238E27FC236}">
                <a16:creationId xmlns:a16="http://schemas.microsoft.com/office/drawing/2014/main" id="{577C8194-78CB-D8CA-4734-13B1B9F9F1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32904"/>
            <a:ext cx="9144000" cy="20383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2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云形 48"/>
          <p:cNvSpPr/>
          <p:nvPr/>
        </p:nvSpPr>
        <p:spPr>
          <a:xfrm>
            <a:off x="1466850" y="205431"/>
            <a:ext cx="5751830" cy="3223569"/>
          </a:xfrm>
          <a:prstGeom prst="cloud">
            <a:avLst/>
          </a:prstGeom>
          <a:solidFill>
            <a:schemeClr val="bg1"/>
          </a:solidFill>
          <a:ln w="12700" cmpd="sng">
            <a:solidFill>
              <a:srgbClr val="843C0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4" name="Picture 2" descr="C:\Users\ABC\Desktop\1.pn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26123" y="3082099"/>
            <a:ext cx="1296144" cy="1750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组合 3"/>
          <p:cNvGrpSpPr/>
          <p:nvPr/>
        </p:nvGrpSpPr>
        <p:grpSpPr>
          <a:xfrm>
            <a:off x="494665" y="0"/>
            <a:ext cx="8564245" cy="1840230"/>
            <a:chOff x="779" y="0"/>
            <a:chExt cx="13487" cy="2898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4" cstate="screen"/>
            <a:stretch>
              <a:fillRect/>
            </a:stretch>
          </p:blipFill>
          <p:spPr>
            <a:xfrm>
              <a:off x="11368" y="0"/>
              <a:ext cx="2898" cy="2898"/>
            </a:xfrm>
            <a:prstGeom prst="rect">
              <a:avLst/>
            </a:prstGeom>
          </p:spPr>
        </p:pic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4" cstate="screen"/>
            <a:stretch>
              <a:fillRect/>
            </a:stretch>
          </p:blipFill>
          <p:spPr>
            <a:xfrm>
              <a:off x="779" y="0"/>
              <a:ext cx="2898" cy="2898"/>
            </a:xfrm>
            <a:prstGeom prst="rect">
              <a:avLst/>
            </a:prstGeom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4374" y="795901"/>
            <a:ext cx="4596782" cy="2286198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08" t="64726" r="6668" b="3001"/>
          <a:stretch/>
        </p:blipFill>
        <p:spPr>
          <a:xfrm>
            <a:off x="2334895" y="3150252"/>
            <a:ext cx="4668397" cy="1993248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2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0" y="240030"/>
            <a:ext cx="9144635" cy="5904230"/>
            <a:chOff x="0" y="378"/>
            <a:chExt cx="14401" cy="9298"/>
          </a:xfrm>
        </p:grpSpPr>
        <p:grpSp>
          <p:nvGrpSpPr>
            <p:cNvPr id="37" name="组合 36"/>
            <p:cNvGrpSpPr/>
            <p:nvPr/>
          </p:nvGrpSpPr>
          <p:grpSpPr>
            <a:xfrm>
              <a:off x="0" y="4892"/>
              <a:ext cx="14401" cy="4784"/>
              <a:chOff x="0" y="0"/>
              <a:chExt cx="14401" cy="4784"/>
            </a:xfrm>
          </p:grpSpPr>
          <p:pic>
            <p:nvPicPr>
              <p:cNvPr id="38" name="图片 37"/>
              <p:cNvPicPr>
                <a:picLocks noChangeAspect="1"/>
              </p:cNvPicPr>
              <p:nvPr/>
            </p:nvPicPr>
            <p:blipFill rotWithShape="1">
              <a:blip r:embed="rId3" cstate="screen"/>
              <a:srcRect t="16751"/>
              <a:stretch>
                <a:fillRect/>
              </a:stretch>
            </p:blipFill>
            <p:spPr>
              <a:xfrm>
                <a:off x="0" y="0"/>
                <a:ext cx="14400" cy="4785"/>
              </a:xfrm>
              <a:prstGeom prst="rect">
                <a:avLst/>
              </a:prstGeom>
            </p:spPr>
          </p:pic>
          <p:pic>
            <p:nvPicPr>
              <p:cNvPr id="39" name="图片 38"/>
              <p:cNvPicPr>
                <a:picLocks noChangeAspect="1"/>
              </p:cNvPicPr>
              <p:nvPr/>
            </p:nvPicPr>
            <p:blipFill rotWithShape="1">
              <a:blip r:embed="rId3" cstate="screen"/>
              <a:srcRect t="16751"/>
              <a:stretch>
                <a:fillRect/>
              </a:stretch>
            </p:blipFill>
            <p:spPr>
              <a:xfrm flipH="1">
                <a:off x="1" y="0"/>
                <a:ext cx="14400" cy="4785"/>
              </a:xfrm>
              <a:prstGeom prst="rect">
                <a:avLst/>
              </a:prstGeom>
            </p:spPr>
          </p:pic>
        </p:grpSp>
        <p:pic>
          <p:nvPicPr>
            <p:cNvPr id="8" name="图片 7" descr="图层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71" y="378"/>
              <a:ext cx="891" cy="889"/>
            </a:xfrm>
            <a:prstGeom prst="rect">
              <a:avLst/>
            </a:prstGeom>
          </p:spPr>
        </p:pic>
      </p:grpSp>
      <p:grpSp>
        <p:nvGrpSpPr>
          <p:cNvPr id="63" name="组合 62"/>
          <p:cNvGrpSpPr/>
          <p:nvPr/>
        </p:nvGrpSpPr>
        <p:grpSpPr>
          <a:xfrm>
            <a:off x="921385" y="748665"/>
            <a:ext cx="7190105" cy="4394835"/>
            <a:chOff x="1451" y="1179"/>
            <a:chExt cx="11323" cy="6921"/>
          </a:xfrm>
        </p:grpSpPr>
        <p:grpSp>
          <p:nvGrpSpPr>
            <p:cNvPr id="58" name="组合 57"/>
            <p:cNvGrpSpPr/>
            <p:nvPr/>
          </p:nvGrpSpPr>
          <p:grpSpPr>
            <a:xfrm>
              <a:off x="2226" y="1179"/>
              <a:ext cx="10548" cy="6921"/>
              <a:chOff x="6380" y="1309"/>
              <a:chExt cx="7586" cy="6347"/>
            </a:xfrm>
          </p:grpSpPr>
          <p:sp>
            <p:nvSpPr>
              <p:cNvPr id="57" name="云形 56"/>
              <p:cNvSpPr/>
              <p:nvPr/>
            </p:nvSpPr>
            <p:spPr>
              <a:xfrm>
                <a:off x="6580" y="1509"/>
                <a:ext cx="7386" cy="6147"/>
              </a:xfrm>
              <a:prstGeom prst="cloud">
                <a:avLst/>
              </a:prstGeom>
              <a:solidFill>
                <a:srgbClr val="63C0B4"/>
              </a:solidFill>
              <a:ln w="12700" cmpd="sng">
                <a:solidFill>
                  <a:srgbClr val="843C0B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55" name="云形 54"/>
              <p:cNvSpPr/>
              <p:nvPr/>
            </p:nvSpPr>
            <p:spPr>
              <a:xfrm>
                <a:off x="6380" y="1309"/>
                <a:ext cx="7386" cy="6147"/>
              </a:xfrm>
              <a:prstGeom prst="cloud">
                <a:avLst/>
              </a:prstGeom>
              <a:solidFill>
                <a:schemeClr val="bg1"/>
              </a:solidFill>
              <a:ln w="12700" cmpd="sng">
                <a:solidFill>
                  <a:srgbClr val="843C0B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pic>
          <p:nvPicPr>
            <p:cNvPr id="62" name="图片 61" descr="微信截图_2021101311480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51" y="4893"/>
              <a:ext cx="11258" cy="3207"/>
            </a:xfrm>
            <a:prstGeom prst="rect">
              <a:avLst/>
            </a:prstGeom>
          </p:spPr>
        </p:pic>
      </p:grpSp>
      <p:grpSp>
        <p:nvGrpSpPr>
          <p:cNvPr id="4" name="组合 3"/>
          <p:cNvGrpSpPr/>
          <p:nvPr/>
        </p:nvGrpSpPr>
        <p:grpSpPr>
          <a:xfrm>
            <a:off x="494665" y="0"/>
            <a:ext cx="8564245" cy="1840230"/>
            <a:chOff x="779" y="0"/>
            <a:chExt cx="13487" cy="2898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screen"/>
            <a:stretch>
              <a:fillRect/>
            </a:stretch>
          </p:blipFill>
          <p:spPr>
            <a:xfrm>
              <a:off x="11368" y="0"/>
              <a:ext cx="2898" cy="2898"/>
            </a:xfrm>
            <a:prstGeom prst="rect">
              <a:avLst/>
            </a:prstGeom>
          </p:spPr>
        </p:pic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6" cstate="screen"/>
            <a:stretch>
              <a:fillRect/>
            </a:stretch>
          </p:blipFill>
          <p:spPr>
            <a:xfrm>
              <a:off x="779" y="0"/>
              <a:ext cx="2898" cy="2898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367" y="1428651"/>
            <a:ext cx="4627265" cy="2286198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2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0" y="240030"/>
            <a:ext cx="9144635" cy="5904230"/>
            <a:chOff x="0" y="378"/>
            <a:chExt cx="14401" cy="9298"/>
          </a:xfrm>
        </p:grpSpPr>
        <p:grpSp>
          <p:nvGrpSpPr>
            <p:cNvPr id="37" name="组合 36"/>
            <p:cNvGrpSpPr/>
            <p:nvPr/>
          </p:nvGrpSpPr>
          <p:grpSpPr>
            <a:xfrm>
              <a:off x="0" y="4892"/>
              <a:ext cx="14401" cy="4784"/>
              <a:chOff x="0" y="0"/>
              <a:chExt cx="14401" cy="4784"/>
            </a:xfrm>
          </p:grpSpPr>
          <p:pic>
            <p:nvPicPr>
              <p:cNvPr id="38" name="图片 37"/>
              <p:cNvPicPr>
                <a:picLocks noChangeAspect="1"/>
              </p:cNvPicPr>
              <p:nvPr/>
            </p:nvPicPr>
            <p:blipFill rotWithShape="1">
              <a:blip r:embed="rId3" cstate="screen"/>
              <a:srcRect t="16751"/>
              <a:stretch>
                <a:fillRect/>
              </a:stretch>
            </p:blipFill>
            <p:spPr>
              <a:xfrm>
                <a:off x="0" y="0"/>
                <a:ext cx="14400" cy="4785"/>
              </a:xfrm>
              <a:prstGeom prst="rect">
                <a:avLst/>
              </a:prstGeom>
            </p:spPr>
          </p:pic>
          <p:pic>
            <p:nvPicPr>
              <p:cNvPr id="39" name="图片 38"/>
              <p:cNvPicPr>
                <a:picLocks noChangeAspect="1"/>
              </p:cNvPicPr>
              <p:nvPr/>
            </p:nvPicPr>
            <p:blipFill rotWithShape="1">
              <a:blip r:embed="rId3" cstate="screen"/>
              <a:srcRect t="16751"/>
              <a:stretch>
                <a:fillRect/>
              </a:stretch>
            </p:blipFill>
            <p:spPr>
              <a:xfrm flipH="1">
                <a:off x="1" y="0"/>
                <a:ext cx="14400" cy="4785"/>
              </a:xfrm>
              <a:prstGeom prst="rect">
                <a:avLst/>
              </a:prstGeom>
            </p:spPr>
          </p:pic>
        </p:grpSp>
        <p:pic>
          <p:nvPicPr>
            <p:cNvPr id="8" name="图片 7" descr="图层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9" y="378"/>
              <a:ext cx="891" cy="889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3545944" y="3346000"/>
            <a:ext cx="3604762" cy="2483166"/>
            <a:chOff x="2605" y="1258"/>
            <a:chExt cx="9190" cy="9010"/>
          </a:xfrm>
        </p:grpSpPr>
        <p:sp>
          <p:nvSpPr>
            <p:cNvPr id="10" name="云形标注 9"/>
            <p:cNvSpPr/>
            <p:nvPr/>
          </p:nvSpPr>
          <p:spPr>
            <a:xfrm>
              <a:off x="2605" y="1258"/>
              <a:ext cx="9190" cy="6147"/>
            </a:xfrm>
            <a:prstGeom prst="cloudCallout">
              <a:avLst/>
            </a:prstGeom>
            <a:solidFill>
              <a:srgbClr val="DC8390"/>
            </a:solidFill>
            <a:ln w="12700" cmpd="sng">
              <a:solidFill>
                <a:srgbClr val="843C0B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8" name="文本框 57"/>
            <p:cNvSpPr txBox="1"/>
            <p:nvPr/>
          </p:nvSpPr>
          <p:spPr>
            <a:xfrm>
              <a:off x="3471" y="2166"/>
              <a:ext cx="8079" cy="81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  <a:defRPr/>
              </a:pPr>
              <a:r>
                <a:rPr lang="en-US" altLang="zh-CN" sz="240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+mn-ea"/>
                </a:rPr>
                <a:t>3. </a:t>
              </a:r>
              <a:r>
                <a:rPr lang="nl-NL" sz="240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Bạn trang trí trang nhật kí thế nào?</a:t>
              </a:r>
              <a:endParaRPr lang="en-US" sz="24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indent="0" algn="ctr" fontAlgn="auto">
                <a:lnSpc>
                  <a:spcPct val="150000"/>
                </a:lnSpc>
                <a:buFont typeface="Wingdings" panose="05000000000000000000" pitchFamily="2" charset="2"/>
                <a:buNone/>
                <a:defRPr/>
              </a:pPr>
              <a:r>
                <a:rPr lang="en-US" altLang="zh-CN" sz="240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+mn-ea"/>
                </a:rPr>
                <a:t> </a:t>
              </a:r>
              <a:endParaRPr lang="zh-CN" altLang="en-US" sz="2400">
                <a:solidFill>
                  <a:schemeClr val="bg1"/>
                </a:solidFill>
                <a:latin typeface="Tahoma" panose="020B0604030504040204" pitchFamily="34" charset="0"/>
                <a:ea typeface="思源黑体 CN Light" panose="020B0300000000000000" charset="-122"/>
                <a:cs typeface="Tahoma" panose="020B0604030504040204" pitchFamily="34" charset="0"/>
                <a:sym typeface="+mn-ea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647701" y="1386205"/>
            <a:ext cx="4046220" cy="2424140"/>
            <a:chOff x="2605" y="1258"/>
            <a:chExt cx="9190" cy="7405"/>
          </a:xfrm>
        </p:grpSpPr>
        <p:sp>
          <p:nvSpPr>
            <p:cNvPr id="5" name="云形标注 4"/>
            <p:cNvSpPr/>
            <p:nvPr/>
          </p:nvSpPr>
          <p:spPr>
            <a:xfrm>
              <a:off x="2605" y="1258"/>
              <a:ext cx="9190" cy="6147"/>
            </a:xfrm>
            <a:prstGeom prst="cloudCallout">
              <a:avLst/>
            </a:prstGeom>
            <a:solidFill>
              <a:srgbClr val="7EA445"/>
            </a:solidFill>
            <a:ln w="12700" cmpd="sng">
              <a:solidFill>
                <a:srgbClr val="843C0B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bg1"/>
                </a:solidFill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3160" y="1842"/>
              <a:ext cx="8079" cy="68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0" algn="ctr" fontAlgn="auto">
                <a:lnSpc>
                  <a:spcPct val="150000"/>
                </a:lnSpc>
                <a:buFont typeface="Wingdings" panose="05000000000000000000" pitchFamily="2" charset="2"/>
                <a:buNone/>
                <a:defRPr/>
              </a:pPr>
              <a:r>
                <a:rPr lang="en-US" sz="240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+mn-ea"/>
                </a:rPr>
                <a:t>1. Bạn đã </a:t>
              </a:r>
              <a:r>
                <a:rPr lang="nl-NL" sz="240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lựa chọn một số chi tiết, hình ảnh nổi bật để viết chưa? </a:t>
              </a:r>
              <a:endParaRPr lang="zh-CN" altLang="en-US" sz="2400">
                <a:solidFill>
                  <a:schemeClr val="bg1"/>
                </a:solidFill>
                <a:latin typeface="Tahoma" panose="020B0604030504040204" pitchFamily="34" charset="0"/>
                <a:ea typeface="思源黑体 CN Light" panose="020B0300000000000000" charset="-122"/>
                <a:cs typeface="Tahoma" panose="020B0604030504040204" pitchFamily="34" charset="0"/>
                <a:sym typeface="+mn-ea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5189220" y="699135"/>
            <a:ext cx="2625090" cy="1756410"/>
            <a:chOff x="2605" y="1258"/>
            <a:chExt cx="9190" cy="6147"/>
          </a:xfrm>
        </p:grpSpPr>
        <p:sp>
          <p:nvSpPr>
            <p:cNvPr id="12" name="云形标注 11"/>
            <p:cNvSpPr/>
            <p:nvPr/>
          </p:nvSpPr>
          <p:spPr>
            <a:xfrm>
              <a:off x="2605" y="1258"/>
              <a:ext cx="9190" cy="6147"/>
            </a:xfrm>
            <a:prstGeom prst="cloudCallout">
              <a:avLst/>
            </a:prstGeom>
            <a:solidFill>
              <a:srgbClr val="2F99D4"/>
            </a:solidFill>
            <a:ln w="12700" cmpd="sng">
              <a:solidFill>
                <a:srgbClr val="843C0B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3162" y="2115"/>
              <a:ext cx="8079" cy="3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0" algn="ctr" fontAlgn="auto">
                <a:lnSpc>
                  <a:spcPct val="150000"/>
                </a:lnSpc>
                <a:buFont typeface="Wingdings" panose="05000000000000000000" pitchFamily="2" charset="2"/>
                <a:buNone/>
                <a:defRPr/>
              </a:pPr>
              <a:r>
                <a:rPr lang="en-US" altLang="zh-CN" sz="200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+mn-ea"/>
                </a:rPr>
                <a:t>2.</a:t>
              </a:r>
              <a:r>
                <a:rPr lang="vi-VN" altLang="zh-CN" sz="200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+mn-ea"/>
                </a:rPr>
                <a:t> Bài viết có cảm xúc chưa?</a:t>
              </a:r>
              <a:endParaRPr lang="zh-CN" altLang="en-US" sz="2000">
                <a:solidFill>
                  <a:schemeClr val="bg1"/>
                </a:solidFill>
                <a:latin typeface="Tahoma" panose="020B0604030504040204" pitchFamily="34" charset="0"/>
                <a:ea typeface="思源黑体 CN Light" panose="020B0300000000000000" charset="-122"/>
                <a:cs typeface="Tahoma" panose="020B0604030504040204" pitchFamily="34" charset="0"/>
                <a:sym typeface="+mn-ea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494665" y="0"/>
            <a:ext cx="8564245" cy="1840230"/>
            <a:chOff x="779" y="0"/>
            <a:chExt cx="13487" cy="2898"/>
          </a:xfrm>
        </p:grpSpPr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5" cstate="screen"/>
            <a:stretch>
              <a:fillRect/>
            </a:stretch>
          </p:blipFill>
          <p:spPr>
            <a:xfrm>
              <a:off x="11368" y="0"/>
              <a:ext cx="2898" cy="2898"/>
            </a:xfrm>
            <a:prstGeom prst="rect">
              <a:avLst/>
            </a:prstGeom>
          </p:spPr>
        </p:pic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5" cstate="screen"/>
            <a:stretch>
              <a:fillRect/>
            </a:stretch>
          </p:blipFill>
          <p:spPr>
            <a:xfrm>
              <a:off x="779" y="0"/>
              <a:ext cx="2898" cy="2898"/>
            </a:xfrm>
            <a:prstGeom prst="rect">
              <a:avLst/>
            </a:prstGeom>
          </p:spPr>
        </p:pic>
      </p:grpSp>
      <p:sp>
        <p:nvSpPr>
          <p:cNvPr id="6" name="TextBox 5"/>
          <p:cNvSpPr txBox="1"/>
          <p:nvPr/>
        </p:nvSpPr>
        <p:spPr>
          <a:xfrm>
            <a:off x="2502742" y="115918"/>
            <a:ext cx="45480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9AA3A"/>
                </a:solidFill>
                <a:latin typeface="Coiny Cyrillic" panose="02000903060500060000" pitchFamily="2" charset="0"/>
              </a:rPr>
              <a:t>Tiêu chí bình chọn</a:t>
            </a:r>
          </a:p>
        </p:txBody>
      </p:sp>
      <p:sp>
        <p:nvSpPr>
          <p:cNvPr id="16" name="5-Point Star 15"/>
          <p:cNvSpPr/>
          <p:nvPr/>
        </p:nvSpPr>
        <p:spPr>
          <a:xfrm>
            <a:off x="433331" y="1542733"/>
            <a:ext cx="711198" cy="635000"/>
          </a:xfrm>
          <a:prstGeom prst="star5">
            <a:avLst/>
          </a:prstGeom>
          <a:solidFill>
            <a:srgbClr val="F7AD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5-Point Star 22"/>
          <p:cNvSpPr/>
          <p:nvPr/>
        </p:nvSpPr>
        <p:spPr>
          <a:xfrm>
            <a:off x="4863394" y="825498"/>
            <a:ext cx="711198" cy="635000"/>
          </a:xfrm>
          <a:prstGeom prst="star5">
            <a:avLst/>
          </a:prstGeom>
          <a:solidFill>
            <a:srgbClr val="F7AD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5-Point Star 23"/>
          <p:cNvSpPr/>
          <p:nvPr/>
        </p:nvSpPr>
        <p:spPr>
          <a:xfrm>
            <a:off x="3360189" y="3556998"/>
            <a:ext cx="711198" cy="635000"/>
          </a:xfrm>
          <a:prstGeom prst="star5">
            <a:avLst/>
          </a:prstGeom>
          <a:solidFill>
            <a:srgbClr val="F7AD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3" grpId="0" animBg="1"/>
      <p:bldP spid="2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759C19-05CC-F83D-1E20-FCFED0CB3A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AF108930-E7DE-A247-DD79-A08CD07A2BFE}"/>
              </a:ext>
            </a:extLst>
          </p:cNvPr>
          <p:cNvGrpSpPr/>
          <p:nvPr/>
        </p:nvGrpSpPr>
        <p:grpSpPr>
          <a:xfrm>
            <a:off x="0" y="240030"/>
            <a:ext cx="9144635" cy="5904230"/>
            <a:chOff x="0" y="378"/>
            <a:chExt cx="14401" cy="9298"/>
          </a:xfrm>
        </p:grpSpPr>
        <p:grpSp>
          <p:nvGrpSpPr>
            <p:cNvPr id="37" name="组合 36">
              <a:extLst>
                <a:ext uri="{FF2B5EF4-FFF2-40B4-BE49-F238E27FC236}">
                  <a16:creationId xmlns:a16="http://schemas.microsoft.com/office/drawing/2014/main" id="{0FA798C1-DB7A-AB71-00A8-C833B19CDC6A}"/>
                </a:ext>
              </a:extLst>
            </p:cNvPr>
            <p:cNvGrpSpPr/>
            <p:nvPr/>
          </p:nvGrpSpPr>
          <p:grpSpPr>
            <a:xfrm>
              <a:off x="0" y="4892"/>
              <a:ext cx="14401" cy="4784"/>
              <a:chOff x="0" y="0"/>
              <a:chExt cx="14401" cy="4784"/>
            </a:xfrm>
          </p:grpSpPr>
          <p:pic>
            <p:nvPicPr>
              <p:cNvPr id="38" name="图片 37">
                <a:extLst>
                  <a:ext uri="{FF2B5EF4-FFF2-40B4-BE49-F238E27FC236}">
                    <a16:creationId xmlns:a16="http://schemas.microsoft.com/office/drawing/2014/main" id="{5A57D658-8A75-186D-5D29-5A1AFA84553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screen"/>
              <a:srcRect t="16751"/>
              <a:stretch>
                <a:fillRect/>
              </a:stretch>
            </p:blipFill>
            <p:spPr>
              <a:xfrm>
                <a:off x="0" y="0"/>
                <a:ext cx="14400" cy="4785"/>
              </a:xfrm>
              <a:prstGeom prst="rect">
                <a:avLst/>
              </a:prstGeom>
            </p:spPr>
          </p:pic>
          <p:pic>
            <p:nvPicPr>
              <p:cNvPr id="39" name="图片 38">
                <a:extLst>
                  <a:ext uri="{FF2B5EF4-FFF2-40B4-BE49-F238E27FC236}">
                    <a16:creationId xmlns:a16="http://schemas.microsoft.com/office/drawing/2014/main" id="{2690761C-7303-D3DA-FF2D-E33ABAC0405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screen"/>
              <a:srcRect t="16751"/>
              <a:stretch>
                <a:fillRect/>
              </a:stretch>
            </p:blipFill>
            <p:spPr>
              <a:xfrm flipH="1">
                <a:off x="1" y="0"/>
                <a:ext cx="14400" cy="4785"/>
              </a:xfrm>
              <a:prstGeom prst="rect">
                <a:avLst/>
              </a:prstGeom>
            </p:spPr>
          </p:pic>
        </p:grpSp>
        <p:pic>
          <p:nvPicPr>
            <p:cNvPr id="8" name="图片 7" descr="图层 6">
              <a:extLst>
                <a:ext uri="{FF2B5EF4-FFF2-40B4-BE49-F238E27FC236}">
                  <a16:creationId xmlns:a16="http://schemas.microsoft.com/office/drawing/2014/main" id="{25373D24-DB0C-7018-364B-BE879E2222C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71" y="378"/>
              <a:ext cx="891" cy="889"/>
            </a:xfrm>
            <a:prstGeom prst="rect">
              <a:avLst/>
            </a:prstGeom>
          </p:spPr>
        </p:pic>
      </p:grpSp>
      <p:grpSp>
        <p:nvGrpSpPr>
          <p:cNvPr id="63" name="组合 62">
            <a:extLst>
              <a:ext uri="{FF2B5EF4-FFF2-40B4-BE49-F238E27FC236}">
                <a16:creationId xmlns:a16="http://schemas.microsoft.com/office/drawing/2014/main" id="{58095C9B-8564-6FF4-53B4-A3E1850F7108}"/>
              </a:ext>
            </a:extLst>
          </p:cNvPr>
          <p:cNvGrpSpPr/>
          <p:nvPr/>
        </p:nvGrpSpPr>
        <p:grpSpPr>
          <a:xfrm>
            <a:off x="921385" y="748665"/>
            <a:ext cx="7190105" cy="4394835"/>
            <a:chOff x="1451" y="1179"/>
            <a:chExt cx="11323" cy="6921"/>
          </a:xfrm>
        </p:grpSpPr>
        <p:grpSp>
          <p:nvGrpSpPr>
            <p:cNvPr id="58" name="组合 57">
              <a:extLst>
                <a:ext uri="{FF2B5EF4-FFF2-40B4-BE49-F238E27FC236}">
                  <a16:creationId xmlns:a16="http://schemas.microsoft.com/office/drawing/2014/main" id="{21AAC55C-ECE7-ED1D-9F17-24B02FC7A19D}"/>
                </a:ext>
              </a:extLst>
            </p:cNvPr>
            <p:cNvGrpSpPr/>
            <p:nvPr/>
          </p:nvGrpSpPr>
          <p:grpSpPr>
            <a:xfrm>
              <a:off x="2226" y="1179"/>
              <a:ext cx="10548" cy="6921"/>
              <a:chOff x="6380" y="1309"/>
              <a:chExt cx="7586" cy="6347"/>
            </a:xfrm>
          </p:grpSpPr>
          <p:sp>
            <p:nvSpPr>
              <p:cNvPr id="57" name="云形 56">
                <a:extLst>
                  <a:ext uri="{FF2B5EF4-FFF2-40B4-BE49-F238E27FC236}">
                    <a16:creationId xmlns:a16="http://schemas.microsoft.com/office/drawing/2014/main" id="{FF5C6A39-16AE-01D9-DBDC-FC5E9BA45DF8}"/>
                  </a:ext>
                </a:extLst>
              </p:cNvPr>
              <p:cNvSpPr/>
              <p:nvPr/>
            </p:nvSpPr>
            <p:spPr>
              <a:xfrm>
                <a:off x="6580" y="1509"/>
                <a:ext cx="7386" cy="6147"/>
              </a:xfrm>
              <a:prstGeom prst="cloud">
                <a:avLst/>
              </a:prstGeom>
              <a:solidFill>
                <a:srgbClr val="63C0B4"/>
              </a:solidFill>
              <a:ln w="12700" cmpd="sng">
                <a:solidFill>
                  <a:srgbClr val="843C0B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55" name="云形 54">
                <a:extLst>
                  <a:ext uri="{FF2B5EF4-FFF2-40B4-BE49-F238E27FC236}">
                    <a16:creationId xmlns:a16="http://schemas.microsoft.com/office/drawing/2014/main" id="{BD11BE6C-136D-910F-CE4C-BC23FF64722F}"/>
                  </a:ext>
                </a:extLst>
              </p:cNvPr>
              <p:cNvSpPr/>
              <p:nvPr/>
            </p:nvSpPr>
            <p:spPr>
              <a:xfrm>
                <a:off x="6380" y="1309"/>
                <a:ext cx="7386" cy="6147"/>
              </a:xfrm>
              <a:prstGeom prst="cloud">
                <a:avLst/>
              </a:prstGeom>
              <a:solidFill>
                <a:schemeClr val="bg1"/>
              </a:solidFill>
              <a:ln w="12700" cmpd="sng">
                <a:solidFill>
                  <a:srgbClr val="843C0B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pic>
          <p:nvPicPr>
            <p:cNvPr id="62" name="图片 61" descr="微信截图_20211013114805">
              <a:extLst>
                <a:ext uri="{FF2B5EF4-FFF2-40B4-BE49-F238E27FC236}">
                  <a16:creationId xmlns:a16="http://schemas.microsoft.com/office/drawing/2014/main" id="{D7E7ED46-F6A7-3484-C2C2-06F21F0474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51" y="4893"/>
              <a:ext cx="11258" cy="3207"/>
            </a:xfrm>
            <a:prstGeom prst="rect">
              <a:avLst/>
            </a:prstGeom>
          </p:spPr>
        </p:pic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11FDA7F0-5E03-37EF-E903-3ED6498063BE}"/>
              </a:ext>
            </a:extLst>
          </p:cNvPr>
          <p:cNvGrpSpPr/>
          <p:nvPr/>
        </p:nvGrpSpPr>
        <p:grpSpPr>
          <a:xfrm>
            <a:off x="494665" y="0"/>
            <a:ext cx="8564245" cy="1840230"/>
            <a:chOff x="779" y="0"/>
            <a:chExt cx="13487" cy="2898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062409C4-56DB-43FF-AA90-774FB73CD4C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/>
            <a:stretch>
              <a:fillRect/>
            </a:stretch>
          </p:blipFill>
          <p:spPr>
            <a:xfrm>
              <a:off x="11368" y="0"/>
              <a:ext cx="2898" cy="2898"/>
            </a:xfrm>
            <a:prstGeom prst="rect">
              <a:avLst/>
            </a:prstGeom>
          </p:spPr>
        </p:pic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F89E6DBF-9714-B13B-B22E-43B0F971CD0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/>
            <a:stretch>
              <a:fillRect/>
            </a:stretch>
          </p:blipFill>
          <p:spPr>
            <a:xfrm>
              <a:off x="779" y="0"/>
              <a:ext cx="2898" cy="2898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A6B2EB03-9306-8BB3-09F1-6344DEC201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367" y="1428651"/>
            <a:ext cx="4627265" cy="2286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12179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AE8ABE-66CC-D35F-5D2B-A5128F2EDF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B1FC1847-A5AF-BAE4-9558-A7B938D61542}"/>
              </a:ext>
            </a:extLst>
          </p:cNvPr>
          <p:cNvGrpSpPr/>
          <p:nvPr/>
        </p:nvGrpSpPr>
        <p:grpSpPr>
          <a:xfrm>
            <a:off x="0" y="240030"/>
            <a:ext cx="9144635" cy="5904230"/>
            <a:chOff x="0" y="378"/>
            <a:chExt cx="14401" cy="9298"/>
          </a:xfrm>
        </p:grpSpPr>
        <p:grpSp>
          <p:nvGrpSpPr>
            <p:cNvPr id="37" name="组合 36">
              <a:extLst>
                <a:ext uri="{FF2B5EF4-FFF2-40B4-BE49-F238E27FC236}">
                  <a16:creationId xmlns:a16="http://schemas.microsoft.com/office/drawing/2014/main" id="{37826154-9CCC-8D0B-C435-BFCD22A85E90}"/>
                </a:ext>
              </a:extLst>
            </p:cNvPr>
            <p:cNvGrpSpPr/>
            <p:nvPr/>
          </p:nvGrpSpPr>
          <p:grpSpPr>
            <a:xfrm>
              <a:off x="0" y="4892"/>
              <a:ext cx="14401" cy="4784"/>
              <a:chOff x="0" y="0"/>
              <a:chExt cx="14401" cy="4784"/>
            </a:xfrm>
          </p:grpSpPr>
          <p:pic>
            <p:nvPicPr>
              <p:cNvPr id="38" name="图片 37">
                <a:extLst>
                  <a:ext uri="{FF2B5EF4-FFF2-40B4-BE49-F238E27FC236}">
                    <a16:creationId xmlns:a16="http://schemas.microsoft.com/office/drawing/2014/main" id="{5EB44483-0573-6365-11EF-53094C90154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screen"/>
              <a:srcRect t="16751"/>
              <a:stretch>
                <a:fillRect/>
              </a:stretch>
            </p:blipFill>
            <p:spPr>
              <a:xfrm>
                <a:off x="0" y="0"/>
                <a:ext cx="14400" cy="4785"/>
              </a:xfrm>
              <a:prstGeom prst="rect">
                <a:avLst/>
              </a:prstGeom>
            </p:spPr>
          </p:pic>
          <p:pic>
            <p:nvPicPr>
              <p:cNvPr id="39" name="图片 38">
                <a:extLst>
                  <a:ext uri="{FF2B5EF4-FFF2-40B4-BE49-F238E27FC236}">
                    <a16:creationId xmlns:a16="http://schemas.microsoft.com/office/drawing/2014/main" id="{05A87302-96E3-3A65-8CD8-4569ED935B1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screen"/>
              <a:srcRect t="16751"/>
              <a:stretch>
                <a:fillRect/>
              </a:stretch>
            </p:blipFill>
            <p:spPr>
              <a:xfrm flipH="1">
                <a:off x="1" y="0"/>
                <a:ext cx="14400" cy="4785"/>
              </a:xfrm>
              <a:prstGeom prst="rect">
                <a:avLst/>
              </a:prstGeom>
            </p:spPr>
          </p:pic>
        </p:grpSp>
        <p:pic>
          <p:nvPicPr>
            <p:cNvPr id="8" name="图片 7" descr="图层 6">
              <a:extLst>
                <a:ext uri="{FF2B5EF4-FFF2-40B4-BE49-F238E27FC236}">
                  <a16:creationId xmlns:a16="http://schemas.microsoft.com/office/drawing/2014/main" id="{F09178EC-88D1-04EA-56B6-58B2132D31F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71" y="378"/>
              <a:ext cx="891" cy="889"/>
            </a:xfrm>
            <a:prstGeom prst="rect">
              <a:avLst/>
            </a:prstGeom>
          </p:spPr>
        </p:pic>
      </p:grpSp>
      <p:grpSp>
        <p:nvGrpSpPr>
          <p:cNvPr id="63" name="组合 62">
            <a:extLst>
              <a:ext uri="{FF2B5EF4-FFF2-40B4-BE49-F238E27FC236}">
                <a16:creationId xmlns:a16="http://schemas.microsoft.com/office/drawing/2014/main" id="{3C88DBA8-51BF-1FD8-CE7A-F57F0527BE10}"/>
              </a:ext>
            </a:extLst>
          </p:cNvPr>
          <p:cNvGrpSpPr/>
          <p:nvPr/>
        </p:nvGrpSpPr>
        <p:grpSpPr>
          <a:xfrm>
            <a:off x="800735" y="748665"/>
            <a:ext cx="7190105" cy="4394835"/>
            <a:chOff x="1451" y="1179"/>
            <a:chExt cx="11323" cy="6921"/>
          </a:xfrm>
        </p:grpSpPr>
        <p:grpSp>
          <p:nvGrpSpPr>
            <p:cNvPr id="58" name="组合 57">
              <a:extLst>
                <a:ext uri="{FF2B5EF4-FFF2-40B4-BE49-F238E27FC236}">
                  <a16:creationId xmlns:a16="http://schemas.microsoft.com/office/drawing/2014/main" id="{B31F55DA-66F3-DA13-4D08-FE58A072EB7A}"/>
                </a:ext>
              </a:extLst>
            </p:cNvPr>
            <p:cNvGrpSpPr/>
            <p:nvPr/>
          </p:nvGrpSpPr>
          <p:grpSpPr>
            <a:xfrm>
              <a:off x="2226" y="1179"/>
              <a:ext cx="10548" cy="6921"/>
              <a:chOff x="6380" y="1309"/>
              <a:chExt cx="7586" cy="6347"/>
            </a:xfrm>
          </p:grpSpPr>
          <p:sp>
            <p:nvSpPr>
              <p:cNvPr id="57" name="云形 56">
                <a:extLst>
                  <a:ext uri="{FF2B5EF4-FFF2-40B4-BE49-F238E27FC236}">
                    <a16:creationId xmlns:a16="http://schemas.microsoft.com/office/drawing/2014/main" id="{00CCCED8-CFA6-E093-F4A0-A42B71EA2A3F}"/>
                  </a:ext>
                </a:extLst>
              </p:cNvPr>
              <p:cNvSpPr/>
              <p:nvPr/>
            </p:nvSpPr>
            <p:spPr>
              <a:xfrm>
                <a:off x="6580" y="1509"/>
                <a:ext cx="7386" cy="6147"/>
              </a:xfrm>
              <a:prstGeom prst="cloud">
                <a:avLst/>
              </a:prstGeom>
              <a:solidFill>
                <a:srgbClr val="63C0B4"/>
              </a:solidFill>
              <a:ln w="12700" cmpd="sng">
                <a:solidFill>
                  <a:srgbClr val="843C0B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55" name="云形 54">
                <a:extLst>
                  <a:ext uri="{FF2B5EF4-FFF2-40B4-BE49-F238E27FC236}">
                    <a16:creationId xmlns:a16="http://schemas.microsoft.com/office/drawing/2014/main" id="{75F6590F-35C3-AD9A-C3E1-F1FF5D6EF084}"/>
                  </a:ext>
                </a:extLst>
              </p:cNvPr>
              <p:cNvSpPr/>
              <p:nvPr/>
            </p:nvSpPr>
            <p:spPr>
              <a:xfrm>
                <a:off x="6380" y="1309"/>
                <a:ext cx="7386" cy="6147"/>
              </a:xfrm>
              <a:prstGeom prst="cloud">
                <a:avLst/>
              </a:prstGeom>
              <a:solidFill>
                <a:schemeClr val="bg1"/>
              </a:solidFill>
              <a:ln w="12700" cmpd="sng">
                <a:solidFill>
                  <a:srgbClr val="843C0B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pic>
          <p:nvPicPr>
            <p:cNvPr id="62" name="图片 61" descr="微信截图_20211013114805">
              <a:extLst>
                <a:ext uri="{FF2B5EF4-FFF2-40B4-BE49-F238E27FC236}">
                  <a16:creationId xmlns:a16="http://schemas.microsoft.com/office/drawing/2014/main" id="{40515037-5BB8-8FE0-1DDF-1AFCA9343F5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51" y="4893"/>
              <a:ext cx="11258" cy="3207"/>
            </a:xfrm>
            <a:prstGeom prst="rect">
              <a:avLst/>
            </a:prstGeom>
          </p:spPr>
        </p:pic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D377B2DE-540C-96A4-5AE1-243BECC268A0}"/>
              </a:ext>
            </a:extLst>
          </p:cNvPr>
          <p:cNvGrpSpPr/>
          <p:nvPr/>
        </p:nvGrpSpPr>
        <p:grpSpPr>
          <a:xfrm>
            <a:off x="519747" y="-32965"/>
            <a:ext cx="8564245" cy="1840230"/>
            <a:chOff x="779" y="0"/>
            <a:chExt cx="13487" cy="2898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2EC132F9-E133-B74B-EA06-7072191D250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/>
            <a:stretch>
              <a:fillRect/>
            </a:stretch>
          </p:blipFill>
          <p:spPr>
            <a:xfrm>
              <a:off x="11368" y="0"/>
              <a:ext cx="2898" cy="2898"/>
            </a:xfrm>
            <a:prstGeom prst="rect">
              <a:avLst/>
            </a:prstGeom>
          </p:spPr>
        </p:pic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C802331A-858B-37F5-DA07-B3EC33FD025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/>
            <a:stretch>
              <a:fillRect/>
            </a:stretch>
          </p:blipFill>
          <p:spPr>
            <a:xfrm>
              <a:off x="779" y="0"/>
              <a:ext cx="2898" cy="2898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D65E7B92-8C1E-FA85-F284-E59AB6DBE027}"/>
              </a:ext>
            </a:extLst>
          </p:cNvPr>
          <p:cNvSpPr txBox="1"/>
          <p:nvPr/>
        </p:nvSpPr>
        <p:spPr>
          <a:xfrm>
            <a:off x="887677" y="1741678"/>
            <a:ext cx="73686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Hoạt động</a:t>
            </a:r>
          </a:p>
          <a:p>
            <a:pPr algn="ctr"/>
            <a:r>
              <a:rPr lang="vi-VN" sz="4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Vận dụng, trải nghiệm</a:t>
            </a:r>
            <a:endParaRPr lang="en-US" sz="40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9192407"/>
      </p:ext>
    </p:extLst>
  </p:cSld>
  <p:clrMapOvr>
    <a:masterClrMapping/>
  </p:clrMapOvr>
  <p:transition spd="med">
    <p:pull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75BC9C-D6F8-60B6-C895-623B665911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4E7507CB-165F-72DA-42B8-A328F5B7F509}"/>
              </a:ext>
            </a:extLst>
          </p:cNvPr>
          <p:cNvGrpSpPr/>
          <p:nvPr/>
        </p:nvGrpSpPr>
        <p:grpSpPr>
          <a:xfrm>
            <a:off x="0" y="240030"/>
            <a:ext cx="9144635" cy="5904230"/>
            <a:chOff x="0" y="378"/>
            <a:chExt cx="14401" cy="9298"/>
          </a:xfrm>
        </p:grpSpPr>
        <p:grpSp>
          <p:nvGrpSpPr>
            <p:cNvPr id="37" name="组合 36">
              <a:extLst>
                <a:ext uri="{FF2B5EF4-FFF2-40B4-BE49-F238E27FC236}">
                  <a16:creationId xmlns:a16="http://schemas.microsoft.com/office/drawing/2014/main" id="{9E430000-82A8-8F6C-CDF1-79550C61A902}"/>
                </a:ext>
              </a:extLst>
            </p:cNvPr>
            <p:cNvGrpSpPr/>
            <p:nvPr/>
          </p:nvGrpSpPr>
          <p:grpSpPr>
            <a:xfrm>
              <a:off x="0" y="4892"/>
              <a:ext cx="14401" cy="4784"/>
              <a:chOff x="0" y="0"/>
              <a:chExt cx="14401" cy="4784"/>
            </a:xfrm>
          </p:grpSpPr>
          <p:pic>
            <p:nvPicPr>
              <p:cNvPr id="38" name="图片 37">
                <a:extLst>
                  <a:ext uri="{FF2B5EF4-FFF2-40B4-BE49-F238E27FC236}">
                    <a16:creationId xmlns:a16="http://schemas.microsoft.com/office/drawing/2014/main" id="{11952C7B-533F-D33C-199D-091D2EEC3B1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screen"/>
              <a:srcRect t="16751"/>
              <a:stretch>
                <a:fillRect/>
              </a:stretch>
            </p:blipFill>
            <p:spPr>
              <a:xfrm>
                <a:off x="0" y="0"/>
                <a:ext cx="14400" cy="4785"/>
              </a:xfrm>
              <a:prstGeom prst="rect">
                <a:avLst/>
              </a:prstGeom>
            </p:spPr>
          </p:pic>
          <p:pic>
            <p:nvPicPr>
              <p:cNvPr id="39" name="图片 38">
                <a:extLst>
                  <a:ext uri="{FF2B5EF4-FFF2-40B4-BE49-F238E27FC236}">
                    <a16:creationId xmlns:a16="http://schemas.microsoft.com/office/drawing/2014/main" id="{73CA9D74-1797-DBE4-2F7A-17E57EE2F05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screen"/>
              <a:srcRect t="16751"/>
              <a:stretch>
                <a:fillRect/>
              </a:stretch>
            </p:blipFill>
            <p:spPr>
              <a:xfrm flipH="1">
                <a:off x="1" y="0"/>
                <a:ext cx="14400" cy="4785"/>
              </a:xfrm>
              <a:prstGeom prst="rect">
                <a:avLst/>
              </a:prstGeom>
            </p:spPr>
          </p:pic>
        </p:grpSp>
        <p:pic>
          <p:nvPicPr>
            <p:cNvPr id="8" name="图片 7" descr="图层 6">
              <a:extLst>
                <a:ext uri="{FF2B5EF4-FFF2-40B4-BE49-F238E27FC236}">
                  <a16:creationId xmlns:a16="http://schemas.microsoft.com/office/drawing/2014/main" id="{4A60D3F2-5315-15B4-8DA5-C3937754A0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9" y="378"/>
              <a:ext cx="891" cy="889"/>
            </a:xfrm>
            <a:prstGeom prst="rect">
              <a:avLst/>
            </a:prstGeom>
          </p:spPr>
        </p:pic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A425FAA8-1070-2B36-78C9-FB91834C113B}"/>
              </a:ext>
            </a:extLst>
          </p:cNvPr>
          <p:cNvGrpSpPr/>
          <p:nvPr/>
        </p:nvGrpSpPr>
        <p:grpSpPr>
          <a:xfrm>
            <a:off x="494665" y="0"/>
            <a:ext cx="8564245" cy="1840230"/>
            <a:chOff x="779" y="0"/>
            <a:chExt cx="13487" cy="2898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51614F19-E67F-A981-790F-56318D37C52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/>
            <a:stretch>
              <a:fillRect/>
            </a:stretch>
          </p:blipFill>
          <p:spPr>
            <a:xfrm>
              <a:off x="11368" y="0"/>
              <a:ext cx="2898" cy="2898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A75E6E52-9098-7E9A-5CD7-5DEE4EB7D09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/>
            <a:stretch>
              <a:fillRect/>
            </a:stretch>
          </p:blipFill>
          <p:spPr>
            <a:xfrm>
              <a:off x="779" y="0"/>
              <a:ext cx="2898" cy="2898"/>
            </a:xfrm>
            <a:prstGeom prst="rect">
              <a:avLst/>
            </a:prstGeom>
          </p:spPr>
        </p:pic>
      </p:grpSp>
      <p:sp>
        <p:nvSpPr>
          <p:cNvPr id="13" name="椭圆 12">
            <a:extLst>
              <a:ext uri="{FF2B5EF4-FFF2-40B4-BE49-F238E27FC236}">
                <a16:creationId xmlns:a16="http://schemas.microsoft.com/office/drawing/2014/main" id="{5661E04C-0D4A-7D7C-3452-A66F1821CE69}"/>
              </a:ext>
            </a:extLst>
          </p:cNvPr>
          <p:cNvSpPr/>
          <p:nvPr/>
        </p:nvSpPr>
        <p:spPr>
          <a:xfrm>
            <a:off x="880229" y="240030"/>
            <a:ext cx="7031603" cy="5749576"/>
          </a:xfrm>
          <a:prstGeom prst="ellipse">
            <a:avLst/>
          </a:prstGeom>
          <a:solidFill>
            <a:schemeClr val="bg1"/>
          </a:solidFill>
          <a:ln w="28575">
            <a:solidFill>
              <a:srgbClr val="843C0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43A6A7E-2561-5701-A375-BE5BFF98A56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48" t="24250" r="15365" b="60948"/>
          <a:stretch/>
        </p:blipFill>
        <p:spPr>
          <a:xfrm>
            <a:off x="1024178" y="2506911"/>
            <a:ext cx="6743701" cy="15494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B5F1F15-C6FA-A49A-D3F9-D63F0C7D1C92}"/>
              </a:ext>
            </a:extLst>
          </p:cNvPr>
          <p:cNvSpPr/>
          <p:nvPr/>
        </p:nvSpPr>
        <p:spPr>
          <a:xfrm>
            <a:off x="1686790" y="1273652"/>
            <a:ext cx="577041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>
                <a:solidFill>
                  <a:srgbClr val="DF007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a) Ghi vào nhật kí đọc sách nhận xét của em  về một nhân vật em thích trong một truyện em mới đọc (hoặc mới nghe kể).</a:t>
            </a:r>
            <a:endParaRPr lang="en-US" sz="2400">
              <a:solidFill>
                <a:srgbClr val="DF007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BFAE771-55B8-2C1D-02D4-46F98EEADBE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6144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893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2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0" y="240030"/>
            <a:ext cx="9144635" cy="5904230"/>
            <a:chOff x="0" y="378"/>
            <a:chExt cx="14401" cy="9298"/>
          </a:xfrm>
        </p:grpSpPr>
        <p:grpSp>
          <p:nvGrpSpPr>
            <p:cNvPr id="37" name="组合 36"/>
            <p:cNvGrpSpPr/>
            <p:nvPr/>
          </p:nvGrpSpPr>
          <p:grpSpPr>
            <a:xfrm>
              <a:off x="0" y="4892"/>
              <a:ext cx="14401" cy="4784"/>
              <a:chOff x="0" y="0"/>
              <a:chExt cx="14401" cy="4784"/>
            </a:xfrm>
          </p:grpSpPr>
          <p:pic>
            <p:nvPicPr>
              <p:cNvPr id="38" name="图片 37"/>
              <p:cNvPicPr>
                <a:picLocks noChangeAspect="1"/>
              </p:cNvPicPr>
              <p:nvPr/>
            </p:nvPicPr>
            <p:blipFill rotWithShape="1">
              <a:blip r:embed="rId3" cstate="screen"/>
              <a:srcRect t="16751"/>
              <a:stretch>
                <a:fillRect/>
              </a:stretch>
            </p:blipFill>
            <p:spPr>
              <a:xfrm>
                <a:off x="0" y="0"/>
                <a:ext cx="14400" cy="4785"/>
              </a:xfrm>
              <a:prstGeom prst="rect">
                <a:avLst/>
              </a:prstGeom>
            </p:spPr>
          </p:pic>
          <p:pic>
            <p:nvPicPr>
              <p:cNvPr id="39" name="图片 38"/>
              <p:cNvPicPr>
                <a:picLocks noChangeAspect="1"/>
              </p:cNvPicPr>
              <p:nvPr/>
            </p:nvPicPr>
            <p:blipFill rotWithShape="1">
              <a:blip r:embed="rId3" cstate="screen"/>
              <a:srcRect t="16751"/>
              <a:stretch>
                <a:fillRect/>
              </a:stretch>
            </p:blipFill>
            <p:spPr>
              <a:xfrm flipH="1">
                <a:off x="1" y="0"/>
                <a:ext cx="14400" cy="4785"/>
              </a:xfrm>
              <a:prstGeom prst="rect">
                <a:avLst/>
              </a:prstGeom>
            </p:spPr>
          </p:pic>
        </p:grpSp>
        <p:pic>
          <p:nvPicPr>
            <p:cNvPr id="8" name="图片 7" descr="图层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9" y="378"/>
              <a:ext cx="891" cy="889"/>
            </a:xfrm>
            <a:prstGeom prst="rect">
              <a:avLst/>
            </a:prstGeom>
          </p:spPr>
        </p:pic>
      </p:grpSp>
      <p:grpSp>
        <p:nvGrpSpPr>
          <p:cNvPr id="4" name="组合 3"/>
          <p:cNvGrpSpPr/>
          <p:nvPr/>
        </p:nvGrpSpPr>
        <p:grpSpPr>
          <a:xfrm>
            <a:off x="494665" y="0"/>
            <a:ext cx="8564245" cy="1840230"/>
            <a:chOff x="779" y="0"/>
            <a:chExt cx="13487" cy="2898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5" cstate="screen"/>
            <a:stretch>
              <a:fillRect/>
            </a:stretch>
          </p:blipFill>
          <p:spPr>
            <a:xfrm>
              <a:off x="11368" y="0"/>
              <a:ext cx="2898" cy="2898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5" cstate="screen"/>
            <a:stretch>
              <a:fillRect/>
            </a:stretch>
          </p:blipFill>
          <p:spPr>
            <a:xfrm>
              <a:off x="779" y="0"/>
              <a:ext cx="2898" cy="2898"/>
            </a:xfrm>
            <a:prstGeom prst="rect">
              <a:avLst/>
            </a:prstGeom>
          </p:spPr>
        </p:pic>
      </p:grpSp>
      <p:grpSp>
        <p:nvGrpSpPr>
          <p:cNvPr id="3" name="组合 2"/>
          <p:cNvGrpSpPr/>
          <p:nvPr/>
        </p:nvGrpSpPr>
        <p:grpSpPr>
          <a:xfrm>
            <a:off x="703898" y="1285240"/>
            <a:ext cx="7736205" cy="3359644"/>
            <a:chOff x="1488" y="3888"/>
            <a:chExt cx="15656" cy="6799"/>
          </a:xfrm>
        </p:grpSpPr>
        <p:grpSp>
          <p:nvGrpSpPr>
            <p:cNvPr id="65" name="组合 64"/>
            <p:cNvGrpSpPr/>
            <p:nvPr/>
          </p:nvGrpSpPr>
          <p:grpSpPr>
            <a:xfrm>
              <a:off x="1488" y="3888"/>
              <a:ext cx="15656" cy="6799"/>
              <a:chOff x="1488" y="4320"/>
              <a:chExt cx="15656" cy="6799"/>
            </a:xfrm>
          </p:grpSpPr>
          <p:grpSp>
            <p:nvGrpSpPr>
              <p:cNvPr id="44" name="组合 43"/>
              <p:cNvGrpSpPr/>
              <p:nvPr/>
            </p:nvGrpSpPr>
            <p:grpSpPr>
              <a:xfrm>
                <a:off x="1488" y="4320"/>
                <a:ext cx="15656" cy="6799"/>
                <a:chOff x="1020" y="2328"/>
                <a:chExt cx="11012" cy="7804"/>
              </a:xfrm>
            </p:grpSpPr>
            <p:sp>
              <p:nvSpPr>
                <p:cNvPr id="45" name="圆角矩形 44"/>
                <p:cNvSpPr/>
                <p:nvPr/>
              </p:nvSpPr>
              <p:spPr>
                <a:xfrm>
                  <a:off x="1220" y="2528"/>
                  <a:ext cx="10812" cy="7604"/>
                </a:xfrm>
                <a:prstGeom prst="roundRect">
                  <a:avLst/>
                </a:prstGeom>
                <a:solidFill>
                  <a:srgbClr val="7EA445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rgbClr val="5F7700"/>
                    </a:solidFill>
                  </a:endParaRPr>
                </a:p>
              </p:txBody>
            </p:sp>
            <p:sp>
              <p:nvSpPr>
                <p:cNvPr id="6" name="圆角矩形 5"/>
                <p:cNvSpPr/>
                <p:nvPr/>
              </p:nvSpPr>
              <p:spPr>
                <a:xfrm>
                  <a:off x="1020" y="2328"/>
                  <a:ext cx="10812" cy="7604"/>
                </a:xfrm>
                <a:prstGeom prst="roundRect">
                  <a:avLst/>
                </a:prstGeom>
                <a:solidFill>
                  <a:schemeClr val="bg1"/>
                </a:solidFill>
                <a:ln w="28575" cmpd="sng">
                  <a:solidFill>
                    <a:srgbClr val="843C0B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rgbClr val="5F7700"/>
                    </a:solidFill>
                  </a:endParaRPr>
                </a:p>
              </p:txBody>
            </p:sp>
          </p:grpSp>
          <p:pic>
            <p:nvPicPr>
              <p:cNvPr id="63" name="图片 62" descr="D:\PPT\包图网\素材\微信截图_20211013135959.png微信截图_20211013135959"/>
              <p:cNvPicPr>
                <a:picLocks noChangeAspect="1"/>
              </p:cNvPicPr>
              <p:nvPr/>
            </p:nvPicPr>
            <p:blipFill>
              <a:blip r:embed="rId6"/>
              <a:srcRect r="43607"/>
              <a:stretch>
                <a:fillRect/>
              </a:stretch>
            </p:blipFill>
            <p:spPr>
              <a:xfrm flipH="1">
                <a:off x="1501" y="4912"/>
                <a:ext cx="4836" cy="6033"/>
              </a:xfrm>
              <a:prstGeom prst="rect">
                <a:avLst/>
              </a:prstGeom>
            </p:spPr>
          </p:pic>
        </p:grpSp>
        <p:pic>
          <p:nvPicPr>
            <p:cNvPr id="14" name="图片 13" descr="D:\PPT\包图网\素材\微信截图_20211013135959.png微信截图_20211013135959"/>
            <p:cNvPicPr>
              <a:picLocks noChangeAspect="1"/>
            </p:cNvPicPr>
            <p:nvPr/>
          </p:nvPicPr>
          <p:blipFill>
            <a:blip r:embed="rId6"/>
            <a:srcRect r="43607"/>
            <a:stretch>
              <a:fillRect/>
            </a:stretch>
          </p:blipFill>
          <p:spPr>
            <a:xfrm>
              <a:off x="12001" y="4480"/>
              <a:ext cx="4836" cy="6033"/>
            </a:xfrm>
            <a:prstGeom prst="rect">
              <a:avLst/>
            </a:prstGeom>
          </p:spPr>
        </p:pic>
      </p:grpSp>
      <p:sp>
        <p:nvSpPr>
          <p:cNvPr id="2" name="Rectangle 1"/>
          <p:cNvSpPr/>
          <p:nvPr/>
        </p:nvSpPr>
        <p:spPr>
          <a:xfrm>
            <a:off x="2360276" y="1847256"/>
            <a:ext cx="4278026" cy="1865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nl-NL" sz="3200" b="1" dirty="0">
                <a:solidFill>
                  <a:srgbClr val="8F2B8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 bài học em đã biết được những gì, làm được những gì?</a:t>
            </a:r>
            <a:endParaRPr lang="en-US" sz="3200" b="1" dirty="0">
              <a:solidFill>
                <a:srgbClr val="8F2B8A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2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0" y="240030"/>
            <a:ext cx="9144635" cy="5904230"/>
            <a:chOff x="0" y="378"/>
            <a:chExt cx="14401" cy="9298"/>
          </a:xfrm>
        </p:grpSpPr>
        <p:grpSp>
          <p:nvGrpSpPr>
            <p:cNvPr id="37" name="组合 36"/>
            <p:cNvGrpSpPr/>
            <p:nvPr/>
          </p:nvGrpSpPr>
          <p:grpSpPr>
            <a:xfrm>
              <a:off x="0" y="4892"/>
              <a:ext cx="14401" cy="4784"/>
              <a:chOff x="0" y="0"/>
              <a:chExt cx="14401" cy="4784"/>
            </a:xfrm>
          </p:grpSpPr>
          <p:pic>
            <p:nvPicPr>
              <p:cNvPr id="38" name="图片 37"/>
              <p:cNvPicPr>
                <a:picLocks noChangeAspect="1"/>
              </p:cNvPicPr>
              <p:nvPr/>
            </p:nvPicPr>
            <p:blipFill rotWithShape="1">
              <a:blip r:embed="rId3" cstate="screen"/>
              <a:srcRect t="16751"/>
              <a:stretch>
                <a:fillRect/>
              </a:stretch>
            </p:blipFill>
            <p:spPr>
              <a:xfrm>
                <a:off x="0" y="0"/>
                <a:ext cx="14400" cy="4785"/>
              </a:xfrm>
              <a:prstGeom prst="rect">
                <a:avLst/>
              </a:prstGeom>
            </p:spPr>
          </p:pic>
          <p:pic>
            <p:nvPicPr>
              <p:cNvPr id="39" name="图片 38"/>
              <p:cNvPicPr>
                <a:picLocks noChangeAspect="1"/>
              </p:cNvPicPr>
              <p:nvPr/>
            </p:nvPicPr>
            <p:blipFill rotWithShape="1">
              <a:blip r:embed="rId3" cstate="screen"/>
              <a:srcRect t="16751"/>
              <a:stretch>
                <a:fillRect/>
              </a:stretch>
            </p:blipFill>
            <p:spPr>
              <a:xfrm flipH="1">
                <a:off x="1" y="0"/>
                <a:ext cx="14400" cy="4785"/>
              </a:xfrm>
              <a:prstGeom prst="rect">
                <a:avLst/>
              </a:prstGeom>
            </p:spPr>
          </p:pic>
        </p:grpSp>
        <p:pic>
          <p:nvPicPr>
            <p:cNvPr id="8" name="图片 7" descr="图层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78" y="378"/>
              <a:ext cx="891" cy="889"/>
            </a:xfrm>
            <a:prstGeom prst="rect">
              <a:avLst/>
            </a:prstGeom>
          </p:spPr>
        </p:pic>
      </p:grpSp>
      <p:grpSp>
        <p:nvGrpSpPr>
          <p:cNvPr id="12" name="组合 11"/>
          <p:cNvGrpSpPr/>
          <p:nvPr/>
        </p:nvGrpSpPr>
        <p:grpSpPr>
          <a:xfrm>
            <a:off x="382542" y="1217199"/>
            <a:ext cx="8308128" cy="3412952"/>
            <a:chOff x="602" y="2385"/>
            <a:chExt cx="13084" cy="3403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5" cstate="screen"/>
            <a:stretch>
              <a:fillRect/>
            </a:stretch>
          </p:blipFill>
          <p:spPr>
            <a:xfrm>
              <a:off x="602" y="2385"/>
              <a:ext cx="4291" cy="3402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963" y="2386"/>
              <a:ext cx="4345" cy="3402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7" cstate="screen"/>
            <a:stretch>
              <a:fillRect/>
            </a:stretch>
          </p:blipFill>
          <p:spPr>
            <a:xfrm>
              <a:off x="9378" y="2386"/>
              <a:ext cx="4308" cy="3402"/>
            </a:xfrm>
            <a:prstGeom prst="rect">
              <a:avLst/>
            </a:prstGeom>
          </p:spPr>
        </p:pic>
        <p:sp>
          <p:nvSpPr>
            <p:cNvPr id="7" name="矩形 6"/>
            <p:cNvSpPr/>
            <p:nvPr/>
          </p:nvSpPr>
          <p:spPr>
            <a:xfrm>
              <a:off x="1521" y="3254"/>
              <a:ext cx="2655" cy="2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indent="0" algn="ctr" fontAlgn="auto">
                <a:lnSpc>
                  <a:spcPct val="120000"/>
                </a:lnSpc>
                <a:buFont typeface="Wingdings" panose="05000000000000000000" pitchFamily="2" charset="2"/>
                <a:buNone/>
                <a:defRPr/>
              </a:pPr>
              <a:r>
                <a:rPr lang="nl-NL" sz="24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Đọc sách nhiều sẽ biết nhiều.</a:t>
              </a:r>
              <a:endParaRPr lang="zh-CN" altLang="en-US" sz="2400">
                <a:solidFill>
                  <a:srgbClr val="843C0B"/>
                </a:solidFill>
                <a:latin typeface="Tahoma" panose="020B0604030504040204" pitchFamily="34" charset="0"/>
                <a:ea typeface="思源黑体 CN Light" panose="020B0300000000000000" charset="-122"/>
                <a:cs typeface="Tahoma" panose="020B0604030504040204" pitchFamily="34" charset="0"/>
                <a:sym typeface="+mn-ea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5872" y="3170"/>
              <a:ext cx="2926" cy="18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indent="0" algn="ctr" fontAlgn="auto">
                <a:lnSpc>
                  <a:spcPct val="120000"/>
                </a:lnSpc>
                <a:buFont typeface="Wingdings" panose="05000000000000000000" pitchFamily="2" charset="2"/>
                <a:buNone/>
                <a:defRPr/>
              </a:pPr>
              <a:r>
                <a:rPr lang="nl-NL" sz="24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Biết chăm chỉ đọc sách là một điều tốt. </a:t>
              </a:r>
              <a:endParaRPr lang="zh-CN" altLang="en-US" sz="2400">
                <a:solidFill>
                  <a:srgbClr val="843C0B"/>
                </a:solidFill>
                <a:latin typeface="Tahoma" panose="020B0604030504040204" pitchFamily="34" charset="0"/>
                <a:ea typeface="思源黑体 CN Light" panose="020B0300000000000000" charset="-122"/>
                <a:cs typeface="Tahoma" panose="020B0604030504040204" pitchFamily="34" charset="0"/>
                <a:sym typeface="+mn-ea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10084" y="3312"/>
              <a:ext cx="3115" cy="14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indent="0" algn="ctr" fontAlgn="auto">
                <a:lnSpc>
                  <a:spcPct val="120000"/>
                </a:lnSpc>
                <a:buFont typeface="Wingdings" panose="05000000000000000000" pitchFamily="2" charset="2"/>
                <a:buNone/>
                <a:defRPr/>
              </a:pPr>
              <a:r>
                <a:rPr lang="nl-NL" sz="24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Biết viết nhật kí sau khi đọc sách.</a:t>
              </a:r>
              <a:endParaRPr lang="zh-CN" altLang="en-US" sz="2400">
                <a:solidFill>
                  <a:srgbClr val="843C0B"/>
                </a:solidFill>
                <a:latin typeface="Tahoma" panose="020B0604030504040204" pitchFamily="34" charset="0"/>
                <a:ea typeface="思源黑体 CN Light" panose="020B0300000000000000" charset="-122"/>
                <a:cs typeface="Tahoma" panose="020B0604030504040204" pitchFamily="34" charset="0"/>
                <a:sym typeface="+mn-ea"/>
              </a:endParaRPr>
            </a:p>
          </p:txBody>
        </p:sp>
      </p:grpSp>
      <p:pic>
        <p:nvPicPr>
          <p:cNvPr id="54" name="图片 53" descr="微信截图_2021101310460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81946" y="4400095"/>
            <a:ext cx="4298523" cy="1692979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>
            <a:off x="494665" y="0"/>
            <a:ext cx="8564245" cy="1840230"/>
            <a:chOff x="779" y="0"/>
            <a:chExt cx="13487" cy="2898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9" cstate="screen"/>
            <a:stretch>
              <a:fillRect/>
            </a:stretch>
          </p:blipFill>
          <p:spPr>
            <a:xfrm>
              <a:off x="11368" y="0"/>
              <a:ext cx="2898" cy="2898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9" cstate="screen"/>
            <a:stretch>
              <a:fillRect/>
            </a:stretch>
          </p:blipFill>
          <p:spPr>
            <a:xfrm>
              <a:off x="779" y="0"/>
              <a:ext cx="2898" cy="2898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2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0" y="240030"/>
            <a:ext cx="9144635" cy="5904230"/>
            <a:chOff x="0" y="378"/>
            <a:chExt cx="14401" cy="9298"/>
          </a:xfrm>
        </p:grpSpPr>
        <p:grpSp>
          <p:nvGrpSpPr>
            <p:cNvPr id="37" name="组合 36"/>
            <p:cNvGrpSpPr/>
            <p:nvPr/>
          </p:nvGrpSpPr>
          <p:grpSpPr>
            <a:xfrm>
              <a:off x="0" y="4892"/>
              <a:ext cx="14401" cy="4784"/>
              <a:chOff x="0" y="0"/>
              <a:chExt cx="14401" cy="4784"/>
            </a:xfrm>
          </p:grpSpPr>
          <p:pic>
            <p:nvPicPr>
              <p:cNvPr id="38" name="图片 37"/>
              <p:cNvPicPr>
                <a:picLocks noChangeAspect="1"/>
              </p:cNvPicPr>
              <p:nvPr/>
            </p:nvPicPr>
            <p:blipFill rotWithShape="1">
              <a:blip r:embed="rId3" cstate="screen"/>
              <a:srcRect t="16751"/>
              <a:stretch>
                <a:fillRect/>
              </a:stretch>
            </p:blipFill>
            <p:spPr>
              <a:xfrm>
                <a:off x="0" y="0"/>
                <a:ext cx="14400" cy="4785"/>
              </a:xfrm>
              <a:prstGeom prst="rect">
                <a:avLst/>
              </a:prstGeom>
            </p:spPr>
          </p:pic>
          <p:pic>
            <p:nvPicPr>
              <p:cNvPr id="39" name="图片 38"/>
              <p:cNvPicPr>
                <a:picLocks noChangeAspect="1"/>
              </p:cNvPicPr>
              <p:nvPr/>
            </p:nvPicPr>
            <p:blipFill rotWithShape="1">
              <a:blip r:embed="rId3" cstate="screen"/>
              <a:srcRect t="16751"/>
              <a:stretch>
                <a:fillRect/>
              </a:stretch>
            </p:blipFill>
            <p:spPr>
              <a:xfrm flipH="1">
                <a:off x="1" y="0"/>
                <a:ext cx="14400" cy="4785"/>
              </a:xfrm>
              <a:prstGeom prst="rect">
                <a:avLst/>
              </a:prstGeom>
            </p:spPr>
          </p:pic>
        </p:grpSp>
        <p:pic>
          <p:nvPicPr>
            <p:cNvPr id="8" name="图片 7" descr="图层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9" y="378"/>
              <a:ext cx="891" cy="889"/>
            </a:xfrm>
            <a:prstGeom prst="rect">
              <a:avLst/>
            </a:prstGeom>
          </p:spPr>
        </p:pic>
      </p:grpSp>
      <p:grpSp>
        <p:nvGrpSpPr>
          <p:cNvPr id="5" name="组合 4"/>
          <p:cNvGrpSpPr/>
          <p:nvPr/>
        </p:nvGrpSpPr>
        <p:grpSpPr>
          <a:xfrm>
            <a:off x="494665" y="0"/>
            <a:ext cx="8564245" cy="1840230"/>
            <a:chOff x="779" y="0"/>
            <a:chExt cx="13487" cy="2898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5" cstate="screen"/>
            <a:stretch>
              <a:fillRect/>
            </a:stretch>
          </p:blipFill>
          <p:spPr>
            <a:xfrm>
              <a:off x="11368" y="0"/>
              <a:ext cx="2898" cy="2898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5" cstate="screen"/>
            <a:stretch>
              <a:fillRect/>
            </a:stretch>
          </p:blipFill>
          <p:spPr>
            <a:xfrm>
              <a:off x="779" y="0"/>
              <a:ext cx="2898" cy="2898"/>
            </a:xfrm>
            <a:prstGeom prst="rect">
              <a:avLst/>
            </a:prstGeom>
          </p:spPr>
        </p:pic>
      </p:grpSp>
      <p:grpSp>
        <p:nvGrpSpPr>
          <p:cNvPr id="18" name="组合 17"/>
          <p:cNvGrpSpPr/>
          <p:nvPr/>
        </p:nvGrpSpPr>
        <p:grpSpPr>
          <a:xfrm>
            <a:off x="449580" y="1016000"/>
            <a:ext cx="9122410" cy="4037330"/>
            <a:chOff x="708" y="1600"/>
            <a:chExt cx="14366" cy="6358"/>
          </a:xfrm>
        </p:grpSpPr>
        <p:grpSp>
          <p:nvGrpSpPr>
            <p:cNvPr id="17" name="组合 16"/>
            <p:cNvGrpSpPr/>
            <p:nvPr/>
          </p:nvGrpSpPr>
          <p:grpSpPr>
            <a:xfrm>
              <a:off x="1333" y="1600"/>
              <a:ext cx="12292" cy="6358"/>
              <a:chOff x="867" y="1600"/>
              <a:chExt cx="12292" cy="6358"/>
            </a:xfrm>
          </p:grpSpPr>
          <p:sp>
            <p:nvSpPr>
              <p:cNvPr id="57" name="云形 56"/>
              <p:cNvSpPr/>
              <p:nvPr/>
            </p:nvSpPr>
            <p:spPr>
              <a:xfrm>
                <a:off x="1191" y="1800"/>
                <a:ext cx="11969" cy="6159"/>
              </a:xfrm>
              <a:prstGeom prst="cloud">
                <a:avLst/>
              </a:prstGeom>
              <a:solidFill>
                <a:srgbClr val="63C0B4"/>
              </a:solidFill>
              <a:ln w="12700" cmpd="sng">
                <a:solidFill>
                  <a:srgbClr val="843C0B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5" name="云形 54"/>
              <p:cNvSpPr/>
              <p:nvPr/>
            </p:nvSpPr>
            <p:spPr>
              <a:xfrm>
                <a:off x="867" y="1600"/>
                <a:ext cx="11969" cy="6159"/>
              </a:xfrm>
              <a:prstGeom prst="cloud">
                <a:avLst/>
              </a:prstGeom>
              <a:solidFill>
                <a:schemeClr val="bg1"/>
              </a:solidFill>
              <a:ln w="12700" cmpd="sng">
                <a:solidFill>
                  <a:srgbClr val="843C0B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0" name="组合 9"/>
            <p:cNvGrpSpPr/>
            <p:nvPr/>
          </p:nvGrpSpPr>
          <p:grpSpPr>
            <a:xfrm>
              <a:off x="708" y="1859"/>
              <a:ext cx="14366" cy="4983"/>
              <a:chOff x="514" y="3019"/>
              <a:chExt cx="19242" cy="6674"/>
            </a:xfrm>
          </p:grpSpPr>
          <p:pic>
            <p:nvPicPr>
              <p:cNvPr id="12" name="图片 11" descr="微信截图_20211013141249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3892" y="3019"/>
                <a:ext cx="5865" cy="6675"/>
              </a:xfrm>
              <a:prstGeom prst="rect">
                <a:avLst/>
              </a:prstGeom>
            </p:spPr>
          </p:pic>
          <p:pic>
            <p:nvPicPr>
              <p:cNvPr id="16" name="图片 15" descr="微信截图_20211013141249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14" y="3019"/>
                <a:ext cx="5865" cy="6675"/>
              </a:xfrm>
              <a:prstGeom prst="rect">
                <a:avLst/>
              </a:prstGeom>
            </p:spPr>
          </p:pic>
        </p:grp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15011" y="1988616"/>
            <a:ext cx="5474682" cy="22801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2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0" y="240030"/>
            <a:ext cx="9144635" cy="5904230"/>
            <a:chOff x="0" y="378"/>
            <a:chExt cx="14401" cy="9298"/>
          </a:xfrm>
        </p:grpSpPr>
        <p:grpSp>
          <p:nvGrpSpPr>
            <p:cNvPr id="37" name="组合 36"/>
            <p:cNvGrpSpPr/>
            <p:nvPr/>
          </p:nvGrpSpPr>
          <p:grpSpPr>
            <a:xfrm>
              <a:off x="0" y="4892"/>
              <a:ext cx="14401" cy="4784"/>
              <a:chOff x="0" y="0"/>
              <a:chExt cx="14401" cy="4784"/>
            </a:xfrm>
          </p:grpSpPr>
          <p:pic>
            <p:nvPicPr>
              <p:cNvPr id="38" name="图片 37"/>
              <p:cNvPicPr>
                <a:picLocks noChangeAspect="1"/>
              </p:cNvPicPr>
              <p:nvPr/>
            </p:nvPicPr>
            <p:blipFill rotWithShape="1">
              <a:blip r:embed="rId3" cstate="screen"/>
              <a:srcRect t="16751"/>
              <a:stretch>
                <a:fillRect/>
              </a:stretch>
            </p:blipFill>
            <p:spPr>
              <a:xfrm>
                <a:off x="0" y="0"/>
                <a:ext cx="14400" cy="4785"/>
              </a:xfrm>
              <a:prstGeom prst="rect">
                <a:avLst/>
              </a:prstGeom>
            </p:spPr>
          </p:pic>
          <p:pic>
            <p:nvPicPr>
              <p:cNvPr id="39" name="图片 38"/>
              <p:cNvPicPr>
                <a:picLocks noChangeAspect="1"/>
              </p:cNvPicPr>
              <p:nvPr/>
            </p:nvPicPr>
            <p:blipFill rotWithShape="1">
              <a:blip r:embed="rId3" cstate="screen"/>
              <a:srcRect t="16751"/>
              <a:stretch>
                <a:fillRect/>
              </a:stretch>
            </p:blipFill>
            <p:spPr>
              <a:xfrm flipH="1">
                <a:off x="1" y="0"/>
                <a:ext cx="14400" cy="4785"/>
              </a:xfrm>
              <a:prstGeom prst="rect">
                <a:avLst/>
              </a:prstGeom>
            </p:spPr>
          </p:pic>
        </p:grpSp>
        <p:pic>
          <p:nvPicPr>
            <p:cNvPr id="8" name="图片 7" descr="图层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9" y="378"/>
              <a:ext cx="891" cy="889"/>
            </a:xfrm>
            <a:prstGeom prst="rect">
              <a:avLst/>
            </a:prstGeom>
          </p:spPr>
        </p:pic>
      </p:grpSp>
      <p:sp>
        <p:nvSpPr>
          <p:cNvPr id="10" name="云形 9"/>
          <p:cNvSpPr/>
          <p:nvPr/>
        </p:nvSpPr>
        <p:spPr>
          <a:xfrm>
            <a:off x="1654175" y="524510"/>
            <a:ext cx="5835650" cy="3903345"/>
          </a:xfrm>
          <a:prstGeom prst="cloud">
            <a:avLst/>
          </a:prstGeom>
          <a:solidFill>
            <a:schemeClr val="bg1"/>
          </a:solidFill>
          <a:ln w="12700" cmpd="sng">
            <a:solidFill>
              <a:srgbClr val="843C0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" name="组合 3"/>
          <p:cNvGrpSpPr/>
          <p:nvPr/>
        </p:nvGrpSpPr>
        <p:grpSpPr>
          <a:xfrm>
            <a:off x="494665" y="0"/>
            <a:ext cx="8564245" cy="1840230"/>
            <a:chOff x="779" y="0"/>
            <a:chExt cx="13487" cy="2898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5" cstate="screen"/>
            <a:stretch>
              <a:fillRect/>
            </a:stretch>
          </p:blipFill>
          <p:spPr>
            <a:xfrm>
              <a:off x="11368" y="0"/>
              <a:ext cx="2898" cy="2898"/>
            </a:xfrm>
            <a:prstGeom prst="rect">
              <a:avLst/>
            </a:prstGeom>
          </p:spPr>
        </p:pic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5" cstate="screen"/>
            <a:stretch>
              <a:fillRect/>
            </a:stretch>
          </p:blipFill>
          <p:spPr>
            <a:xfrm>
              <a:off x="779" y="0"/>
              <a:ext cx="2898" cy="2898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34895" y="2021238"/>
            <a:ext cx="4566300" cy="108518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0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Nhảy múa nào bạn ơi. - YouTube">
            <a:hlinkClick r:id="" action="ppaction://media"/>
            <a:extLst>
              <a:ext uri="{FF2B5EF4-FFF2-40B4-BE49-F238E27FC236}">
                <a16:creationId xmlns:a16="http://schemas.microsoft.com/office/drawing/2014/main" id="{EC3DB7D7-B544-A72E-998A-6F125539188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694529"/>
      </p:ext>
    </p:extLst>
  </p:cSld>
  <p:clrMapOvr>
    <a:masterClrMapping/>
  </p:clrMapOvr>
  <p:transition spd="slow" advClick="0" advTm="200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0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uốn sách và giỏ đựng tha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572" y="0"/>
            <a:ext cx="9151144" cy="5143500"/>
          </a:xfrm>
          <a:prstGeom prst="rect">
            <a:avLst/>
          </a:prstGeom>
        </p:spPr>
      </p:pic>
      <p:pic>
        <p:nvPicPr>
          <p:cNvPr id="1026" name="Picture 2" descr="Trẻ em 10 tuổi nên đọc sách gì? Top 20 cuốn sách không thể bỏ qu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4978" y="161472"/>
            <a:ext cx="1699022" cy="1229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565484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2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 descr="组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33582"/>
            <a:ext cx="9144000" cy="2038350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2169795" y="133350"/>
            <a:ext cx="4642485" cy="1146175"/>
            <a:chOff x="3379" y="264"/>
            <a:chExt cx="7311" cy="1805"/>
          </a:xfrm>
        </p:grpSpPr>
        <p:sp>
          <p:nvSpPr>
            <p:cNvPr id="33" name="椭圆 32"/>
            <p:cNvSpPr/>
            <p:nvPr/>
          </p:nvSpPr>
          <p:spPr>
            <a:xfrm>
              <a:off x="3379" y="585"/>
              <a:ext cx="611" cy="611"/>
            </a:xfrm>
            <a:prstGeom prst="ellipse">
              <a:avLst/>
            </a:prstGeom>
            <a:solidFill>
              <a:srgbClr val="FAD194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4" name="椭圆 33"/>
            <p:cNvSpPr/>
            <p:nvPr/>
          </p:nvSpPr>
          <p:spPr>
            <a:xfrm>
              <a:off x="3812" y="264"/>
              <a:ext cx="735" cy="735"/>
            </a:xfrm>
            <a:prstGeom prst="ellipse">
              <a:avLst/>
            </a:prstGeom>
            <a:solidFill>
              <a:srgbClr val="AFCFBD">
                <a:alpha val="5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5" name="椭圆 34"/>
            <p:cNvSpPr/>
            <p:nvPr/>
          </p:nvSpPr>
          <p:spPr>
            <a:xfrm>
              <a:off x="5822" y="347"/>
              <a:ext cx="476" cy="476"/>
            </a:xfrm>
            <a:prstGeom prst="ellipse">
              <a:avLst/>
            </a:prstGeom>
            <a:solidFill>
              <a:srgbClr val="FAD1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6" name="椭圆 35"/>
            <p:cNvSpPr/>
            <p:nvPr/>
          </p:nvSpPr>
          <p:spPr>
            <a:xfrm>
              <a:off x="8315" y="585"/>
              <a:ext cx="345" cy="345"/>
            </a:xfrm>
            <a:prstGeom prst="ellipse">
              <a:avLst/>
            </a:prstGeom>
            <a:solidFill>
              <a:srgbClr val="AFCFBD">
                <a:alpha val="8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7" name="椭圆 36"/>
            <p:cNvSpPr/>
            <p:nvPr/>
          </p:nvSpPr>
          <p:spPr>
            <a:xfrm>
              <a:off x="4311" y="758"/>
              <a:ext cx="373" cy="373"/>
            </a:xfrm>
            <a:prstGeom prst="ellipse">
              <a:avLst/>
            </a:prstGeom>
            <a:solidFill>
              <a:srgbClr val="D2B297">
                <a:alpha val="6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8" name="椭圆 37"/>
            <p:cNvSpPr/>
            <p:nvPr/>
          </p:nvSpPr>
          <p:spPr>
            <a:xfrm>
              <a:off x="7884" y="564"/>
              <a:ext cx="611" cy="611"/>
            </a:xfrm>
            <a:prstGeom prst="ellipse">
              <a:avLst/>
            </a:prstGeom>
            <a:solidFill>
              <a:srgbClr val="CCE1DE">
                <a:alpha val="6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9" name="椭圆 38"/>
            <p:cNvSpPr/>
            <p:nvPr/>
          </p:nvSpPr>
          <p:spPr>
            <a:xfrm>
              <a:off x="10192" y="564"/>
              <a:ext cx="259" cy="259"/>
            </a:xfrm>
            <a:prstGeom prst="ellipse">
              <a:avLst/>
            </a:prstGeom>
            <a:solidFill>
              <a:srgbClr val="FAD194">
                <a:alpha val="6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0" name="椭圆 39"/>
            <p:cNvSpPr/>
            <p:nvPr/>
          </p:nvSpPr>
          <p:spPr>
            <a:xfrm>
              <a:off x="10448" y="488"/>
              <a:ext cx="193" cy="193"/>
            </a:xfrm>
            <a:prstGeom prst="ellipse">
              <a:avLst/>
            </a:prstGeom>
            <a:solidFill>
              <a:srgbClr val="FCC6B7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1" name="椭圆 40"/>
            <p:cNvSpPr/>
            <p:nvPr/>
          </p:nvSpPr>
          <p:spPr>
            <a:xfrm>
              <a:off x="10432" y="804"/>
              <a:ext cx="259" cy="259"/>
            </a:xfrm>
            <a:prstGeom prst="ellipse">
              <a:avLst/>
            </a:prstGeom>
            <a:solidFill>
              <a:srgbClr val="D1C9E0">
                <a:alpha val="6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2" name="椭圆 41"/>
            <p:cNvSpPr/>
            <p:nvPr/>
          </p:nvSpPr>
          <p:spPr>
            <a:xfrm>
              <a:off x="6568" y="1437"/>
              <a:ext cx="632" cy="632"/>
            </a:xfrm>
            <a:prstGeom prst="ellipse">
              <a:avLst/>
            </a:prstGeom>
            <a:solidFill>
              <a:srgbClr val="FCC6B7">
                <a:alpha val="5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pic>
        <p:nvPicPr>
          <p:cNvPr id="54" name="图片 53" descr="微信截图_2021101310460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8297" y="2918961"/>
            <a:ext cx="5907405" cy="232664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1393012" y="1090575"/>
            <a:ext cx="6383620" cy="18283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vi-VN" sz="40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</a:t>
            </a:r>
            <a:endParaRPr lang="en-US" sz="4000" b="1" u="sng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Em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1842982" y="482900"/>
            <a:ext cx="54788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Thứ Sáu </a:t>
            </a:r>
            <a:r>
              <a:rPr lang="vi-VN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ngày 21 </a:t>
            </a:r>
            <a:r>
              <a:rPr lang="vi-VN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tháng 11 năm 2025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2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0" y="240030"/>
            <a:ext cx="9144635" cy="5904230"/>
            <a:chOff x="0" y="378"/>
            <a:chExt cx="14401" cy="9298"/>
          </a:xfrm>
        </p:grpSpPr>
        <p:grpSp>
          <p:nvGrpSpPr>
            <p:cNvPr id="37" name="组合 36"/>
            <p:cNvGrpSpPr/>
            <p:nvPr/>
          </p:nvGrpSpPr>
          <p:grpSpPr>
            <a:xfrm>
              <a:off x="0" y="4892"/>
              <a:ext cx="14401" cy="4784"/>
              <a:chOff x="0" y="0"/>
              <a:chExt cx="14401" cy="4784"/>
            </a:xfrm>
          </p:grpSpPr>
          <p:pic>
            <p:nvPicPr>
              <p:cNvPr id="38" name="图片 37"/>
              <p:cNvPicPr>
                <a:picLocks noChangeAspect="1"/>
              </p:cNvPicPr>
              <p:nvPr/>
            </p:nvPicPr>
            <p:blipFill rotWithShape="1">
              <a:blip r:embed="rId3" cstate="screen"/>
              <a:srcRect t="16751"/>
              <a:stretch>
                <a:fillRect/>
              </a:stretch>
            </p:blipFill>
            <p:spPr>
              <a:xfrm>
                <a:off x="0" y="0"/>
                <a:ext cx="14400" cy="4785"/>
              </a:xfrm>
              <a:prstGeom prst="rect">
                <a:avLst/>
              </a:prstGeom>
            </p:spPr>
          </p:pic>
          <p:pic>
            <p:nvPicPr>
              <p:cNvPr id="39" name="图片 38"/>
              <p:cNvPicPr>
                <a:picLocks noChangeAspect="1"/>
              </p:cNvPicPr>
              <p:nvPr/>
            </p:nvPicPr>
            <p:blipFill rotWithShape="1">
              <a:blip r:embed="rId3" cstate="screen"/>
              <a:srcRect t="16751"/>
              <a:stretch>
                <a:fillRect/>
              </a:stretch>
            </p:blipFill>
            <p:spPr>
              <a:xfrm flipH="1">
                <a:off x="1" y="0"/>
                <a:ext cx="14400" cy="4785"/>
              </a:xfrm>
              <a:prstGeom prst="rect">
                <a:avLst/>
              </a:prstGeom>
            </p:spPr>
          </p:pic>
        </p:grpSp>
        <p:pic>
          <p:nvPicPr>
            <p:cNvPr id="8" name="图片 7" descr="图层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9" y="378"/>
              <a:ext cx="891" cy="889"/>
            </a:xfrm>
            <a:prstGeom prst="rect">
              <a:avLst/>
            </a:prstGeom>
          </p:spPr>
        </p:pic>
      </p:grpSp>
      <p:grpSp>
        <p:nvGrpSpPr>
          <p:cNvPr id="58" name="组合 57"/>
          <p:cNvGrpSpPr/>
          <p:nvPr/>
        </p:nvGrpSpPr>
        <p:grpSpPr>
          <a:xfrm>
            <a:off x="550545" y="659130"/>
            <a:ext cx="5139055" cy="4394835"/>
            <a:chOff x="6380" y="1309"/>
            <a:chExt cx="7586" cy="6347"/>
          </a:xfrm>
        </p:grpSpPr>
        <p:sp>
          <p:nvSpPr>
            <p:cNvPr id="57" name="七角星 56"/>
            <p:cNvSpPr/>
            <p:nvPr/>
          </p:nvSpPr>
          <p:spPr>
            <a:xfrm>
              <a:off x="6580" y="1509"/>
              <a:ext cx="7386" cy="6147"/>
            </a:xfrm>
            <a:prstGeom prst="star7">
              <a:avLst/>
            </a:prstGeom>
            <a:solidFill>
              <a:srgbClr val="63C0B4"/>
            </a:solidFill>
            <a:ln w="12700" cmpd="sng">
              <a:solidFill>
                <a:srgbClr val="843C0B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5" name="七角星 54"/>
            <p:cNvSpPr/>
            <p:nvPr/>
          </p:nvSpPr>
          <p:spPr>
            <a:xfrm>
              <a:off x="6380" y="1309"/>
              <a:ext cx="7386" cy="6147"/>
            </a:xfrm>
            <a:prstGeom prst="star7">
              <a:avLst/>
            </a:prstGeom>
            <a:solidFill>
              <a:schemeClr val="bg1"/>
            </a:solidFill>
            <a:ln w="12700" cmpd="sng">
              <a:solidFill>
                <a:srgbClr val="843C0B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" name="图片 1" descr="微信截图_2021101313330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64685" y="1066800"/>
            <a:ext cx="4410075" cy="4076700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494665" y="0"/>
            <a:ext cx="8564245" cy="1840230"/>
            <a:chOff x="779" y="0"/>
            <a:chExt cx="13487" cy="2898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screen"/>
            <a:stretch>
              <a:fillRect/>
            </a:stretch>
          </p:blipFill>
          <p:spPr>
            <a:xfrm>
              <a:off x="11368" y="0"/>
              <a:ext cx="2898" cy="2898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6" cstate="screen"/>
            <a:stretch>
              <a:fillRect/>
            </a:stretch>
          </p:blipFill>
          <p:spPr>
            <a:xfrm>
              <a:off x="779" y="0"/>
              <a:ext cx="2898" cy="2898"/>
            </a:xfrm>
            <a:prstGeom prst="rect">
              <a:avLst/>
            </a:prstGeom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4996" y="1840230"/>
            <a:ext cx="4145639" cy="2609314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2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组合 57"/>
          <p:cNvGrpSpPr/>
          <p:nvPr/>
        </p:nvGrpSpPr>
        <p:grpSpPr>
          <a:xfrm>
            <a:off x="806450" y="453390"/>
            <a:ext cx="7806055" cy="4037965"/>
            <a:chOff x="6380" y="1309"/>
            <a:chExt cx="7586" cy="6347"/>
          </a:xfrm>
        </p:grpSpPr>
        <p:sp>
          <p:nvSpPr>
            <p:cNvPr id="57" name="圆角矩形 56"/>
            <p:cNvSpPr/>
            <p:nvPr/>
          </p:nvSpPr>
          <p:spPr>
            <a:xfrm>
              <a:off x="6580" y="1509"/>
              <a:ext cx="7386" cy="6147"/>
            </a:xfrm>
            <a:prstGeom prst="roundRect">
              <a:avLst/>
            </a:prstGeom>
            <a:solidFill>
              <a:srgbClr val="63C0B4"/>
            </a:solidFill>
            <a:ln w="12700" cmpd="sng">
              <a:solidFill>
                <a:srgbClr val="843C0B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5" name="圆角矩形 54"/>
            <p:cNvSpPr/>
            <p:nvPr/>
          </p:nvSpPr>
          <p:spPr>
            <a:xfrm>
              <a:off x="6380" y="1309"/>
              <a:ext cx="7386" cy="6147"/>
            </a:xfrm>
            <a:prstGeom prst="roundRect">
              <a:avLst/>
            </a:prstGeom>
            <a:solidFill>
              <a:schemeClr val="bg1"/>
            </a:solidFill>
            <a:ln w="12700" cmpd="sng">
              <a:solidFill>
                <a:srgbClr val="843C0B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-157542" y="-28970"/>
            <a:ext cx="9606342" cy="1840230"/>
            <a:chOff x="779" y="0"/>
            <a:chExt cx="13487" cy="2898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11368" y="0"/>
              <a:ext cx="2898" cy="2898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779" y="0"/>
              <a:ext cx="2898" cy="2898"/>
            </a:xfrm>
            <a:prstGeom prst="rect">
              <a:avLst/>
            </a:prstGeom>
          </p:spPr>
        </p:pic>
      </p:grpSp>
      <p:sp>
        <p:nvSpPr>
          <p:cNvPr id="17" name="Rectangle 16"/>
          <p:cNvSpPr/>
          <p:nvPr/>
        </p:nvSpPr>
        <p:spPr>
          <a:xfrm>
            <a:off x="1427828" y="639037"/>
            <a:ext cx="67691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Chọn 1 trong hai đề sau:</a:t>
            </a:r>
          </a:p>
          <a:p>
            <a:r>
              <a:rPr lang="vi-VN" sz="2800" dirty="0">
                <a:solidFill>
                  <a:srgbClr val="DF007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a) Ghi vào nhật kí đọc sách nhận xét của em về một nhân vật em thích trong một truyện em mới đọc (hoặc mới nghe kể).</a:t>
            </a:r>
            <a:endParaRPr lang="en-US" sz="2800" dirty="0">
              <a:solidFill>
                <a:srgbClr val="DF007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vi-VN" sz="2800" dirty="0">
              <a:solidFill>
                <a:srgbClr val="DF007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vi-VN" sz="2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b) Ghi vào nhật kí đọc sách cảm nghĩ của em về một bài thơ em mới được học (hoặc mới được đọc).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2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0" y="240030"/>
            <a:ext cx="9144635" cy="5904230"/>
            <a:chOff x="0" y="378"/>
            <a:chExt cx="14401" cy="9298"/>
          </a:xfrm>
        </p:grpSpPr>
        <p:grpSp>
          <p:nvGrpSpPr>
            <p:cNvPr id="37" name="组合 36"/>
            <p:cNvGrpSpPr/>
            <p:nvPr/>
          </p:nvGrpSpPr>
          <p:grpSpPr>
            <a:xfrm>
              <a:off x="0" y="4892"/>
              <a:ext cx="14401" cy="4784"/>
              <a:chOff x="0" y="0"/>
              <a:chExt cx="14401" cy="4784"/>
            </a:xfrm>
          </p:grpSpPr>
          <p:pic>
            <p:nvPicPr>
              <p:cNvPr id="38" name="图片 37"/>
              <p:cNvPicPr>
                <a:picLocks noChangeAspect="1"/>
              </p:cNvPicPr>
              <p:nvPr/>
            </p:nvPicPr>
            <p:blipFill rotWithShape="1">
              <a:blip r:embed="rId3" cstate="screen"/>
              <a:srcRect t="16751"/>
              <a:stretch>
                <a:fillRect/>
              </a:stretch>
            </p:blipFill>
            <p:spPr>
              <a:xfrm>
                <a:off x="0" y="0"/>
                <a:ext cx="14400" cy="4785"/>
              </a:xfrm>
              <a:prstGeom prst="rect">
                <a:avLst/>
              </a:prstGeom>
            </p:spPr>
          </p:pic>
          <p:pic>
            <p:nvPicPr>
              <p:cNvPr id="39" name="图片 38"/>
              <p:cNvPicPr>
                <a:picLocks noChangeAspect="1"/>
              </p:cNvPicPr>
              <p:nvPr/>
            </p:nvPicPr>
            <p:blipFill rotWithShape="1">
              <a:blip r:embed="rId3" cstate="screen"/>
              <a:srcRect t="16751"/>
              <a:stretch>
                <a:fillRect/>
              </a:stretch>
            </p:blipFill>
            <p:spPr>
              <a:xfrm flipH="1">
                <a:off x="1" y="0"/>
                <a:ext cx="14400" cy="4785"/>
              </a:xfrm>
              <a:prstGeom prst="rect">
                <a:avLst/>
              </a:prstGeom>
            </p:spPr>
          </p:pic>
        </p:grpSp>
        <p:pic>
          <p:nvPicPr>
            <p:cNvPr id="8" name="图片 7" descr="图层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9" y="378"/>
              <a:ext cx="891" cy="889"/>
            </a:xfrm>
            <a:prstGeom prst="rect">
              <a:avLst/>
            </a:prstGeom>
          </p:spPr>
        </p:pic>
      </p:grpSp>
      <p:grpSp>
        <p:nvGrpSpPr>
          <p:cNvPr id="5" name="组合 4"/>
          <p:cNvGrpSpPr/>
          <p:nvPr/>
        </p:nvGrpSpPr>
        <p:grpSpPr>
          <a:xfrm>
            <a:off x="494665" y="0"/>
            <a:ext cx="8564245" cy="1840230"/>
            <a:chOff x="779" y="0"/>
            <a:chExt cx="13487" cy="2898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5" cstate="screen"/>
            <a:stretch>
              <a:fillRect/>
            </a:stretch>
          </p:blipFill>
          <p:spPr>
            <a:xfrm>
              <a:off x="11368" y="0"/>
              <a:ext cx="2898" cy="2898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5" cstate="screen"/>
            <a:stretch>
              <a:fillRect/>
            </a:stretch>
          </p:blipFill>
          <p:spPr>
            <a:xfrm>
              <a:off x="779" y="0"/>
              <a:ext cx="2898" cy="2898"/>
            </a:xfrm>
            <a:prstGeom prst="rect">
              <a:avLst/>
            </a:prstGeom>
          </p:spPr>
        </p:pic>
      </p:grpSp>
      <p:sp>
        <p:nvSpPr>
          <p:cNvPr id="13" name="椭圆 12"/>
          <p:cNvSpPr/>
          <p:nvPr/>
        </p:nvSpPr>
        <p:spPr>
          <a:xfrm>
            <a:off x="880229" y="240030"/>
            <a:ext cx="7031603" cy="5749576"/>
          </a:xfrm>
          <a:prstGeom prst="ellipse">
            <a:avLst/>
          </a:prstGeom>
          <a:solidFill>
            <a:schemeClr val="bg1"/>
          </a:solidFill>
          <a:ln w="28575">
            <a:solidFill>
              <a:srgbClr val="843C0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48" t="24250" r="15365" b="60948"/>
          <a:stretch/>
        </p:blipFill>
        <p:spPr>
          <a:xfrm>
            <a:off x="1024178" y="2506911"/>
            <a:ext cx="6743701" cy="15494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686790" y="1273652"/>
            <a:ext cx="577041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>
                <a:solidFill>
                  <a:srgbClr val="DF007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a) Ghi vào nhật kí đọc sách nhận xét của em về một nhân vật em thích trong một truyện em mới đọc (hoặc mới nghe kể).</a:t>
            </a:r>
            <a:endParaRPr lang="en-US" sz="2400" dirty="0">
              <a:solidFill>
                <a:srgbClr val="DF007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0" y="240030"/>
            <a:ext cx="9144635" cy="5904230"/>
            <a:chOff x="0" y="378"/>
            <a:chExt cx="14401" cy="9298"/>
          </a:xfrm>
        </p:grpSpPr>
        <p:grpSp>
          <p:nvGrpSpPr>
            <p:cNvPr id="37" name="组合 36"/>
            <p:cNvGrpSpPr/>
            <p:nvPr/>
          </p:nvGrpSpPr>
          <p:grpSpPr>
            <a:xfrm>
              <a:off x="0" y="4892"/>
              <a:ext cx="14401" cy="4784"/>
              <a:chOff x="0" y="0"/>
              <a:chExt cx="14401" cy="4784"/>
            </a:xfrm>
          </p:grpSpPr>
          <p:pic>
            <p:nvPicPr>
              <p:cNvPr id="38" name="图片 37"/>
              <p:cNvPicPr>
                <a:picLocks noChangeAspect="1"/>
              </p:cNvPicPr>
              <p:nvPr/>
            </p:nvPicPr>
            <p:blipFill rotWithShape="1">
              <a:blip r:embed="rId3" cstate="screen"/>
              <a:srcRect t="16751"/>
              <a:stretch>
                <a:fillRect/>
              </a:stretch>
            </p:blipFill>
            <p:spPr>
              <a:xfrm>
                <a:off x="0" y="0"/>
                <a:ext cx="14400" cy="4785"/>
              </a:xfrm>
              <a:prstGeom prst="rect">
                <a:avLst/>
              </a:prstGeom>
            </p:spPr>
          </p:pic>
          <p:pic>
            <p:nvPicPr>
              <p:cNvPr id="39" name="图片 38"/>
              <p:cNvPicPr>
                <a:picLocks noChangeAspect="1"/>
              </p:cNvPicPr>
              <p:nvPr/>
            </p:nvPicPr>
            <p:blipFill rotWithShape="1">
              <a:blip r:embed="rId3" cstate="screen"/>
              <a:srcRect t="16751"/>
              <a:stretch>
                <a:fillRect/>
              </a:stretch>
            </p:blipFill>
            <p:spPr>
              <a:xfrm flipH="1">
                <a:off x="1" y="0"/>
                <a:ext cx="14400" cy="4785"/>
              </a:xfrm>
              <a:prstGeom prst="rect">
                <a:avLst/>
              </a:prstGeom>
            </p:spPr>
          </p:pic>
        </p:grpSp>
        <p:pic>
          <p:nvPicPr>
            <p:cNvPr id="8" name="图片 7" descr="图层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9" y="378"/>
              <a:ext cx="891" cy="889"/>
            </a:xfrm>
            <a:prstGeom prst="rect">
              <a:avLst/>
            </a:prstGeom>
          </p:spPr>
        </p:pic>
      </p:grpSp>
      <p:grpSp>
        <p:nvGrpSpPr>
          <p:cNvPr id="4" name="组合 3"/>
          <p:cNvGrpSpPr/>
          <p:nvPr/>
        </p:nvGrpSpPr>
        <p:grpSpPr>
          <a:xfrm>
            <a:off x="494665" y="0"/>
            <a:ext cx="8564245" cy="1840230"/>
            <a:chOff x="779" y="0"/>
            <a:chExt cx="13487" cy="2898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5" cstate="screen"/>
            <a:stretch>
              <a:fillRect/>
            </a:stretch>
          </p:blipFill>
          <p:spPr>
            <a:xfrm>
              <a:off x="11368" y="0"/>
              <a:ext cx="2898" cy="2898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5" cstate="screen"/>
            <a:stretch>
              <a:fillRect/>
            </a:stretch>
          </p:blipFill>
          <p:spPr>
            <a:xfrm>
              <a:off x="779" y="0"/>
              <a:ext cx="2898" cy="2898"/>
            </a:xfrm>
            <a:prstGeom prst="rect">
              <a:avLst/>
            </a:prstGeom>
          </p:spPr>
        </p:pic>
      </p:grpSp>
      <p:sp>
        <p:nvSpPr>
          <p:cNvPr id="15" name="云形 14"/>
          <p:cNvSpPr/>
          <p:nvPr/>
        </p:nvSpPr>
        <p:spPr>
          <a:xfrm>
            <a:off x="1610995" y="-43180"/>
            <a:ext cx="5835650" cy="2997835"/>
          </a:xfrm>
          <a:prstGeom prst="cloud">
            <a:avLst/>
          </a:prstGeom>
          <a:solidFill>
            <a:schemeClr val="bg1"/>
          </a:solidFill>
          <a:ln w="12700" cmpd="sng">
            <a:solidFill>
              <a:srgbClr val="843C0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zh-CN"/>
              <a:t>b) Ghi vào nhật kí đọc sách cảm nghĩ của em về một bài thơ em mới được học (hoặc mới được đọc).</a:t>
            </a:r>
          </a:p>
        </p:txBody>
      </p:sp>
      <p:pic>
        <p:nvPicPr>
          <p:cNvPr id="135" name="图片 134" descr="图层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83515" y="2486660"/>
            <a:ext cx="1929130" cy="276225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459990" y="379204"/>
            <a:ext cx="4572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vi-VN" sz="28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b) Ghi vào nhật kí đọc sách cảm nghĩ của em về một bài thơ em mới được học (hoặc mới được đọc).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37" t="46696" r="12686" b="35638"/>
          <a:stretch/>
        </p:blipFill>
        <p:spPr>
          <a:xfrm>
            <a:off x="1731010" y="3159725"/>
            <a:ext cx="7188200" cy="18491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355B467F-25A4-4177-B5D6-2F68DFFC1A43"/>
  <p:tag name="ISPRING_SCORM_RATE_SLIDES" val="1"/>
  <p:tag name="ISPRINGONLINEFOLDERID" val="0"/>
  <p:tag name="ISPRINGONLINEFOLDERPATH" val="内容列表"/>
  <p:tag name="ISPRINGCLOUDFOLDERID" val="0"/>
  <p:tag name="ISPRINGCLOUDFOLDERPATH" val="资源库"/>
  <p:tag name="ISPRING_PLAYERS_CUSTOMIZATION" val="UEsDBBQAAgAIAEOUV0cNwDEewAEAANoDAAAPAAAAbm9uZS9wbGF5ZXIueG1spZJPb9QwEMXPW6nfIfK9dpYKUa0cekDKiaJKC4jbyptME1PHDp4Ju/vtmfzZpFuQQOKQaPIy72fPs/X9sXHJT4hog8/EWqYiAV+E0voqE18+5zd34v799ZVunTlBTGyZCR88iKQELKJtiX2PhupMvBAkQ0XCL4+bI9pM1ETtRqnD4SAPtzLESr1J07X69vBxW9TQmBvrkYwvmLvs5VYkbbQhWjpl4l0qrq9WA/ICZ5F7fIXBdf3KKIvQqDYCgieIatz2bN3Q3838NMErOrWAgkdfDbPvTfH8EMrOAfbaSo9tWyDqCYO20rSx6zufYCwyMTbsGkA0FaB0vhJq9Ko/mPWTM1hPHLzA9ty22zuLNYsjfejeLerubBmyVxNHXYJ0M0wwnGLeOZeDoS5CKZIIPzrLVd5jv85HkK7FuJzn7h0+Wy/xULDGVW4KCvH0gR18JFOUco5ejtHLwdTbh+ITF49TnNsFMgezhKBratzbf86j7/6fOEp4Mp0jcV7B+hKOueW/BA2PQsAz9pqk1sl+tTOVd9ftmxdX40Iadzdl8R1FQiZWwNewNGTUos8w9Zqm1fg5JTTHotXv91JPRC5/AVBLAQIAABQAAgAIAEOUV0cNwDEewAEAANoDAAAPAAAAAAAAAAEAAAAAAAAAAABub25lL3BsYXllci54bWxQSwUGAAAAAAEAAQA9AAAA7QEAAAAA"/>
  <p:tag name="ISPRING_PRESENTATION_TITLE" val="幼儿教育-18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NKNOELEADERBOARD" val="387515875"/>
</p:tagLst>
</file>

<file path=ppt/theme/theme1.xml><?xml version="1.0" encoding="utf-8"?>
<a:theme xmlns:a="http://schemas.openxmlformats.org/drawingml/2006/main" name="office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5xe31t3c">
      <a:majorFont>
        <a:latin typeface="微软雅黑"/>
        <a:ea typeface="方正卡通简体"/>
        <a:cs typeface=""/>
      </a:majorFont>
      <a:minorFont>
        <a:latin typeface="微软雅黑"/>
        <a:ea typeface="方正卡通简体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389</TotalTime>
  <Words>335</Words>
  <Application>Microsoft Office PowerPoint</Application>
  <PresentationFormat>On-screen Show (16:9)</PresentationFormat>
  <Paragraphs>44</Paragraphs>
  <Slides>18</Slides>
  <Notes>16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Arial</vt:lpstr>
      <vt:lpstr>Tahoma</vt:lpstr>
      <vt:lpstr>Times New Roman</vt:lpstr>
      <vt:lpstr>Wingdings</vt:lpstr>
      <vt:lpstr>Calibri</vt:lpstr>
      <vt:lpstr>微软雅黑</vt:lpstr>
      <vt:lpstr>Coiny Cyrillic</vt:lpstr>
      <vt:lpstr>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Huynh Hieu</cp:lastModifiedBy>
  <cp:revision>48</cp:revision>
  <dcterms:created xsi:type="dcterms:W3CDTF">2021-10-13T06:17:00Z</dcterms:created>
  <dcterms:modified xsi:type="dcterms:W3CDTF">2025-11-21T02:34:24Z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2052-11.1.0.11045</vt:lpwstr>
  </property>
  <property fmtid="{D5CDD505-2E9C-101B-9397-08002B2CF9AE}" pid="3" name="ICV">
    <vt:lpwstr>ECF273F95DFE4FD2A91ADC13A38D74C8</vt:lpwstr>
  </property>
</Properties>
</file>