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360" r:id="rId2"/>
    <p:sldId id="353" r:id="rId3"/>
    <p:sldId id="368" r:id="rId4"/>
    <p:sldId id="354" r:id="rId5"/>
    <p:sldId id="369" r:id="rId6"/>
    <p:sldId id="370" r:id="rId7"/>
    <p:sldId id="371" r:id="rId8"/>
    <p:sldId id="372" r:id="rId9"/>
    <p:sldId id="373" r:id="rId10"/>
    <p:sldId id="390" r:id="rId11"/>
    <p:sldId id="374" r:id="rId12"/>
    <p:sldId id="375" r:id="rId13"/>
    <p:sldId id="381" r:id="rId14"/>
    <p:sldId id="383" r:id="rId15"/>
    <p:sldId id="384" r:id="rId16"/>
    <p:sldId id="376" r:id="rId17"/>
    <p:sldId id="386" r:id="rId18"/>
    <p:sldId id="377" r:id="rId19"/>
    <p:sldId id="378" r:id="rId20"/>
    <p:sldId id="389" r:id="rId21"/>
    <p:sldId id="379" r:id="rId22"/>
    <p:sldId id="387" r:id="rId23"/>
    <p:sldId id="388" r:id="rId24"/>
    <p:sldId id="268" r:id="rId25"/>
  </p:sldIdLst>
  <p:sldSz cx="16276638" cy="9144000"/>
  <p:notesSz cx="6858000" cy="9144000"/>
  <p:embeddedFontLst>
    <p:embeddedFont>
      <p:font typeface="UTM Avo" panose="02040603050506020204" pitchFamily="18" charset="0"/>
      <p:regular r:id="rId27"/>
      <p:bold r:id="rId28"/>
      <p:italic r:id="rId29"/>
      <p:boldItalic r:id="rId30"/>
    </p:embeddedFont>
  </p:embeddedFontLst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</p:sldLst>
    </p:custShow>
  </p:custShowLst>
  <p:defaultTextStyle>
    <a:defPPr>
      <a:defRPr lang="en-US"/>
    </a:defPPr>
    <a:lvl1pPr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25488" indent="-26828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450975" indent="-536575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178050" indent="-806450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903538" indent="-107473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DFE8"/>
    <a:srgbClr val="FF3399"/>
    <a:srgbClr val="0000FF"/>
    <a:srgbClr val="D60093"/>
    <a:srgbClr val="F6882E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936" y="66"/>
      </p:cViewPr>
      <p:guideLst>
        <p:guide orient="horz" pos="2880"/>
        <p:guide pos="5127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55A2E5-BA24-4D3C-8457-9FA11AE4CF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51526-A683-4BE4-959D-407FF82BC1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FE3E25-BAF8-41D3-90F5-8634926F3E8F}" type="datetimeFigureOut">
              <a:rPr lang="en-US"/>
              <a:pPr>
                <a:defRPr/>
              </a:pPr>
              <a:t>12/31/2025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8D27E87-6E6F-4C15-9178-E4841E07D8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E25ACEA-6503-4671-8858-AAF15AC00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CFAC8-2808-41B2-8DC6-F9F166D36C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9CB7-56CC-42AD-A33D-26EF70383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BAA052-FCF7-403B-9740-A7372E1AF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5400C84-9C64-48C2-8D4F-745279569C5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190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B68287-10F0-445B-9B11-E4DD46DC74BE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B68287-10F0-445B-9B11-E4DD46DC74BE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CB66F79-C963-45AA-9A52-28495F79A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326CFC8-FB01-4B03-B58D-460A2657D6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E13EA1E-14DD-4507-B26F-E548B38D09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90472B-F2D0-45FC-882C-8001978B4090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E6979-C105-4651-B726-A4440A29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0E1A0-9E4D-400E-B365-FC384DA0CB71}" type="datetimeFigureOut">
              <a:rPr lang="en-US"/>
              <a:pPr>
                <a:defRPr/>
              </a:pPr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EF03-3D24-4CD5-806C-E86FA19CA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1751-1EBB-43A7-A574-F210F3BA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F7818-364E-4DA4-931C-8CD8290F9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00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06EFB-FB4A-409B-988F-676EB70D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AE46D-F390-485E-992D-30FB5D37974A}" type="datetimeFigureOut">
              <a:rPr lang="en-US"/>
              <a:pPr>
                <a:defRPr/>
              </a:pPr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D9570-9CDF-4C1E-98DE-01306182D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2511C-4E4E-4C29-B16B-AF15F049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1B9A-99CC-42A6-AB0D-A696028DD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9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F15DC-E32A-494D-83AD-364E5FF8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802C-D2BA-4E1C-AB43-D5245CA8979C}" type="datetimeFigureOut">
              <a:rPr lang="en-US"/>
              <a:pPr>
                <a:defRPr/>
              </a:pPr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E1B7F-3A2B-4AF6-BE58-14911B9A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C6E7A-F55A-4FC6-B807-B95C5C44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2CC34-EC66-40DB-A60C-EF27FE9625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48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8CFA7-CC1A-43E1-83EE-F0CA489B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3AA2D-82F0-485B-8A10-E919E9D67458}" type="datetimeFigureOut">
              <a:rPr lang="en-US"/>
              <a:pPr>
                <a:defRPr/>
              </a:pPr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D32A0-D2C0-40A0-B02D-ACB79B90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2ED90-BE4A-465F-A7AE-DAD754D33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C49EC-4C0D-4251-A3D6-1BBB203AA8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27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C66DE-5C7C-4485-8E10-47ED5C10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BB17B-9E5B-48A9-9374-BF136D077192}" type="datetimeFigureOut">
              <a:rPr lang="en-US"/>
              <a:pPr>
                <a:defRPr/>
              </a:pPr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4D1D5-C2C6-4CB0-B3D8-42738665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4B86C-3C2E-4D6A-8E38-8BA08530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E5B1E-3C20-4262-BE91-DA68A4F4F4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93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3ED7FF-B43D-4D3F-B23A-FA9301DE0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D4A3-3C2F-4507-9B65-602D161E245F}" type="datetimeFigureOut">
              <a:rPr lang="en-US"/>
              <a:pPr>
                <a:defRPr/>
              </a:pPr>
              <a:t>12/31/2025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82A3C2-8EDD-4982-977B-4B695B10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4C1A02-A1BA-4A65-94C1-10672EF3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9FBB-488A-4B1C-BF0C-A77866CA72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13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1B52AA-54C4-49A1-AF75-7266E3D2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FAB0-E930-4C61-A0E0-D4A3C0E38212}" type="datetimeFigureOut">
              <a:rPr lang="en-US"/>
              <a:pPr>
                <a:defRPr/>
              </a:pPr>
              <a:t>12/31/2025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90400F-8E51-46E3-8BA5-32C17AE4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C9F64C-33B0-40DC-8510-1A9CB569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F927A-026F-4C72-919A-AF70BEBD4E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03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B5089B7-7A1B-4B58-B65C-89C02013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EC1AC-7BAA-4370-A108-900BEA94358D}" type="datetimeFigureOut">
              <a:rPr lang="en-US"/>
              <a:pPr>
                <a:defRPr/>
              </a:pPr>
              <a:t>12/31/2025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2C51B46-5AF4-49BC-B258-2A85EBDF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81E448-29E1-4300-ADD9-10BE1911D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3D7FF-9B67-4FCA-AFCA-88AA61D2E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82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86CB05-0867-4934-9128-1952B4C8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D6554-25EC-40BD-9C31-30AD6A4D6E0D}" type="datetimeFigureOut">
              <a:rPr lang="en-US"/>
              <a:pPr>
                <a:defRPr/>
              </a:pPr>
              <a:t>12/31/2025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15FAB31-41B5-44D9-A7CA-80EEE83F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94031C-B8AF-40A2-980F-480FD694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2558-42C9-441D-B735-F394A8831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90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A73542-9EE3-458D-BFA5-A5F8EEA0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CD6CC-CE17-44B7-80F0-DFB032BC6008}" type="datetimeFigureOut">
              <a:rPr lang="en-US"/>
              <a:pPr>
                <a:defRPr/>
              </a:pPr>
              <a:t>12/31/2025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1D5252-FC68-4CD7-9788-F8B44720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93F91A-45E1-467A-8869-1DDBB267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79F0-AA6D-42F5-8B84-D5FA6BA2F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86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23DE5D-D894-4E55-8C63-3D02ADC94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27385-107F-4A28-8362-16F58D7CE508}" type="datetimeFigureOut">
              <a:rPr lang="en-US"/>
              <a:pPr>
                <a:defRPr/>
              </a:pPr>
              <a:t>12/31/2025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63467E-439B-4848-95A6-301B1DDA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CE8AFF-F241-48FD-9303-DF548AF3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834A-6384-45D7-9195-F251F28EE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94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44AE376-114D-47D2-AC61-D111DA99F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A5576B3-6AD6-4A28-B8FE-C1C1F87ED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4064C-C0E7-4EC1-88FB-1B9F1F2F7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661163-4417-460C-AB32-2E2AF789EF45}" type="datetimeFigureOut">
              <a:rPr lang="en-US"/>
              <a:pPr>
                <a:defRPr/>
              </a:pPr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B65B6-3C7F-4171-A3E2-70CA64792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89E47-1CC7-46AC-B55C-FDD6A7B84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093D2E-20B9-46F4-A5DF-288F572A2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1/1/132/11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file:///C:\Users\84774\Downloads\Tr&#225;i%20&#272;&#7845;t%20N&#224;y%20L&#224;%20C&#7911;a%20Ch&#250;ng%20M&#236;nh%20%20B&#233;%20MAI%20VY%20Th&#7847;n%20&#272;&#7891;ng%20&#194;m%20Nh&#7841;c%20Vi&#7879;t%20Nam%20%5bMV%20Official%5d.mp3" TargetMode="Externa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file:///C:\Users\84774\Downloads\Tr&#225;i%20&#272;&#7845;t%20N&#224;y%20L&#224;%20C&#7911;a%20Ch&#250;ng%20M&#236;nh%20%20B&#233;%20MAI%20VY%20Th&#7847;n%20&#272;&#7891;ng%20&#194;m%20Nh&#7841;c%20Vi&#7879;t%20Nam%20%5bMV%20Official%5d%20(mp3cut.net).mp3" TargetMode="Externa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6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slide" Target="slide8.xml"/><Relationship Id="rId2" Type="http://schemas.openxmlformats.org/officeDocument/2006/relationships/audio" Target="../media/audio2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5.xml"/><Relationship Id="rId5" Type="http://schemas.openxmlformats.org/officeDocument/2006/relationships/image" Target="../media/image11.png"/><Relationship Id="rId15" Type="http://schemas.openxmlformats.org/officeDocument/2006/relationships/slide" Target="slide7.xml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slide" Target="slide4.xml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p of Wood Table with Seascape and Palm Leaves, Blur Bokeh Light of Calm Sea and Sky at Tropical Beach Background_blurred Blue Stock Image - Image of beach, resort_ 1739050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" y="968"/>
            <a:ext cx="16256000" cy="9161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791" y="3124200"/>
            <a:ext cx="12560340" cy="2895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 LIỆT CHÀO MỪNG QUÝ THẦYCÔ VỀ DỰ GIỜ, THĂM LỚP 3A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0320" y="302133"/>
            <a:ext cx="11462224" cy="911495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t">
            <a:normAutofit/>
          </a:bodyPr>
          <a:lstStyle/>
          <a:p>
            <a:pPr algn="ctr" defTabSz="609608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TRƯỜNG TIỂU HỌC SỐ 2 BÌNH NGHI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04539" y="6792687"/>
            <a:ext cx="6095998" cy="1470782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t">
            <a:normAutofit lnSpcReduction="10000"/>
          </a:bodyPr>
          <a:lstStyle/>
          <a:p>
            <a:pPr algn="ctr" defTabSz="609608">
              <a:defRPr/>
            </a:pP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MÔN : TOÁN</a:t>
            </a:r>
          </a:p>
          <a:p>
            <a:pPr algn="ctr" defTabSz="609608">
              <a:defRPr/>
            </a:pP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GV: PHAN </a:t>
            </a:r>
            <a:r>
              <a:rPr lang="vi-VN" sz="4800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THỊ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SEN</a:t>
            </a:r>
          </a:p>
        </p:txBody>
      </p:sp>
      <p:pic>
        <p:nvPicPr>
          <p:cNvPr id="7" name="Picture 12" descr="feuerwerk-0035.gif">
            <a:extLst>
              <a:ext uri="{FF2B5EF4-FFF2-40B4-BE49-F238E27FC236}">
                <a16:creationId xmlns:a16="http://schemas.microsoft.com/office/drawing/2014/main" id="{2473C874-4469-4675-A3B1-39024EDCD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2548" y="5834744"/>
            <a:ext cx="2540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feuerwerk-0035.gif">
            <a:extLst>
              <a:ext uri="{FF2B5EF4-FFF2-40B4-BE49-F238E27FC236}">
                <a16:creationId xmlns:a16="http://schemas.microsoft.com/office/drawing/2014/main" id="{2473C874-4469-4675-A3B1-39024EDCD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165" y="870858"/>
            <a:ext cx="2540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feuerwerk-0035.gif">
            <a:extLst>
              <a:ext uri="{FF2B5EF4-FFF2-40B4-BE49-F238E27FC236}">
                <a16:creationId xmlns:a16="http://schemas.microsoft.com/office/drawing/2014/main" id="{2473C874-4469-4675-A3B1-39024EDCD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7519" y="685800"/>
            <a:ext cx="2540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feuerwerk-0035.gif">
            <a:extLst>
              <a:ext uri="{FF2B5EF4-FFF2-40B4-BE49-F238E27FC236}">
                <a16:creationId xmlns:a16="http://schemas.microsoft.com/office/drawing/2014/main" id="{2473C874-4469-4675-A3B1-39024EDCD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9" y="3988527"/>
            <a:ext cx="2540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feuerwerk-0035.gif">
            <a:extLst>
              <a:ext uri="{FF2B5EF4-FFF2-40B4-BE49-F238E27FC236}">
                <a16:creationId xmlns:a16="http://schemas.microsoft.com/office/drawing/2014/main" id="{2473C874-4469-4675-A3B1-39024EDCD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8519" y="4724400"/>
            <a:ext cx="2540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feuerwerk-0035.gif">
            <a:extLst>
              <a:ext uri="{FF2B5EF4-FFF2-40B4-BE49-F238E27FC236}">
                <a16:creationId xmlns:a16="http://schemas.microsoft.com/office/drawing/2014/main" id="{2473C874-4469-4675-A3B1-39024EDCD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36638" y="3200400"/>
            <a:ext cx="2540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euerwerk-0035.gif">
            <a:extLst>
              <a:ext uri="{FF2B5EF4-FFF2-40B4-BE49-F238E27FC236}">
                <a16:creationId xmlns:a16="http://schemas.microsoft.com/office/drawing/2014/main" id="{2473C874-4469-4675-A3B1-39024EDCD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81719" y="6350000"/>
            <a:ext cx="2540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feuerwerk-0035.gif">
            <a:extLst>
              <a:ext uri="{FF2B5EF4-FFF2-40B4-BE49-F238E27FC236}">
                <a16:creationId xmlns:a16="http://schemas.microsoft.com/office/drawing/2014/main" id="{2473C874-4469-4675-A3B1-39024EDCD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24319" y="609600"/>
            <a:ext cx="2540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>
            <a:extLst>
              <a:ext uri="{FF2B5EF4-FFF2-40B4-BE49-F238E27FC236}">
                <a16:creationId xmlns:a16="http://schemas.microsoft.com/office/drawing/2014/main" id="{750FDBD2-DB26-451E-8BE2-E404C6DF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" y="-154254"/>
            <a:ext cx="16256000" cy="91440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563290CD-963C-4A1C-8ADA-B443BB805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" y="2498033"/>
            <a:ext cx="16047386" cy="649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53FF2F-EFA3-4721-9B7E-D74DB231AAB6}"/>
              </a:ext>
            </a:extLst>
          </p:cNvPr>
          <p:cNvSpPr txBox="1"/>
          <p:nvPr/>
        </p:nvSpPr>
        <p:spPr>
          <a:xfrm>
            <a:off x="4328319" y="0"/>
            <a:ext cx="7772400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77)</a:t>
            </a:r>
          </a:p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52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HÌNH VUÔNG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E5B65-935A-4007-BDA2-99DC7603C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19" y="4495800"/>
            <a:ext cx="626519" cy="606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BE5B65-935A-4007-BDA2-99DC7603C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5318" y="3743800"/>
            <a:ext cx="626519" cy="606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E5B65-935A-4007-BDA2-99DC7603C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37319" y="4488881"/>
            <a:ext cx="626519" cy="606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BE5B65-935A-4007-BDA2-99DC7603C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937319" y="3743801"/>
            <a:ext cx="626519" cy="606518"/>
          </a:xfrm>
          <a:prstGeom prst="rect">
            <a:avLst/>
          </a:prstGeom>
        </p:spPr>
      </p:pic>
      <p:pic>
        <p:nvPicPr>
          <p:cNvPr id="19" name="Picture 18" descr="z4980407612945_3e0e3a57ee6bd2c8530706cb3c97d6bd.jpg"/>
          <p:cNvPicPr>
            <a:picLocks noChangeAspect="1"/>
          </p:cNvPicPr>
          <p:nvPr/>
        </p:nvPicPr>
        <p:blipFill>
          <a:blip r:embed="rId5"/>
          <a:srcRect l="4202" b="-2857"/>
          <a:stretch>
            <a:fillRect/>
          </a:stretch>
        </p:blipFill>
        <p:spPr>
          <a:xfrm>
            <a:off x="2956719" y="5105400"/>
            <a:ext cx="9601200" cy="914400"/>
          </a:xfrm>
          <a:prstGeom prst="rect">
            <a:avLst/>
          </a:prstGeom>
        </p:spPr>
      </p:pic>
      <p:pic>
        <p:nvPicPr>
          <p:cNvPr id="20" name="Picture 19" descr="z4980407612945_3e0e3a57ee6bd2c8530706cb3c97d6bd.jpg"/>
          <p:cNvPicPr>
            <a:picLocks noChangeAspect="1"/>
          </p:cNvPicPr>
          <p:nvPr/>
        </p:nvPicPr>
        <p:blipFill>
          <a:blip r:embed="rId5"/>
          <a:srcRect l="4202" b="-2857"/>
          <a:stretch>
            <a:fillRect/>
          </a:stretch>
        </p:blipFill>
        <p:spPr>
          <a:xfrm rot="16200000">
            <a:off x="-1119981" y="38100"/>
            <a:ext cx="9601200" cy="990600"/>
          </a:xfrm>
          <a:prstGeom prst="rect">
            <a:avLst/>
          </a:prstGeom>
        </p:spPr>
      </p:pic>
      <p:pic>
        <p:nvPicPr>
          <p:cNvPr id="21" name="Picture 20" descr="z4980407612945_3e0e3a57ee6bd2c8530706cb3c97d6bd.jpg"/>
          <p:cNvPicPr>
            <a:picLocks noChangeAspect="1"/>
          </p:cNvPicPr>
          <p:nvPr/>
        </p:nvPicPr>
        <p:blipFill>
          <a:blip r:embed="rId5"/>
          <a:srcRect l="4202" b="-2857"/>
          <a:stretch>
            <a:fillRect/>
          </a:stretch>
        </p:blipFill>
        <p:spPr>
          <a:xfrm>
            <a:off x="2956719" y="3733800"/>
            <a:ext cx="9601200" cy="990600"/>
          </a:xfrm>
          <a:prstGeom prst="rect">
            <a:avLst/>
          </a:prstGeom>
        </p:spPr>
      </p:pic>
      <p:pic>
        <p:nvPicPr>
          <p:cNvPr id="22" name="Picture 21" descr="z4980407612945_3e0e3a57ee6bd2c8530706cb3c97d6bd.jpg"/>
          <p:cNvPicPr>
            <a:picLocks noChangeAspect="1"/>
          </p:cNvPicPr>
          <p:nvPr/>
        </p:nvPicPr>
        <p:blipFill>
          <a:blip r:embed="rId5"/>
          <a:srcRect l="4202" b="-2857"/>
          <a:stretch>
            <a:fillRect/>
          </a:stretch>
        </p:blipFill>
        <p:spPr>
          <a:xfrm rot="5400000">
            <a:off x="-815181" y="7810500"/>
            <a:ext cx="9601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7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>
            <a:extLst>
              <a:ext uri="{FF2B5EF4-FFF2-40B4-BE49-F238E27FC236}">
                <a16:creationId xmlns:a16="http://schemas.microsoft.com/office/drawing/2014/main" id="{750FDBD2-DB26-451E-8BE2-E404C6DF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" y="-154254"/>
            <a:ext cx="16256000" cy="91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83C708-E598-4D23-BFAD-F21AE92EB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957388"/>
            <a:ext cx="147177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A25D5-405A-4402-BFE9-302300AF2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3" y="2938463"/>
            <a:ext cx="96456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3800">
                <a:latin typeface="Arial" panose="020B0604020202020204" pitchFamily="34" charset="0"/>
                <a:cs typeface="Arial" panose="020B0604020202020204" pitchFamily="34" charset="0"/>
              </a:rPr>
              <a:t>Hình vuông ABCD có: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32965-AF5E-453B-AA48-36568D6E2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3" y="3640138"/>
            <a:ext cx="96456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* 4 </a:t>
            </a:r>
            <a:r>
              <a:rPr lang="en-US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6719C-A2CC-45D0-930A-742E48CD0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3" y="4386263"/>
            <a:ext cx="88868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3800">
                <a:latin typeface="Arial" panose="020B0604020202020204" pitchFamily="34" charset="0"/>
                <a:cs typeface="Arial" panose="020B0604020202020204" pitchFamily="34" charset="0"/>
              </a:rPr>
              <a:t>* 4 cạnh có độ dài bằng nhau:</a:t>
            </a:r>
          </a:p>
          <a:p>
            <a:pPr algn="just"/>
            <a:r>
              <a:rPr lang="en-US" altLang="en-US" sz="3800">
                <a:latin typeface="Arial" panose="020B0604020202020204" pitchFamily="34" charset="0"/>
                <a:cs typeface="Arial" panose="020B0604020202020204" pitchFamily="34" charset="0"/>
              </a:rPr>
              <a:t>        AB = BC = CD = 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F5DF5-E2A3-4AD3-9295-216850510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6145213"/>
            <a:ext cx="12177712" cy="676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en-US" alt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alt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alt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7AA7148-921A-4EF0-9001-F7BFD23FE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t="10063" r="71651" b="19498"/>
          <a:stretch>
            <a:fillRect/>
          </a:stretch>
        </p:blipFill>
        <p:spPr bwMode="auto">
          <a:xfrm>
            <a:off x="1603375" y="2519363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53FF2F-EFA3-4721-9B7E-D74DB231AAB6}"/>
              </a:ext>
            </a:extLst>
          </p:cNvPr>
          <p:cNvSpPr txBox="1"/>
          <p:nvPr/>
        </p:nvSpPr>
        <p:spPr>
          <a:xfrm>
            <a:off x="4328319" y="-31016"/>
            <a:ext cx="7772400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77)</a:t>
            </a:r>
          </a:p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52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HÌNH VUÔNG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>
            <a:extLst>
              <a:ext uri="{FF2B5EF4-FFF2-40B4-BE49-F238E27FC236}">
                <a16:creationId xmlns:a16="http://schemas.microsoft.com/office/drawing/2014/main" id="{750FDBD2-DB26-451E-8BE2-E404C6DF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" y="-154254"/>
            <a:ext cx="16256000" cy="929825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04A486F-9A1D-474C-A1A0-121966BB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7"/>
          <a:stretch>
            <a:fillRect/>
          </a:stretch>
        </p:blipFill>
        <p:spPr bwMode="auto">
          <a:xfrm>
            <a:off x="2051050" y="1524000"/>
            <a:ext cx="12048514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53FF2F-EFA3-4721-9B7E-D74DB231AAB6}"/>
              </a:ext>
            </a:extLst>
          </p:cNvPr>
          <p:cNvSpPr txBox="1"/>
          <p:nvPr/>
        </p:nvSpPr>
        <p:spPr>
          <a:xfrm>
            <a:off x="4328319" y="-152400"/>
            <a:ext cx="7772400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77)</a:t>
            </a:r>
          </a:p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52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HÌNH VUÔNG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z4980407612945_3e0e3a57ee6bd2c8530706cb3c97d6bd.jpg"/>
          <p:cNvPicPr>
            <a:picLocks noChangeAspect="1"/>
          </p:cNvPicPr>
          <p:nvPr/>
        </p:nvPicPr>
        <p:blipFill>
          <a:blip r:embed="rId4"/>
          <a:srcRect l="4202" b="-2857"/>
          <a:stretch>
            <a:fillRect/>
          </a:stretch>
        </p:blipFill>
        <p:spPr>
          <a:xfrm>
            <a:off x="3261519" y="5867400"/>
            <a:ext cx="7620000" cy="990600"/>
          </a:xfrm>
          <a:prstGeom prst="rect">
            <a:avLst/>
          </a:prstGeom>
        </p:spPr>
      </p:pic>
      <p:pic>
        <p:nvPicPr>
          <p:cNvPr id="7" name="Picture 6" descr="z4980407612945_3e0e3a57ee6bd2c8530706cb3c97d6bd.jpg"/>
          <p:cNvPicPr>
            <a:picLocks noChangeAspect="1"/>
          </p:cNvPicPr>
          <p:nvPr/>
        </p:nvPicPr>
        <p:blipFill>
          <a:blip r:embed="rId4"/>
          <a:srcRect l="4202" b="-2857"/>
          <a:stretch>
            <a:fillRect/>
          </a:stretch>
        </p:blipFill>
        <p:spPr>
          <a:xfrm rot="16200000">
            <a:off x="175419" y="1714500"/>
            <a:ext cx="7620000" cy="990600"/>
          </a:xfrm>
          <a:prstGeom prst="rect">
            <a:avLst/>
          </a:prstGeom>
        </p:spPr>
      </p:pic>
      <p:pic>
        <p:nvPicPr>
          <p:cNvPr id="8" name="Picture 7" descr="z4980407612945_3e0e3a57ee6bd2c8530706cb3c97d6bd.jpg"/>
          <p:cNvPicPr>
            <a:picLocks noChangeAspect="1"/>
          </p:cNvPicPr>
          <p:nvPr/>
        </p:nvPicPr>
        <p:blipFill>
          <a:blip r:embed="rId4"/>
          <a:srcRect l="4202" b="-2857"/>
          <a:stretch>
            <a:fillRect/>
          </a:stretch>
        </p:blipFill>
        <p:spPr>
          <a:xfrm>
            <a:off x="3261519" y="4267200"/>
            <a:ext cx="7620000" cy="990600"/>
          </a:xfrm>
          <a:prstGeom prst="rect">
            <a:avLst/>
          </a:prstGeom>
        </p:spPr>
      </p:pic>
      <p:pic>
        <p:nvPicPr>
          <p:cNvPr id="9" name="Picture 8" descr="z4980407612945_3e0e3a57ee6bd2c8530706cb3c97d6bd.jpg"/>
          <p:cNvPicPr>
            <a:picLocks noChangeAspect="1"/>
          </p:cNvPicPr>
          <p:nvPr/>
        </p:nvPicPr>
        <p:blipFill>
          <a:blip r:embed="rId4"/>
          <a:srcRect l="4202" b="-2857"/>
          <a:stretch>
            <a:fillRect/>
          </a:stretch>
        </p:blipFill>
        <p:spPr>
          <a:xfrm rot="5400000">
            <a:off x="708819" y="7353300"/>
            <a:ext cx="7620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471613"/>
            <a:ext cx="12716669" cy="736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Picture1.jpg">
            <a:extLst>
              <a:ext uri="{FF2B5EF4-FFF2-40B4-BE49-F238E27FC236}">
                <a16:creationId xmlns:a16="http://schemas.microsoft.com/office/drawing/2014/main" id="{750FDBD2-DB26-451E-8BE2-E404C6DFA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" y="-154254"/>
            <a:ext cx="16256000" cy="929825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04A486F-9A1D-474C-A1A0-121966BB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7" b="86878"/>
          <a:stretch>
            <a:fillRect/>
          </a:stretch>
        </p:blipFill>
        <p:spPr bwMode="auto">
          <a:xfrm>
            <a:off x="2051050" y="1471613"/>
            <a:ext cx="12183269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04A486F-9A1D-474C-A1A0-121966BB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1" r="248" b="11377"/>
          <a:stretch>
            <a:fillRect/>
          </a:stretch>
        </p:blipFill>
        <p:spPr bwMode="auto">
          <a:xfrm>
            <a:off x="2118519" y="2590800"/>
            <a:ext cx="12115800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5">
            <a:extLst>
              <a:ext uri="{FF2B5EF4-FFF2-40B4-BE49-F238E27FC236}">
                <a16:creationId xmlns:a16="http://schemas.microsoft.com/office/drawing/2014/main" id="{AFCD3C52-1A90-4283-8126-6B348C57330A}"/>
              </a:ext>
            </a:extLst>
          </p:cNvPr>
          <p:cNvSpPr txBox="1"/>
          <p:nvPr/>
        </p:nvSpPr>
        <p:spPr>
          <a:xfrm>
            <a:off x="3337719" y="6558314"/>
            <a:ext cx="2057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AFCD3C52-1A90-4283-8126-6B348C57330A}"/>
              </a:ext>
            </a:extLst>
          </p:cNvPr>
          <p:cNvSpPr txBox="1"/>
          <p:nvPr/>
        </p:nvSpPr>
        <p:spPr>
          <a:xfrm>
            <a:off x="10195719" y="8001000"/>
            <a:ext cx="2057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743039-0514-4375-B86F-F00A59CA3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0858" y="4338203"/>
            <a:ext cx="1337423" cy="12980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6C7F22-F372-4E5B-9FCE-79AB850AE0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55953" y="4363668"/>
            <a:ext cx="1110566" cy="10751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61EE0B-4837-4E17-BFB0-8D19CC0B30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94851" y="4643810"/>
            <a:ext cx="1392178" cy="13511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BE5B65-935A-4007-BDA2-99DC7603C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19" y="4671286"/>
            <a:ext cx="1388519" cy="13441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743039-0514-4375-B86F-F00A59CA3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6740">
            <a:off x="10458528" y="5992313"/>
            <a:ext cx="1337423" cy="12980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6C7F22-F372-4E5B-9FCE-79AB850AE0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8289">
            <a:off x="9725363" y="5416589"/>
            <a:ext cx="1110566" cy="10751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61EE0B-4837-4E17-BFB0-8D19CC0B30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59433">
            <a:off x="11044709" y="5278310"/>
            <a:ext cx="1392178" cy="13511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BE5B65-935A-4007-BDA2-99DC7603C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8601">
            <a:off x="10391490" y="4637364"/>
            <a:ext cx="1388519" cy="13441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C53FF2F-EFA3-4721-9B7E-D74DB231AAB6}"/>
              </a:ext>
            </a:extLst>
          </p:cNvPr>
          <p:cNvSpPr txBox="1"/>
          <p:nvPr/>
        </p:nvSpPr>
        <p:spPr>
          <a:xfrm>
            <a:off x="4328319" y="-152400"/>
            <a:ext cx="7772400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77)</a:t>
            </a:r>
          </a:p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52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HÌNH VUÔNG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icture1.jpg">
            <a:extLst>
              <a:ext uri="{FF2B5EF4-FFF2-40B4-BE49-F238E27FC236}">
                <a16:creationId xmlns:a16="http://schemas.microsoft.com/office/drawing/2014/main" id="{750FDBD2-DB26-451E-8BE2-E404C6DFA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" y="-154254"/>
            <a:ext cx="16256000" cy="9298254"/>
          </a:xfrm>
          <a:prstGeom prst="rect">
            <a:avLst/>
          </a:prstGeom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1471613"/>
            <a:ext cx="12145963" cy="736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95513" y="6324600"/>
            <a:ext cx="4387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Arial" charset="0"/>
                <a:cs typeface="Arial" charset="0"/>
              </a:rPr>
              <a:t>Hình vuông ABCD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082088" y="7778750"/>
            <a:ext cx="4391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Arial" charset="0"/>
                <a:cs typeface="Arial" charset="0"/>
              </a:rPr>
              <a:t>Hình vuông PQRS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53FF2F-EFA3-4721-9B7E-D74DB231AAB6}"/>
              </a:ext>
            </a:extLst>
          </p:cNvPr>
          <p:cNvSpPr txBox="1"/>
          <p:nvPr/>
        </p:nvSpPr>
        <p:spPr>
          <a:xfrm>
            <a:off x="4328319" y="-152400"/>
            <a:ext cx="7772400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77)</a:t>
            </a:r>
          </a:p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52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HÌNH VUÔNG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icture1.jpg">
            <a:extLst>
              <a:ext uri="{FF2B5EF4-FFF2-40B4-BE49-F238E27FC236}">
                <a16:creationId xmlns:a16="http://schemas.microsoft.com/office/drawing/2014/main" id="{750FDBD2-DB26-451E-8BE2-E404C6DFA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" y="-154254"/>
            <a:ext cx="16256000" cy="9144000"/>
          </a:xfrm>
          <a:prstGeom prst="rect">
            <a:avLst/>
          </a:prstGeom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1471613"/>
            <a:ext cx="12145963" cy="736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95513" y="6324600"/>
            <a:ext cx="4387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Arial" charset="0"/>
                <a:cs typeface="Arial" charset="0"/>
              </a:rPr>
              <a:t>Hình vuông ABCD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082088" y="7778750"/>
            <a:ext cx="4391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Arial" charset="0"/>
                <a:cs typeface="Arial" charset="0"/>
              </a:rPr>
              <a:t>Hình vuông PQRS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53FF2F-EFA3-4721-9B7E-D74DB231AAB6}"/>
              </a:ext>
            </a:extLst>
          </p:cNvPr>
          <p:cNvSpPr txBox="1"/>
          <p:nvPr/>
        </p:nvSpPr>
        <p:spPr>
          <a:xfrm>
            <a:off x="4328319" y="-152400"/>
            <a:ext cx="7772400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77)</a:t>
            </a:r>
          </a:p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52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HÌNH VUÔNG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z4980407612945_3e0e3a57ee6bd2c8530706cb3c97d6bd.jpg"/>
          <p:cNvPicPr>
            <a:picLocks noChangeAspect="1"/>
          </p:cNvPicPr>
          <p:nvPr/>
        </p:nvPicPr>
        <p:blipFill>
          <a:blip r:embed="rId5"/>
          <a:srcRect l="4202" b="-2857"/>
          <a:stretch>
            <a:fillRect/>
          </a:stretch>
        </p:blipFill>
        <p:spPr>
          <a:xfrm rot="18901759">
            <a:off x="8578929" y="3039061"/>
            <a:ext cx="7716370" cy="990600"/>
          </a:xfrm>
          <a:prstGeom prst="rect">
            <a:avLst/>
          </a:prstGeom>
        </p:spPr>
      </p:pic>
      <p:pic>
        <p:nvPicPr>
          <p:cNvPr id="18" name="Picture 17" descr="z4980407612945_3e0e3a57ee6bd2c8530706cb3c97d6bd.jpg"/>
          <p:cNvPicPr>
            <a:picLocks noChangeAspect="1"/>
          </p:cNvPicPr>
          <p:nvPr/>
        </p:nvPicPr>
        <p:blipFill>
          <a:blip r:embed="rId5"/>
          <a:srcRect l="4202" b="-2857"/>
          <a:stretch>
            <a:fillRect/>
          </a:stretch>
        </p:blipFill>
        <p:spPr>
          <a:xfrm rot="2701759">
            <a:off x="9394465" y="6671697"/>
            <a:ext cx="7854334" cy="990600"/>
          </a:xfrm>
          <a:prstGeom prst="rect">
            <a:avLst/>
          </a:prstGeom>
        </p:spPr>
      </p:pic>
      <p:pic>
        <p:nvPicPr>
          <p:cNvPr id="19" name="Picture 18" descr="z4980407612945_3e0e3a57ee6bd2c8530706cb3c97d6bd.jpg"/>
          <p:cNvPicPr>
            <a:picLocks noChangeAspect="1"/>
          </p:cNvPicPr>
          <p:nvPr/>
        </p:nvPicPr>
        <p:blipFill>
          <a:blip r:embed="rId5"/>
          <a:srcRect l="4202" b="-2857"/>
          <a:stretch>
            <a:fillRect/>
          </a:stretch>
        </p:blipFill>
        <p:spPr>
          <a:xfrm rot="18901759">
            <a:off x="10158950" y="4611814"/>
            <a:ext cx="7854334" cy="990600"/>
          </a:xfrm>
          <a:prstGeom prst="rect">
            <a:avLst/>
          </a:prstGeom>
        </p:spPr>
      </p:pic>
      <p:pic>
        <p:nvPicPr>
          <p:cNvPr id="20" name="Picture 19" descr="z4980407612945_3e0e3a57ee6bd2c8530706cb3c97d6bd.jpg"/>
          <p:cNvPicPr>
            <a:picLocks noChangeAspect="1"/>
          </p:cNvPicPr>
          <p:nvPr/>
        </p:nvPicPr>
        <p:blipFill>
          <a:blip r:embed="rId5"/>
          <a:srcRect l="4202" b="-2857"/>
          <a:stretch>
            <a:fillRect/>
          </a:stretch>
        </p:blipFill>
        <p:spPr>
          <a:xfrm rot="2701759">
            <a:off x="7794266" y="8271897"/>
            <a:ext cx="7854334" cy="990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Picture1.jpg">
            <a:extLst>
              <a:ext uri="{FF2B5EF4-FFF2-40B4-BE49-F238E27FC236}">
                <a16:creationId xmlns:a16="http://schemas.microsoft.com/office/drawing/2014/main" id="{750FDBD2-DB26-451E-8BE2-E404C6DF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" y="-154254"/>
            <a:ext cx="16256000" cy="929825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096280F-F35D-4122-BC76-1CF65ED4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019300"/>
            <a:ext cx="14485937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743039-0514-4375-B86F-F00A59CA3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0199" y="4266325"/>
            <a:ext cx="1337423" cy="1298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6C7F22-F372-4E5B-9FCE-79AB850AE0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20601" y="4291790"/>
            <a:ext cx="1312718" cy="12708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61EE0B-4837-4E17-BFB0-8D19CC0B30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61651" y="5486332"/>
            <a:ext cx="1392178" cy="13511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BE5B65-935A-4007-BDA2-99DC7603C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19" y="5590008"/>
            <a:ext cx="1388519" cy="126799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C53FF2F-EFA3-4721-9B7E-D74DB231AAB6}"/>
              </a:ext>
            </a:extLst>
          </p:cNvPr>
          <p:cNvSpPr txBox="1"/>
          <p:nvPr/>
        </p:nvSpPr>
        <p:spPr>
          <a:xfrm>
            <a:off x="4328319" y="-31016"/>
            <a:ext cx="7772400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77)</a:t>
            </a:r>
          </a:p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52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HÌNH VUÔNG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z4980407612945_3e0e3a57ee6bd2c8530706cb3c97d6bd.jpg"/>
          <p:cNvPicPr>
            <a:picLocks noChangeAspect="1"/>
          </p:cNvPicPr>
          <p:nvPr/>
        </p:nvPicPr>
        <p:blipFill>
          <a:blip r:embed="rId5"/>
          <a:srcRect l="4202" b="-2857"/>
          <a:stretch>
            <a:fillRect/>
          </a:stretch>
        </p:blipFill>
        <p:spPr>
          <a:xfrm>
            <a:off x="3413919" y="6934200"/>
            <a:ext cx="8991600" cy="990600"/>
          </a:xfrm>
          <a:prstGeom prst="rect">
            <a:avLst/>
          </a:prstGeom>
        </p:spPr>
      </p:pic>
      <p:pic>
        <p:nvPicPr>
          <p:cNvPr id="15" name="Picture 14" descr="z4980407612945_3e0e3a57ee6bd2c8530706cb3c97d6bd.jpg"/>
          <p:cNvPicPr>
            <a:picLocks noChangeAspect="1"/>
          </p:cNvPicPr>
          <p:nvPr/>
        </p:nvPicPr>
        <p:blipFill>
          <a:blip r:embed="rId5"/>
          <a:srcRect l="4202" b="-2857"/>
          <a:stretch>
            <a:fillRect/>
          </a:stretch>
        </p:blipFill>
        <p:spPr>
          <a:xfrm rot="16200000">
            <a:off x="-281781" y="2095500"/>
            <a:ext cx="8991600" cy="990600"/>
          </a:xfrm>
          <a:prstGeom prst="rect">
            <a:avLst/>
          </a:prstGeom>
        </p:spPr>
      </p:pic>
      <p:pic>
        <p:nvPicPr>
          <p:cNvPr id="16" name="Picture 15" descr="z4980407612945_3e0e3a57ee6bd2c8530706cb3c97d6bd.jpg"/>
          <p:cNvPicPr>
            <a:picLocks noChangeAspect="1"/>
          </p:cNvPicPr>
          <p:nvPr/>
        </p:nvPicPr>
        <p:blipFill>
          <a:blip r:embed="rId5"/>
          <a:srcRect l="4202" b="-2857"/>
          <a:stretch>
            <a:fillRect/>
          </a:stretch>
        </p:blipFill>
        <p:spPr>
          <a:xfrm>
            <a:off x="3413919" y="4343400"/>
            <a:ext cx="8991600" cy="990600"/>
          </a:xfrm>
          <a:prstGeom prst="rect">
            <a:avLst/>
          </a:prstGeom>
        </p:spPr>
      </p:pic>
      <p:pic>
        <p:nvPicPr>
          <p:cNvPr id="17" name="Picture 16" descr="z4980407612945_3e0e3a57ee6bd2c8530706cb3c97d6bd.jpg"/>
          <p:cNvPicPr>
            <a:picLocks noChangeAspect="1"/>
          </p:cNvPicPr>
          <p:nvPr/>
        </p:nvPicPr>
        <p:blipFill>
          <a:blip r:embed="rId5"/>
          <a:srcRect l="4202" b="-2857"/>
          <a:stretch>
            <a:fillRect/>
          </a:stretch>
        </p:blipFill>
        <p:spPr>
          <a:xfrm rot="5400000">
            <a:off x="1166019" y="8039100"/>
            <a:ext cx="8991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8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>
            <a:extLst>
              <a:ext uri="{FF2B5EF4-FFF2-40B4-BE49-F238E27FC236}">
                <a16:creationId xmlns:a16="http://schemas.microsoft.com/office/drawing/2014/main" id="{750FDBD2-DB26-451E-8BE2-E404C6DF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" y="-154254"/>
            <a:ext cx="16256000" cy="9144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096280F-F35D-4122-BC76-1CF65ED4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019300"/>
            <a:ext cx="14485937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743039-0514-4375-B86F-F00A59CA3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1416" y="3829703"/>
            <a:ext cx="1337423" cy="1298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6C7F22-F372-4E5B-9FCE-79AB850AE0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786519" y="3810000"/>
            <a:ext cx="1312718" cy="12708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61EE0B-4837-4E17-BFB0-8D19CC0B30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689809" y="5486332"/>
            <a:ext cx="1392178" cy="13511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BE5B65-935A-4007-BDA2-99DC7603C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119" y="5590008"/>
            <a:ext cx="1388519" cy="126799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C53FF2F-EFA3-4721-9B7E-D74DB231AAB6}"/>
              </a:ext>
            </a:extLst>
          </p:cNvPr>
          <p:cNvSpPr txBox="1"/>
          <p:nvPr/>
        </p:nvSpPr>
        <p:spPr>
          <a:xfrm>
            <a:off x="4328319" y="-152400"/>
            <a:ext cx="7772400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77)</a:t>
            </a:r>
          </a:p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52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HÌNH VUÔNG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z4980407612945_3e0e3a57ee6bd2c8530706cb3c97d6bd.jpg"/>
          <p:cNvPicPr>
            <a:picLocks noChangeAspect="1"/>
          </p:cNvPicPr>
          <p:nvPr/>
        </p:nvPicPr>
        <p:blipFill>
          <a:blip r:embed="rId5"/>
          <a:srcRect l="4202" b="-2857"/>
          <a:stretch>
            <a:fillRect/>
          </a:stretch>
        </p:blipFill>
        <p:spPr>
          <a:xfrm>
            <a:off x="11262519" y="6858000"/>
            <a:ext cx="8991600" cy="990600"/>
          </a:xfrm>
          <a:prstGeom prst="rect">
            <a:avLst/>
          </a:prstGeom>
        </p:spPr>
      </p:pic>
      <p:pic>
        <p:nvPicPr>
          <p:cNvPr id="15" name="Picture 14" descr="z4980407612945_3e0e3a57ee6bd2c8530706cb3c97d6bd.jpg"/>
          <p:cNvPicPr>
            <a:picLocks noChangeAspect="1"/>
          </p:cNvPicPr>
          <p:nvPr/>
        </p:nvPicPr>
        <p:blipFill>
          <a:blip r:embed="rId5"/>
          <a:srcRect l="4202" b="-2857"/>
          <a:stretch>
            <a:fillRect/>
          </a:stretch>
        </p:blipFill>
        <p:spPr>
          <a:xfrm>
            <a:off x="11262519" y="3886200"/>
            <a:ext cx="8991600" cy="990600"/>
          </a:xfrm>
          <a:prstGeom prst="rect">
            <a:avLst/>
          </a:prstGeom>
        </p:spPr>
      </p:pic>
      <p:pic>
        <p:nvPicPr>
          <p:cNvPr id="16" name="Picture 15" descr="z4980407612945_3e0e3a57ee6bd2c8530706cb3c97d6bd.jpg"/>
          <p:cNvPicPr>
            <a:picLocks noChangeAspect="1"/>
          </p:cNvPicPr>
          <p:nvPr/>
        </p:nvPicPr>
        <p:blipFill>
          <a:blip r:embed="rId5"/>
          <a:srcRect l="4202" b="-2857"/>
          <a:stretch>
            <a:fillRect/>
          </a:stretch>
        </p:blipFill>
        <p:spPr>
          <a:xfrm rot="16200000">
            <a:off x="7566819" y="2095500"/>
            <a:ext cx="8991600" cy="990600"/>
          </a:xfrm>
          <a:prstGeom prst="rect">
            <a:avLst/>
          </a:prstGeom>
        </p:spPr>
      </p:pic>
      <p:pic>
        <p:nvPicPr>
          <p:cNvPr id="17" name="Picture 16" descr="z4980407612945_3e0e3a57ee6bd2c8530706cb3c97d6bd.jpg"/>
          <p:cNvPicPr>
            <a:picLocks noChangeAspect="1"/>
          </p:cNvPicPr>
          <p:nvPr/>
        </p:nvPicPr>
        <p:blipFill>
          <a:blip r:embed="rId5"/>
          <a:srcRect l="4202" b="-2857"/>
          <a:stretch>
            <a:fillRect/>
          </a:stretch>
        </p:blipFill>
        <p:spPr>
          <a:xfrm rot="16200000">
            <a:off x="10157619" y="2095500"/>
            <a:ext cx="8991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8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>
            <a:extLst>
              <a:ext uri="{FF2B5EF4-FFF2-40B4-BE49-F238E27FC236}">
                <a16:creationId xmlns:a16="http://schemas.microsoft.com/office/drawing/2014/main" id="{750FDBD2-DB26-451E-8BE2-E404C6DF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" y="-154254"/>
            <a:ext cx="16256000" cy="9144000"/>
          </a:xfrm>
          <a:prstGeom prst="rect">
            <a:avLst/>
          </a:prstGeom>
        </p:spPr>
      </p:pic>
      <p:sp>
        <p:nvSpPr>
          <p:cNvPr id="17" name="Rectangle: Rounded Corners 16">
            <a:hlinkClick r:id="rId3"/>
            <a:extLst>
              <a:ext uri="{FF2B5EF4-FFF2-40B4-BE49-F238E27FC236}">
                <a16:creationId xmlns:a16="http://schemas.microsoft.com/office/drawing/2014/main" id="{1F72AFCC-962E-42AA-B9F5-7085CF5B011E}"/>
              </a:ext>
            </a:extLst>
          </p:cNvPr>
          <p:cNvSpPr/>
          <p:nvPr/>
        </p:nvSpPr>
        <p:spPr>
          <a:xfrm>
            <a:off x="1412125" y="2438400"/>
            <a:ext cx="1202927" cy="645000"/>
          </a:xfrm>
          <a:prstGeom prst="roundRect">
            <a:avLst>
              <a:gd name="adj" fmla="val 22233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8" name="Hộp Văn bản 11">
            <a:extLst>
              <a:ext uri="{FF2B5EF4-FFF2-40B4-BE49-F238E27FC236}">
                <a16:creationId xmlns:a16="http://schemas.microsoft.com/office/drawing/2014/main" id="{8A5BF5FD-86C3-41E6-96B2-0BE7CF1FB2D2}"/>
              </a:ext>
            </a:extLst>
          </p:cNvPr>
          <p:cNvSpPr txBox="1"/>
          <p:nvPr/>
        </p:nvSpPr>
        <p:spPr>
          <a:xfrm>
            <a:off x="2615052" y="2549667"/>
            <a:ext cx="1412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</a:rPr>
              <a:t>Nêu cách kẻ thêm một đoạn thẳng để được hình vuông: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A28078-2E39-4085-9812-9320C991AA70}"/>
              </a:ext>
            </a:extLst>
          </p:cNvPr>
          <p:cNvGrpSpPr/>
          <p:nvPr/>
        </p:nvGrpSpPr>
        <p:grpSpPr>
          <a:xfrm>
            <a:off x="2641856" y="3479193"/>
            <a:ext cx="3884083" cy="3884087"/>
            <a:chOff x="1925638" y="1904999"/>
            <a:chExt cx="2913062" cy="29130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31B4747-6327-420E-8FA5-BBDA13EED27D}"/>
                </a:ext>
              </a:extLst>
            </p:cNvPr>
            <p:cNvSpPr/>
            <p:nvPr/>
          </p:nvSpPr>
          <p:spPr>
            <a:xfrm>
              <a:off x="1925638" y="1972467"/>
              <a:ext cx="2773362" cy="2845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35E6901-D418-4381-BD49-C1CAD2295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782" t="26917" r="63896" b="12492"/>
            <a:stretch/>
          </p:blipFill>
          <p:spPr>
            <a:xfrm>
              <a:off x="1925638" y="1904999"/>
              <a:ext cx="2913062" cy="291306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CFD856-0837-40F6-98EE-67FA80769C3F}"/>
              </a:ext>
            </a:extLst>
          </p:cNvPr>
          <p:cNvGrpSpPr/>
          <p:nvPr/>
        </p:nvGrpSpPr>
        <p:grpSpPr>
          <a:xfrm>
            <a:off x="7394480" y="3567083"/>
            <a:ext cx="6195501" cy="3884087"/>
            <a:chOff x="5518136" y="1972467"/>
            <a:chExt cx="4646626" cy="29130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F557AC-97BC-4492-A477-095E675E58C3}"/>
                </a:ext>
              </a:extLst>
            </p:cNvPr>
            <p:cNvSpPr/>
            <p:nvPr/>
          </p:nvSpPr>
          <p:spPr>
            <a:xfrm>
              <a:off x="5560520" y="1972467"/>
              <a:ext cx="4604242" cy="2845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D4634C-401A-485C-BC34-DD1E1D71B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360" t="28213" r="5224" b="11196"/>
            <a:stretch/>
          </p:blipFill>
          <p:spPr>
            <a:xfrm>
              <a:off x="5518136" y="1972467"/>
              <a:ext cx="4646626" cy="2913065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646F7C-192A-4DE6-8BF9-41097AA51DCE}"/>
              </a:ext>
            </a:extLst>
          </p:cNvPr>
          <p:cNvCxnSpPr>
            <a:cxnSpLocks/>
          </p:cNvCxnSpPr>
          <p:nvPr/>
        </p:nvCxnSpPr>
        <p:spPr>
          <a:xfrm>
            <a:off x="10520486" y="4268704"/>
            <a:ext cx="0" cy="23908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AE982A-3C38-413E-AFD0-53E224478DFD}"/>
              </a:ext>
            </a:extLst>
          </p:cNvPr>
          <p:cNvCxnSpPr>
            <a:cxnSpLocks/>
          </p:cNvCxnSpPr>
          <p:nvPr/>
        </p:nvCxnSpPr>
        <p:spPr>
          <a:xfrm>
            <a:off x="3337719" y="6659592"/>
            <a:ext cx="23698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53FF2F-EFA3-4721-9B7E-D74DB231AAB6}"/>
              </a:ext>
            </a:extLst>
          </p:cNvPr>
          <p:cNvSpPr txBox="1"/>
          <p:nvPr/>
        </p:nvSpPr>
        <p:spPr>
          <a:xfrm>
            <a:off x="4328319" y="-152400"/>
            <a:ext cx="7772400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77)</a:t>
            </a:r>
          </a:p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52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HÌNH VUÔNG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4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>
            <a:extLst>
              <a:ext uri="{FF2B5EF4-FFF2-40B4-BE49-F238E27FC236}">
                <a16:creationId xmlns:a16="http://schemas.microsoft.com/office/drawing/2014/main" id="{750FDBD2-DB26-451E-8BE2-E404C6DF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" y="-154254"/>
            <a:ext cx="16256000" cy="9144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5544E50-8696-437E-8F74-10C1FCA90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400300"/>
            <a:ext cx="149193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AE982A-3C38-413E-AFD0-53E224478DFD}"/>
              </a:ext>
            </a:extLst>
          </p:cNvPr>
          <p:cNvCxnSpPr>
            <a:cxnSpLocks/>
          </p:cNvCxnSpPr>
          <p:nvPr/>
        </p:nvCxnSpPr>
        <p:spPr>
          <a:xfrm>
            <a:off x="12453144" y="4314824"/>
            <a:ext cx="22098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AE982A-3C38-413E-AFD0-53E224478DFD}"/>
              </a:ext>
            </a:extLst>
          </p:cNvPr>
          <p:cNvCxnSpPr>
            <a:cxnSpLocks/>
          </p:cNvCxnSpPr>
          <p:nvPr/>
        </p:nvCxnSpPr>
        <p:spPr>
          <a:xfrm rot="16200000" flipV="1">
            <a:off x="11493898" y="5407422"/>
            <a:ext cx="2143125" cy="150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AE982A-3C38-413E-AFD0-53E224478DF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639799" y="5410201"/>
            <a:ext cx="2143127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AE982A-3C38-413E-AFD0-53E224478DFD}"/>
              </a:ext>
            </a:extLst>
          </p:cNvPr>
          <p:cNvCxnSpPr>
            <a:cxnSpLocks/>
          </p:cNvCxnSpPr>
          <p:nvPr/>
        </p:nvCxnSpPr>
        <p:spPr>
          <a:xfrm>
            <a:off x="12481719" y="6477000"/>
            <a:ext cx="22098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C53FF2F-EFA3-4721-9B7E-D74DB231AAB6}"/>
              </a:ext>
            </a:extLst>
          </p:cNvPr>
          <p:cNvSpPr txBox="1"/>
          <p:nvPr/>
        </p:nvSpPr>
        <p:spPr>
          <a:xfrm>
            <a:off x="4328319" y="-152400"/>
            <a:ext cx="7772400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77)</a:t>
            </a:r>
          </a:p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52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HÌNH VUÔNG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7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jpg">
            <a:extLst>
              <a:ext uri="{FF2B5EF4-FFF2-40B4-BE49-F238E27FC236}">
                <a16:creationId xmlns:a16="http://schemas.microsoft.com/office/drawing/2014/main" id="{5A350819-9E3E-4B67-BC82-69BE35B79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5" name="Em yêu cây xanh- Bài hát cực hay cho thiếu nhi về môi trường">
            <a:hlinkClick r:id="" action="ppaction://media"/>
            <a:extLst>
              <a:ext uri="{FF2B5EF4-FFF2-40B4-BE49-F238E27FC236}">
                <a16:creationId xmlns:a16="http://schemas.microsoft.com/office/drawing/2014/main" id="{BDB609FC-570D-46E4-BC55-19D4A53674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2759" y="1097280"/>
            <a:ext cx="14462760" cy="7559040"/>
          </a:xfrm>
          <a:prstGeom prst="rect">
            <a:avLst/>
          </a:prstGeom>
        </p:spPr>
      </p:pic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75267"/>
            <a:ext cx="16276638" cy="7968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6EA4BC-FA36-491E-AF72-EF667B0DFD44}"/>
              </a:ext>
            </a:extLst>
          </p:cNvPr>
          <p:cNvSpPr txBox="1"/>
          <p:nvPr/>
        </p:nvSpPr>
        <p:spPr>
          <a:xfrm>
            <a:off x="3866039" y="0"/>
            <a:ext cx="842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8" name="Trái Đất Này Là Của Chúng Mình  Bé MAI VY Thần Đồng Âm Nhạc Việt Nam [MV Official]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7985125" y="4419600"/>
            <a:ext cx="304800" cy="304800"/>
          </a:xfrm>
          <a:prstGeom prst="rect">
            <a:avLst/>
          </a:prstGeom>
        </p:spPr>
      </p:pic>
      <p:pic>
        <p:nvPicPr>
          <p:cNvPr id="9" name="Trái Đất Này Là Của Chúng Mình  Bé MAI VY Thần Đồng Âm Nhạc Việt Nam [MV Official] (mp3cut.net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11186319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7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0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6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EED8EB-DE07-2153-AA9A-A046786EF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19" y="1524000"/>
            <a:ext cx="11125200" cy="6591832"/>
          </a:xfrm>
          <a:prstGeom prst="rec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E9B066-207A-6701-D26F-F54E25093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255" y="762000"/>
            <a:ext cx="1627664" cy="121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C61B7A-6417-EAFD-417E-437EA9508AFB}"/>
              </a:ext>
            </a:extLst>
          </p:cNvPr>
          <p:cNvSpPr txBox="1"/>
          <p:nvPr/>
        </p:nvSpPr>
        <p:spPr>
          <a:xfrm>
            <a:off x="3662244" y="1860177"/>
            <a:ext cx="1492025" cy="1223888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7000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2AE5B-2E44-BD07-44A0-814CE5B4BBB3}"/>
              </a:ext>
            </a:extLst>
          </p:cNvPr>
          <p:cNvSpPr txBox="1"/>
          <p:nvPr/>
        </p:nvSpPr>
        <p:spPr>
          <a:xfrm>
            <a:off x="11645547" y="1889204"/>
            <a:ext cx="1492025" cy="1223888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7000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1A7B5-6A16-ADE9-D41A-A6668197C6DB}"/>
              </a:ext>
            </a:extLst>
          </p:cNvPr>
          <p:cNvSpPr txBox="1"/>
          <p:nvPr/>
        </p:nvSpPr>
        <p:spPr>
          <a:xfrm>
            <a:off x="3718719" y="7010400"/>
            <a:ext cx="1492025" cy="1223888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7000" dirty="0"/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483A67-F328-C2A9-F769-2BBA41C504F4}"/>
              </a:ext>
            </a:extLst>
          </p:cNvPr>
          <p:cNvSpPr txBox="1"/>
          <p:nvPr/>
        </p:nvSpPr>
        <p:spPr>
          <a:xfrm>
            <a:off x="11719719" y="7162800"/>
            <a:ext cx="1492025" cy="1223888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7000" dirty="0"/>
              <a:t>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8985F2-6547-DADA-2E5F-E2636C328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19" y="1828800"/>
            <a:ext cx="1627664" cy="121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D96FE4-204D-5209-D061-F5B31F26B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719" y="2133600"/>
            <a:ext cx="1627664" cy="1219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BDA3AF-432C-BB8B-7D4D-86DA9D226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19" y="7162800"/>
            <a:ext cx="1627664" cy="1219200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67F91CF-9A22-57DB-700E-1670AB34A4B5}"/>
              </a:ext>
            </a:extLst>
          </p:cNvPr>
          <p:cNvCxnSpPr>
            <a:cxnSpLocks/>
          </p:cNvCxnSpPr>
          <p:nvPr/>
        </p:nvCxnSpPr>
        <p:spPr>
          <a:xfrm>
            <a:off x="4724400" y="2946400"/>
            <a:ext cx="5505450" cy="635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1BF5B73-FF52-C7CE-0C29-23B6DBEA519F}"/>
              </a:ext>
            </a:extLst>
          </p:cNvPr>
          <p:cNvCxnSpPr>
            <a:cxnSpLocks/>
          </p:cNvCxnSpPr>
          <p:nvPr/>
        </p:nvCxnSpPr>
        <p:spPr>
          <a:xfrm rot="5400000">
            <a:off x="2469288" y="5455513"/>
            <a:ext cx="4838700" cy="236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5F4AD0C-E2E5-5862-9792-2BC7BDD9D383}"/>
              </a:ext>
            </a:extLst>
          </p:cNvPr>
          <p:cNvCxnSpPr>
            <a:cxnSpLocks/>
          </p:cNvCxnSpPr>
          <p:nvPr/>
        </p:nvCxnSpPr>
        <p:spPr>
          <a:xfrm flipV="1">
            <a:off x="4861719" y="7848600"/>
            <a:ext cx="5196681" cy="190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113CD7E5-735C-FFD7-5CDE-041BBE3C416E}"/>
              </a:ext>
            </a:extLst>
          </p:cNvPr>
          <p:cNvSpPr/>
          <p:nvPr/>
        </p:nvSpPr>
        <p:spPr>
          <a:xfrm>
            <a:off x="4746116" y="2786744"/>
            <a:ext cx="291892" cy="304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032245C-9D33-7E6D-09AA-1AA4BE84A409}"/>
              </a:ext>
            </a:extLst>
          </p:cNvPr>
          <p:cNvCxnSpPr>
            <a:cxnSpLocks/>
          </p:cNvCxnSpPr>
          <p:nvPr/>
        </p:nvCxnSpPr>
        <p:spPr>
          <a:xfrm rot="5400000">
            <a:off x="7757317" y="5410202"/>
            <a:ext cx="4762503" cy="381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6B108A6E-B9E5-2920-DAD7-5E90ED6077EA}"/>
              </a:ext>
            </a:extLst>
          </p:cNvPr>
          <p:cNvSpPr/>
          <p:nvPr/>
        </p:nvSpPr>
        <p:spPr>
          <a:xfrm>
            <a:off x="9967119" y="7772400"/>
            <a:ext cx="291892" cy="304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A91FD2DF-6BFF-5717-AA7A-11F31AB6B38C}"/>
              </a:ext>
            </a:extLst>
          </p:cNvPr>
          <p:cNvSpPr/>
          <p:nvPr/>
        </p:nvSpPr>
        <p:spPr>
          <a:xfrm>
            <a:off x="9967119" y="2743200"/>
            <a:ext cx="291892" cy="304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10AAC18-699C-95FD-EBF6-B7A90BFEDA78}"/>
              </a:ext>
            </a:extLst>
          </p:cNvPr>
          <p:cNvSpPr/>
          <p:nvPr/>
        </p:nvSpPr>
        <p:spPr>
          <a:xfrm>
            <a:off x="4709319" y="7696200"/>
            <a:ext cx="291892" cy="304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7622 0.186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868E-6 0.05642 L 0.3062 0.066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3 0.00139 L -0.03074 0.55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1397E-6 0.01667 L -0.37374 0.00885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5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>
            <a:extLst>
              <a:ext uri="{FF2B5EF4-FFF2-40B4-BE49-F238E27FC236}">
                <a16:creationId xmlns:a16="http://schemas.microsoft.com/office/drawing/2014/main" id="{750FDBD2-DB26-451E-8BE2-E404C6DF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" y="-154254"/>
            <a:ext cx="16256000" cy="91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4AA6A1-447A-4E3A-9982-E24D5374E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781175"/>
            <a:ext cx="142113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53FF2F-EFA3-4721-9B7E-D74DB231AAB6}"/>
              </a:ext>
            </a:extLst>
          </p:cNvPr>
          <p:cNvSpPr txBox="1"/>
          <p:nvPr/>
        </p:nvSpPr>
        <p:spPr>
          <a:xfrm>
            <a:off x="4328319" y="-152400"/>
            <a:ext cx="7772400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77)</a:t>
            </a:r>
          </a:p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52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HÌNH VUÔNG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7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>
            <a:extLst>
              <a:ext uri="{FF2B5EF4-FFF2-40B4-BE49-F238E27FC236}">
                <a16:creationId xmlns:a16="http://schemas.microsoft.com/office/drawing/2014/main" id="{750FDBD2-DB26-451E-8BE2-E404C6DF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53FF2F-EFA3-4721-9B7E-D74DB231AAB6}"/>
              </a:ext>
            </a:extLst>
          </p:cNvPr>
          <p:cNvSpPr txBox="1"/>
          <p:nvPr/>
        </p:nvSpPr>
        <p:spPr>
          <a:xfrm>
            <a:off x="4328319" y="0"/>
            <a:ext cx="77724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algn="ctr">
              <a:lnSpc>
                <a:spcPct val="150000"/>
              </a:lnSpc>
            </a:pPr>
            <a:r>
              <a:rPr lang="en-US" sz="54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77)</a:t>
            </a:r>
          </a:p>
          <a:p>
            <a:pPr algn="ctr">
              <a:lnSpc>
                <a:spcPct val="150000"/>
              </a:lnSpc>
            </a:pPr>
            <a:r>
              <a:rPr lang="en-US" sz="5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52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HÌNH VUÔNG</a:t>
            </a:r>
            <a:endParaRPr lang="en-US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4119" y="4038600"/>
            <a:ext cx="140208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899319" y="3200400"/>
            <a:ext cx="13944600" cy="457200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05538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>
            <a:extLst>
              <a:ext uri="{FF2B5EF4-FFF2-40B4-BE49-F238E27FC236}">
                <a16:creationId xmlns:a16="http://schemas.microsoft.com/office/drawing/2014/main" id="{750FDBD2-DB26-451E-8BE2-E404C6DF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" y="-154254"/>
            <a:ext cx="16256000" cy="914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53FF2F-EFA3-4721-9B7E-D74DB231AAB6}"/>
              </a:ext>
            </a:extLst>
          </p:cNvPr>
          <p:cNvSpPr txBox="1"/>
          <p:nvPr/>
        </p:nvSpPr>
        <p:spPr>
          <a:xfrm>
            <a:off x="4328319" y="0"/>
            <a:ext cx="77724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algn="ctr">
              <a:lnSpc>
                <a:spcPct val="150000"/>
              </a:lnSpc>
            </a:pPr>
            <a:r>
              <a:rPr lang="en-US" sz="54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77)</a:t>
            </a:r>
          </a:p>
          <a:p>
            <a:pPr algn="ctr">
              <a:lnSpc>
                <a:spcPct val="150000"/>
              </a:lnSpc>
            </a:pPr>
            <a:r>
              <a:rPr lang="en-US" sz="5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52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HÌNH VUÔNG</a:t>
            </a:r>
            <a:endParaRPr lang="en-US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4119" y="3352800"/>
            <a:ext cx="14020800" cy="48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Tx/>
              <a:buChar char="-"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“ Chu vi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38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nh dep 10">
            <a:extLst>
              <a:ext uri="{FF2B5EF4-FFF2-40B4-BE49-F238E27FC236}">
                <a16:creationId xmlns:a16="http://schemas.microsoft.com/office/drawing/2014/main" id="{B4EA7212-B365-4418-90FC-AA4AD83F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276638" cy="91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>
            <a:extLst>
              <a:ext uri="{FF2B5EF4-FFF2-40B4-BE49-F238E27FC236}">
                <a16:creationId xmlns:a16="http://schemas.microsoft.com/office/drawing/2014/main" id="{68B0E5B5-DC55-4D83-B378-A77549B777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04319" y="3124200"/>
            <a:ext cx="11048206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 CHÂN THÀNH CẢM ƠN </a:t>
            </a:r>
          </a:p>
          <a:p>
            <a:pPr algn="ctr"/>
            <a:r>
              <a:rPr lang="vi-VN" sz="32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QUÝ THẦY CÔ GIÁO VÀ CÁC EM</a:t>
            </a:r>
            <a:endParaRPr lang="en-US" sz="32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3EFBDD-3D0E-431F-B0B7-F797B5CB6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756" y="2089382"/>
            <a:ext cx="4861474" cy="486147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A75C059-5E73-486A-99D0-3C3026B727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19" y="-11288"/>
            <a:ext cx="16255996" cy="9143998"/>
          </a:xfrm>
          <a:custGeom>
            <a:avLst/>
            <a:gdLst>
              <a:gd name="connsiteX0" fmla="*/ 2173362 w 9143998"/>
              <a:gd name="connsiteY0" fmla="*/ 1024265 h 5143499"/>
              <a:gd name="connsiteX1" fmla="*/ 2173362 w 9143998"/>
              <a:gd name="connsiteY1" fmla="*/ 2571749 h 5143499"/>
              <a:gd name="connsiteX2" fmla="*/ 2813048 w 9143998"/>
              <a:gd name="connsiteY2" fmla="*/ 2571749 h 5143499"/>
              <a:gd name="connsiteX3" fmla="*/ 2813048 w 9143998"/>
              <a:gd name="connsiteY3" fmla="*/ 2581274 h 5143499"/>
              <a:gd name="connsiteX4" fmla="*/ 2173364 w 9143998"/>
              <a:gd name="connsiteY4" fmla="*/ 2581274 h 5143499"/>
              <a:gd name="connsiteX5" fmla="*/ 2173364 w 9143998"/>
              <a:gd name="connsiteY5" fmla="*/ 4128758 h 5143499"/>
              <a:gd name="connsiteX6" fmla="*/ 4352420 w 9143998"/>
              <a:gd name="connsiteY6" fmla="*/ 4128758 h 5143499"/>
              <a:gd name="connsiteX7" fmla="*/ 6531477 w 9143998"/>
              <a:gd name="connsiteY7" fmla="*/ 4128758 h 5143499"/>
              <a:gd name="connsiteX8" fmla="*/ 6531477 w 9143998"/>
              <a:gd name="connsiteY8" fmla="*/ 2581274 h 5143499"/>
              <a:gd name="connsiteX9" fmla="*/ 5891794 w 9143998"/>
              <a:gd name="connsiteY9" fmla="*/ 2581274 h 5143499"/>
              <a:gd name="connsiteX10" fmla="*/ 5891794 w 9143998"/>
              <a:gd name="connsiteY10" fmla="*/ 2579057 h 5143499"/>
              <a:gd name="connsiteX11" fmla="*/ 6531476 w 9143998"/>
              <a:gd name="connsiteY11" fmla="*/ 2579057 h 5143499"/>
              <a:gd name="connsiteX12" fmla="*/ 6531476 w 9143998"/>
              <a:gd name="connsiteY12" fmla="*/ 1031573 h 5143499"/>
              <a:gd name="connsiteX13" fmla="*/ 4352419 w 9143998"/>
              <a:gd name="connsiteY13" fmla="*/ 1031573 h 5143499"/>
              <a:gd name="connsiteX14" fmla="*/ 4352419 w 9143998"/>
              <a:gd name="connsiteY14" fmla="*/ 1024265 h 5143499"/>
              <a:gd name="connsiteX15" fmla="*/ 0 w 9143998"/>
              <a:gd name="connsiteY15" fmla="*/ 0 h 5143499"/>
              <a:gd name="connsiteX16" fmla="*/ 9143998 w 9143998"/>
              <a:gd name="connsiteY16" fmla="*/ 0 h 5143499"/>
              <a:gd name="connsiteX17" fmla="*/ 9143998 w 9143998"/>
              <a:gd name="connsiteY17" fmla="*/ 5143499 h 5143499"/>
              <a:gd name="connsiteX18" fmla="*/ 0 w 9143998"/>
              <a:gd name="connsiteY18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3998" h="5143499">
                <a:moveTo>
                  <a:pt x="2173362" y="1024265"/>
                </a:moveTo>
                <a:lnTo>
                  <a:pt x="2173362" y="2571749"/>
                </a:lnTo>
                <a:lnTo>
                  <a:pt x="2813048" y="2571749"/>
                </a:lnTo>
                <a:lnTo>
                  <a:pt x="2813048" y="2581274"/>
                </a:lnTo>
                <a:lnTo>
                  <a:pt x="2173364" y="2581274"/>
                </a:lnTo>
                <a:lnTo>
                  <a:pt x="2173364" y="4128758"/>
                </a:lnTo>
                <a:lnTo>
                  <a:pt x="4352420" y="4128758"/>
                </a:lnTo>
                <a:lnTo>
                  <a:pt x="6531477" y="4128758"/>
                </a:lnTo>
                <a:lnTo>
                  <a:pt x="6531477" y="2581274"/>
                </a:lnTo>
                <a:lnTo>
                  <a:pt x="5891794" y="2581274"/>
                </a:lnTo>
                <a:lnTo>
                  <a:pt x="5891794" y="2579057"/>
                </a:lnTo>
                <a:lnTo>
                  <a:pt x="6531476" y="2579057"/>
                </a:lnTo>
                <a:lnTo>
                  <a:pt x="6531476" y="1031573"/>
                </a:lnTo>
                <a:lnTo>
                  <a:pt x="4352419" y="1031573"/>
                </a:lnTo>
                <a:lnTo>
                  <a:pt x="4352419" y="1024265"/>
                </a:lnTo>
                <a:close/>
                <a:moveTo>
                  <a:pt x="0" y="0"/>
                </a:moveTo>
                <a:lnTo>
                  <a:pt x="9143998" y="0"/>
                </a:lnTo>
                <a:lnTo>
                  <a:pt x="9143998" y="5143499"/>
                </a:lnTo>
                <a:lnTo>
                  <a:pt x="0" y="5143499"/>
                </a:lnTo>
                <a:close/>
              </a:path>
            </a:pathLst>
          </a:custGeom>
          <a:noFill/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D2C6453-7E2D-43A1-99C6-71BE3B537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978" y="1822246"/>
            <a:ext cx="3883378" cy="273789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7840A3E-0BAF-4A88-AC53-8661414EB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4492" y="1815825"/>
            <a:ext cx="3860798" cy="27324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6F713EF-6806-47A3-940E-0D0EAA567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2979" y="4567709"/>
            <a:ext cx="3883374" cy="274917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008A95E-A9D5-4498-B09A-6F71CFE785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4493" y="4548270"/>
            <a:ext cx="3883374" cy="276338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189884D-D1BC-40C3-B94F-96798CA8C505}"/>
              </a:ext>
            </a:extLst>
          </p:cNvPr>
          <p:cNvSpPr txBox="1"/>
          <p:nvPr/>
        </p:nvSpPr>
        <p:spPr>
          <a:xfrm>
            <a:off x="1612187" y="644926"/>
            <a:ext cx="12648830" cy="86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Ô CỬA BÍ MẬT</a:t>
            </a:r>
          </a:p>
        </p:txBody>
      </p:sp>
      <p:pic>
        <p:nvPicPr>
          <p:cNvPr id="20" name="Picture 19">
            <a:hlinkClick r:id="rId9" action="ppaction://hlinksldjump"/>
            <a:extLst>
              <a:ext uri="{FF2B5EF4-FFF2-40B4-BE49-F238E27FC236}">
                <a16:creationId xmlns:a16="http://schemas.microsoft.com/office/drawing/2014/main" id="{4AF0EC20-746D-4FA0-9856-A07A3E64DC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2939" y="1845720"/>
            <a:ext cx="3923454" cy="2969687"/>
          </a:xfrm>
          <a:prstGeom prst="rect">
            <a:avLst/>
          </a:prstGeom>
        </p:spPr>
      </p:pic>
      <p:pic>
        <p:nvPicPr>
          <p:cNvPr id="39" name="Picture 38">
            <a:hlinkClick r:id="rId11" action="ppaction://hlinksldjump"/>
            <a:extLst>
              <a:ext uri="{FF2B5EF4-FFF2-40B4-BE49-F238E27FC236}">
                <a16:creationId xmlns:a16="http://schemas.microsoft.com/office/drawing/2014/main" id="{CB5AE699-ED94-4473-ABC8-B92E2D127B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66353" y="1808618"/>
            <a:ext cx="3934293" cy="2991364"/>
          </a:xfrm>
          <a:prstGeom prst="rect">
            <a:avLst/>
          </a:prstGeom>
        </p:spPr>
      </p:pic>
      <p:pic>
        <p:nvPicPr>
          <p:cNvPr id="40" name="Picture 39">
            <a:hlinkClick r:id="rId13" action="ppaction://hlinksldjump"/>
            <a:extLst>
              <a:ext uri="{FF2B5EF4-FFF2-40B4-BE49-F238E27FC236}">
                <a16:creationId xmlns:a16="http://schemas.microsoft.com/office/drawing/2014/main" id="{5DCF65D7-FEE1-4183-8DF9-31DD2CDB54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3958" y="4578771"/>
            <a:ext cx="3934293" cy="2991364"/>
          </a:xfrm>
          <a:prstGeom prst="rect">
            <a:avLst/>
          </a:prstGeom>
        </p:spPr>
      </p:pic>
      <p:pic>
        <p:nvPicPr>
          <p:cNvPr id="42" name="Picture 41">
            <a:hlinkClick r:id="rId15" action="ppaction://hlinksldjump"/>
            <a:extLst>
              <a:ext uri="{FF2B5EF4-FFF2-40B4-BE49-F238E27FC236}">
                <a16:creationId xmlns:a16="http://schemas.microsoft.com/office/drawing/2014/main" id="{C1EDBBFA-0E41-477E-9CAD-B63662F716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66353" y="4585543"/>
            <a:ext cx="3934293" cy="2991364"/>
          </a:xfrm>
          <a:prstGeom prst="rect">
            <a:avLst/>
          </a:prstGeom>
        </p:spPr>
      </p:pic>
      <p:sp>
        <p:nvSpPr>
          <p:cNvPr id="14" name="Action Button: Forward or Next 13">
            <a:hlinkClick r:id="rId17" action="ppaction://hlinksldjump" highlightClick="1"/>
          </p:cNvPr>
          <p:cNvSpPr/>
          <p:nvPr/>
        </p:nvSpPr>
        <p:spPr>
          <a:xfrm>
            <a:off x="14310519" y="7772400"/>
            <a:ext cx="1447800" cy="990600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43DDF99-2854-A81D-863C-9072B4DB7FA5}"/>
              </a:ext>
            </a:extLst>
          </p:cNvPr>
          <p:cNvSpPr txBox="1"/>
          <p:nvPr/>
        </p:nvSpPr>
        <p:spPr>
          <a:xfrm>
            <a:off x="2038689" y="2"/>
            <a:ext cx="12449632" cy="90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45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45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45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445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45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45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4445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45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445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45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58" name="TextBox 35">
            <a:extLst>
              <a:ext uri="{FF2B5EF4-FFF2-40B4-BE49-F238E27FC236}">
                <a16:creationId xmlns:a16="http://schemas.microsoft.com/office/drawing/2014/main" id="{83ECB318-6B45-4617-8175-FB34194698CB}"/>
              </a:ext>
            </a:extLst>
          </p:cNvPr>
          <p:cNvSpPr txBox="1"/>
          <p:nvPr/>
        </p:nvSpPr>
        <p:spPr>
          <a:xfrm>
            <a:off x="1284338" y="-253999"/>
            <a:ext cx="17119877" cy="3237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sz="4978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97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622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622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22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622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en-US" sz="4622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4: KHO </a:t>
            </a:r>
            <a:r>
              <a:rPr lang="vi-VN" sz="4622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BÁU CỦA EM</a:t>
            </a:r>
          </a:p>
          <a:p>
            <a:pPr>
              <a:lnSpc>
                <a:spcPct val="150000"/>
              </a:lnSpc>
            </a:pPr>
            <a:r>
              <a:rPr lang="vi-VN" sz="4622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4622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ĐỌC 4:   </a:t>
            </a:r>
            <a:r>
              <a:rPr lang="vi-VN" sz="4622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 LẦN CẦM SÁCH GIÁO KHOA</a:t>
            </a:r>
            <a:r>
              <a:rPr lang="en-US" sz="4622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5" name="Picture 4" descr="Picture1.jpg">
            <a:extLst>
              <a:ext uri="{FF2B5EF4-FFF2-40B4-BE49-F238E27FC236}">
                <a16:creationId xmlns:a16="http://schemas.microsoft.com/office/drawing/2014/main" id="{5A350819-9E3E-4B67-BC82-69BE35B79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A6AB2E-325B-4CAE-8921-9128FA2D1A17}"/>
              </a:ext>
            </a:extLst>
          </p:cNvPr>
          <p:cNvSpPr txBox="1"/>
          <p:nvPr/>
        </p:nvSpPr>
        <p:spPr>
          <a:xfrm>
            <a:off x="1896964" y="990497"/>
            <a:ext cx="12648830" cy="86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E1217-68CF-432D-9D19-F659AACBBD42}"/>
              </a:ext>
            </a:extLst>
          </p:cNvPr>
          <p:cNvSpPr txBox="1"/>
          <p:nvPr/>
        </p:nvSpPr>
        <p:spPr>
          <a:xfrm>
            <a:off x="1813900" y="1758821"/>
            <a:ext cx="12648830" cy="794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25D0B-54E6-4BB9-8506-70B5CB235C8A}"/>
              </a:ext>
            </a:extLst>
          </p:cNvPr>
          <p:cNvSpPr txBox="1"/>
          <p:nvPr/>
        </p:nvSpPr>
        <p:spPr>
          <a:xfrm>
            <a:off x="1813899" y="2546933"/>
            <a:ext cx="12648830" cy="794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02C669-45DD-4618-BAE1-B4A330C40220}"/>
              </a:ext>
            </a:extLst>
          </p:cNvPr>
          <p:cNvSpPr txBox="1"/>
          <p:nvPr/>
        </p:nvSpPr>
        <p:spPr>
          <a:xfrm>
            <a:off x="1813899" y="3366202"/>
            <a:ext cx="12648830" cy="794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AB13F9-5951-4C87-9C44-D0BC74117E9F}"/>
              </a:ext>
            </a:extLst>
          </p:cNvPr>
          <p:cNvSpPr txBox="1"/>
          <p:nvPr/>
        </p:nvSpPr>
        <p:spPr>
          <a:xfrm>
            <a:off x="1813899" y="4089224"/>
            <a:ext cx="12648830" cy="794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3DF9BC-3DDA-4532-B1A9-9E3E092EFFCD}"/>
              </a:ext>
            </a:extLst>
          </p:cNvPr>
          <p:cNvSpPr txBox="1"/>
          <p:nvPr/>
        </p:nvSpPr>
        <p:spPr>
          <a:xfrm>
            <a:off x="1622069" y="5541219"/>
            <a:ext cx="12648830" cy="90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4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4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B</a:t>
            </a:r>
          </a:p>
        </p:txBody>
      </p:sp>
      <p:pic>
        <p:nvPicPr>
          <p:cNvPr id="12" name="Graphic 11" descr="Arrow Vertical U turn">
            <a:hlinkClick r:id="rId4" action="ppaction://hlinksldjump"/>
            <a:extLst>
              <a:ext uri="{FF2B5EF4-FFF2-40B4-BE49-F238E27FC236}">
                <a16:creationId xmlns:a16="http://schemas.microsoft.com/office/drawing/2014/main" id="{A40E1A8E-71D5-4F90-89D8-564442559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4545794" y="7237471"/>
            <a:ext cx="1210306" cy="12103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A6AB2E-325B-4CAE-8921-9128FA2D1A17}"/>
              </a:ext>
            </a:extLst>
          </p:cNvPr>
          <p:cNvSpPr txBox="1"/>
          <p:nvPr/>
        </p:nvSpPr>
        <p:spPr>
          <a:xfrm>
            <a:off x="4861719" y="0"/>
            <a:ext cx="6096000" cy="86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121435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>
            <a:extLst>
              <a:ext uri="{FF2B5EF4-FFF2-40B4-BE49-F238E27FC236}">
                <a16:creationId xmlns:a16="http://schemas.microsoft.com/office/drawing/2014/main" id="{CADDB474-B22C-4C7A-84CC-7ECA9FDE7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" y="-154254"/>
            <a:ext cx="16256000" cy="914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A0F76B-F174-43E2-9F85-46772E6A8D90}"/>
              </a:ext>
            </a:extLst>
          </p:cNvPr>
          <p:cNvSpPr txBox="1"/>
          <p:nvPr/>
        </p:nvSpPr>
        <p:spPr>
          <a:xfrm>
            <a:off x="734126" y="937823"/>
            <a:ext cx="12648830" cy="86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42090-DA13-4AB8-B629-8B578132B00E}"/>
              </a:ext>
            </a:extLst>
          </p:cNvPr>
          <p:cNvSpPr txBox="1"/>
          <p:nvPr/>
        </p:nvSpPr>
        <p:spPr>
          <a:xfrm>
            <a:off x="-1152524" y="1817053"/>
            <a:ext cx="12648830" cy="794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 2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97185-951A-435D-BB0E-EBACD06E9420}"/>
              </a:ext>
            </a:extLst>
          </p:cNvPr>
          <p:cNvSpPr txBox="1"/>
          <p:nvPr/>
        </p:nvSpPr>
        <p:spPr>
          <a:xfrm>
            <a:off x="-1152526" y="2543052"/>
            <a:ext cx="12648830" cy="794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B. 3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AAF0A-CD9C-4B6D-ADEF-029FAB6391B7}"/>
              </a:ext>
            </a:extLst>
          </p:cNvPr>
          <p:cNvSpPr txBox="1"/>
          <p:nvPr/>
        </p:nvSpPr>
        <p:spPr>
          <a:xfrm>
            <a:off x="1813899" y="3366201"/>
            <a:ext cx="12648830" cy="794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C. 2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2ACBE2-BE1B-4FA7-A901-9C7506395B38}"/>
              </a:ext>
            </a:extLst>
          </p:cNvPr>
          <p:cNvSpPr txBox="1"/>
          <p:nvPr/>
        </p:nvSpPr>
        <p:spPr>
          <a:xfrm>
            <a:off x="-547374" y="4136732"/>
            <a:ext cx="12648830" cy="794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D. 2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51DFB0-7ADD-4B2F-AA2C-38C7BF39DD88}"/>
              </a:ext>
            </a:extLst>
          </p:cNvPr>
          <p:cNvSpPr txBox="1"/>
          <p:nvPr/>
        </p:nvSpPr>
        <p:spPr>
          <a:xfrm>
            <a:off x="1622069" y="5541219"/>
            <a:ext cx="12648830" cy="90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4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4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</a:t>
            </a:r>
          </a:p>
        </p:txBody>
      </p:sp>
      <p:pic>
        <p:nvPicPr>
          <p:cNvPr id="9" name="Graphic 8" descr="Arrow Vertical U turn">
            <a:hlinkClick r:id="rId3" action="ppaction://hlinksldjump"/>
            <a:extLst>
              <a:ext uri="{FF2B5EF4-FFF2-40B4-BE49-F238E27FC236}">
                <a16:creationId xmlns:a16="http://schemas.microsoft.com/office/drawing/2014/main" id="{5F62514E-F29B-4690-B77A-F8E6696B1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4545794" y="7237471"/>
            <a:ext cx="1210306" cy="1210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A6AB2E-325B-4CAE-8921-9128FA2D1A17}"/>
              </a:ext>
            </a:extLst>
          </p:cNvPr>
          <p:cNvSpPr txBox="1"/>
          <p:nvPr/>
        </p:nvSpPr>
        <p:spPr>
          <a:xfrm>
            <a:off x="4861719" y="0"/>
            <a:ext cx="6096000" cy="86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27699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>
            <a:extLst>
              <a:ext uri="{FF2B5EF4-FFF2-40B4-BE49-F238E27FC236}">
                <a16:creationId xmlns:a16="http://schemas.microsoft.com/office/drawing/2014/main" id="{210A7551-ECEE-4C67-9E8D-FC9E685B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" y="-154254"/>
            <a:ext cx="16256000" cy="914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1F41E5-A2A3-44AE-91A3-CA92487CCBF1}"/>
              </a:ext>
            </a:extLst>
          </p:cNvPr>
          <p:cNvSpPr txBox="1"/>
          <p:nvPr/>
        </p:nvSpPr>
        <p:spPr>
          <a:xfrm>
            <a:off x="1208756" y="990497"/>
            <a:ext cx="13337038" cy="86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1EB4C-30FD-4558-A958-2E283211BEC9}"/>
              </a:ext>
            </a:extLst>
          </p:cNvPr>
          <p:cNvSpPr txBox="1"/>
          <p:nvPr/>
        </p:nvSpPr>
        <p:spPr>
          <a:xfrm>
            <a:off x="-1199986" y="1828908"/>
            <a:ext cx="12648830" cy="794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BC902-8437-4F6E-AFB2-0551855298B0}"/>
              </a:ext>
            </a:extLst>
          </p:cNvPr>
          <p:cNvSpPr txBox="1"/>
          <p:nvPr/>
        </p:nvSpPr>
        <p:spPr>
          <a:xfrm>
            <a:off x="-1283047" y="2584125"/>
            <a:ext cx="12648830" cy="794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A0B6C-F4B8-401A-9818-8F9BA1CF38D2}"/>
              </a:ext>
            </a:extLst>
          </p:cNvPr>
          <p:cNvSpPr txBox="1"/>
          <p:nvPr/>
        </p:nvSpPr>
        <p:spPr>
          <a:xfrm>
            <a:off x="-974539" y="3364156"/>
            <a:ext cx="12648830" cy="794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71DB7-7F80-46E7-A1FC-750DCB3DBA4A}"/>
              </a:ext>
            </a:extLst>
          </p:cNvPr>
          <p:cNvSpPr txBox="1"/>
          <p:nvPr/>
        </p:nvSpPr>
        <p:spPr>
          <a:xfrm>
            <a:off x="-784688" y="4126541"/>
            <a:ext cx="12648830" cy="794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66D06A-6E11-4286-83C2-050B2E4EA2A0}"/>
              </a:ext>
            </a:extLst>
          </p:cNvPr>
          <p:cNvSpPr txBox="1"/>
          <p:nvPr/>
        </p:nvSpPr>
        <p:spPr>
          <a:xfrm>
            <a:off x="-1199986" y="5290091"/>
            <a:ext cx="12648830" cy="90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4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4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</a:t>
            </a:r>
          </a:p>
        </p:txBody>
      </p:sp>
      <p:pic>
        <p:nvPicPr>
          <p:cNvPr id="9" name="Graphic 8" descr="Arrow Vertical U turn">
            <a:hlinkClick r:id="rId3" action="ppaction://hlinksldjump"/>
            <a:extLst>
              <a:ext uri="{FF2B5EF4-FFF2-40B4-BE49-F238E27FC236}">
                <a16:creationId xmlns:a16="http://schemas.microsoft.com/office/drawing/2014/main" id="{8F9D49D8-5773-4029-9393-61363436A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4545794" y="7237471"/>
            <a:ext cx="1210306" cy="12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3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>
            <a:extLst>
              <a:ext uri="{FF2B5EF4-FFF2-40B4-BE49-F238E27FC236}">
                <a16:creationId xmlns:a16="http://schemas.microsoft.com/office/drawing/2014/main" id="{750FDBD2-DB26-451E-8BE2-E404C6DF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" y="-154254"/>
            <a:ext cx="16256000" cy="914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5C066D-0187-4F29-A9D8-0A7FFDC35087}"/>
              </a:ext>
            </a:extLst>
          </p:cNvPr>
          <p:cNvSpPr txBox="1"/>
          <p:nvPr/>
        </p:nvSpPr>
        <p:spPr>
          <a:xfrm>
            <a:off x="1208756" y="990497"/>
            <a:ext cx="13337038" cy="86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BF323-CBC4-458C-8656-B31C2C56C1DE}"/>
              </a:ext>
            </a:extLst>
          </p:cNvPr>
          <p:cNvSpPr txBox="1"/>
          <p:nvPr/>
        </p:nvSpPr>
        <p:spPr>
          <a:xfrm>
            <a:off x="-1199986" y="1828908"/>
            <a:ext cx="12648830" cy="794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19518-F021-41D9-ADD5-91BCC2FC4A98}"/>
              </a:ext>
            </a:extLst>
          </p:cNvPr>
          <p:cNvSpPr txBox="1"/>
          <p:nvPr/>
        </p:nvSpPr>
        <p:spPr>
          <a:xfrm>
            <a:off x="-1283047" y="2584125"/>
            <a:ext cx="12648830" cy="794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EA09D-788A-431C-B7BC-6FC94216B448}"/>
              </a:ext>
            </a:extLst>
          </p:cNvPr>
          <p:cNvSpPr txBox="1"/>
          <p:nvPr/>
        </p:nvSpPr>
        <p:spPr>
          <a:xfrm>
            <a:off x="-974539" y="3364156"/>
            <a:ext cx="12648830" cy="794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8AE06E-BE41-41AA-9284-3A2ABF5E80E3}"/>
              </a:ext>
            </a:extLst>
          </p:cNvPr>
          <p:cNvSpPr txBox="1"/>
          <p:nvPr/>
        </p:nvSpPr>
        <p:spPr>
          <a:xfrm>
            <a:off x="-974540" y="4120520"/>
            <a:ext cx="12648830" cy="794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11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911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E4D20-5221-4B7C-9373-BCC5F5AB6393}"/>
              </a:ext>
            </a:extLst>
          </p:cNvPr>
          <p:cNvSpPr txBox="1"/>
          <p:nvPr/>
        </p:nvSpPr>
        <p:spPr>
          <a:xfrm>
            <a:off x="-1199986" y="5290091"/>
            <a:ext cx="12648830" cy="90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4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4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D</a:t>
            </a:r>
          </a:p>
        </p:txBody>
      </p:sp>
      <p:pic>
        <p:nvPicPr>
          <p:cNvPr id="9" name="Graphic 8" descr="Arrow Vertical U turn">
            <a:hlinkClick r:id="rId3" action="ppaction://hlinksldjump"/>
            <a:extLst>
              <a:ext uri="{FF2B5EF4-FFF2-40B4-BE49-F238E27FC236}">
                <a16:creationId xmlns:a16="http://schemas.microsoft.com/office/drawing/2014/main" id="{C328B623-5D6A-4252-9776-E75ECEEFB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4545794" y="7237471"/>
            <a:ext cx="1210306" cy="12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7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>
            <a:extLst>
              <a:ext uri="{FF2B5EF4-FFF2-40B4-BE49-F238E27FC236}">
                <a16:creationId xmlns:a16="http://schemas.microsoft.com/office/drawing/2014/main" id="{750FDBD2-DB26-451E-8BE2-E404C6DF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" y="-154254"/>
            <a:ext cx="16256000" cy="914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53FF2F-EFA3-4721-9B7E-D74DB231AAB6}"/>
              </a:ext>
            </a:extLst>
          </p:cNvPr>
          <p:cNvSpPr txBox="1"/>
          <p:nvPr/>
        </p:nvSpPr>
        <p:spPr>
          <a:xfrm>
            <a:off x="4328319" y="0"/>
            <a:ext cx="77724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algn="ctr">
              <a:lnSpc>
                <a:spcPct val="150000"/>
              </a:lnSpc>
            </a:pPr>
            <a:r>
              <a:rPr lang="en-US" sz="54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77)</a:t>
            </a:r>
          </a:p>
          <a:p>
            <a:pPr algn="ctr">
              <a:lnSpc>
                <a:spcPct val="150000"/>
              </a:lnSpc>
            </a:pPr>
            <a:r>
              <a:rPr lang="en-US" sz="5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52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HÌNH VUÔNG</a:t>
            </a:r>
            <a:endParaRPr lang="en-US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3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>
            <a:extLst>
              <a:ext uri="{FF2B5EF4-FFF2-40B4-BE49-F238E27FC236}">
                <a16:creationId xmlns:a16="http://schemas.microsoft.com/office/drawing/2014/main" id="{750FDBD2-DB26-451E-8BE2-E404C6DF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" y="-154254"/>
            <a:ext cx="16256000" cy="91440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563290CD-963C-4A1C-8ADA-B443BB805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" y="2498033"/>
            <a:ext cx="16047386" cy="649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53FF2F-EFA3-4721-9B7E-D74DB231AAB6}"/>
              </a:ext>
            </a:extLst>
          </p:cNvPr>
          <p:cNvSpPr txBox="1"/>
          <p:nvPr/>
        </p:nvSpPr>
        <p:spPr>
          <a:xfrm>
            <a:off x="4328319" y="121384"/>
            <a:ext cx="7772400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77)</a:t>
            </a:r>
          </a:p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52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HÌNH VUÔNG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7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723</Words>
  <Application>Microsoft Office PowerPoint</Application>
  <PresentationFormat>Custom</PresentationFormat>
  <Paragraphs>108</Paragraphs>
  <Slides>24</Slides>
  <Notes>4</Notes>
  <HiddenSlides>0</HiddenSlides>
  <MMClips>3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1</vt:i4>
      </vt:variant>
    </vt:vector>
  </HeadingPairs>
  <TitlesOfParts>
    <vt:vector size="30" baseType="lpstr">
      <vt:lpstr>Calibri</vt:lpstr>
      <vt:lpstr>UTM Avo</vt:lpstr>
      <vt:lpstr>Arial</vt:lpstr>
      <vt:lpstr>Times New Roman</vt:lpstr>
      <vt:lpstr>Office Theme</vt:lpstr>
      <vt:lpstr>NHIỆT LIỆT CHÀO MỪNG QUÝ THẦYCÔ VỀ DỰ GIỜ, THĂM LỚP 3A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299</cp:revision>
  <dcterms:created xsi:type="dcterms:W3CDTF">2022-07-10T01:37:20Z</dcterms:created>
  <dcterms:modified xsi:type="dcterms:W3CDTF">2025-12-31T01:04:06Z</dcterms:modified>
</cp:coreProperties>
</file>