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88" r:id="rId2"/>
    <p:sldId id="11688" r:id="rId3"/>
    <p:sldId id="285" r:id="rId4"/>
    <p:sldId id="286" r:id="rId5"/>
    <p:sldId id="11702" r:id="rId6"/>
    <p:sldId id="11692" r:id="rId7"/>
    <p:sldId id="258" r:id="rId8"/>
    <p:sldId id="260" r:id="rId9"/>
    <p:sldId id="269" r:id="rId10"/>
    <p:sldId id="279" r:id="rId11"/>
    <p:sldId id="11703" r:id="rId12"/>
    <p:sldId id="11694" r:id="rId13"/>
    <p:sldId id="11698" r:id="rId14"/>
    <p:sldId id="11704" r:id="rId15"/>
    <p:sldId id="11700" r:id="rId16"/>
    <p:sldId id="266" r:id="rId17"/>
    <p:sldId id="11711" r:id="rId18"/>
    <p:sldId id="11701" r:id="rId19"/>
    <p:sldId id="281" r:id="rId20"/>
    <p:sldId id="11708" r:id="rId21"/>
    <p:sldId id="11709" r:id="rId22"/>
    <p:sldId id="11682" r:id="rId23"/>
  </p:sldIdLst>
  <p:sldSz cx="18288000" cy="10287000"/>
  <p:notesSz cx="6858000" cy="9144000"/>
  <p:embeddedFontLst>
    <p:embeddedFont>
      <p:font typeface="Heebo Black" pitchFamily="2" charset="-79"/>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DD9129-B136-4D1E-8867-87446E5F62A1}">
  <a:tblStyle styleId="{A8DD9129-B136-4D1E-8867-87446E5F62A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1335"/>
    <p:restoredTop sz="94751"/>
  </p:normalViewPr>
  <p:slideViewPr>
    <p:cSldViewPr snapToGrid="0">
      <p:cViewPr varScale="1">
        <p:scale>
          <a:sx n="30" d="100"/>
          <a:sy n="30" d="100"/>
        </p:scale>
        <p:origin x="216" y="1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6" name="Google Shape;1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6315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a:extLst>
            <a:ext uri="{FF2B5EF4-FFF2-40B4-BE49-F238E27FC236}">
              <a16:creationId xmlns:a16="http://schemas.microsoft.com/office/drawing/2014/main" id="{86DC61AB-E3E4-F537-ED7F-A7854036B210}"/>
            </a:ext>
          </a:extLst>
        </p:cNvPr>
        <p:cNvGrpSpPr/>
        <p:nvPr/>
      </p:nvGrpSpPr>
      <p:grpSpPr>
        <a:xfrm>
          <a:off x="0" y="0"/>
          <a:ext cx="0" cy="0"/>
          <a:chOff x="0" y="0"/>
          <a:chExt cx="0" cy="0"/>
        </a:xfrm>
      </p:grpSpPr>
      <p:sp>
        <p:nvSpPr>
          <p:cNvPr id="416" name="Google Shape;416;p14:notes">
            <a:extLst>
              <a:ext uri="{FF2B5EF4-FFF2-40B4-BE49-F238E27FC236}">
                <a16:creationId xmlns:a16="http://schemas.microsoft.com/office/drawing/2014/main" id="{AB76E9AE-D73D-8B67-6A83-8AD4C5C50B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14:notes">
            <a:extLst>
              <a:ext uri="{FF2B5EF4-FFF2-40B4-BE49-F238E27FC236}">
                <a16:creationId xmlns:a16="http://schemas.microsoft.com/office/drawing/2014/main" id="{C316AA68-E513-0317-A0C0-BD1BB5AF91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9436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8239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30.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16.png"/><Relationship Id="rId5" Type="http://schemas.openxmlformats.org/officeDocument/2006/relationships/image" Target="../media/image37.jpg"/><Relationship Id="rId10"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20.png"/><Relationship Id="rId12"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39.png"/><Relationship Id="rId5" Type="http://schemas.openxmlformats.org/officeDocument/2006/relationships/image" Target="../media/image30.svg"/><Relationship Id="rId10" Type="http://schemas.openxmlformats.org/officeDocument/2006/relationships/image" Target="../media/image38.jpeg"/><Relationship Id="rId4" Type="http://schemas.openxmlformats.org/officeDocument/2006/relationships/image" Target="../media/image29.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30.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16.png"/><Relationship Id="rId5" Type="http://schemas.openxmlformats.org/officeDocument/2006/relationships/image" Target="../media/image37.jpg"/><Relationship Id="rId10"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21.svg"/></Relationships>
</file>

<file path=ppt/slides/_rels/slide1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20.png"/><Relationship Id="rId12"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39.png"/><Relationship Id="rId5" Type="http://schemas.openxmlformats.org/officeDocument/2006/relationships/image" Target="../media/image30.svg"/><Relationship Id="rId10" Type="http://schemas.openxmlformats.org/officeDocument/2006/relationships/image" Target="../media/image38.jpeg"/><Relationship Id="rId4" Type="http://schemas.openxmlformats.org/officeDocument/2006/relationships/image" Target="../media/image29.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30.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16.png"/><Relationship Id="rId5" Type="http://schemas.openxmlformats.org/officeDocument/2006/relationships/image" Target="../media/image37.jpg"/><Relationship Id="rId10"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21.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29.png"/><Relationship Id="rId12" Type="http://schemas.openxmlformats.org/officeDocument/2006/relationships/image" Target="../media/image16.png"/><Relationship Id="rId17" Type="http://schemas.openxmlformats.org/officeDocument/2006/relationships/image" Target="../media/image44.png"/><Relationship Id="rId2" Type="http://schemas.openxmlformats.org/officeDocument/2006/relationships/audio" Target="../media/media2.mp3"/><Relationship Id="rId16" Type="http://schemas.openxmlformats.org/officeDocument/2006/relationships/image" Target="../media/image43.png"/><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15.png"/><Relationship Id="rId5" Type="http://schemas.openxmlformats.org/officeDocument/2006/relationships/image" Target="../media/image14.png"/><Relationship Id="rId15" Type="http://schemas.openxmlformats.org/officeDocument/2006/relationships/image" Target="../media/image23.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3.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17.png"/><Relationship Id="rId5" Type="http://schemas.openxmlformats.org/officeDocument/2006/relationships/image" Target="../media/image29.png"/><Relationship Id="rId10" Type="http://schemas.openxmlformats.org/officeDocument/2006/relationships/image" Target="../media/image16.png"/><Relationship Id="rId4" Type="http://schemas.openxmlformats.org/officeDocument/2006/relationships/image" Target="../media/image28.png"/><Relationship Id="rId9" Type="http://schemas.openxmlformats.org/officeDocument/2006/relationships/image" Target="../media/image15.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961" t="-23305" r="-14326" b="-45461"/>
            </a:stretch>
          </a:blipFill>
        </p:spPr>
        <p:txBody>
          <a:bodyPr/>
          <a:lstStyle/>
          <a:p>
            <a:endParaRPr lang="en-US" sz="1800"/>
          </a:p>
        </p:txBody>
      </p:sp>
      <p:sp>
        <p:nvSpPr>
          <p:cNvPr id="3" name="Freeform 3"/>
          <p:cNvSpPr/>
          <p:nvPr/>
        </p:nvSpPr>
        <p:spPr>
          <a:xfrm rot="246195">
            <a:off x="-3413173" y="8091217"/>
            <a:ext cx="25114346" cy="5901872"/>
          </a:xfrm>
          <a:custGeom>
            <a:avLst/>
            <a:gdLst/>
            <a:ahLst/>
            <a:cxnLst/>
            <a:rect l="l" t="t" r="r" b="b"/>
            <a:pathLst>
              <a:path w="25114346" h="5901871">
                <a:moveTo>
                  <a:pt x="0" y="0"/>
                </a:moveTo>
                <a:lnTo>
                  <a:pt x="25114346" y="0"/>
                </a:lnTo>
                <a:lnTo>
                  <a:pt x="25114346" y="5901872"/>
                </a:lnTo>
                <a:lnTo>
                  <a:pt x="0" y="5901872"/>
                </a:lnTo>
                <a:lnTo>
                  <a:pt x="0" y="0"/>
                </a:lnTo>
                <a:close/>
              </a:path>
            </a:pathLst>
          </a:custGeom>
          <a:blipFill>
            <a:blip r:embed="rId3"/>
            <a:stretch>
              <a:fillRect/>
            </a:stretch>
          </a:blipFill>
        </p:spPr>
        <p:txBody>
          <a:bodyPr/>
          <a:lstStyle/>
          <a:p>
            <a:endParaRPr lang="en-US" sz="1800"/>
          </a:p>
        </p:txBody>
      </p:sp>
      <p:sp>
        <p:nvSpPr>
          <p:cNvPr id="4" name="Freeform 4"/>
          <p:cNvSpPr/>
          <p:nvPr/>
        </p:nvSpPr>
        <p:spPr>
          <a:xfrm>
            <a:off x="2497297" y="6977091"/>
            <a:ext cx="2610869" cy="2966895"/>
          </a:xfrm>
          <a:custGeom>
            <a:avLst/>
            <a:gdLst/>
            <a:ahLst/>
            <a:cxnLst/>
            <a:rect l="l" t="t" r="r" b="b"/>
            <a:pathLst>
              <a:path w="2610868" h="2966895">
                <a:moveTo>
                  <a:pt x="0" y="0"/>
                </a:moveTo>
                <a:lnTo>
                  <a:pt x="2610868" y="0"/>
                </a:lnTo>
                <a:lnTo>
                  <a:pt x="2610868" y="2966895"/>
                </a:lnTo>
                <a:lnTo>
                  <a:pt x="0" y="2966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5" name="Freeform 5"/>
          <p:cNvSpPr/>
          <p:nvPr/>
        </p:nvSpPr>
        <p:spPr>
          <a:xfrm>
            <a:off x="5237309" y="6977091"/>
            <a:ext cx="2471177" cy="2966895"/>
          </a:xfrm>
          <a:custGeom>
            <a:avLst/>
            <a:gdLst/>
            <a:ahLst/>
            <a:cxnLst/>
            <a:rect l="l" t="t" r="r" b="b"/>
            <a:pathLst>
              <a:path w="2471176" h="2966895">
                <a:moveTo>
                  <a:pt x="0" y="0"/>
                </a:moveTo>
                <a:lnTo>
                  <a:pt x="2471176" y="0"/>
                </a:lnTo>
                <a:lnTo>
                  <a:pt x="2471176" y="2966895"/>
                </a:lnTo>
                <a:lnTo>
                  <a:pt x="0" y="2966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800"/>
          </a:p>
        </p:txBody>
      </p:sp>
      <p:sp>
        <p:nvSpPr>
          <p:cNvPr id="6" name="Freeform 6"/>
          <p:cNvSpPr/>
          <p:nvPr/>
        </p:nvSpPr>
        <p:spPr>
          <a:xfrm>
            <a:off x="7837629" y="6924143"/>
            <a:ext cx="2381415" cy="3072794"/>
          </a:xfrm>
          <a:custGeom>
            <a:avLst/>
            <a:gdLst/>
            <a:ahLst/>
            <a:cxnLst/>
            <a:rect l="l" t="t" r="r" b="b"/>
            <a:pathLst>
              <a:path w="2381415" h="3072793">
                <a:moveTo>
                  <a:pt x="0" y="0"/>
                </a:moveTo>
                <a:lnTo>
                  <a:pt x="2381415" y="0"/>
                </a:lnTo>
                <a:lnTo>
                  <a:pt x="2381415" y="3072793"/>
                </a:lnTo>
                <a:lnTo>
                  <a:pt x="0" y="30727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800"/>
          </a:p>
        </p:txBody>
      </p:sp>
      <p:sp>
        <p:nvSpPr>
          <p:cNvPr id="7" name="Freeform 7"/>
          <p:cNvSpPr/>
          <p:nvPr/>
        </p:nvSpPr>
        <p:spPr>
          <a:xfrm>
            <a:off x="10348188" y="6924143"/>
            <a:ext cx="2736066" cy="3072794"/>
          </a:xfrm>
          <a:custGeom>
            <a:avLst/>
            <a:gdLst/>
            <a:ahLst/>
            <a:cxnLst/>
            <a:rect l="l" t="t" r="r" b="b"/>
            <a:pathLst>
              <a:path w="2736066" h="3072793">
                <a:moveTo>
                  <a:pt x="0" y="0"/>
                </a:moveTo>
                <a:lnTo>
                  <a:pt x="2736066" y="0"/>
                </a:lnTo>
                <a:lnTo>
                  <a:pt x="2736066" y="3072793"/>
                </a:lnTo>
                <a:lnTo>
                  <a:pt x="0" y="30727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800"/>
          </a:p>
        </p:txBody>
      </p:sp>
      <p:sp>
        <p:nvSpPr>
          <p:cNvPr id="8" name="Freeform 8"/>
          <p:cNvSpPr/>
          <p:nvPr/>
        </p:nvSpPr>
        <p:spPr>
          <a:xfrm>
            <a:off x="13213400" y="6924143"/>
            <a:ext cx="2577305" cy="3072794"/>
          </a:xfrm>
          <a:custGeom>
            <a:avLst/>
            <a:gdLst/>
            <a:ahLst/>
            <a:cxnLst/>
            <a:rect l="l" t="t" r="r" b="b"/>
            <a:pathLst>
              <a:path w="2577305" h="3072793">
                <a:moveTo>
                  <a:pt x="0" y="0"/>
                </a:moveTo>
                <a:lnTo>
                  <a:pt x="2577305" y="0"/>
                </a:lnTo>
                <a:lnTo>
                  <a:pt x="2577305" y="3072793"/>
                </a:lnTo>
                <a:lnTo>
                  <a:pt x="0" y="30727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800"/>
          </a:p>
        </p:txBody>
      </p:sp>
      <p:sp>
        <p:nvSpPr>
          <p:cNvPr id="10" name="TextBox 10"/>
          <p:cNvSpPr txBox="1"/>
          <p:nvPr/>
        </p:nvSpPr>
        <p:spPr>
          <a:xfrm>
            <a:off x="2497297" y="250044"/>
            <a:ext cx="13098305" cy="878126"/>
          </a:xfrm>
          <a:prstGeom prst="rect">
            <a:avLst/>
          </a:prstGeom>
        </p:spPr>
        <p:txBody>
          <a:bodyPr wrap="square" lIns="0" tIns="0" rIns="0" bIns="0" rtlCol="0" anchor="t">
            <a:spAutoFit/>
          </a:bodyPr>
          <a:lstStyle/>
          <a:p>
            <a:pPr algn="ctr">
              <a:lnSpc>
                <a:spcPts val="7280"/>
              </a:lnSpc>
            </a:pPr>
            <a:r>
              <a:rPr lang="en-US" sz="5199" b="1" dirty="0">
                <a:solidFill>
                  <a:srgbClr val="236F84"/>
                </a:solidFill>
                <a:latin typeface="Batangas"/>
                <a:ea typeface="Batangas"/>
                <a:cs typeface="Batangas"/>
                <a:sym typeface="Batangas"/>
              </a:rPr>
              <a:t>Trường </a:t>
            </a:r>
            <a:r>
              <a:rPr lang="en-US" sz="5199" b="1" dirty="0" err="1">
                <a:solidFill>
                  <a:srgbClr val="236F84"/>
                </a:solidFill>
                <a:latin typeface="Batangas"/>
                <a:ea typeface="Batangas"/>
                <a:cs typeface="Batangas"/>
                <a:sym typeface="Batangas"/>
              </a:rPr>
              <a:t>Tiểu</a:t>
            </a:r>
            <a:r>
              <a:rPr lang="en-US" sz="5199" b="1" dirty="0">
                <a:solidFill>
                  <a:srgbClr val="236F84"/>
                </a:solidFill>
                <a:latin typeface="Batangas"/>
                <a:ea typeface="Batangas"/>
                <a:cs typeface="Batangas"/>
                <a:sym typeface="Batangas"/>
              </a:rPr>
              <a:t> </a:t>
            </a:r>
            <a:r>
              <a:rPr lang="en-US" sz="5199" b="1" dirty="0" err="1">
                <a:solidFill>
                  <a:srgbClr val="236F84"/>
                </a:solidFill>
                <a:latin typeface="Batangas"/>
                <a:ea typeface="Batangas"/>
                <a:cs typeface="Batangas"/>
                <a:sym typeface="Batangas"/>
              </a:rPr>
              <a:t>học</a:t>
            </a:r>
            <a:r>
              <a:rPr lang="en-US" sz="5199" b="1" dirty="0">
                <a:solidFill>
                  <a:srgbClr val="236F84"/>
                </a:solidFill>
                <a:latin typeface="Batangas"/>
                <a:ea typeface="Batangas"/>
                <a:cs typeface="Batangas"/>
                <a:sym typeface="Batangas"/>
              </a:rPr>
              <a:t> </a:t>
            </a:r>
            <a:r>
              <a:rPr lang="en-US" sz="5199" b="1" dirty="0" err="1">
                <a:solidFill>
                  <a:srgbClr val="236F84"/>
                </a:solidFill>
                <a:latin typeface="Batangas"/>
                <a:ea typeface="Batangas"/>
                <a:cs typeface="Batangas"/>
                <a:sym typeface="Batangas"/>
              </a:rPr>
              <a:t>số</a:t>
            </a:r>
            <a:r>
              <a:rPr lang="en-US" sz="5199" b="1" dirty="0">
                <a:solidFill>
                  <a:srgbClr val="236F84"/>
                </a:solidFill>
                <a:latin typeface="Batangas"/>
                <a:ea typeface="Batangas"/>
                <a:cs typeface="Batangas"/>
                <a:sym typeface="Batangas"/>
              </a:rPr>
              <a:t> 2 Bình Nghi</a:t>
            </a:r>
          </a:p>
        </p:txBody>
      </p:sp>
      <p:sp>
        <p:nvSpPr>
          <p:cNvPr id="11" name="TextBox 11"/>
          <p:cNvSpPr txBox="1"/>
          <p:nvPr/>
        </p:nvSpPr>
        <p:spPr>
          <a:xfrm>
            <a:off x="4222990" y="5498222"/>
            <a:ext cx="9534137" cy="1094082"/>
          </a:xfrm>
          <a:prstGeom prst="rect">
            <a:avLst/>
          </a:prstGeom>
        </p:spPr>
        <p:txBody>
          <a:bodyPr lIns="0" tIns="0" rIns="0" bIns="0" rtlCol="0" anchor="t">
            <a:spAutoFit/>
          </a:bodyPr>
          <a:lstStyle/>
          <a:p>
            <a:pPr algn="ctr">
              <a:lnSpc>
                <a:spcPts val="9051"/>
              </a:lnSpc>
            </a:pPr>
            <a:r>
              <a:rPr lang="en-US" sz="6465" dirty="0">
                <a:solidFill>
                  <a:srgbClr val="236F84"/>
                </a:solidFill>
                <a:latin typeface="Birthstone"/>
                <a:ea typeface="Birthstone"/>
                <a:cs typeface="Birthstone"/>
                <a:sym typeface="Birthstone"/>
              </a:rPr>
              <a:t>GVCN: Tạ Thanh Thuý</a:t>
            </a:r>
          </a:p>
        </p:txBody>
      </p:sp>
      <p:sp>
        <p:nvSpPr>
          <p:cNvPr id="13" name="TextBox 9">
            <a:extLst>
              <a:ext uri="{FF2B5EF4-FFF2-40B4-BE49-F238E27FC236}">
                <a16:creationId xmlns:a16="http://schemas.microsoft.com/office/drawing/2014/main" id="{2BB53C37-0626-8C08-6497-B8AA9CC94636}"/>
              </a:ext>
            </a:extLst>
          </p:cNvPr>
          <p:cNvSpPr txBox="1"/>
          <p:nvPr/>
        </p:nvSpPr>
        <p:spPr>
          <a:xfrm>
            <a:off x="1066800" y="2404965"/>
            <a:ext cx="16383000" cy="10287000"/>
          </a:xfrm>
          <a:prstGeom prst="rect">
            <a:avLst/>
          </a:prstGeom>
        </p:spPr>
        <p:txBody>
          <a:bodyPr spcFirstLastPara="1" lIns="0" tIns="0" rIns="0" bIns="0" numCol="1" rtlCol="0" anchor="t">
            <a:prstTxWarp prst="textArchUp">
              <a:avLst>
                <a:gd name="adj" fmla="val 11296269"/>
              </a:avLst>
            </a:prstTxWarp>
            <a:spAutoFit/>
          </a:bodyPr>
          <a:lstStyle/>
          <a:p>
            <a:pPr algn="ctr">
              <a:lnSpc>
                <a:spcPts val="10611"/>
              </a:lnSpc>
            </a:pPr>
            <a:r>
              <a:rPr lang="en-US" sz="8801" spc="507" dirty="0">
                <a:ln w="57150" cap="rnd">
                  <a:noFill/>
                  <a:round/>
                </a:ln>
                <a:solidFill>
                  <a:schemeClr val="accent5">
                    <a:lumMod val="75000"/>
                  </a:schemeClr>
                </a:solidFill>
                <a:latin typeface="#9Slide07 SFU Rhythm" panose="00000400000000000000" pitchFamily="2" charset="0"/>
                <a:ea typeface="Protest Riot"/>
                <a:cs typeface="Protest Riot"/>
                <a:sym typeface="Protest Riot"/>
              </a:rPr>
              <a:t>CHÀO MỪNG QUÝ THẦY CÔ GIÁO VỀ DỰ GIỜ</a:t>
            </a:r>
          </a:p>
        </p:txBody>
      </p:sp>
      <p:sp>
        <p:nvSpPr>
          <p:cNvPr id="14" name="TextBox 12">
            <a:extLst>
              <a:ext uri="{FF2B5EF4-FFF2-40B4-BE49-F238E27FC236}">
                <a16:creationId xmlns:a16="http://schemas.microsoft.com/office/drawing/2014/main" id="{A42D6AA4-22A4-A103-EB0D-BAF7722476A4}"/>
              </a:ext>
            </a:extLst>
          </p:cNvPr>
          <p:cNvSpPr txBox="1"/>
          <p:nvPr/>
        </p:nvSpPr>
        <p:spPr>
          <a:xfrm>
            <a:off x="5316170" y="3336125"/>
            <a:ext cx="7875107" cy="2303836"/>
          </a:xfrm>
          <a:prstGeom prst="rect">
            <a:avLst/>
          </a:prstGeom>
        </p:spPr>
        <p:txBody>
          <a:bodyPr wrap="square" lIns="0" tIns="0" rIns="0" bIns="0" rtlCol="0" anchor="t">
            <a:spAutoFit/>
          </a:bodyPr>
          <a:lstStyle/>
          <a:p>
            <a:pPr algn="ctr">
              <a:lnSpc>
                <a:spcPts val="19820"/>
              </a:lnSpc>
              <a:spcBef>
                <a:spcPct val="0"/>
              </a:spcBef>
            </a:pPr>
            <a:r>
              <a:rPr lang="en-US" sz="11801" b="1" spc="948" dirty="0">
                <a:solidFill>
                  <a:srgbClr val="236F84"/>
                </a:solidFill>
                <a:latin typeface="#9Slide03 IcielSamsung Sharp Bo" pitchFamily="2" charset="0"/>
                <a:ea typeface="#9Slide03 IcielSamsung Sharp Bo" pitchFamily="2" charset="0"/>
                <a:cs typeface="#9Slide03 IcielSamsung Sharp Bo" pitchFamily="2" charset="0"/>
                <a:sym typeface="Extenda 60 Giga"/>
              </a:rPr>
              <a:t>LỚP 4C</a:t>
            </a:r>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1C9EB"/>
        </a:solidFill>
        <a:effectLst/>
      </p:bgPr>
    </p:bg>
    <p:spTree>
      <p:nvGrpSpPr>
        <p:cNvPr id="1" name="Shape 418"/>
        <p:cNvGrpSpPr/>
        <p:nvPr/>
      </p:nvGrpSpPr>
      <p:grpSpPr>
        <a:xfrm>
          <a:off x="0" y="0"/>
          <a:ext cx="0" cy="0"/>
          <a:chOff x="0" y="0"/>
          <a:chExt cx="0" cy="0"/>
        </a:xfrm>
      </p:grpSpPr>
      <p:grpSp>
        <p:nvGrpSpPr>
          <p:cNvPr id="419" name="Google Shape;419;p26"/>
          <p:cNvGrpSpPr/>
          <p:nvPr/>
        </p:nvGrpSpPr>
        <p:grpSpPr>
          <a:xfrm>
            <a:off x="498406" y="353745"/>
            <a:ext cx="17291187" cy="9434848"/>
            <a:chOff x="0" y="-38100"/>
            <a:chExt cx="4554058" cy="2484898"/>
          </a:xfrm>
        </p:grpSpPr>
        <p:sp>
          <p:nvSpPr>
            <p:cNvPr id="420" name="Google Shape;420;p26"/>
            <p:cNvSpPr/>
            <p:nvPr/>
          </p:nvSpPr>
          <p:spPr>
            <a:xfrm>
              <a:off x="0" y="0"/>
              <a:ext cx="4554058" cy="2446798"/>
            </a:xfrm>
            <a:custGeom>
              <a:avLst/>
              <a:gdLst/>
              <a:ahLst/>
              <a:cxnLst/>
              <a:rect l="l" t="t" r="r" b="b"/>
              <a:pathLst>
                <a:path w="4554058" h="2446798" extrusionOk="0">
                  <a:moveTo>
                    <a:pt x="12984" y="0"/>
                  </a:moveTo>
                  <a:lnTo>
                    <a:pt x="4541073" y="0"/>
                  </a:lnTo>
                  <a:cubicBezTo>
                    <a:pt x="4544517" y="0"/>
                    <a:pt x="4547820" y="1368"/>
                    <a:pt x="4550255" y="3803"/>
                  </a:cubicBezTo>
                  <a:cubicBezTo>
                    <a:pt x="4552690" y="6238"/>
                    <a:pt x="4554058" y="9541"/>
                    <a:pt x="4554058" y="12984"/>
                  </a:cubicBezTo>
                  <a:lnTo>
                    <a:pt x="4554058" y="2433814"/>
                  </a:lnTo>
                  <a:cubicBezTo>
                    <a:pt x="4554058" y="2440985"/>
                    <a:pt x="4548244" y="2446798"/>
                    <a:pt x="4541073" y="2446798"/>
                  </a:cubicBezTo>
                  <a:lnTo>
                    <a:pt x="12984" y="2446798"/>
                  </a:lnTo>
                  <a:cubicBezTo>
                    <a:pt x="9541" y="2446798"/>
                    <a:pt x="6238" y="2445430"/>
                    <a:pt x="3803" y="2442995"/>
                  </a:cubicBezTo>
                  <a:cubicBezTo>
                    <a:pt x="1368" y="2440560"/>
                    <a:pt x="0" y="2437258"/>
                    <a:pt x="0" y="2433814"/>
                  </a:cubicBezTo>
                  <a:lnTo>
                    <a:pt x="0" y="12984"/>
                  </a:lnTo>
                  <a:cubicBezTo>
                    <a:pt x="0" y="5813"/>
                    <a:pt x="5813" y="0"/>
                    <a:pt x="12984" y="0"/>
                  </a:cubicBezTo>
                  <a:close/>
                </a:path>
              </a:pathLst>
            </a:custGeom>
            <a:solidFill>
              <a:srgbClr val="FFFFFF"/>
            </a:solidFill>
            <a:ln w="57150" cap="flat" cmpd="sng">
              <a:solidFill>
                <a:srgbClr val="4C6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6"/>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28" name="Google Shape;428;p26"/>
          <p:cNvSpPr txBox="1"/>
          <p:nvPr/>
        </p:nvSpPr>
        <p:spPr>
          <a:xfrm>
            <a:off x="891914" y="667514"/>
            <a:ext cx="16504170" cy="2031325"/>
          </a:xfrm>
          <a:prstGeom prst="rect">
            <a:avLst/>
          </a:prstGeom>
          <a:noFill/>
          <a:ln>
            <a:noFill/>
          </a:ln>
        </p:spPr>
        <p:txBody>
          <a:bodyPr spcFirstLastPara="1" wrap="square" lIns="0" tIns="0" rIns="0" bIns="0" anchor="t" anchorCtr="0">
            <a:spAutoFit/>
          </a:bodyPr>
          <a:lstStyle/>
          <a:p>
            <a:pPr lvl="0" algn="ctr">
              <a:lnSpc>
                <a:spcPct val="150000"/>
              </a:lnSpc>
            </a:pPr>
            <a:r>
              <a:rPr lang="en-US" sz="4400" b="1" dirty="0">
                <a:solidFill>
                  <a:schemeClr val="bg2">
                    <a:lumMod val="75000"/>
                  </a:schemeClr>
                </a:solidFill>
                <a:latin typeface="+mj-lt"/>
                <a:ea typeface="Heebo Black"/>
                <a:cs typeface="Heebo Black"/>
                <a:sym typeface="Heebo Black"/>
              </a:rPr>
              <a:t>1. </a:t>
            </a:r>
            <a:r>
              <a:rPr lang="en-US" sz="4400" b="1" dirty="0" err="1">
                <a:solidFill>
                  <a:schemeClr val="bg2">
                    <a:lumMod val="75000"/>
                  </a:schemeClr>
                </a:solidFill>
                <a:latin typeface="+mj-lt"/>
                <a:ea typeface="Heebo Black"/>
                <a:cs typeface="Heebo Black"/>
                <a:sym typeface="Heebo Black"/>
              </a:rPr>
              <a:t>Hãy</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nói</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cảm</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nghĩ</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của</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em</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về</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một</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nhân</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vật</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có</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tài</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trong</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những</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câu</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chuyện</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em</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đã</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đọc</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hoặc</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đã</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nghe</a:t>
            </a:r>
            <a:r>
              <a:rPr lang="en-US" sz="4400" b="1" dirty="0">
                <a:solidFill>
                  <a:schemeClr val="bg2">
                    <a:lumMod val="75000"/>
                  </a:schemeClr>
                </a:solidFill>
                <a:latin typeface="+mj-lt"/>
                <a:ea typeface="Heebo Black"/>
                <a:cs typeface="Heebo Black"/>
                <a:sym typeface="Heebo Black"/>
              </a:rPr>
              <a:t>.</a:t>
            </a:r>
            <a:endParaRPr sz="800" b="1" dirty="0">
              <a:solidFill>
                <a:schemeClr val="bg2">
                  <a:lumMod val="75000"/>
                </a:schemeClr>
              </a:solidFill>
              <a:latin typeface="+mj-lt"/>
            </a:endParaRPr>
          </a:p>
        </p:txBody>
      </p:sp>
      <p:sp>
        <p:nvSpPr>
          <p:cNvPr id="432" name="Google Shape;432;p26"/>
          <p:cNvSpPr txBox="1"/>
          <p:nvPr/>
        </p:nvSpPr>
        <p:spPr>
          <a:xfrm>
            <a:off x="3762530" y="2749529"/>
            <a:ext cx="10762937" cy="800219"/>
          </a:xfrm>
          <a:prstGeom prst="rect">
            <a:avLst/>
          </a:prstGeom>
          <a:noFill/>
          <a:ln>
            <a:noFill/>
          </a:ln>
        </p:spPr>
        <p:txBody>
          <a:bodyPr spcFirstLastPara="1" wrap="square" lIns="0" tIns="0" rIns="0" bIns="0" anchor="t" anchorCtr="0">
            <a:spAutoFit/>
          </a:bodyPr>
          <a:lstStyle/>
          <a:p>
            <a:pPr marL="0" marR="0" lvl="1" indent="0" algn="ctr" rtl="0">
              <a:lnSpc>
                <a:spcPct val="130000"/>
              </a:lnSpc>
              <a:spcBef>
                <a:spcPts val="0"/>
              </a:spcBef>
              <a:spcAft>
                <a:spcPts val="0"/>
              </a:spcAft>
              <a:buNone/>
            </a:pPr>
            <a:r>
              <a:rPr lang="en-US" sz="4000" b="1" u="sng">
                <a:solidFill>
                  <a:schemeClr val="bg2">
                    <a:lumMod val="60000"/>
                    <a:lumOff val="40000"/>
                  </a:schemeClr>
                </a:solidFill>
                <a:latin typeface="+mj-lt"/>
                <a:ea typeface="Heebo"/>
                <a:cs typeface="Heebo"/>
                <a:sym typeface="Heebo"/>
              </a:rPr>
              <a:t>Gợ</a:t>
            </a:r>
            <a:r>
              <a:rPr lang="en-US" sz="4000" b="1" i="0" u="sng" strike="noStrike" cap="none">
                <a:solidFill>
                  <a:schemeClr val="bg2">
                    <a:lumMod val="60000"/>
                    <a:lumOff val="40000"/>
                  </a:schemeClr>
                </a:solidFill>
                <a:latin typeface="+mj-lt"/>
                <a:ea typeface="Heebo"/>
                <a:cs typeface="Heebo"/>
                <a:sym typeface="Heebo"/>
              </a:rPr>
              <a:t>i ý nội dung trình bày, trao đổi:</a:t>
            </a:r>
            <a:endParaRPr lang="en-US" sz="4000" b="1" u="sng">
              <a:solidFill>
                <a:schemeClr val="bg2">
                  <a:lumMod val="60000"/>
                  <a:lumOff val="40000"/>
                </a:schemeClr>
              </a:solidFill>
              <a:latin typeface="+mj-lt"/>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8587" b="2004"/>
          <a:stretch/>
        </p:blipFill>
        <p:spPr>
          <a:xfrm>
            <a:off x="2233534" y="3753614"/>
            <a:ext cx="14645390" cy="5803698"/>
          </a:xfrm>
          <a:prstGeom prst="rect">
            <a:avLst/>
          </a:prstGeom>
        </p:spPr>
      </p:pic>
    </p:spTree>
    <p:extLst>
      <p:ext uri="{BB962C8B-B14F-4D97-AF65-F5344CB8AC3E}">
        <p14:creationId xmlns:p14="http://schemas.microsoft.com/office/powerpoint/2010/main" val="36152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500"/>
                                        <p:tgtEl>
                                          <p:spTgt spid="4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2"/>
                                        </p:tgtEl>
                                        <p:attrNameLst>
                                          <p:attrName>style.visibility</p:attrName>
                                        </p:attrNameLst>
                                      </p:cBhvr>
                                      <p:to>
                                        <p:strVal val="visible"/>
                                      </p:to>
                                    </p:set>
                                    <p:animEffect transition="in" filter="fade">
                                      <p:cBhvr>
                                        <p:cTn id="12" dur="500"/>
                                        <p:tgtEl>
                                          <p:spTgt spid="4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 grpId="0"/>
      <p:bldP spid="4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4A7E3D0-A50F-47B0-B115-3B9EDC4CF5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00500" y="-4000500"/>
            <a:ext cx="10287000" cy="18288000"/>
          </a:xfrm>
          <a:prstGeom prst="rect">
            <a:avLst/>
          </a:prstGeom>
        </p:spPr>
      </p:pic>
      <p:pic>
        <p:nvPicPr>
          <p:cNvPr id="10" name="图片 9">
            <a:extLst>
              <a:ext uri="{FF2B5EF4-FFF2-40B4-BE49-F238E27FC236}">
                <a16:creationId xmlns:a16="http://schemas.microsoft.com/office/drawing/2014/main" id="{4F127FF4-11CD-4768-A3E5-929E07DC3E07}"/>
              </a:ext>
            </a:extLst>
          </p:cNvPr>
          <p:cNvPicPr>
            <a:picLocks noChangeAspect="1"/>
          </p:cNvPicPr>
          <p:nvPr/>
        </p:nvPicPr>
        <p:blipFill rotWithShape="1">
          <a:blip r:embed="rId3">
            <a:extLst>
              <a:ext uri="{28A0092B-C50C-407E-A947-70E740481C1C}">
                <a14:useLocalDpi xmlns:a14="http://schemas.microsoft.com/office/drawing/2010/main" val="0"/>
              </a:ext>
            </a:extLst>
          </a:blip>
          <a:srcRect l="11947" r="11947"/>
          <a:stretch/>
        </p:blipFill>
        <p:spPr>
          <a:xfrm rot="16200000">
            <a:off x="4000499" y="-4000501"/>
            <a:ext cx="10287003" cy="18287999"/>
          </a:xfrm>
          <a:prstGeom prst="rect">
            <a:avLst/>
          </a:prstGeom>
        </p:spPr>
      </p:pic>
      <p:sp>
        <p:nvSpPr>
          <p:cNvPr id="18" name="矩形: 圆角 17">
            <a:extLst>
              <a:ext uri="{FF2B5EF4-FFF2-40B4-BE49-F238E27FC236}">
                <a16:creationId xmlns:a16="http://schemas.microsoft.com/office/drawing/2014/main" id="{A0C9F036-4D57-42E1-934C-1C45254ABCEC}"/>
              </a:ext>
            </a:extLst>
          </p:cNvPr>
          <p:cNvSpPr/>
          <p:nvPr/>
        </p:nvSpPr>
        <p:spPr>
          <a:xfrm>
            <a:off x="2433538" y="1444502"/>
            <a:ext cx="13420925" cy="7663542"/>
          </a:xfrm>
          <a:prstGeom prst="roundRect">
            <a:avLst>
              <a:gd name="adj" fmla="val 22758"/>
            </a:avLst>
          </a:prstGeom>
          <a:solidFill>
            <a:schemeClr val="bg1"/>
          </a:solidFill>
          <a:ln w="57150">
            <a:solidFill>
              <a:srgbClr val="F3EA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zh-CN" altLang="en-US" sz="2700" kern="1200" dirty="0">
              <a:solidFill>
                <a:srgbClr val="4DA9FD"/>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24" name="图片 23">
            <a:extLst>
              <a:ext uri="{FF2B5EF4-FFF2-40B4-BE49-F238E27FC236}">
                <a16:creationId xmlns:a16="http://schemas.microsoft.com/office/drawing/2014/main" id="{FA64CE83-78BD-4A5B-A2B8-4EE14973571F}"/>
              </a:ext>
            </a:extLst>
          </p:cNvPr>
          <p:cNvPicPr>
            <a:picLocks noChangeAspect="1"/>
          </p:cNvPicPr>
          <p:nvPr/>
        </p:nvPicPr>
        <p:blipFill rotWithShape="1">
          <a:blip r:embed="rId4">
            <a:extLst>
              <a:ext uri="{28A0092B-C50C-407E-A947-70E740481C1C}">
                <a14:useLocalDpi xmlns:a14="http://schemas.microsoft.com/office/drawing/2010/main" val="0"/>
              </a:ext>
            </a:extLst>
          </a:blip>
          <a:srcRect t="28777" r="81075" b="39287"/>
          <a:stretch/>
        </p:blipFill>
        <p:spPr>
          <a:xfrm>
            <a:off x="781119" y="2038350"/>
            <a:ext cx="1342161" cy="1276350"/>
          </a:xfrm>
          <a:prstGeom prst="rect">
            <a:avLst/>
          </a:prstGeom>
        </p:spPr>
      </p:pic>
      <p:sp>
        <p:nvSpPr>
          <p:cNvPr id="3" name="TextBox 2">
            <a:extLst>
              <a:ext uri="{FF2B5EF4-FFF2-40B4-BE49-F238E27FC236}">
                <a16:creationId xmlns:a16="http://schemas.microsoft.com/office/drawing/2014/main" id="{E7DD346D-2051-4853-9D4B-D7BFB09A6F9A}"/>
              </a:ext>
            </a:extLst>
          </p:cNvPr>
          <p:cNvSpPr txBox="1"/>
          <p:nvPr/>
        </p:nvSpPr>
        <p:spPr>
          <a:xfrm>
            <a:off x="2764970" y="1573636"/>
            <a:ext cx="12758058" cy="2746906"/>
          </a:xfrm>
          <a:prstGeom prst="rect">
            <a:avLst/>
          </a:prstGeom>
          <a:noFill/>
        </p:spPr>
        <p:txBody>
          <a:bodyPr wrap="square" rtlCol="0">
            <a:spAutoFit/>
          </a:bodyPr>
          <a:lstStyle/>
          <a:p>
            <a:pPr algn="ctr" defTabSz="1371600">
              <a:buClrTx/>
              <a:defRPr/>
            </a:pPr>
            <a:r>
              <a:rPr lang="en-US" sz="5250" b="1" u="sng" kern="1200"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Thảo </a:t>
            </a:r>
            <a:r>
              <a:rPr lang="en-US" sz="5250" b="1" u="sng" kern="1200" dirty="0" err="1">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luận</a:t>
            </a:r>
            <a:r>
              <a:rPr lang="en-US" sz="5250" b="1" u="sng" kern="1200"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250" b="1" u="sng" kern="1200" dirty="0" err="1">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5250" b="1" u="sng" kern="1200"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250" b="1" u="sng" dirty="0" err="1">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bốn</a:t>
            </a:r>
            <a:r>
              <a:rPr lang="en-US" sz="5250" b="1" u="sng"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250" b="1"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5250" b="1" dirty="0" err="1">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5250" b="1"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a:t>
            </a:r>
          </a:p>
          <a:p>
            <a:pPr algn="ctr" defTabSz="1371600">
              <a:buClrTx/>
              <a:defRPr/>
            </a:pPr>
            <a:r>
              <a:rPr lang="en-US" sz="4500" b="1"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GIỚI THIỆU CÂU CHUYỆN TRONG NHÓM.</a:t>
            </a:r>
          </a:p>
          <a:p>
            <a:pPr algn="ctr" defTabSz="1371600">
              <a:buClrTx/>
              <a:defRPr/>
            </a:pPr>
            <a:endParaRPr lang="en-US" sz="7500" b="1" kern="1200"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descr="A picture containing text, doll, toy, clipart&#10;&#10;Description automatically generated">
            <a:extLst>
              <a:ext uri="{FF2B5EF4-FFF2-40B4-BE49-F238E27FC236}">
                <a16:creationId xmlns:a16="http://schemas.microsoft.com/office/drawing/2014/main" id="{DC7A34F8-6C0F-448A-BA5C-2FF4BAF9E07B}"/>
              </a:ext>
            </a:extLst>
          </p:cNvPr>
          <p:cNvPicPr>
            <a:picLocks noChangeAspect="1"/>
          </p:cNvPicPr>
          <p:nvPr/>
        </p:nvPicPr>
        <p:blipFill rotWithShape="1">
          <a:blip r:embed="rId5">
            <a:extLst>
              <a:ext uri="{28A0092B-C50C-407E-A947-70E740481C1C}">
                <a14:useLocalDpi xmlns:a14="http://schemas.microsoft.com/office/drawing/2010/main" val="0"/>
              </a:ext>
            </a:extLst>
          </a:blip>
          <a:srcRect l="9954" t="20679" r="9083" b="6487"/>
          <a:stretch/>
        </p:blipFill>
        <p:spPr>
          <a:xfrm>
            <a:off x="6310005" y="3852500"/>
            <a:ext cx="5703387" cy="5102493"/>
          </a:xfrm>
          <a:prstGeom prst="rect">
            <a:avLst/>
          </a:prstGeom>
        </p:spPr>
      </p:pic>
      <p:pic>
        <p:nvPicPr>
          <p:cNvPr id="17" name="图形 6">
            <a:extLst>
              <a:ext uri="{FF2B5EF4-FFF2-40B4-BE49-F238E27FC236}">
                <a16:creationId xmlns:a16="http://schemas.microsoft.com/office/drawing/2014/main" id="{3BF5BAA9-7FCC-44AD-B1A9-D3B4C9B3A2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1126" y="6477512"/>
            <a:ext cx="3397161" cy="3616923"/>
          </a:xfrm>
          <a:prstGeom prst="rect">
            <a:avLst/>
          </a:prstGeom>
        </p:spPr>
      </p:pic>
      <p:pic>
        <p:nvPicPr>
          <p:cNvPr id="19" name="图形 1">
            <a:extLst>
              <a:ext uri="{FF2B5EF4-FFF2-40B4-BE49-F238E27FC236}">
                <a16:creationId xmlns:a16="http://schemas.microsoft.com/office/drawing/2014/main" id="{C1E469EA-C115-4CB6-83C1-538E0187A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68869" y="6967561"/>
            <a:ext cx="4571186" cy="2918171"/>
          </a:xfrm>
          <a:prstGeom prst="rect">
            <a:avLst/>
          </a:prstGeom>
        </p:spPr>
      </p:pic>
      <p:pic>
        <p:nvPicPr>
          <p:cNvPr id="20" name="图片 19">
            <a:extLst>
              <a:ext uri="{FF2B5EF4-FFF2-40B4-BE49-F238E27FC236}">
                <a16:creationId xmlns:a16="http://schemas.microsoft.com/office/drawing/2014/main" id="{05A3F742-A929-41AC-98E6-3955FF3AC5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9802" y="8478692"/>
            <a:ext cx="1770035" cy="1813418"/>
          </a:xfrm>
          <a:prstGeom prst="rect">
            <a:avLst/>
          </a:prstGeom>
        </p:spPr>
      </p:pic>
      <p:pic>
        <p:nvPicPr>
          <p:cNvPr id="21" name="图片 21">
            <a:extLst>
              <a:ext uri="{FF2B5EF4-FFF2-40B4-BE49-F238E27FC236}">
                <a16:creationId xmlns:a16="http://schemas.microsoft.com/office/drawing/2014/main" id="{E6D8FF30-E10A-4E08-AF9C-A57671A8BEF2}"/>
              </a:ext>
            </a:extLst>
          </p:cNvPr>
          <p:cNvPicPr>
            <a:picLocks noChangeAspect="1"/>
          </p:cNvPicPr>
          <p:nvPr/>
        </p:nvPicPr>
        <p:blipFill rotWithShape="1">
          <a:blip r:embed="rId11">
            <a:extLst>
              <a:ext uri="{28A0092B-C50C-407E-A947-70E740481C1C}">
                <a14:useLocalDpi xmlns:a14="http://schemas.microsoft.com/office/drawing/2010/main" val="0"/>
              </a:ext>
            </a:extLst>
          </a:blip>
          <a:srcRect t="50365" r="68033"/>
          <a:stretch/>
        </p:blipFill>
        <p:spPr>
          <a:xfrm>
            <a:off x="5177513" y="8344470"/>
            <a:ext cx="1282887" cy="1839000"/>
          </a:xfrm>
          <a:prstGeom prst="rect">
            <a:avLst/>
          </a:prstGeom>
        </p:spPr>
      </p:pic>
      <p:pic>
        <p:nvPicPr>
          <p:cNvPr id="22" name="图片 24">
            <a:extLst>
              <a:ext uri="{FF2B5EF4-FFF2-40B4-BE49-F238E27FC236}">
                <a16:creationId xmlns:a16="http://schemas.microsoft.com/office/drawing/2014/main" id="{393BD075-BD6D-48DF-8AFC-B2040AF32FA6}"/>
              </a:ext>
            </a:extLst>
          </p:cNvPr>
          <p:cNvPicPr>
            <a:picLocks noChangeAspect="1"/>
          </p:cNvPicPr>
          <p:nvPr/>
        </p:nvPicPr>
        <p:blipFill rotWithShape="1">
          <a:blip r:embed="rId4">
            <a:extLst>
              <a:ext uri="{28A0092B-C50C-407E-A947-70E740481C1C}">
                <a14:useLocalDpi xmlns:a14="http://schemas.microsoft.com/office/drawing/2010/main" val="0"/>
              </a:ext>
            </a:extLst>
          </a:blip>
          <a:srcRect l="82887" t="-2375" r="-1812" b="67013"/>
          <a:stretch/>
        </p:blipFill>
        <p:spPr>
          <a:xfrm>
            <a:off x="11411214" y="8580196"/>
            <a:ext cx="1342161" cy="1413245"/>
          </a:xfrm>
          <a:prstGeom prst="rect">
            <a:avLst/>
          </a:prstGeom>
        </p:spPr>
      </p:pic>
    </p:spTree>
    <p:extLst>
      <p:ext uri="{BB962C8B-B14F-4D97-AF65-F5344CB8AC3E}">
        <p14:creationId xmlns:p14="http://schemas.microsoft.com/office/powerpoint/2010/main" val="413211617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xEl>
                                              <p:pRg st="1" end="1"/>
                                            </p:txEl>
                                          </p:spTgt>
                                        </p:tgtEl>
                                      </p:cBhvr>
                                    </p:animEffect>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750"/>
                                        <p:tgtEl>
                                          <p:spTgt spid="5"/>
                                        </p:tgtEl>
                                      </p:cBhvr>
                                    </p:animEffect>
                                    <p:anim calcmode="lin" valueType="num">
                                      <p:cBhvr>
                                        <p:cTn id="28" dur="750" fill="hold"/>
                                        <p:tgtEl>
                                          <p:spTgt spid="5"/>
                                        </p:tgtEl>
                                        <p:attrNameLst>
                                          <p:attrName>ppt_x</p:attrName>
                                        </p:attrNameLst>
                                      </p:cBhvr>
                                      <p:tavLst>
                                        <p:tav tm="0">
                                          <p:val>
                                            <p:strVal val="#ppt_x"/>
                                          </p:val>
                                        </p:tav>
                                        <p:tav tm="100000">
                                          <p:val>
                                            <p:strVal val="#ppt_x"/>
                                          </p:val>
                                        </p:tav>
                                      </p:tavLst>
                                    </p:anim>
                                    <p:anim calcmode="lin" valueType="num">
                                      <p:cBhvr>
                                        <p:cTn id="2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4A7E3D0-A50F-47B0-B115-3B9EDC4CF5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00500" y="-4000500"/>
            <a:ext cx="10287000" cy="18288000"/>
          </a:xfrm>
          <a:prstGeom prst="rect">
            <a:avLst/>
          </a:prstGeom>
        </p:spPr>
      </p:pic>
      <p:pic>
        <p:nvPicPr>
          <p:cNvPr id="10" name="图片 9">
            <a:extLst>
              <a:ext uri="{FF2B5EF4-FFF2-40B4-BE49-F238E27FC236}">
                <a16:creationId xmlns:a16="http://schemas.microsoft.com/office/drawing/2014/main" id="{4F127FF4-11CD-4768-A3E5-929E07DC3E07}"/>
              </a:ext>
            </a:extLst>
          </p:cNvPr>
          <p:cNvPicPr>
            <a:picLocks noChangeAspect="1"/>
          </p:cNvPicPr>
          <p:nvPr/>
        </p:nvPicPr>
        <p:blipFill rotWithShape="1">
          <a:blip r:embed="rId3">
            <a:extLst>
              <a:ext uri="{28A0092B-C50C-407E-A947-70E740481C1C}">
                <a14:useLocalDpi xmlns:a14="http://schemas.microsoft.com/office/drawing/2010/main" val="0"/>
              </a:ext>
            </a:extLst>
          </a:blip>
          <a:srcRect l="11947" r="11947"/>
          <a:stretch/>
        </p:blipFill>
        <p:spPr>
          <a:xfrm rot="16200000">
            <a:off x="4000499" y="-4000501"/>
            <a:ext cx="10287003" cy="18287999"/>
          </a:xfrm>
          <a:prstGeom prst="rect">
            <a:avLst/>
          </a:prstGeom>
        </p:spPr>
      </p:pic>
      <p:sp>
        <p:nvSpPr>
          <p:cNvPr id="18" name="矩形: 圆角 17">
            <a:extLst>
              <a:ext uri="{FF2B5EF4-FFF2-40B4-BE49-F238E27FC236}">
                <a16:creationId xmlns:a16="http://schemas.microsoft.com/office/drawing/2014/main" id="{A0C9F036-4D57-42E1-934C-1C45254ABCEC}"/>
              </a:ext>
            </a:extLst>
          </p:cNvPr>
          <p:cNvSpPr/>
          <p:nvPr/>
        </p:nvSpPr>
        <p:spPr>
          <a:xfrm>
            <a:off x="2433538" y="1444502"/>
            <a:ext cx="13420925" cy="7663542"/>
          </a:xfrm>
          <a:prstGeom prst="roundRect">
            <a:avLst>
              <a:gd name="adj" fmla="val 22758"/>
            </a:avLst>
          </a:prstGeom>
          <a:solidFill>
            <a:schemeClr val="bg1"/>
          </a:solidFill>
          <a:ln w="57150">
            <a:solidFill>
              <a:srgbClr val="F3EA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zh-CN" altLang="en-US" sz="4200" kern="1200" dirty="0">
              <a:solidFill>
                <a:srgbClr val="4DA9FD"/>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7" name="图形 6">
            <a:extLst>
              <a:ext uri="{FF2B5EF4-FFF2-40B4-BE49-F238E27FC236}">
                <a16:creationId xmlns:a16="http://schemas.microsoft.com/office/drawing/2014/main" id="{275C8628-6A92-4D28-A5BD-4227EDC355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1126" y="6477512"/>
            <a:ext cx="3397161" cy="3616923"/>
          </a:xfrm>
          <a:prstGeom prst="rect">
            <a:avLst/>
          </a:prstGeom>
        </p:spPr>
      </p:pic>
      <p:pic>
        <p:nvPicPr>
          <p:cNvPr id="24" name="图片 23">
            <a:extLst>
              <a:ext uri="{FF2B5EF4-FFF2-40B4-BE49-F238E27FC236}">
                <a16:creationId xmlns:a16="http://schemas.microsoft.com/office/drawing/2014/main" id="{FA64CE83-78BD-4A5B-A2B8-4EE14973571F}"/>
              </a:ext>
            </a:extLst>
          </p:cNvPr>
          <p:cNvPicPr>
            <a:picLocks noChangeAspect="1"/>
          </p:cNvPicPr>
          <p:nvPr/>
        </p:nvPicPr>
        <p:blipFill rotWithShape="1">
          <a:blip r:embed="rId6">
            <a:extLst>
              <a:ext uri="{28A0092B-C50C-407E-A947-70E740481C1C}">
                <a14:useLocalDpi xmlns:a14="http://schemas.microsoft.com/office/drawing/2010/main" val="0"/>
              </a:ext>
            </a:extLst>
          </a:blip>
          <a:srcRect t="28777" r="81075" b="39287"/>
          <a:stretch/>
        </p:blipFill>
        <p:spPr>
          <a:xfrm>
            <a:off x="781119" y="2038350"/>
            <a:ext cx="1342161" cy="1276350"/>
          </a:xfrm>
          <a:prstGeom prst="rect">
            <a:avLst/>
          </a:prstGeom>
        </p:spPr>
      </p:pic>
      <p:pic>
        <p:nvPicPr>
          <p:cNvPr id="2" name="图形 1">
            <a:extLst>
              <a:ext uri="{FF2B5EF4-FFF2-40B4-BE49-F238E27FC236}">
                <a16:creationId xmlns:a16="http://schemas.microsoft.com/office/drawing/2014/main" id="{760BD82D-8651-4B41-A696-7051389FC2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568869" y="6967561"/>
            <a:ext cx="4571186" cy="2918171"/>
          </a:xfrm>
          <a:prstGeom prst="rect">
            <a:avLst/>
          </a:prstGeom>
        </p:spPr>
      </p:pic>
      <p:sp>
        <p:nvSpPr>
          <p:cNvPr id="3" name="TextBox 2">
            <a:extLst>
              <a:ext uri="{FF2B5EF4-FFF2-40B4-BE49-F238E27FC236}">
                <a16:creationId xmlns:a16="http://schemas.microsoft.com/office/drawing/2014/main" id="{E7DD346D-2051-4853-9D4B-D7BFB09A6F9A}"/>
              </a:ext>
            </a:extLst>
          </p:cNvPr>
          <p:cNvSpPr txBox="1"/>
          <p:nvPr/>
        </p:nvSpPr>
        <p:spPr>
          <a:xfrm>
            <a:off x="4140200" y="1347817"/>
            <a:ext cx="9807405" cy="1246495"/>
          </a:xfrm>
          <a:prstGeom prst="rect">
            <a:avLst/>
          </a:prstGeom>
          <a:noFill/>
        </p:spPr>
        <p:txBody>
          <a:bodyPr wrap="square" rtlCol="0">
            <a:spAutoFit/>
          </a:bodyPr>
          <a:lstStyle/>
          <a:p>
            <a:pPr defTabSz="1371600">
              <a:buClrTx/>
              <a:defRPr/>
            </a:pPr>
            <a:r>
              <a:rPr lang="en-US" sz="7500" b="1" kern="1200" dirty="0">
                <a:solidFill>
                  <a:srgbClr val="FF2F64"/>
                </a:solidFill>
                <a:latin typeface="SVN-Cookies" panose="02040603050506020204" pitchFamily="18" charset="0"/>
                <a:ea typeface="+mn-ea"/>
                <a:cs typeface="+mn-cs"/>
              </a:rPr>
              <a:t>CHIA SẺ TRƯỚC LỚP</a:t>
            </a:r>
          </a:p>
        </p:txBody>
      </p:sp>
      <p:pic>
        <p:nvPicPr>
          <p:cNvPr id="40" name="图片 21">
            <a:extLst>
              <a:ext uri="{FF2B5EF4-FFF2-40B4-BE49-F238E27FC236}">
                <a16:creationId xmlns:a16="http://schemas.microsoft.com/office/drawing/2014/main" id="{2F570575-2D55-40E5-91BE-F0B2EDEC25AD}"/>
              </a:ext>
            </a:extLst>
          </p:cNvPr>
          <p:cNvPicPr>
            <a:picLocks noChangeAspect="1"/>
          </p:cNvPicPr>
          <p:nvPr/>
        </p:nvPicPr>
        <p:blipFill rotWithShape="1">
          <a:blip r:embed="rId9">
            <a:extLst>
              <a:ext uri="{28A0092B-C50C-407E-A947-70E740481C1C}">
                <a14:useLocalDpi xmlns:a14="http://schemas.microsoft.com/office/drawing/2010/main" val="0"/>
              </a:ext>
            </a:extLst>
          </a:blip>
          <a:srcRect t="50365" r="68033"/>
          <a:stretch/>
        </p:blipFill>
        <p:spPr>
          <a:xfrm>
            <a:off x="5177513" y="8344470"/>
            <a:ext cx="1282887" cy="1839000"/>
          </a:xfrm>
          <a:prstGeom prst="rect">
            <a:avLst/>
          </a:prstGeom>
        </p:spPr>
      </p:pic>
      <p:pic>
        <p:nvPicPr>
          <p:cNvPr id="41" name="图片 24">
            <a:extLst>
              <a:ext uri="{FF2B5EF4-FFF2-40B4-BE49-F238E27FC236}">
                <a16:creationId xmlns:a16="http://schemas.microsoft.com/office/drawing/2014/main" id="{E6DC480A-00E4-498C-B9A0-9E58F6F605E7}"/>
              </a:ext>
            </a:extLst>
          </p:cNvPr>
          <p:cNvPicPr>
            <a:picLocks noChangeAspect="1"/>
          </p:cNvPicPr>
          <p:nvPr/>
        </p:nvPicPr>
        <p:blipFill rotWithShape="1">
          <a:blip r:embed="rId6">
            <a:extLst>
              <a:ext uri="{28A0092B-C50C-407E-A947-70E740481C1C}">
                <a14:useLocalDpi xmlns:a14="http://schemas.microsoft.com/office/drawing/2010/main" val="0"/>
              </a:ext>
            </a:extLst>
          </a:blip>
          <a:srcRect l="82887" t="-2375" r="-1812" b="67013"/>
          <a:stretch/>
        </p:blipFill>
        <p:spPr>
          <a:xfrm>
            <a:off x="11411214" y="8580196"/>
            <a:ext cx="1342161" cy="1413245"/>
          </a:xfrm>
          <a:prstGeom prst="rect">
            <a:avLst/>
          </a:prstGeom>
        </p:spPr>
      </p:pic>
      <p:pic>
        <p:nvPicPr>
          <p:cNvPr id="1026" name="Picture 2" descr="Cute Kids Thai Students Uniform Vector Stock Vector (Royalty Free)  1650159838">
            <a:extLst>
              <a:ext uri="{FF2B5EF4-FFF2-40B4-BE49-F238E27FC236}">
                <a16:creationId xmlns:a16="http://schemas.microsoft.com/office/drawing/2014/main" id="{E248EFD2-F1BF-40C7-BC55-E1C06AA4A3C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944" t="9527" r="72387" b="54833"/>
          <a:stretch/>
        </p:blipFill>
        <p:spPr bwMode="auto">
          <a:xfrm>
            <a:off x="6483766" y="4035678"/>
            <a:ext cx="2155529" cy="5074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te Kids Thai Students Uniform Vector Stock Vector (Royalty Free)  1650159838">
            <a:extLst>
              <a:ext uri="{FF2B5EF4-FFF2-40B4-BE49-F238E27FC236}">
                <a16:creationId xmlns:a16="http://schemas.microsoft.com/office/drawing/2014/main" id="{0B7D93F6-3C44-430B-A047-CBE42CB2AB4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3825" t="9130" r="11472" b="54406"/>
          <a:stretch/>
        </p:blipFill>
        <p:spPr bwMode="auto">
          <a:xfrm>
            <a:off x="9648710" y="4035678"/>
            <a:ext cx="1977021" cy="507492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9">
            <a:extLst>
              <a:ext uri="{FF2B5EF4-FFF2-40B4-BE49-F238E27FC236}">
                <a16:creationId xmlns:a16="http://schemas.microsoft.com/office/drawing/2014/main" id="{51E83817-DB5A-463E-B2B0-B582FC1BA8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9802" y="8478692"/>
            <a:ext cx="1770035" cy="1813418"/>
          </a:xfrm>
          <a:prstGeom prst="rect">
            <a:avLst/>
          </a:prstGeom>
        </p:spPr>
      </p:pic>
      <p:grpSp>
        <p:nvGrpSpPr>
          <p:cNvPr id="9" name="Group 8">
            <a:extLst>
              <a:ext uri="{FF2B5EF4-FFF2-40B4-BE49-F238E27FC236}">
                <a16:creationId xmlns:a16="http://schemas.microsoft.com/office/drawing/2014/main" id="{5B0D2368-1FFC-439D-8D6E-87F7EB170F9D}"/>
              </a:ext>
            </a:extLst>
          </p:cNvPr>
          <p:cNvGrpSpPr/>
          <p:nvPr/>
        </p:nvGrpSpPr>
        <p:grpSpPr>
          <a:xfrm>
            <a:off x="11411214" y="2125503"/>
            <a:ext cx="4889169" cy="2507770"/>
            <a:chOff x="7686151" y="1417318"/>
            <a:chExt cx="2369415" cy="2011680"/>
          </a:xfrm>
        </p:grpSpPr>
        <p:pic>
          <p:nvPicPr>
            <p:cNvPr id="5" name="Picture 4" descr="Shape&#10;&#10;Description automatically generated">
              <a:extLst>
                <a:ext uri="{FF2B5EF4-FFF2-40B4-BE49-F238E27FC236}">
                  <a16:creationId xmlns:a16="http://schemas.microsoft.com/office/drawing/2014/main" id="{8357A283-E31F-4C8B-97F8-34EA9FA6A049}"/>
                </a:ext>
              </a:extLst>
            </p:cNvPr>
            <p:cNvPicPr>
              <a:picLocks noChangeAspect="1"/>
            </p:cNvPicPr>
            <p:nvPr/>
          </p:nvPicPr>
          <p:blipFill rotWithShape="1">
            <a:blip r:embed="rId13">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8" name="TextBox 7">
              <a:extLst>
                <a:ext uri="{FF2B5EF4-FFF2-40B4-BE49-F238E27FC236}">
                  <a16:creationId xmlns:a16="http://schemas.microsoft.com/office/drawing/2014/main" id="{02913112-03AB-48E4-960B-F01EF8ACF78B}"/>
                </a:ext>
              </a:extLst>
            </p:cNvPr>
            <p:cNvSpPr txBox="1"/>
            <p:nvPr/>
          </p:nvSpPr>
          <p:spPr>
            <a:xfrm>
              <a:off x="7951517" y="1846746"/>
              <a:ext cx="1904931" cy="962878"/>
            </a:xfrm>
            <a:prstGeom prst="rect">
              <a:avLst/>
            </a:prstGeom>
            <a:noFill/>
          </p:spPr>
          <p:txBody>
            <a:bodyPr wrap="square" rtlCol="0">
              <a:spAutoFit/>
            </a:bodyPr>
            <a:lstStyle/>
            <a:p>
              <a:pPr defTabSz="1371600">
                <a:buClrTx/>
                <a:defRPr/>
              </a:pPr>
              <a:r>
                <a:rPr lang="en-US" sz="7200" b="1" kern="1200" dirty="0" err="1">
                  <a:solidFill>
                    <a:srgbClr val="00927C"/>
                  </a:solidFill>
                  <a:latin typeface="Calibri" panose="020F0502020204030204" pitchFamily="34" charset="0"/>
                  <a:ea typeface="+mn-ea"/>
                  <a:cs typeface="Calibri" panose="020F0502020204030204" pitchFamily="34" charset="0"/>
                </a:rPr>
                <a:t>Nhận</a:t>
              </a:r>
              <a:r>
                <a:rPr lang="en-US" sz="7200" b="1" kern="1200" dirty="0">
                  <a:solidFill>
                    <a:srgbClr val="00927C"/>
                  </a:solidFill>
                  <a:latin typeface="Calibri" panose="020F0502020204030204" pitchFamily="34" charset="0"/>
                  <a:ea typeface="+mn-ea"/>
                  <a:cs typeface="Calibri" panose="020F0502020204030204" pitchFamily="34" charset="0"/>
                </a:rPr>
                <a:t> </a:t>
              </a:r>
              <a:r>
                <a:rPr lang="en-US" sz="7200" b="1" kern="1200" dirty="0" err="1">
                  <a:solidFill>
                    <a:srgbClr val="00927C"/>
                  </a:solidFill>
                  <a:latin typeface="Calibri" panose="020F0502020204030204" pitchFamily="34" charset="0"/>
                  <a:ea typeface="+mn-ea"/>
                  <a:cs typeface="Calibri" panose="020F0502020204030204" pitchFamily="34" charset="0"/>
                </a:rPr>
                <a:t>xét</a:t>
              </a:r>
              <a:endParaRPr lang="en-US" sz="7200" b="1" kern="1200" dirty="0">
                <a:solidFill>
                  <a:srgbClr val="00927C"/>
                </a:solidFill>
                <a:latin typeface="Calibri" panose="020F0502020204030204" pitchFamily="34" charset="0"/>
                <a:ea typeface="+mn-ea"/>
                <a:cs typeface="Calibri" panose="020F0502020204030204" pitchFamily="34" charset="0"/>
              </a:endParaRPr>
            </a:p>
          </p:txBody>
        </p:sp>
      </p:grpSp>
      <p:grpSp>
        <p:nvGrpSpPr>
          <p:cNvPr id="15" name="Group 14">
            <a:extLst>
              <a:ext uri="{FF2B5EF4-FFF2-40B4-BE49-F238E27FC236}">
                <a16:creationId xmlns:a16="http://schemas.microsoft.com/office/drawing/2014/main" id="{2F6AEE63-6D03-46AB-AA94-D809985CC801}"/>
              </a:ext>
            </a:extLst>
          </p:cNvPr>
          <p:cNvGrpSpPr/>
          <p:nvPr/>
        </p:nvGrpSpPr>
        <p:grpSpPr>
          <a:xfrm>
            <a:off x="1690963" y="2211613"/>
            <a:ext cx="4809998" cy="3141437"/>
            <a:chOff x="1263318" y="1295399"/>
            <a:chExt cx="3206665" cy="2094291"/>
          </a:xfrm>
        </p:grpSpPr>
        <p:pic>
          <p:nvPicPr>
            <p:cNvPr id="12" name="Picture 11" descr="Shape&#10;&#10;Description automatically generated">
              <a:extLst>
                <a:ext uri="{FF2B5EF4-FFF2-40B4-BE49-F238E27FC236}">
                  <a16:creationId xmlns:a16="http://schemas.microsoft.com/office/drawing/2014/main" id="{7F57189D-7E7D-4197-8D36-FE5029C607F2}"/>
                </a:ext>
              </a:extLst>
            </p:cNvPr>
            <p:cNvPicPr>
              <a:picLocks noChangeAspect="1"/>
            </p:cNvPicPr>
            <p:nvPr/>
          </p:nvPicPr>
          <p:blipFill rotWithShape="1">
            <a:blip r:embed="rId13">
              <a:extLst>
                <a:ext uri="{28A0092B-C50C-407E-A947-70E740481C1C}">
                  <a14:useLocalDpi xmlns:a14="http://schemas.microsoft.com/office/drawing/2010/main" val="0"/>
                </a:ext>
              </a:extLst>
            </a:blip>
            <a:srcRect l="5617" t="4453" r="44334" b="69376"/>
            <a:stretch/>
          </p:blipFill>
          <p:spPr>
            <a:xfrm flipH="1">
              <a:off x="1263318" y="1295399"/>
              <a:ext cx="3206665" cy="2094291"/>
            </a:xfrm>
            <a:prstGeom prst="rect">
              <a:avLst/>
            </a:prstGeom>
          </p:spPr>
        </p:pic>
        <p:sp>
          <p:nvSpPr>
            <p:cNvPr id="21" name="TextBox 20">
              <a:extLst>
                <a:ext uri="{FF2B5EF4-FFF2-40B4-BE49-F238E27FC236}">
                  <a16:creationId xmlns:a16="http://schemas.microsoft.com/office/drawing/2014/main" id="{E11F4710-3861-439D-99FB-F056CB531876}"/>
                </a:ext>
              </a:extLst>
            </p:cNvPr>
            <p:cNvSpPr txBox="1"/>
            <p:nvPr/>
          </p:nvSpPr>
          <p:spPr>
            <a:xfrm>
              <a:off x="1263318" y="1849672"/>
              <a:ext cx="2711615" cy="800219"/>
            </a:xfrm>
            <a:prstGeom prst="rect">
              <a:avLst/>
            </a:prstGeom>
            <a:noFill/>
          </p:spPr>
          <p:txBody>
            <a:bodyPr wrap="square" rtlCol="0">
              <a:spAutoFit/>
            </a:bodyPr>
            <a:lstStyle/>
            <a:p>
              <a:pPr algn="ctr" defTabSz="1371600">
                <a:buClrTx/>
                <a:defRPr/>
              </a:pPr>
              <a:r>
                <a:rPr lang="en-US" sz="7200" b="1" kern="1200" dirty="0" err="1">
                  <a:solidFill>
                    <a:srgbClr val="A23AEA"/>
                  </a:solidFill>
                  <a:latin typeface="Calibri" panose="020F0502020204030204" pitchFamily="34" charset="0"/>
                  <a:ea typeface="+mn-ea"/>
                  <a:cs typeface="Calibri" panose="020F0502020204030204" pitchFamily="34" charset="0"/>
                </a:rPr>
                <a:t>Trình</a:t>
              </a:r>
              <a:r>
                <a:rPr lang="en-US" sz="7200" b="1" kern="1200" dirty="0">
                  <a:solidFill>
                    <a:srgbClr val="A23AEA"/>
                  </a:solidFill>
                  <a:latin typeface="Calibri" panose="020F0502020204030204" pitchFamily="34" charset="0"/>
                  <a:ea typeface="+mn-ea"/>
                  <a:cs typeface="Calibri" panose="020F0502020204030204" pitchFamily="34" charset="0"/>
                </a:rPr>
                <a:t> </a:t>
              </a:r>
              <a:r>
                <a:rPr lang="en-US" sz="7200" b="1" kern="1200" dirty="0" err="1">
                  <a:solidFill>
                    <a:srgbClr val="A23AEA"/>
                  </a:solidFill>
                  <a:latin typeface="Calibri" panose="020F0502020204030204" pitchFamily="34" charset="0"/>
                  <a:ea typeface="+mn-ea"/>
                  <a:cs typeface="Calibri" panose="020F0502020204030204" pitchFamily="34" charset="0"/>
                </a:rPr>
                <a:t>bày</a:t>
              </a:r>
              <a:endParaRPr lang="en-US" sz="7200" b="1" kern="1200" dirty="0">
                <a:solidFill>
                  <a:srgbClr val="A23AEA"/>
                </a:solidFill>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07083331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750"/>
                                        <p:tgtEl>
                                          <p:spTgt spid="1026"/>
                                        </p:tgtEl>
                                      </p:cBhvr>
                                    </p:animEffect>
                                  </p:childTnLst>
                                </p:cTn>
                              </p:par>
                            </p:childTnLst>
                          </p:cTn>
                        </p:par>
                        <p:par>
                          <p:cTn id="18" fill="hold">
                            <p:stCondLst>
                              <p:cond delay="1000"/>
                            </p:stCondLst>
                            <p:childTnLst>
                              <p:par>
                                <p:cTn id="19" presetID="6" presetClass="entr" presetSubtype="16"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750"/>
                                        <p:tgtEl>
                                          <p:spTgt spid="15"/>
                                        </p:tgtEl>
                                      </p:cBhvr>
                                    </p:animEffect>
                                  </p:childTnLst>
                                </p:cTn>
                              </p:par>
                              <p:par>
                                <p:cTn id="22" presetID="2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750"/>
                                        <p:tgtEl>
                                          <p:spTgt spid="13"/>
                                        </p:tgtEl>
                                      </p:cBhvr>
                                    </p:animEffect>
                                  </p:childTnLst>
                                </p:cTn>
                              </p:par>
                            </p:childTnLst>
                          </p:cTn>
                        </p:par>
                        <p:par>
                          <p:cTn id="25" fill="hold">
                            <p:stCondLst>
                              <p:cond delay="1750"/>
                            </p:stCondLst>
                            <p:childTnLst>
                              <p:par>
                                <p:cTn id="26" presetID="6" presetClass="entr" presetSubtype="16"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38F88-774E-5281-1CED-F1AF519A306A}"/>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6390D27B-05DC-981C-8ED0-E39DA26C5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00500" y="-4000500"/>
            <a:ext cx="10287000" cy="18288000"/>
          </a:xfrm>
          <a:prstGeom prst="rect">
            <a:avLst/>
          </a:prstGeom>
        </p:spPr>
      </p:pic>
      <p:pic>
        <p:nvPicPr>
          <p:cNvPr id="10" name="图片 9">
            <a:extLst>
              <a:ext uri="{FF2B5EF4-FFF2-40B4-BE49-F238E27FC236}">
                <a16:creationId xmlns:a16="http://schemas.microsoft.com/office/drawing/2014/main" id="{8C3BC002-5C85-C59C-339E-3C1FB4869700}"/>
              </a:ext>
            </a:extLst>
          </p:cNvPr>
          <p:cNvPicPr>
            <a:picLocks noChangeAspect="1"/>
          </p:cNvPicPr>
          <p:nvPr/>
        </p:nvPicPr>
        <p:blipFill rotWithShape="1">
          <a:blip r:embed="rId3">
            <a:extLst>
              <a:ext uri="{28A0092B-C50C-407E-A947-70E740481C1C}">
                <a14:useLocalDpi xmlns:a14="http://schemas.microsoft.com/office/drawing/2010/main" val="0"/>
              </a:ext>
            </a:extLst>
          </a:blip>
          <a:srcRect l="11947" r="11947"/>
          <a:stretch/>
        </p:blipFill>
        <p:spPr>
          <a:xfrm rot="16200000">
            <a:off x="4000499" y="-4000501"/>
            <a:ext cx="10287003" cy="18287999"/>
          </a:xfrm>
          <a:prstGeom prst="rect">
            <a:avLst/>
          </a:prstGeom>
        </p:spPr>
      </p:pic>
      <p:sp>
        <p:nvSpPr>
          <p:cNvPr id="18" name="矩形: 圆角 17">
            <a:extLst>
              <a:ext uri="{FF2B5EF4-FFF2-40B4-BE49-F238E27FC236}">
                <a16:creationId xmlns:a16="http://schemas.microsoft.com/office/drawing/2014/main" id="{D46DE9EE-F306-7D57-EB88-219CD5650DB7}"/>
              </a:ext>
            </a:extLst>
          </p:cNvPr>
          <p:cNvSpPr/>
          <p:nvPr/>
        </p:nvSpPr>
        <p:spPr>
          <a:xfrm>
            <a:off x="2433538" y="1444502"/>
            <a:ext cx="13420925" cy="7663542"/>
          </a:xfrm>
          <a:prstGeom prst="roundRect">
            <a:avLst>
              <a:gd name="adj" fmla="val 22758"/>
            </a:avLst>
          </a:prstGeom>
          <a:solidFill>
            <a:schemeClr val="bg1"/>
          </a:solidFill>
          <a:ln w="57150">
            <a:solidFill>
              <a:srgbClr val="F3EA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zh-CN" altLang="en-US" sz="2700" kern="1200" dirty="0">
              <a:solidFill>
                <a:srgbClr val="4DA9FD"/>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24" name="图片 23">
            <a:extLst>
              <a:ext uri="{FF2B5EF4-FFF2-40B4-BE49-F238E27FC236}">
                <a16:creationId xmlns:a16="http://schemas.microsoft.com/office/drawing/2014/main" id="{FD705C85-3D58-6EE3-19B1-79294707B475}"/>
              </a:ext>
            </a:extLst>
          </p:cNvPr>
          <p:cNvPicPr>
            <a:picLocks noChangeAspect="1"/>
          </p:cNvPicPr>
          <p:nvPr/>
        </p:nvPicPr>
        <p:blipFill rotWithShape="1">
          <a:blip r:embed="rId4">
            <a:extLst>
              <a:ext uri="{28A0092B-C50C-407E-A947-70E740481C1C}">
                <a14:useLocalDpi xmlns:a14="http://schemas.microsoft.com/office/drawing/2010/main" val="0"/>
              </a:ext>
            </a:extLst>
          </a:blip>
          <a:srcRect t="28777" r="81075" b="39287"/>
          <a:stretch/>
        </p:blipFill>
        <p:spPr>
          <a:xfrm>
            <a:off x="781119" y="2038350"/>
            <a:ext cx="1342161" cy="1276350"/>
          </a:xfrm>
          <a:prstGeom prst="rect">
            <a:avLst/>
          </a:prstGeom>
        </p:spPr>
      </p:pic>
      <p:sp>
        <p:nvSpPr>
          <p:cNvPr id="3" name="TextBox 2">
            <a:extLst>
              <a:ext uri="{FF2B5EF4-FFF2-40B4-BE49-F238E27FC236}">
                <a16:creationId xmlns:a16="http://schemas.microsoft.com/office/drawing/2014/main" id="{ABC4B50C-BB92-95F4-DC15-9FFA4F832E4B}"/>
              </a:ext>
            </a:extLst>
          </p:cNvPr>
          <p:cNvSpPr txBox="1"/>
          <p:nvPr/>
        </p:nvSpPr>
        <p:spPr>
          <a:xfrm>
            <a:off x="2764970" y="1573635"/>
            <a:ext cx="12758058" cy="2862322"/>
          </a:xfrm>
          <a:prstGeom prst="rect">
            <a:avLst/>
          </a:prstGeom>
          <a:noFill/>
        </p:spPr>
        <p:txBody>
          <a:bodyPr wrap="square" rtlCol="0">
            <a:spAutoFit/>
          </a:bodyPr>
          <a:lstStyle/>
          <a:p>
            <a:pPr algn="ctr" defTabSz="1371600">
              <a:buClrTx/>
              <a:defRPr/>
            </a:pPr>
            <a:r>
              <a:rPr lang="en-US" sz="5250" b="1" u="sng" kern="1200"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Thảo </a:t>
            </a:r>
            <a:r>
              <a:rPr lang="en-US" sz="5250" b="1" u="sng" kern="1200" dirty="0" err="1">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luận</a:t>
            </a:r>
            <a:r>
              <a:rPr lang="en-US" sz="5250" b="1" u="sng" kern="1200"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250" b="1" u="sng" kern="1200" dirty="0" err="1">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5250" b="1" u="sng" kern="1200"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250" b="1" u="sng" dirty="0" err="1">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bốn</a:t>
            </a:r>
            <a:r>
              <a:rPr lang="en-US" sz="5250" b="1" u="sng"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250" b="1"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(5 </a:t>
            </a:r>
            <a:r>
              <a:rPr lang="en-US" sz="5250" b="1" dirty="0" err="1">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5250" b="1"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a:t>
            </a:r>
          </a:p>
          <a:p>
            <a:pPr algn="ctr" defTabSz="1371600">
              <a:buClrTx/>
              <a:defRPr/>
            </a:pPr>
            <a:r>
              <a:rPr lang="en-US" sz="5250" b="1"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KỂ CÂU CHUYỆN TRONG NHÓM.</a:t>
            </a:r>
          </a:p>
          <a:p>
            <a:pPr algn="ctr" defTabSz="1371600">
              <a:buClrTx/>
              <a:defRPr/>
            </a:pPr>
            <a:endParaRPr lang="en-US" sz="7500" b="1" kern="1200"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descr="A picture containing text, doll, toy, clipart&#10;&#10;Description automatically generated">
            <a:extLst>
              <a:ext uri="{FF2B5EF4-FFF2-40B4-BE49-F238E27FC236}">
                <a16:creationId xmlns:a16="http://schemas.microsoft.com/office/drawing/2014/main" id="{902C01C5-F343-75B0-FECC-403E7E95070D}"/>
              </a:ext>
            </a:extLst>
          </p:cNvPr>
          <p:cNvPicPr>
            <a:picLocks noChangeAspect="1"/>
          </p:cNvPicPr>
          <p:nvPr/>
        </p:nvPicPr>
        <p:blipFill rotWithShape="1">
          <a:blip r:embed="rId5">
            <a:extLst>
              <a:ext uri="{28A0092B-C50C-407E-A947-70E740481C1C}">
                <a14:useLocalDpi xmlns:a14="http://schemas.microsoft.com/office/drawing/2010/main" val="0"/>
              </a:ext>
            </a:extLst>
          </a:blip>
          <a:srcRect l="9954" t="20679" r="9083" b="6487"/>
          <a:stretch/>
        </p:blipFill>
        <p:spPr>
          <a:xfrm>
            <a:off x="6310005" y="3852500"/>
            <a:ext cx="5703387" cy="5102493"/>
          </a:xfrm>
          <a:prstGeom prst="rect">
            <a:avLst/>
          </a:prstGeom>
        </p:spPr>
      </p:pic>
      <p:pic>
        <p:nvPicPr>
          <p:cNvPr id="17" name="图形 6">
            <a:extLst>
              <a:ext uri="{FF2B5EF4-FFF2-40B4-BE49-F238E27FC236}">
                <a16:creationId xmlns:a16="http://schemas.microsoft.com/office/drawing/2014/main" id="{03DC5EB1-82D5-5952-A09F-9F085317CD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1126" y="6477512"/>
            <a:ext cx="3397161" cy="3616923"/>
          </a:xfrm>
          <a:prstGeom prst="rect">
            <a:avLst/>
          </a:prstGeom>
        </p:spPr>
      </p:pic>
      <p:pic>
        <p:nvPicPr>
          <p:cNvPr id="19" name="图形 1">
            <a:extLst>
              <a:ext uri="{FF2B5EF4-FFF2-40B4-BE49-F238E27FC236}">
                <a16:creationId xmlns:a16="http://schemas.microsoft.com/office/drawing/2014/main" id="{E447FA89-727A-E75C-ED28-5C0119EC03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68869" y="6967561"/>
            <a:ext cx="4571186" cy="2918171"/>
          </a:xfrm>
          <a:prstGeom prst="rect">
            <a:avLst/>
          </a:prstGeom>
        </p:spPr>
      </p:pic>
      <p:pic>
        <p:nvPicPr>
          <p:cNvPr id="20" name="图片 19">
            <a:extLst>
              <a:ext uri="{FF2B5EF4-FFF2-40B4-BE49-F238E27FC236}">
                <a16:creationId xmlns:a16="http://schemas.microsoft.com/office/drawing/2014/main" id="{F2AB9A32-3472-0BC2-0968-9B144D20CB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9802" y="8478692"/>
            <a:ext cx="1770035" cy="1813418"/>
          </a:xfrm>
          <a:prstGeom prst="rect">
            <a:avLst/>
          </a:prstGeom>
        </p:spPr>
      </p:pic>
      <p:pic>
        <p:nvPicPr>
          <p:cNvPr id="21" name="图片 21">
            <a:extLst>
              <a:ext uri="{FF2B5EF4-FFF2-40B4-BE49-F238E27FC236}">
                <a16:creationId xmlns:a16="http://schemas.microsoft.com/office/drawing/2014/main" id="{8A960BE5-ED71-5FC5-A340-4FA93F35C55F}"/>
              </a:ext>
            </a:extLst>
          </p:cNvPr>
          <p:cNvPicPr>
            <a:picLocks noChangeAspect="1"/>
          </p:cNvPicPr>
          <p:nvPr/>
        </p:nvPicPr>
        <p:blipFill rotWithShape="1">
          <a:blip r:embed="rId11">
            <a:extLst>
              <a:ext uri="{28A0092B-C50C-407E-A947-70E740481C1C}">
                <a14:useLocalDpi xmlns:a14="http://schemas.microsoft.com/office/drawing/2010/main" val="0"/>
              </a:ext>
            </a:extLst>
          </a:blip>
          <a:srcRect t="50365" r="68033"/>
          <a:stretch/>
        </p:blipFill>
        <p:spPr>
          <a:xfrm>
            <a:off x="5177513" y="8344470"/>
            <a:ext cx="1282887" cy="1839000"/>
          </a:xfrm>
          <a:prstGeom prst="rect">
            <a:avLst/>
          </a:prstGeom>
        </p:spPr>
      </p:pic>
      <p:pic>
        <p:nvPicPr>
          <p:cNvPr id="22" name="图片 24">
            <a:extLst>
              <a:ext uri="{FF2B5EF4-FFF2-40B4-BE49-F238E27FC236}">
                <a16:creationId xmlns:a16="http://schemas.microsoft.com/office/drawing/2014/main" id="{19A2FC75-094D-DEFD-A060-3E5B33AB9569}"/>
              </a:ext>
            </a:extLst>
          </p:cNvPr>
          <p:cNvPicPr>
            <a:picLocks noChangeAspect="1"/>
          </p:cNvPicPr>
          <p:nvPr/>
        </p:nvPicPr>
        <p:blipFill rotWithShape="1">
          <a:blip r:embed="rId4">
            <a:extLst>
              <a:ext uri="{28A0092B-C50C-407E-A947-70E740481C1C}">
                <a14:useLocalDpi xmlns:a14="http://schemas.microsoft.com/office/drawing/2010/main" val="0"/>
              </a:ext>
            </a:extLst>
          </a:blip>
          <a:srcRect l="82887" t="-2375" r="-1812" b="67013"/>
          <a:stretch/>
        </p:blipFill>
        <p:spPr>
          <a:xfrm>
            <a:off x="11411214" y="8580196"/>
            <a:ext cx="1342161" cy="1413245"/>
          </a:xfrm>
          <a:prstGeom prst="rect">
            <a:avLst/>
          </a:prstGeom>
        </p:spPr>
      </p:pic>
    </p:spTree>
    <p:extLst>
      <p:ext uri="{BB962C8B-B14F-4D97-AF65-F5344CB8AC3E}">
        <p14:creationId xmlns:p14="http://schemas.microsoft.com/office/powerpoint/2010/main" val="38515795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xEl>
                                              <p:pRg st="1" end="1"/>
                                            </p:txEl>
                                          </p:spTgt>
                                        </p:tgtEl>
                                      </p:cBhvr>
                                    </p:animEffect>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750"/>
                                        <p:tgtEl>
                                          <p:spTgt spid="5"/>
                                        </p:tgtEl>
                                      </p:cBhvr>
                                    </p:animEffect>
                                    <p:anim calcmode="lin" valueType="num">
                                      <p:cBhvr>
                                        <p:cTn id="28" dur="750" fill="hold"/>
                                        <p:tgtEl>
                                          <p:spTgt spid="5"/>
                                        </p:tgtEl>
                                        <p:attrNameLst>
                                          <p:attrName>ppt_x</p:attrName>
                                        </p:attrNameLst>
                                      </p:cBhvr>
                                      <p:tavLst>
                                        <p:tav tm="0">
                                          <p:val>
                                            <p:strVal val="#ppt_x"/>
                                          </p:val>
                                        </p:tav>
                                        <p:tav tm="100000">
                                          <p:val>
                                            <p:strVal val="#ppt_x"/>
                                          </p:val>
                                        </p:tav>
                                      </p:tavLst>
                                    </p:anim>
                                    <p:anim calcmode="lin" valueType="num">
                                      <p:cBhvr>
                                        <p:cTn id="2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1FD47-88B7-31A4-127B-E7362813AA1F}"/>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7A22EEA9-0F3B-62BD-79C9-70B24841A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00500" y="-4000500"/>
            <a:ext cx="10287000" cy="18288000"/>
          </a:xfrm>
          <a:prstGeom prst="rect">
            <a:avLst/>
          </a:prstGeom>
        </p:spPr>
      </p:pic>
      <p:pic>
        <p:nvPicPr>
          <p:cNvPr id="10" name="图片 9">
            <a:extLst>
              <a:ext uri="{FF2B5EF4-FFF2-40B4-BE49-F238E27FC236}">
                <a16:creationId xmlns:a16="http://schemas.microsoft.com/office/drawing/2014/main" id="{00E0CE1C-BDF6-7635-CBF0-01E21620ADEB}"/>
              </a:ext>
            </a:extLst>
          </p:cNvPr>
          <p:cNvPicPr>
            <a:picLocks noChangeAspect="1"/>
          </p:cNvPicPr>
          <p:nvPr/>
        </p:nvPicPr>
        <p:blipFill rotWithShape="1">
          <a:blip r:embed="rId3">
            <a:extLst>
              <a:ext uri="{28A0092B-C50C-407E-A947-70E740481C1C}">
                <a14:useLocalDpi xmlns:a14="http://schemas.microsoft.com/office/drawing/2010/main" val="0"/>
              </a:ext>
            </a:extLst>
          </a:blip>
          <a:srcRect l="11947" r="11947"/>
          <a:stretch/>
        </p:blipFill>
        <p:spPr>
          <a:xfrm rot="16200000">
            <a:off x="4000499" y="-4000501"/>
            <a:ext cx="10287003" cy="18287999"/>
          </a:xfrm>
          <a:prstGeom prst="rect">
            <a:avLst/>
          </a:prstGeom>
        </p:spPr>
      </p:pic>
      <p:sp>
        <p:nvSpPr>
          <p:cNvPr id="18" name="矩形: 圆角 17">
            <a:extLst>
              <a:ext uri="{FF2B5EF4-FFF2-40B4-BE49-F238E27FC236}">
                <a16:creationId xmlns:a16="http://schemas.microsoft.com/office/drawing/2014/main" id="{DDCD67B2-2D17-9D93-3E00-2D659F8EC87D}"/>
              </a:ext>
            </a:extLst>
          </p:cNvPr>
          <p:cNvSpPr/>
          <p:nvPr/>
        </p:nvSpPr>
        <p:spPr>
          <a:xfrm>
            <a:off x="2433538" y="1444502"/>
            <a:ext cx="13420925" cy="7663542"/>
          </a:xfrm>
          <a:prstGeom prst="roundRect">
            <a:avLst>
              <a:gd name="adj" fmla="val 22758"/>
            </a:avLst>
          </a:prstGeom>
          <a:solidFill>
            <a:schemeClr val="bg1"/>
          </a:solidFill>
          <a:ln w="57150">
            <a:solidFill>
              <a:srgbClr val="F3EA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zh-CN" altLang="en-US" sz="4200" kern="1200" dirty="0">
              <a:solidFill>
                <a:srgbClr val="4DA9FD"/>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7" name="图形 6">
            <a:extLst>
              <a:ext uri="{FF2B5EF4-FFF2-40B4-BE49-F238E27FC236}">
                <a16:creationId xmlns:a16="http://schemas.microsoft.com/office/drawing/2014/main" id="{FEDDD510-E47C-AAD7-1594-2D8C65114E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1126" y="6477512"/>
            <a:ext cx="3397161" cy="3616923"/>
          </a:xfrm>
          <a:prstGeom prst="rect">
            <a:avLst/>
          </a:prstGeom>
        </p:spPr>
      </p:pic>
      <p:pic>
        <p:nvPicPr>
          <p:cNvPr id="24" name="图片 23">
            <a:extLst>
              <a:ext uri="{FF2B5EF4-FFF2-40B4-BE49-F238E27FC236}">
                <a16:creationId xmlns:a16="http://schemas.microsoft.com/office/drawing/2014/main" id="{49152FFF-46D3-1986-6219-A3CE7BC88124}"/>
              </a:ext>
            </a:extLst>
          </p:cNvPr>
          <p:cNvPicPr>
            <a:picLocks noChangeAspect="1"/>
          </p:cNvPicPr>
          <p:nvPr/>
        </p:nvPicPr>
        <p:blipFill rotWithShape="1">
          <a:blip r:embed="rId6">
            <a:extLst>
              <a:ext uri="{28A0092B-C50C-407E-A947-70E740481C1C}">
                <a14:useLocalDpi xmlns:a14="http://schemas.microsoft.com/office/drawing/2010/main" val="0"/>
              </a:ext>
            </a:extLst>
          </a:blip>
          <a:srcRect t="28777" r="81075" b="39287"/>
          <a:stretch/>
        </p:blipFill>
        <p:spPr>
          <a:xfrm>
            <a:off x="781119" y="2038350"/>
            <a:ext cx="1342161" cy="1276350"/>
          </a:xfrm>
          <a:prstGeom prst="rect">
            <a:avLst/>
          </a:prstGeom>
        </p:spPr>
      </p:pic>
      <p:pic>
        <p:nvPicPr>
          <p:cNvPr id="2" name="图形 1">
            <a:extLst>
              <a:ext uri="{FF2B5EF4-FFF2-40B4-BE49-F238E27FC236}">
                <a16:creationId xmlns:a16="http://schemas.microsoft.com/office/drawing/2014/main" id="{17177ED2-41E5-8A5B-8508-5F18B316E3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568869" y="6967561"/>
            <a:ext cx="4571186" cy="2918171"/>
          </a:xfrm>
          <a:prstGeom prst="rect">
            <a:avLst/>
          </a:prstGeom>
        </p:spPr>
      </p:pic>
      <p:sp>
        <p:nvSpPr>
          <p:cNvPr id="3" name="TextBox 2">
            <a:extLst>
              <a:ext uri="{FF2B5EF4-FFF2-40B4-BE49-F238E27FC236}">
                <a16:creationId xmlns:a16="http://schemas.microsoft.com/office/drawing/2014/main" id="{A7F676F0-5787-613A-F2A0-337080A69A03}"/>
              </a:ext>
            </a:extLst>
          </p:cNvPr>
          <p:cNvSpPr txBox="1"/>
          <p:nvPr/>
        </p:nvSpPr>
        <p:spPr>
          <a:xfrm>
            <a:off x="4140200" y="1347817"/>
            <a:ext cx="9807405" cy="1246495"/>
          </a:xfrm>
          <a:prstGeom prst="rect">
            <a:avLst/>
          </a:prstGeom>
          <a:noFill/>
        </p:spPr>
        <p:txBody>
          <a:bodyPr wrap="square" rtlCol="0">
            <a:spAutoFit/>
          </a:bodyPr>
          <a:lstStyle/>
          <a:p>
            <a:pPr defTabSz="1371600">
              <a:buClrTx/>
              <a:defRPr/>
            </a:pPr>
            <a:r>
              <a:rPr lang="en-US" sz="7500" b="1" kern="1200" dirty="0">
                <a:solidFill>
                  <a:srgbClr val="FF2F64"/>
                </a:solidFill>
                <a:latin typeface="SVN-Cookies" panose="02040603050506020204" pitchFamily="18" charset="0"/>
                <a:ea typeface="+mn-ea"/>
                <a:cs typeface="+mn-cs"/>
              </a:rPr>
              <a:t>CHIA SẺ TRƯỚC LỚP</a:t>
            </a:r>
          </a:p>
        </p:txBody>
      </p:sp>
      <p:pic>
        <p:nvPicPr>
          <p:cNvPr id="40" name="图片 21">
            <a:extLst>
              <a:ext uri="{FF2B5EF4-FFF2-40B4-BE49-F238E27FC236}">
                <a16:creationId xmlns:a16="http://schemas.microsoft.com/office/drawing/2014/main" id="{A8DCE3F7-BE39-E37A-6AF5-33209112283A}"/>
              </a:ext>
            </a:extLst>
          </p:cNvPr>
          <p:cNvPicPr>
            <a:picLocks noChangeAspect="1"/>
          </p:cNvPicPr>
          <p:nvPr/>
        </p:nvPicPr>
        <p:blipFill rotWithShape="1">
          <a:blip r:embed="rId9">
            <a:extLst>
              <a:ext uri="{28A0092B-C50C-407E-A947-70E740481C1C}">
                <a14:useLocalDpi xmlns:a14="http://schemas.microsoft.com/office/drawing/2010/main" val="0"/>
              </a:ext>
            </a:extLst>
          </a:blip>
          <a:srcRect t="50365" r="68033"/>
          <a:stretch/>
        </p:blipFill>
        <p:spPr>
          <a:xfrm>
            <a:off x="5177513" y="8344470"/>
            <a:ext cx="1282887" cy="1839000"/>
          </a:xfrm>
          <a:prstGeom prst="rect">
            <a:avLst/>
          </a:prstGeom>
        </p:spPr>
      </p:pic>
      <p:pic>
        <p:nvPicPr>
          <p:cNvPr id="41" name="图片 24">
            <a:extLst>
              <a:ext uri="{FF2B5EF4-FFF2-40B4-BE49-F238E27FC236}">
                <a16:creationId xmlns:a16="http://schemas.microsoft.com/office/drawing/2014/main" id="{C82FDF1D-BD48-6728-D948-5AE895F4C34E}"/>
              </a:ext>
            </a:extLst>
          </p:cNvPr>
          <p:cNvPicPr>
            <a:picLocks noChangeAspect="1"/>
          </p:cNvPicPr>
          <p:nvPr/>
        </p:nvPicPr>
        <p:blipFill rotWithShape="1">
          <a:blip r:embed="rId6">
            <a:extLst>
              <a:ext uri="{28A0092B-C50C-407E-A947-70E740481C1C}">
                <a14:useLocalDpi xmlns:a14="http://schemas.microsoft.com/office/drawing/2010/main" val="0"/>
              </a:ext>
            </a:extLst>
          </a:blip>
          <a:srcRect l="82887" t="-2375" r="-1812" b="67013"/>
          <a:stretch/>
        </p:blipFill>
        <p:spPr>
          <a:xfrm>
            <a:off x="11411214" y="8580196"/>
            <a:ext cx="1342161" cy="1413245"/>
          </a:xfrm>
          <a:prstGeom prst="rect">
            <a:avLst/>
          </a:prstGeom>
        </p:spPr>
      </p:pic>
      <p:pic>
        <p:nvPicPr>
          <p:cNvPr id="1026" name="Picture 2" descr="Cute Kids Thai Students Uniform Vector Stock Vector (Royalty Free)  1650159838">
            <a:extLst>
              <a:ext uri="{FF2B5EF4-FFF2-40B4-BE49-F238E27FC236}">
                <a16:creationId xmlns:a16="http://schemas.microsoft.com/office/drawing/2014/main" id="{18F44E9D-B5CB-C838-C1E1-F40EA5AC99B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944" t="9527" r="72387" b="54833"/>
          <a:stretch/>
        </p:blipFill>
        <p:spPr bwMode="auto">
          <a:xfrm>
            <a:off x="6483766" y="4035678"/>
            <a:ext cx="2155529" cy="5074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te Kids Thai Students Uniform Vector Stock Vector (Royalty Free)  1650159838">
            <a:extLst>
              <a:ext uri="{FF2B5EF4-FFF2-40B4-BE49-F238E27FC236}">
                <a16:creationId xmlns:a16="http://schemas.microsoft.com/office/drawing/2014/main" id="{67F58380-3089-1172-3370-C539112274A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3825" t="9130" r="11472" b="54406"/>
          <a:stretch/>
        </p:blipFill>
        <p:spPr bwMode="auto">
          <a:xfrm>
            <a:off x="9648710" y="4035678"/>
            <a:ext cx="1977021" cy="507492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9">
            <a:extLst>
              <a:ext uri="{FF2B5EF4-FFF2-40B4-BE49-F238E27FC236}">
                <a16:creationId xmlns:a16="http://schemas.microsoft.com/office/drawing/2014/main" id="{BB4658AF-83F9-50C9-9676-EFF87C5303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9802" y="8478692"/>
            <a:ext cx="1770035" cy="1813418"/>
          </a:xfrm>
          <a:prstGeom prst="rect">
            <a:avLst/>
          </a:prstGeom>
        </p:spPr>
      </p:pic>
      <p:grpSp>
        <p:nvGrpSpPr>
          <p:cNvPr id="9" name="Group 8">
            <a:extLst>
              <a:ext uri="{FF2B5EF4-FFF2-40B4-BE49-F238E27FC236}">
                <a16:creationId xmlns:a16="http://schemas.microsoft.com/office/drawing/2014/main" id="{5C3DB620-9877-EE3F-80FA-D8EC47332576}"/>
              </a:ext>
            </a:extLst>
          </p:cNvPr>
          <p:cNvGrpSpPr/>
          <p:nvPr/>
        </p:nvGrpSpPr>
        <p:grpSpPr>
          <a:xfrm>
            <a:off x="11411214" y="2125503"/>
            <a:ext cx="4889169" cy="2507770"/>
            <a:chOff x="7686151" y="1417318"/>
            <a:chExt cx="2369415" cy="2011680"/>
          </a:xfrm>
        </p:grpSpPr>
        <p:pic>
          <p:nvPicPr>
            <p:cNvPr id="5" name="Picture 4" descr="Shape&#10;&#10;Description automatically generated">
              <a:extLst>
                <a:ext uri="{FF2B5EF4-FFF2-40B4-BE49-F238E27FC236}">
                  <a16:creationId xmlns:a16="http://schemas.microsoft.com/office/drawing/2014/main" id="{B307CD1B-26D4-CC69-9B2F-C6848AF8C9BB}"/>
                </a:ext>
              </a:extLst>
            </p:cNvPr>
            <p:cNvPicPr>
              <a:picLocks noChangeAspect="1"/>
            </p:cNvPicPr>
            <p:nvPr/>
          </p:nvPicPr>
          <p:blipFill rotWithShape="1">
            <a:blip r:embed="rId13">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8" name="TextBox 7">
              <a:extLst>
                <a:ext uri="{FF2B5EF4-FFF2-40B4-BE49-F238E27FC236}">
                  <a16:creationId xmlns:a16="http://schemas.microsoft.com/office/drawing/2014/main" id="{3A86867C-4A6A-8735-FEE0-CB5AEA7C23BB}"/>
                </a:ext>
              </a:extLst>
            </p:cNvPr>
            <p:cNvSpPr txBox="1"/>
            <p:nvPr/>
          </p:nvSpPr>
          <p:spPr>
            <a:xfrm>
              <a:off x="7951517" y="1846746"/>
              <a:ext cx="1904931" cy="962878"/>
            </a:xfrm>
            <a:prstGeom prst="rect">
              <a:avLst/>
            </a:prstGeom>
            <a:noFill/>
          </p:spPr>
          <p:txBody>
            <a:bodyPr wrap="square" rtlCol="0">
              <a:spAutoFit/>
            </a:bodyPr>
            <a:lstStyle/>
            <a:p>
              <a:pPr defTabSz="1371600">
                <a:buClrTx/>
                <a:defRPr/>
              </a:pPr>
              <a:r>
                <a:rPr lang="en-US" sz="7200" b="1" kern="1200" dirty="0" err="1">
                  <a:solidFill>
                    <a:srgbClr val="00927C"/>
                  </a:solidFill>
                  <a:latin typeface="Calibri" panose="020F0502020204030204" pitchFamily="34" charset="0"/>
                  <a:ea typeface="+mn-ea"/>
                  <a:cs typeface="Calibri" panose="020F0502020204030204" pitchFamily="34" charset="0"/>
                </a:rPr>
                <a:t>Nhận</a:t>
              </a:r>
              <a:r>
                <a:rPr lang="en-US" sz="7200" b="1" kern="1200" dirty="0">
                  <a:solidFill>
                    <a:srgbClr val="00927C"/>
                  </a:solidFill>
                  <a:latin typeface="Calibri" panose="020F0502020204030204" pitchFamily="34" charset="0"/>
                  <a:ea typeface="+mn-ea"/>
                  <a:cs typeface="Calibri" panose="020F0502020204030204" pitchFamily="34" charset="0"/>
                </a:rPr>
                <a:t> </a:t>
              </a:r>
              <a:r>
                <a:rPr lang="en-US" sz="7200" b="1" kern="1200" dirty="0" err="1">
                  <a:solidFill>
                    <a:srgbClr val="00927C"/>
                  </a:solidFill>
                  <a:latin typeface="Calibri" panose="020F0502020204030204" pitchFamily="34" charset="0"/>
                  <a:ea typeface="+mn-ea"/>
                  <a:cs typeface="Calibri" panose="020F0502020204030204" pitchFamily="34" charset="0"/>
                </a:rPr>
                <a:t>xét</a:t>
              </a:r>
              <a:endParaRPr lang="en-US" sz="7200" b="1" kern="1200" dirty="0">
                <a:solidFill>
                  <a:srgbClr val="00927C"/>
                </a:solidFill>
                <a:latin typeface="Calibri" panose="020F0502020204030204" pitchFamily="34" charset="0"/>
                <a:ea typeface="+mn-ea"/>
                <a:cs typeface="Calibri" panose="020F0502020204030204" pitchFamily="34" charset="0"/>
              </a:endParaRPr>
            </a:p>
          </p:txBody>
        </p:sp>
      </p:grpSp>
      <p:grpSp>
        <p:nvGrpSpPr>
          <p:cNvPr id="15" name="Group 14">
            <a:extLst>
              <a:ext uri="{FF2B5EF4-FFF2-40B4-BE49-F238E27FC236}">
                <a16:creationId xmlns:a16="http://schemas.microsoft.com/office/drawing/2014/main" id="{85B983D5-6B15-FDF6-47DD-2FC8B45C4381}"/>
              </a:ext>
            </a:extLst>
          </p:cNvPr>
          <p:cNvGrpSpPr/>
          <p:nvPr/>
        </p:nvGrpSpPr>
        <p:grpSpPr>
          <a:xfrm>
            <a:off x="1690963" y="2211613"/>
            <a:ext cx="4809998" cy="3141437"/>
            <a:chOff x="1263318" y="1295399"/>
            <a:chExt cx="3206665" cy="2094291"/>
          </a:xfrm>
        </p:grpSpPr>
        <p:pic>
          <p:nvPicPr>
            <p:cNvPr id="12" name="Picture 11" descr="Shape&#10;&#10;Description automatically generated">
              <a:extLst>
                <a:ext uri="{FF2B5EF4-FFF2-40B4-BE49-F238E27FC236}">
                  <a16:creationId xmlns:a16="http://schemas.microsoft.com/office/drawing/2014/main" id="{39F37396-CCDA-8B8F-B358-46B8C91AA9C9}"/>
                </a:ext>
              </a:extLst>
            </p:cNvPr>
            <p:cNvPicPr>
              <a:picLocks noChangeAspect="1"/>
            </p:cNvPicPr>
            <p:nvPr/>
          </p:nvPicPr>
          <p:blipFill rotWithShape="1">
            <a:blip r:embed="rId13">
              <a:extLst>
                <a:ext uri="{28A0092B-C50C-407E-A947-70E740481C1C}">
                  <a14:useLocalDpi xmlns:a14="http://schemas.microsoft.com/office/drawing/2010/main" val="0"/>
                </a:ext>
              </a:extLst>
            </a:blip>
            <a:srcRect l="5617" t="4453" r="44334" b="69376"/>
            <a:stretch/>
          </p:blipFill>
          <p:spPr>
            <a:xfrm flipH="1">
              <a:off x="1263318" y="1295399"/>
              <a:ext cx="3206665" cy="2094291"/>
            </a:xfrm>
            <a:prstGeom prst="rect">
              <a:avLst/>
            </a:prstGeom>
          </p:spPr>
        </p:pic>
        <p:sp>
          <p:nvSpPr>
            <p:cNvPr id="21" name="TextBox 20">
              <a:extLst>
                <a:ext uri="{FF2B5EF4-FFF2-40B4-BE49-F238E27FC236}">
                  <a16:creationId xmlns:a16="http://schemas.microsoft.com/office/drawing/2014/main" id="{288865AA-EF97-6D36-9324-B0F40F048DCF}"/>
                </a:ext>
              </a:extLst>
            </p:cNvPr>
            <p:cNvSpPr txBox="1"/>
            <p:nvPr/>
          </p:nvSpPr>
          <p:spPr>
            <a:xfrm>
              <a:off x="1263318" y="1849672"/>
              <a:ext cx="2711615" cy="800219"/>
            </a:xfrm>
            <a:prstGeom prst="rect">
              <a:avLst/>
            </a:prstGeom>
            <a:noFill/>
          </p:spPr>
          <p:txBody>
            <a:bodyPr wrap="square" rtlCol="0">
              <a:spAutoFit/>
            </a:bodyPr>
            <a:lstStyle/>
            <a:p>
              <a:pPr algn="ctr" defTabSz="1371600">
                <a:buClrTx/>
                <a:defRPr/>
              </a:pPr>
              <a:r>
                <a:rPr lang="en-US" sz="7200" b="1" kern="1200" dirty="0" err="1">
                  <a:solidFill>
                    <a:srgbClr val="A23AEA"/>
                  </a:solidFill>
                  <a:latin typeface="Calibri" panose="020F0502020204030204" pitchFamily="34" charset="0"/>
                  <a:ea typeface="+mn-ea"/>
                  <a:cs typeface="Calibri" panose="020F0502020204030204" pitchFamily="34" charset="0"/>
                </a:rPr>
                <a:t>Trình</a:t>
              </a:r>
              <a:r>
                <a:rPr lang="en-US" sz="7200" b="1" kern="1200" dirty="0">
                  <a:solidFill>
                    <a:srgbClr val="A23AEA"/>
                  </a:solidFill>
                  <a:latin typeface="Calibri" panose="020F0502020204030204" pitchFamily="34" charset="0"/>
                  <a:ea typeface="+mn-ea"/>
                  <a:cs typeface="Calibri" panose="020F0502020204030204" pitchFamily="34" charset="0"/>
                </a:rPr>
                <a:t> </a:t>
              </a:r>
              <a:r>
                <a:rPr lang="en-US" sz="7200" b="1" kern="1200" dirty="0" err="1">
                  <a:solidFill>
                    <a:srgbClr val="A23AEA"/>
                  </a:solidFill>
                  <a:latin typeface="Calibri" panose="020F0502020204030204" pitchFamily="34" charset="0"/>
                  <a:ea typeface="+mn-ea"/>
                  <a:cs typeface="Calibri" panose="020F0502020204030204" pitchFamily="34" charset="0"/>
                </a:rPr>
                <a:t>bày</a:t>
              </a:r>
              <a:endParaRPr lang="en-US" sz="7200" b="1" kern="1200" dirty="0">
                <a:solidFill>
                  <a:srgbClr val="A23AEA"/>
                </a:solidFill>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97549116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750"/>
                                        <p:tgtEl>
                                          <p:spTgt spid="1026"/>
                                        </p:tgtEl>
                                      </p:cBhvr>
                                    </p:animEffect>
                                  </p:childTnLst>
                                </p:cTn>
                              </p:par>
                            </p:childTnLst>
                          </p:cTn>
                        </p:par>
                        <p:par>
                          <p:cTn id="18" fill="hold">
                            <p:stCondLst>
                              <p:cond delay="1000"/>
                            </p:stCondLst>
                            <p:childTnLst>
                              <p:par>
                                <p:cTn id="19" presetID="6" presetClass="entr" presetSubtype="16"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750"/>
                                        <p:tgtEl>
                                          <p:spTgt spid="15"/>
                                        </p:tgtEl>
                                      </p:cBhvr>
                                    </p:animEffect>
                                  </p:childTnLst>
                                </p:cTn>
                              </p:par>
                              <p:par>
                                <p:cTn id="22" presetID="2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750"/>
                                        <p:tgtEl>
                                          <p:spTgt spid="13"/>
                                        </p:tgtEl>
                                      </p:cBhvr>
                                    </p:animEffect>
                                  </p:childTnLst>
                                </p:cTn>
                              </p:par>
                            </p:childTnLst>
                          </p:cTn>
                        </p:par>
                        <p:par>
                          <p:cTn id="25" fill="hold">
                            <p:stCondLst>
                              <p:cond delay="1750"/>
                            </p:stCondLst>
                            <p:childTnLst>
                              <p:par>
                                <p:cTn id="26" presetID="6" presetClass="entr" presetSubtype="16"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CF550-BD19-2D8D-0FBE-69179A2EC4C0}"/>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924E8C38-7389-2558-1028-C1AF19F44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00500" y="-4000500"/>
            <a:ext cx="10287000" cy="18288000"/>
          </a:xfrm>
          <a:prstGeom prst="rect">
            <a:avLst/>
          </a:prstGeom>
        </p:spPr>
      </p:pic>
      <p:pic>
        <p:nvPicPr>
          <p:cNvPr id="10" name="图片 9">
            <a:extLst>
              <a:ext uri="{FF2B5EF4-FFF2-40B4-BE49-F238E27FC236}">
                <a16:creationId xmlns:a16="http://schemas.microsoft.com/office/drawing/2014/main" id="{196C51E8-184F-B7E3-B16B-D24D2D25F5FF}"/>
              </a:ext>
            </a:extLst>
          </p:cNvPr>
          <p:cNvPicPr>
            <a:picLocks noChangeAspect="1"/>
          </p:cNvPicPr>
          <p:nvPr/>
        </p:nvPicPr>
        <p:blipFill rotWithShape="1">
          <a:blip r:embed="rId3">
            <a:extLst>
              <a:ext uri="{28A0092B-C50C-407E-A947-70E740481C1C}">
                <a14:useLocalDpi xmlns:a14="http://schemas.microsoft.com/office/drawing/2010/main" val="0"/>
              </a:ext>
            </a:extLst>
          </a:blip>
          <a:srcRect l="11947" r="11947"/>
          <a:stretch/>
        </p:blipFill>
        <p:spPr>
          <a:xfrm rot="5400000" flipV="1">
            <a:off x="4000499" y="-4000501"/>
            <a:ext cx="10287003" cy="18287999"/>
          </a:xfrm>
          <a:prstGeom prst="rect">
            <a:avLst/>
          </a:prstGeom>
        </p:spPr>
      </p:pic>
      <p:pic>
        <p:nvPicPr>
          <p:cNvPr id="20" name="图片 19">
            <a:extLst>
              <a:ext uri="{FF2B5EF4-FFF2-40B4-BE49-F238E27FC236}">
                <a16:creationId xmlns:a16="http://schemas.microsoft.com/office/drawing/2014/main" id="{1CFF0DC5-4B06-9701-BD9A-CE7BCA05B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9802" y="8478692"/>
            <a:ext cx="1770035" cy="1813418"/>
          </a:xfrm>
          <a:prstGeom prst="rect">
            <a:avLst/>
          </a:prstGeom>
        </p:spPr>
      </p:pic>
      <p:pic>
        <p:nvPicPr>
          <p:cNvPr id="22" name="图片 21">
            <a:extLst>
              <a:ext uri="{FF2B5EF4-FFF2-40B4-BE49-F238E27FC236}">
                <a16:creationId xmlns:a16="http://schemas.microsoft.com/office/drawing/2014/main" id="{F8772DE0-6AFA-D971-6E13-FCD77F3B9BD3}"/>
              </a:ext>
            </a:extLst>
          </p:cNvPr>
          <p:cNvPicPr>
            <a:picLocks noChangeAspect="1"/>
          </p:cNvPicPr>
          <p:nvPr/>
        </p:nvPicPr>
        <p:blipFill rotWithShape="1">
          <a:blip r:embed="rId5">
            <a:extLst>
              <a:ext uri="{28A0092B-C50C-407E-A947-70E740481C1C}">
                <a14:useLocalDpi xmlns:a14="http://schemas.microsoft.com/office/drawing/2010/main" val="0"/>
              </a:ext>
            </a:extLst>
          </a:blip>
          <a:srcRect t="50365" r="68033"/>
          <a:stretch/>
        </p:blipFill>
        <p:spPr>
          <a:xfrm>
            <a:off x="5177513" y="8344470"/>
            <a:ext cx="1282887" cy="1839000"/>
          </a:xfrm>
          <a:prstGeom prst="rect">
            <a:avLst/>
          </a:prstGeom>
        </p:spPr>
      </p:pic>
      <p:pic>
        <p:nvPicPr>
          <p:cNvPr id="25" name="图片 24">
            <a:extLst>
              <a:ext uri="{FF2B5EF4-FFF2-40B4-BE49-F238E27FC236}">
                <a16:creationId xmlns:a16="http://schemas.microsoft.com/office/drawing/2014/main" id="{7CA70C1A-58ED-82CF-59EB-7F3C6ECC6EB1}"/>
              </a:ext>
            </a:extLst>
          </p:cNvPr>
          <p:cNvPicPr>
            <a:picLocks noChangeAspect="1"/>
          </p:cNvPicPr>
          <p:nvPr/>
        </p:nvPicPr>
        <p:blipFill rotWithShape="1">
          <a:blip r:embed="rId6">
            <a:extLst>
              <a:ext uri="{28A0092B-C50C-407E-A947-70E740481C1C}">
                <a14:useLocalDpi xmlns:a14="http://schemas.microsoft.com/office/drawing/2010/main" val="0"/>
              </a:ext>
            </a:extLst>
          </a:blip>
          <a:srcRect l="82887" t="-2375" r="-1812" b="67013"/>
          <a:stretch/>
        </p:blipFill>
        <p:spPr>
          <a:xfrm>
            <a:off x="9218168" y="8678777"/>
            <a:ext cx="1342161" cy="1413245"/>
          </a:xfrm>
          <a:prstGeom prst="rect">
            <a:avLst/>
          </a:prstGeom>
        </p:spPr>
      </p:pic>
      <p:pic>
        <p:nvPicPr>
          <p:cNvPr id="41" name="图形 40">
            <a:extLst>
              <a:ext uri="{FF2B5EF4-FFF2-40B4-BE49-F238E27FC236}">
                <a16:creationId xmlns:a16="http://schemas.microsoft.com/office/drawing/2014/main" id="{DE8E9821-3362-AFAE-0398-624B3FB58E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904801" y="7069100"/>
            <a:ext cx="4355547" cy="3208844"/>
          </a:xfrm>
          <a:prstGeom prst="rect">
            <a:avLst/>
          </a:prstGeom>
        </p:spPr>
      </p:pic>
      <p:pic>
        <p:nvPicPr>
          <p:cNvPr id="42" name="图形 41">
            <a:extLst>
              <a:ext uri="{FF2B5EF4-FFF2-40B4-BE49-F238E27FC236}">
                <a16:creationId xmlns:a16="http://schemas.microsoft.com/office/drawing/2014/main" id="{60D61BDC-2237-2EC4-CDA4-993E34B5E8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227705" y="7371385"/>
            <a:ext cx="4571186" cy="2918171"/>
          </a:xfrm>
          <a:prstGeom prst="rect">
            <a:avLst/>
          </a:prstGeom>
        </p:spPr>
      </p:pic>
      <p:pic>
        <p:nvPicPr>
          <p:cNvPr id="43" name="图片 42">
            <a:extLst>
              <a:ext uri="{FF2B5EF4-FFF2-40B4-BE49-F238E27FC236}">
                <a16:creationId xmlns:a16="http://schemas.microsoft.com/office/drawing/2014/main" id="{5D0E3816-9054-0DAD-B0AF-3C9FB4E084D1}"/>
              </a:ext>
            </a:extLst>
          </p:cNvPr>
          <p:cNvPicPr>
            <a:picLocks noChangeAspect="1"/>
          </p:cNvPicPr>
          <p:nvPr/>
        </p:nvPicPr>
        <p:blipFill rotWithShape="1">
          <a:blip r:embed="rId6">
            <a:extLst>
              <a:ext uri="{28A0092B-C50C-407E-A947-70E740481C1C}">
                <a14:useLocalDpi xmlns:a14="http://schemas.microsoft.com/office/drawing/2010/main" val="0"/>
              </a:ext>
            </a:extLst>
          </a:blip>
          <a:srcRect t="28777" r="81075" b="39287"/>
          <a:stretch/>
        </p:blipFill>
        <p:spPr>
          <a:xfrm>
            <a:off x="15866769" y="4916282"/>
            <a:ext cx="1049631" cy="998165"/>
          </a:xfrm>
          <a:prstGeom prst="rect">
            <a:avLst/>
          </a:prstGeom>
        </p:spPr>
      </p:pic>
      <p:pic>
        <p:nvPicPr>
          <p:cNvPr id="44" name="图形 43">
            <a:extLst>
              <a:ext uri="{FF2B5EF4-FFF2-40B4-BE49-F238E27FC236}">
                <a16:creationId xmlns:a16="http://schemas.microsoft.com/office/drawing/2014/main" id="{0105D28E-3475-D6E6-70A9-ABA9B706770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744139" y="876807"/>
            <a:ext cx="800100" cy="857250"/>
          </a:xfrm>
          <a:prstGeom prst="rect">
            <a:avLst/>
          </a:prstGeom>
        </p:spPr>
      </p:pic>
      <p:pic>
        <p:nvPicPr>
          <p:cNvPr id="4" name="图片 3">
            <a:extLst>
              <a:ext uri="{FF2B5EF4-FFF2-40B4-BE49-F238E27FC236}">
                <a16:creationId xmlns:a16="http://schemas.microsoft.com/office/drawing/2014/main" id="{6B8CD2AF-B53D-644D-B328-7750B8389135}"/>
              </a:ext>
            </a:extLst>
          </p:cNvPr>
          <p:cNvPicPr>
            <a:picLocks noChangeAspect="1"/>
          </p:cNvPicPr>
          <p:nvPr/>
        </p:nvPicPr>
        <p:blipFill rotWithShape="1">
          <a:blip r:embed="rId13">
            <a:extLst>
              <a:ext uri="{28A0092B-C50C-407E-A947-70E740481C1C}">
                <a14:useLocalDpi xmlns:a14="http://schemas.microsoft.com/office/drawing/2010/main" val="0"/>
              </a:ext>
            </a:extLst>
          </a:blip>
          <a:srcRect t="8293" r="68883" b="63339"/>
          <a:stretch/>
        </p:blipFill>
        <p:spPr>
          <a:xfrm>
            <a:off x="1544789" y="3237144"/>
            <a:ext cx="2451966" cy="2918172"/>
          </a:xfrm>
          <a:prstGeom prst="rect">
            <a:avLst/>
          </a:prstGeom>
        </p:spPr>
      </p:pic>
      <p:grpSp>
        <p:nvGrpSpPr>
          <p:cNvPr id="13" name="Group 12">
            <a:extLst>
              <a:ext uri="{FF2B5EF4-FFF2-40B4-BE49-F238E27FC236}">
                <a16:creationId xmlns:a16="http://schemas.microsoft.com/office/drawing/2014/main" id="{FEED6A4E-786D-4646-BBE3-4F5098B9B0A0}"/>
              </a:ext>
            </a:extLst>
          </p:cNvPr>
          <p:cNvGrpSpPr/>
          <p:nvPr/>
        </p:nvGrpSpPr>
        <p:grpSpPr>
          <a:xfrm>
            <a:off x="3901164" y="876806"/>
            <a:ext cx="13486290" cy="7909916"/>
            <a:chOff x="1936266" y="1295400"/>
            <a:chExt cx="2616000" cy="1828800"/>
          </a:xfrm>
        </p:grpSpPr>
        <p:pic>
          <p:nvPicPr>
            <p:cNvPr id="14" name="Picture 13" descr="Shape&#10;&#10;Description automatically generated">
              <a:extLst>
                <a:ext uri="{FF2B5EF4-FFF2-40B4-BE49-F238E27FC236}">
                  <a16:creationId xmlns:a16="http://schemas.microsoft.com/office/drawing/2014/main" id="{59802D2A-2D61-03DB-A6CD-275E9CE9AAB6}"/>
                </a:ext>
              </a:extLst>
            </p:cNvPr>
            <p:cNvPicPr>
              <a:picLocks noChangeAspect="1"/>
            </p:cNvPicPr>
            <p:nvPr/>
          </p:nvPicPr>
          <p:blipFill rotWithShape="1">
            <a:blip r:embed="rId14">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15" name="TextBox 14">
              <a:extLst>
                <a:ext uri="{FF2B5EF4-FFF2-40B4-BE49-F238E27FC236}">
                  <a16:creationId xmlns:a16="http://schemas.microsoft.com/office/drawing/2014/main" id="{88D67E8A-AC17-E20A-C8B8-A8FAE5AECCF2}"/>
                </a:ext>
              </a:extLst>
            </p:cNvPr>
            <p:cNvSpPr txBox="1"/>
            <p:nvPr/>
          </p:nvSpPr>
          <p:spPr>
            <a:xfrm>
              <a:off x="2021737" y="1801553"/>
              <a:ext cx="2139174" cy="661779"/>
            </a:xfrm>
            <a:prstGeom prst="rect">
              <a:avLst/>
            </a:prstGeom>
            <a:noFill/>
          </p:spPr>
          <p:txBody>
            <a:bodyPr wrap="square" rtlCol="0">
              <a:spAutoFit/>
            </a:bodyPr>
            <a:lstStyle/>
            <a:p>
              <a:pPr algn="ctr" defTabSz="1371600">
                <a:buClrTx/>
                <a:defRPr/>
              </a:pPr>
              <a:r>
                <a:rPr lang="en-US" sz="9000" b="1" u="sng" kern="1200" dirty="0" err="1">
                  <a:solidFill>
                    <a:srgbClr val="002060"/>
                  </a:solidFill>
                  <a:latin typeface="iCiel Cadena" panose="02000503000000020004" pitchFamily="50" charset="0"/>
                  <a:cs typeface="Calibri" panose="020F0502020204030204" pitchFamily="34" charset="0"/>
                </a:rPr>
                <a:t>Hoạt</a:t>
              </a:r>
              <a:r>
                <a:rPr lang="en-US" sz="9000" b="1" u="sng" kern="1200" dirty="0">
                  <a:solidFill>
                    <a:srgbClr val="002060"/>
                  </a:solidFill>
                  <a:latin typeface="iCiel Cadena" panose="02000503000000020004" pitchFamily="50" charset="0"/>
                  <a:cs typeface="Calibri" panose="020F0502020204030204" pitchFamily="34" charset="0"/>
                </a:rPr>
                <a:t> </a:t>
              </a:r>
              <a:r>
                <a:rPr lang="en-US" sz="9000" b="1" u="sng" kern="1200" dirty="0" err="1">
                  <a:solidFill>
                    <a:srgbClr val="002060"/>
                  </a:solidFill>
                  <a:latin typeface="iCiel Cadena" panose="02000503000000020004" pitchFamily="50" charset="0"/>
                  <a:cs typeface="Calibri" panose="020F0502020204030204" pitchFamily="34" charset="0"/>
                </a:rPr>
                <a:t>động</a:t>
              </a:r>
              <a:r>
                <a:rPr lang="en-US" sz="9000" b="1" u="sng" kern="1200" dirty="0">
                  <a:solidFill>
                    <a:srgbClr val="002060"/>
                  </a:solidFill>
                  <a:latin typeface="iCiel Cadena" panose="02000503000000020004" pitchFamily="50" charset="0"/>
                  <a:cs typeface="Calibri" panose="020F0502020204030204" pitchFamily="34" charset="0"/>
                </a:rPr>
                <a:t> </a:t>
              </a:r>
              <a:r>
                <a:rPr lang="en-US" sz="9000" b="1" u="sng" kern="1200" dirty="0" err="1">
                  <a:solidFill>
                    <a:srgbClr val="002060"/>
                  </a:solidFill>
                  <a:latin typeface="iCiel Cadena" panose="02000503000000020004" pitchFamily="50" charset="0"/>
                  <a:cs typeface="Calibri" panose="020F0502020204030204" pitchFamily="34" charset="0"/>
                </a:rPr>
                <a:t>Luyện</a:t>
              </a:r>
              <a:r>
                <a:rPr lang="en-US" sz="9000" b="1" u="sng" kern="1200" dirty="0">
                  <a:solidFill>
                    <a:srgbClr val="002060"/>
                  </a:solidFill>
                  <a:latin typeface="iCiel Cadena" panose="02000503000000020004" pitchFamily="50" charset="0"/>
                  <a:cs typeface="Calibri" panose="020F0502020204030204" pitchFamily="34" charset="0"/>
                </a:rPr>
                <a:t> </a:t>
              </a:r>
              <a:r>
                <a:rPr lang="en-US" sz="9000" b="1" u="sng" kern="1200" dirty="0" err="1">
                  <a:solidFill>
                    <a:srgbClr val="002060"/>
                  </a:solidFill>
                  <a:latin typeface="iCiel Cadena" panose="02000503000000020004" pitchFamily="50" charset="0"/>
                  <a:cs typeface="Calibri" panose="020F0502020204030204" pitchFamily="34" charset="0"/>
                </a:rPr>
                <a:t>tập</a:t>
              </a:r>
              <a:r>
                <a:rPr lang="en-US" sz="9000" b="1" u="sng" kern="1200" dirty="0">
                  <a:solidFill>
                    <a:srgbClr val="002060"/>
                  </a:solidFill>
                  <a:latin typeface="iCiel Cadena" panose="02000503000000020004" pitchFamily="50" charset="0"/>
                  <a:cs typeface="Calibri" panose="020F0502020204030204" pitchFamily="34" charset="0"/>
                </a:rPr>
                <a:t>, </a:t>
              </a:r>
              <a:r>
                <a:rPr lang="en-US" sz="9000" b="1" u="sng" kern="1200" dirty="0" err="1">
                  <a:solidFill>
                    <a:srgbClr val="002060"/>
                  </a:solidFill>
                  <a:latin typeface="iCiel Cadena" panose="02000503000000020004" pitchFamily="50" charset="0"/>
                  <a:cs typeface="Calibri" panose="020F0502020204030204" pitchFamily="34" charset="0"/>
                </a:rPr>
                <a:t>thực</a:t>
              </a:r>
              <a:r>
                <a:rPr lang="en-US" sz="9000" b="1" u="sng" kern="1200" dirty="0">
                  <a:solidFill>
                    <a:srgbClr val="002060"/>
                  </a:solidFill>
                  <a:latin typeface="iCiel Cadena" panose="02000503000000020004" pitchFamily="50" charset="0"/>
                  <a:cs typeface="Calibri" panose="020F0502020204030204" pitchFamily="34" charset="0"/>
                </a:rPr>
                <a:t> </a:t>
              </a:r>
              <a:r>
                <a:rPr lang="en-US" sz="9000" b="1" u="sng" kern="1200" dirty="0" err="1">
                  <a:solidFill>
                    <a:srgbClr val="002060"/>
                  </a:solidFill>
                  <a:latin typeface="iCiel Cadena" panose="02000503000000020004" pitchFamily="50" charset="0"/>
                  <a:cs typeface="Calibri" panose="020F0502020204030204" pitchFamily="34" charset="0"/>
                </a:rPr>
                <a:t>hành</a:t>
              </a:r>
              <a:r>
                <a:rPr lang="en-US" sz="9000" b="1" u="sng" kern="1200" dirty="0">
                  <a:solidFill>
                    <a:srgbClr val="002060"/>
                  </a:solidFill>
                  <a:latin typeface="iCiel Cadena" panose="02000503000000020004" pitchFamily="50" charset="0"/>
                  <a:cs typeface="Calibri" panose="020F0502020204030204" pitchFamily="34" charset="0"/>
                </a:rPr>
                <a:t>:</a:t>
              </a:r>
            </a:p>
          </p:txBody>
        </p:sp>
      </p:grpSp>
      <p:sp>
        <p:nvSpPr>
          <p:cNvPr id="2" name="TextBox 1">
            <a:extLst>
              <a:ext uri="{FF2B5EF4-FFF2-40B4-BE49-F238E27FC236}">
                <a16:creationId xmlns:a16="http://schemas.microsoft.com/office/drawing/2014/main" id="{67BC4B4D-2C5F-F7C3-A92C-3E6A27737ECA}"/>
              </a:ext>
            </a:extLst>
          </p:cNvPr>
          <p:cNvSpPr txBox="1"/>
          <p:nvPr/>
        </p:nvSpPr>
        <p:spPr>
          <a:xfrm>
            <a:off x="4059906" y="218998"/>
            <a:ext cx="13168805" cy="861774"/>
          </a:xfrm>
          <a:prstGeom prst="rect">
            <a:avLst/>
          </a:prstGeom>
          <a:noFill/>
        </p:spPr>
        <p:txBody>
          <a:bodyPr wrap="square" rtlCol="0">
            <a:spAutoFit/>
          </a:bodyPr>
          <a:lstStyle/>
          <a:p>
            <a:r>
              <a:rPr lang="en-VN" sz="5000" dirty="0">
                <a:latin typeface="Times New Roman" panose="02020603050405020304" pitchFamily="18" charset="0"/>
                <a:cs typeface="Times New Roman" panose="02020603050405020304" pitchFamily="18" charset="0"/>
              </a:rPr>
              <a:t>Thứ Sáu, ngày 05 tháng 12 năm 2025</a:t>
            </a:r>
          </a:p>
        </p:txBody>
      </p:sp>
    </p:spTree>
    <p:extLst>
      <p:ext uri="{BB962C8B-B14F-4D97-AF65-F5344CB8AC3E}">
        <p14:creationId xmlns:p14="http://schemas.microsoft.com/office/powerpoint/2010/main" val="254943309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3"/>
          <p:cNvSpPr/>
          <p:nvPr/>
        </p:nvSpPr>
        <p:spPr>
          <a:xfrm>
            <a:off x="828446" y="5042892"/>
            <a:ext cx="5922462" cy="4872990"/>
          </a:xfrm>
          <a:custGeom>
            <a:avLst/>
            <a:gdLst/>
            <a:ahLst/>
            <a:cxnLst/>
            <a:rect l="l" t="t" r="r" b="b"/>
            <a:pathLst>
              <a:path w="8740256" h="6959429" extrusionOk="0">
                <a:moveTo>
                  <a:pt x="0" y="0"/>
                </a:moveTo>
                <a:lnTo>
                  <a:pt x="8740256" y="0"/>
                </a:lnTo>
                <a:lnTo>
                  <a:pt x="8740256" y="6959429"/>
                </a:lnTo>
                <a:lnTo>
                  <a:pt x="0" y="6959429"/>
                </a:lnTo>
                <a:lnTo>
                  <a:pt x="0" y="0"/>
                </a:lnTo>
                <a:close/>
              </a:path>
            </a:pathLst>
          </a:custGeom>
          <a:blipFill rotWithShape="1">
            <a:blip r:embed="rId3">
              <a:alphaModFix/>
            </a:blip>
            <a:stretch>
              <a:fillRect/>
            </a:stretch>
          </a:blipFill>
          <a:ln>
            <a:noFill/>
          </a:ln>
        </p:spPr>
        <p:txBody>
          <a:bodyPr/>
          <a:lstStyle/>
          <a:p>
            <a:endParaRPr lang="en-VN"/>
          </a:p>
        </p:txBody>
      </p:sp>
      <p:grpSp>
        <p:nvGrpSpPr>
          <p:cNvPr id="298" name="Google Shape;298;p23"/>
          <p:cNvGrpSpPr/>
          <p:nvPr/>
        </p:nvGrpSpPr>
        <p:grpSpPr>
          <a:xfrm>
            <a:off x="12600011" y="-36086"/>
            <a:ext cx="10277021" cy="10323086"/>
            <a:chOff x="1813" y="0"/>
            <a:chExt cx="809173" cy="812800"/>
          </a:xfrm>
        </p:grpSpPr>
        <p:sp>
          <p:nvSpPr>
            <p:cNvPr id="299" name="Google Shape;299;p2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1C9E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01" name="Google Shape;301;p23"/>
          <p:cNvSpPr txBox="1"/>
          <p:nvPr/>
        </p:nvSpPr>
        <p:spPr>
          <a:xfrm>
            <a:off x="3194179" y="2909887"/>
            <a:ext cx="13512034" cy="3323987"/>
          </a:xfrm>
          <a:prstGeom prst="rect">
            <a:avLst/>
          </a:prstGeom>
          <a:noFill/>
          <a:ln>
            <a:noFill/>
          </a:ln>
        </p:spPr>
        <p:txBody>
          <a:bodyPr spcFirstLastPara="1" wrap="square" lIns="0" tIns="0" rIns="0" bIns="0" anchor="t" anchorCtr="0">
            <a:spAutoFit/>
          </a:bodyPr>
          <a:lstStyle/>
          <a:p>
            <a:pPr lvl="0" algn="r">
              <a:lnSpc>
                <a:spcPct val="150000"/>
              </a:lnSpc>
            </a:pPr>
            <a:r>
              <a:rPr lang="vi-VN" sz="7200" b="1">
                <a:solidFill>
                  <a:schemeClr val="bg2">
                    <a:lumMod val="50000"/>
                  </a:schemeClr>
                </a:solidFill>
                <a:latin typeface="+mn-lt"/>
                <a:ea typeface="Heebo Black"/>
                <a:cs typeface="Heebo Black"/>
                <a:sym typeface="Heebo Black"/>
              </a:rPr>
              <a:t>NÊU SUY NGHĨ VỀ TÀI NĂNG CỦA CON NGƯỜI.</a:t>
            </a:r>
          </a:p>
        </p:txBody>
      </p:sp>
      <p:sp>
        <p:nvSpPr>
          <p:cNvPr id="303" name="Google Shape;303;p23"/>
          <p:cNvSpPr txBox="1"/>
          <p:nvPr/>
        </p:nvSpPr>
        <p:spPr>
          <a:xfrm>
            <a:off x="11524617" y="887730"/>
            <a:ext cx="5181596" cy="2442976"/>
          </a:xfrm>
          <a:prstGeom prst="rect">
            <a:avLst/>
          </a:prstGeom>
          <a:noFill/>
          <a:ln>
            <a:noFill/>
          </a:ln>
        </p:spPr>
        <p:txBody>
          <a:bodyPr spcFirstLastPara="1" wrap="square" lIns="0" tIns="0" rIns="0" bIns="0" anchor="t" anchorCtr="0">
            <a:spAutoFit/>
          </a:bodyPr>
          <a:lstStyle/>
          <a:p>
            <a:pPr marL="0" marR="0" lvl="0" indent="0" algn="r" rtl="0">
              <a:lnSpc>
                <a:spcPct val="127000"/>
              </a:lnSpc>
              <a:spcBef>
                <a:spcPts val="0"/>
              </a:spcBef>
              <a:spcAft>
                <a:spcPts val="0"/>
              </a:spcAft>
              <a:buNone/>
            </a:pPr>
            <a:r>
              <a:rPr lang="en-US" sz="12500">
                <a:solidFill>
                  <a:schemeClr val="bg2">
                    <a:lumMod val="75000"/>
                  </a:schemeClr>
                </a:solidFill>
                <a:latin typeface="Heebo Black"/>
                <a:ea typeface="Heebo Black"/>
                <a:cs typeface="Heebo Black"/>
                <a:sym typeface="Heebo Black"/>
              </a:rPr>
              <a:t>02</a:t>
            </a:r>
            <a:endParaRPr sz="12500">
              <a:solidFill>
                <a:schemeClr val="bg2">
                  <a:lumMod val="75000"/>
                </a:schemeClr>
              </a:solidFill>
              <a:latin typeface="Heebo Black"/>
              <a:ea typeface="Heebo Black"/>
              <a:cs typeface="Heebo Black"/>
            </a:endParaRPr>
          </a:p>
        </p:txBody>
      </p:sp>
      <p:sp>
        <p:nvSpPr>
          <p:cNvPr id="9" name="Rectangle 8"/>
          <p:cNvSpPr/>
          <p:nvPr/>
        </p:nvSpPr>
        <p:spPr>
          <a:xfrm>
            <a:off x="388620" y="266700"/>
            <a:ext cx="17510760" cy="9753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500"/>
                                        <p:tgtEl>
                                          <p:spTgt spid="3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1"/>
                                        </p:tgtEl>
                                        <p:attrNameLst>
                                          <p:attrName>style.visibility</p:attrName>
                                        </p:attrNameLst>
                                      </p:cBhvr>
                                      <p:to>
                                        <p:strVal val="visible"/>
                                      </p:to>
                                    </p:set>
                                    <p:animEffect transition="in" filter="fade">
                                      <p:cBhvr>
                                        <p:cTn id="10"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0"/>
      <p:bldP spid="30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a:extLst>
            <a:ext uri="{FF2B5EF4-FFF2-40B4-BE49-F238E27FC236}">
              <a16:creationId xmlns:a16="http://schemas.microsoft.com/office/drawing/2014/main" id="{A8ED66D3-C1C4-5568-7CAF-FE275C63F6FA}"/>
            </a:ext>
          </a:extLst>
        </p:cNvPr>
        <p:cNvGrpSpPr/>
        <p:nvPr/>
      </p:nvGrpSpPr>
      <p:grpSpPr>
        <a:xfrm>
          <a:off x="0" y="0"/>
          <a:ext cx="0" cy="0"/>
          <a:chOff x="0" y="0"/>
          <a:chExt cx="0" cy="0"/>
        </a:xfrm>
      </p:grpSpPr>
      <p:grpSp>
        <p:nvGrpSpPr>
          <p:cNvPr id="419" name="Google Shape;419;p26">
            <a:extLst>
              <a:ext uri="{FF2B5EF4-FFF2-40B4-BE49-F238E27FC236}">
                <a16:creationId xmlns:a16="http://schemas.microsoft.com/office/drawing/2014/main" id="{EA2EB101-9CAD-3BE3-DF6B-7A8D73D6C98E}"/>
              </a:ext>
            </a:extLst>
          </p:cNvPr>
          <p:cNvGrpSpPr/>
          <p:nvPr/>
        </p:nvGrpSpPr>
        <p:grpSpPr>
          <a:xfrm>
            <a:off x="498406" y="426076"/>
            <a:ext cx="17291187" cy="9434848"/>
            <a:chOff x="0" y="-38100"/>
            <a:chExt cx="4554058" cy="2484898"/>
          </a:xfrm>
        </p:grpSpPr>
        <p:sp>
          <p:nvSpPr>
            <p:cNvPr id="420" name="Google Shape;420;p26">
              <a:extLst>
                <a:ext uri="{FF2B5EF4-FFF2-40B4-BE49-F238E27FC236}">
                  <a16:creationId xmlns:a16="http://schemas.microsoft.com/office/drawing/2014/main" id="{630E4DD8-F512-B573-0674-CBAA6C6308F2}"/>
                </a:ext>
              </a:extLst>
            </p:cNvPr>
            <p:cNvSpPr/>
            <p:nvPr/>
          </p:nvSpPr>
          <p:spPr>
            <a:xfrm>
              <a:off x="0" y="0"/>
              <a:ext cx="4554058" cy="2446798"/>
            </a:xfrm>
            <a:custGeom>
              <a:avLst/>
              <a:gdLst/>
              <a:ahLst/>
              <a:cxnLst/>
              <a:rect l="l" t="t" r="r" b="b"/>
              <a:pathLst>
                <a:path w="4554058" h="2446798" extrusionOk="0">
                  <a:moveTo>
                    <a:pt x="12984" y="0"/>
                  </a:moveTo>
                  <a:lnTo>
                    <a:pt x="4541073" y="0"/>
                  </a:lnTo>
                  <a:cubicBezTo>
                    <a:pt x="4544517" y="0"/>
                    <a:pt x="4547820" y="1368"/>
                    <a:pt x="4550255" y="3803"/>
                  </a:cubicBezTo>
                  <a:cubicBezTo>
                    <a:pt x="4552690" y="6238"/>
                    <a:pt x="4554058" y="9541"/>
                    <a:pt x="4554058" y="12984"/>
                  </a:cubicBezTo>
                  <a:lnTo>
                    <a:pt x="4554058" y="2433814"/>
                  </a:lnTo>
                  <a:cubicBezTo>
                    <a:pt x="4554058" y="2440985"/>
                    <a:pt x="4548244" y="2446798"/>
                    <a:pt x="4541073" y="2446798"/>
                  </a:cubicBezTo>
                  <a:lnTo>
                    <a:pt x="12984" y="2446798"/>
                  </a:lnTo>
                  <a:cubicBezTo>
                    <a:pt x="9541" y="2446798"/>
                    <a:pt x="6238" y="2445430"/>
                    <a:pt x="3803" y="2442995"/>
                  </a:cubicBezTo>
                  <a:cubicBezTo>
                    <a:pt x="1368" y="2440560"/>
                    <a:pt x="0" y="2437258"/>
                    <a:pt x="0" y="2433814"/>
                  </a:cubicBezTo>
                  <a:lnTo>
                    <a:pt x="0" y="12984"/>
                  </a:lnTo>
                  <a:cubicBezTo>
                    <a:pt x="0" y="5813"/>
                    <a:pt x="5813" y="0"/>
                    <a:pt x="12984" y="0"/>
                  </a:cubicBezTo>
                  <a:close/>
                </a:path>
              </a:pathLst>
            </a:custGeom>
            <a:solidFill>
              <a:srgbClr val="FFFFFF"/>
            </a:solidFill>
            <a:ln w="57150" cap="flat" cmpd="sng">
              <a:solidFill>
                <a:srgbClr val="4C6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6">
              <a:extLst>
                <a:ext uri="{FF2B5EF4-FFF2-40B4-BE49-F238E27FC236}">
                  <a16:creationId xmlns:a16="http://schemas.microsoft.com/office/drawing/2014/main" id="{0ED3519F-1E28-CC8B-139C-3374B0E60B41}"/>
                </a:ext>
              </a:extLst>
            </p:cNvPr>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 name="Rectangle 2">
            <a:extLst>
              <a:ext uri="{FF2B5EF4-FFF2-40B4-BE49-F238E27FC236}">
                <a16:creationId xmlns:a16="http://schemas.microsoft.com/office/drawing/2014/main" id="{043D7F57-B24D-5234-DE26-F3A52EF14FB2}"/>
              </a:ext>
            </a:extLst>
          </p:cNvPr>
          <p:cNvSpPr/>
          <p:nvPr/>
        </p:nvSpPr>
        <p:spPr>
          <a:xfrm>
            <a:off x="1341619" y="4433704"/>
            <a:ext cx="15769652" cy="3162925"/>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3537D0D-100F-C581-4D30-F5FE540CE631}"/>
              </a:ext>
            </a:extLst>
          </p:cNvPr>
          <p:cNvSpPr/>
          <p:nvPr/>
        </p:nvSpPr>
        <p:spPr>
          <a:xfrm>
            <a:off x="1648918" y="4983319"/>
            <a:ext cx="15297463" cy="1824923"/>
          </a:xfrm>
          <a:prstGeom prst="rect">
            <a:avLst/>
          </a:prstGeom>
        </p:spPr>
        <p:txBody>
          <a:bodyPr wrap="square">
            <a:spAutoFit/>
          </a:bodyPr>
          <a:lstStyle/>
          <a:p>
            <a:pPr>
              <a:lnSpc>
                <a:spcPct val="150000"/>
              </a:lnSpc>
            </a:pPr>
            <a:r>
              <a:rPr lang="vi-VN" sz="4000" b="1" i="1" dirty="0">
                <a:solidFill>
                  <a:schemeClr val="bg2">
                    <a:lumMod val="50000"/>
                  </a:schemeClr>
                </a:solidFill>
                <a:latin typeface="+mn-lt"/>
                <a:ea typeface="+mn-ea"/>
                <a:cs typeface="+mn-cs"/>
              </a:rPr>
              <a:t>2.</a:t>
            </a:r>
            <a:r>
              <a:rPr lang="vi-VN" sz="4000" dirty="0">
                <a:solidFill>
                  <a:schemeClr val="bg2">
                    <a:lumMod val="50000"/>
                  </a:schemeClr>
                </a:solidFill>
                <a:latin typeface="+mn-lt"/>
                <a:ea typeface="+mn-ea"/>
                <a:cs typeface="+mn-cs"/>
              </a:rPr>
              <a:t> </a:t>
            </a:r>
            <a:r>
              <a:rPr lang="vi-VN" sz="4000" b="1" i="1" dirty="0">
                <a:solidFill>
                  <a:schemeClr val="bg2">
                    <a:lumMod val="50000"/>
                  </a:schemeClr>
                </a:solidFill>
                <a:latin typeface="+mn-lt"/>
                <a:ea typeface="+mn-ea"/>
                <a:cs typeface="+mn-cs"/>
              </a:rPr>
              <a:t>Theo em, tài năng của con người nhờ đâu mà có? Chúng ta nên làm gì để trở thành những người tài năng?</a:t>
            </a:r>
            <a:endParaRPr lang="en-US" sz="4000" b="1" i="1" dirty="0">
              <a:solidFill>
                <a:schemeClr val="bg2">
                  <a:lumMod val="50000"/>
                </a:schemeClr>
              </a:solidFill>
              <a:latin typeface="+mn-lt"/>
              <a:ea typeface="+mn-ea"/>
              <a:cs typeface="+mn-cs"/>
            </a:endParaRPr>
          </a:p>
        </p:txBody>
      </p:sp>
      <p:sp>
        <p:nvSpPr>
          <p:cNvPr id="6" name="TextBox 5">
            <a:extLst>
              <a:ext uri="{FF2B5EF4-FFF2-40B4-BE49-F238E27FC236}">
                <a16:creationId xmlns:a16="http://schemas.microsoft.com/office/drawing/2014/main" id="{2CCF0C1E-8993-F3C0-B714-229999760724}"/>
              </a:ext>
            </a:extLst>
          </p:cNvPr>
          <p:cNvSpPr txBox="1"/>
          <p:nvPr/>
        </p:nvSpPr>
        <p:spPr>
          <a:xfrm>
            <a:off x="4245428" y="1783689"/>
            <a:ext cx="9797142" cy="2261581"/>
          </a:xfrm>
          <a:prstGeom prst="rect">
            <a:avLst/>
          </a:prstGeom>
          <a:noFill/>
        </p:spPr>
        <p:txBody>
          <a:bodyPr wrap="square">
            <a:spAutoFit/>
          </a:bodyPr>
          <a:lstStyle/>
          <a:p>
            <a:pPr algn="ctr">
              <a:lnSpc>
                <a:spcPct val="150000"/>
              </a:lnSpc>
            </a:pPr>
            <a:r>
              <a:rPr lang="vi-VN" sz="5000" b="1" u="sng" dirty="0">
                <a:solidFill>
                  <a:srgbClr val="C00000"/>
                </a:solidFill>
                <a:latin typeface="+mj-lt"/>
              </a:rPr>
              <a:t>NÓI VÀ NGHE – TRAO ĐỔI: </a:t>
            </a:r>
            <a:endParaRPr lang="en-US" sz="5000" b="1" u="sng" dirty="0">
              <a:solidFill>
                <a:srgbClr val="C00000"/>
              </a:solidFill>
              <a:latin typeface="+mj-lt"/>
            </a:endParaRPr>
          </a:p>
          <a:p>
            <a:pPr algn="ctr">
              <a:lnSpc>
                <a:spcPct val="150000"/>
              </a:lnSpc>
            </a:pPr>
            <a:r>
              <a:rPr lang="vi-VN" sz="5000" b="1" dirty="0">
                <a:solidFill>
                  <a:srgbClr val="C00000"/>
                </a:solidFill>
                <a:latin typeface="+mj-lt"/>
              </a:rPr>
              <a:t>TÀI NĂNG CON NGƯỜI</a:t>
            </a:r>
            <a:endParaRPr lang="pt-BR" sz="5000" b="1" dirty="0">
              <a:solidFill>
                <a:srgbClr val="C00000"/>
              </a:solidFill>
              <a:latin typeface="+mj-lt"/>
            </a:endParaRPr>
          </a:p>
        </p:txBody>
      </p:sp>
      <p:sp>
        <p:nvSpPr>
          <p:cNvPr id="7" name="TextBox 6">
            <a:extLst>
              <a:ext uri="{FF2B5EF4-FFF2-40B4-BE49-F238E27FC236}">
                <a16:creationId xmlns:a16="http://schemas.microsoft.com/office/drawing/2014/main" id="{813F37F4-B14F-1749-4025-280579ADC5AA}"/>
              </a:ext>
            </a:extLst>
          </p:cNvPr>
          <p:cNvSpPr txBox="1"/>
          <p:nvPr/>
        </p:nvSpPr>
        <p:spPr>
          <a:xfrm rot="10800000" flipV="1">
            <a:off x="4024992" y="777875"/>
            <a:ext cx="13324114" cy="861774"/>
          </a:xfrm>
          <a:prstGeom prst="rect">
            <a:avLst/>
          </a:prstGeom>
          <a:noFill/>
        </p:spPr>
        <p:txBody>
          <a:bodyPr wrap="square" rtlCol="0">
            <a:spAutoFit/>
          </a:bodyPr>
          <a:lstStyle/>
          <a:p>
            <a:r>
              <a:rPr lang="en-VN" sz="5000" dirty="0">
                <a:latin typeface="Times New Roman" panose="02020603050405020304" pitchFamily="18" charset="0"/>
                <a:cs typeface="Times New Roman" panose="02020603050405020304" pitchFamily="18" charset="0"/>
              </a:rPr>
              <a:t>Thứ Sáu, ngày 05 tháng 12 năm 2025</a:t>
            </a:r>
          </a:p>
        </p:txBody>
      </p:sp>
    </p:spTree>
    <p:extLst>
      <p:ext uri="{BB962C8B-B14F-4D97-AF65-F5344CB8AC3E}">
        <p14:creationId xmlns:p14="http://schemas.microsoft.com/office/powerpoint/2010/main" val="419910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E8665-A7D8-5A6D-4670-04E8A94D026F}"/>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5A816FCA-0114-45D2-672F-5A81DE1A5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00500" y="-4000500"/>
            <a:ext cx="10287000" cy="18288000"/>
          </a:xfrm>
          <a:prstGeom prst="rect">
            <a:avLst/>
          </a:prstGeom>
        </p:spPr>
      </p:pic>
      <p:pic>
        <p:nvPicPr>
          <p:cNvPr id="10" name="图片 9">
            <a:extLst>
              <a:ext uri="{FF2B5EF4-FFF2-40B4-BE49-F238E27FC236}">
                <a16:creationId xmlns:a16="http://schemas.microsoft.com/office/drawing/2014/main" id="{3F808ABB-460D-4D14-02B7-74468A630EDE}"/>
              </a:ext>
            </a:extLst>
          </p:cNvPr>
          <p:cNvPicPr>
            <a:picLocks noChangeAspect="1"/>
          </p:cNvPicPr>
          <p:nvPr/>
        </p:nvPicPr>
        <p:blipFill rotWithShape="1">
          <a:blip r:embed="rId3">
            <a:extLst>
              <a:ext uri="{28A0092B-C50C-407E-A947-70E740481C1C}">
                <a14:useLocalDpi xmlns:a14="http://schemas.microsoft.com/office/drawing/2010/main" val="0"/>
              </a:ext>
            </a:extLst>
          </a:blip>
          <a:srcRect l="11947" r="11947"/>
          <a:stretch/>
        </p:blipFill>
        <p:spPr>
          <a:xfrm rot="16200000">
            <a:off x="4000499" y="-4000501"/>
            <a:ext cx="10287003" cy="18287999"/>
          </a:xfrm>
          <a:prstGeom prst="rect">
            <a:avLst/>
          </a:prstGeom>
        </p:spPr>
      </p:pic>
      <p:sp>
        <p:nvSpPr>
          <p:cNvPr id="18" name="矩形: 圆角 17">
            <a:extLst>
              <a:ext uri="{FF2B5EF4-FFF2-40B4-BE49-F238E27FC236}">
                <a16:creationId xmlns:a16="http://schemas.microsoft.com/office/drawing/2014/main" id="{59A60A8F-5706-E032-94B9-75785859D0E4}"/>
              </a:ext>
            </a:extLst>
          </p:cNvPr>
          <p:cNvSpPr/>
          <p:nvPr/>
        </p:nvSpPr>
        <p:spPr>
          <a:xfrm>
            <a:off x="2433538" y="1444502"/>
            <a:ext cx="13420925" cy="7663542"/>
          </a:xfrm>
          <a:prstGeom prst="roundRect">
            <a:avLst>
              <a:gd name="adj" fmla="val 22758"/>
            </a:avLst>
          </a:prstGeom>
          <a:solidFill>
            <a:schemeClr val="bg1"/>
          </a:solidFill>
          <a:ln w="57150">
            <a:solidFill>
              <a:srgbClr val="F3EA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zh-CN" altLang="en-US" sz="2700" kern="1200" dirty="0">
              <a:solidFill>
                <a:srgbClr val="4DA9FD"/>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24" name="图片 23">
            <a:extLst>
              <a:ext uri="{FF2B5EF4-FFF2-40B4-BE49-F238E27FC236}">
                <a16:creationId xmlns:a16="http://schemas.microsoft.com/office/drawing/2014/main" id="{EB4E9846-20DC-72B2-6CDE-A0098C6F477E}"/>
              </a:ext>
            </a:extLst>
          </p:cNvPr>
          <p:cNvPicPr>
            <a:picLocks noChangeAspect="1"/>
          </p:cNvPicPr>
          <p:nvPr/>
        </p:nvPicPr>
        <p:blipFill rotWithShape="1">
          <a:blip r:embed="rId4">
            <a:extLst>
              <a:ext uri="{28A0092B-C50C-407E-A947-70E740481C1C}">
                <a14:useLocalDpi xmlns:a14="http://schemas.microsoft.com/office/drawing/2010/main" val="0"/>
              </a:ext>
            </a:extLst>
          </a:blip>
          <a:srcRect t="28777" r="81075" b="39287"/>
          <a:stretch/>
        </p:blipFill>
        <p:spPr>
          <a:xfrm>
            <a:off x="781119" y="2038350"/>
            <a:ext cx="1342161" cy="1276350"/>
          </a:xfrm>
          <a:prstGeom prst="rect">
            <a:avLst/>
          </a:prstGeom>
        </p:spPr>
      </p:pic>
      <p:sp>
        <p:nvSpPr>
          <p:cNvPr id="3" name="TextBox 2">
            <a:extLst>
              <a:ext uri="{FF2B5EF4-FFF2-40B4-BE49-F238E27FC236}">
                <a16:creationId xmlns:a16="http://schemas.microsoft.com/office/drawing/2014/main" id="{55EB8647-7F2D-A6F6-3773-1B6BABAE4B39}"/>
              </a:ext>
            </a:extLst>
          </p:cNvPr>
          <p:cNvSpPr txBox="1"/>
          <p:nvPr/>
        </p:nvSpPr>
        <p:spPr>
          <a:xfrm>
            <a:off x="2764970" y="1573635"/>
            <a:ext cx="12758058" cy="2862322"/>
          </a:xfrm>
          <a:prstGeom prst="rect">
            <a:avLst/>
          </a:prstGeom>
          <a:noFill/>
        </p:spPr>
        <p:txBody>
          <a:bodyPr wrap="square" rtlCol="0">
            <a:spAutoFit/>
          </a:bodyPr>
          <a:lstStyle/>
          <a:p>
            <a:pPr algn="ctr" defTabSz="1371600">
              <a:buClrTx/>
              <a:defRPr/>
            </a:pPr>
            <a:r>
              <a:rPr lang="en-US" sz="5250" b="1" u="sng" kern="1200"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Thảo </a:t>
            </a:r>
            <a:r>
              <a:rPr lang="en-US" sz="5250" b="1" u="sng" kern="1200" dirty="0" err="1">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luận</a:t>
            </a:r>
            <a:r>
              <a:rPr lang="en-US" sz="5250" b="1" u="sng" kern="1200"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250" b="1" u="sng" kern="1200" dirty="0" err="1">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5250" b="1" u="sng" kern="1200"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250" b="1" u="sng" dirty="0" err="1">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bốn</a:t>
            </a:r>
            <a:r>
              <a:rPr lang="en-US" sz="5250" b="1" u="sng"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250" b="1"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5250" b="1" dirty="0" err="1">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5250" b="1"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a:t>
            </a:r>
          </a:p>
          <a:p>
            <a:pPr algn="ctr" defTabSz="1371600">
              <a:buClrTx/>
              <a:defRPr/>
            </a:pPr>
            <a:r>
              <a:rPr lang="en-US" sz="5250" b="1"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rPr>
              <a:t>THỰC HIỆN YÊU CẦU BÀI TẬP 2</a:t>
            </a:r>
          </a:p>
          <a:p>
            <a:pPr algn="ctr" defTabSz="1371600">
              <a:buClrTx/>
              <a:defRPr/>
            </a:pPr>
            <a:endParaRPr lang="en-US" sz="7500" b="1" kern="1200" dirty="0">
              <a:solidFill>
                <a:srgbClr val="FF2F64"/>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descr="A picture containing text, doll, toy, clipart&#10;&#10;Description automatically generated">
            <a:extLst>
              <a:ext uri="{FF2B5EF4-FFF2-40B4-BE49-F238E27FC236}">
                <a16:creationId xmlns:a16="http://schemas.microsoft.com/office/drawing/2014/main" id="{F8CC40A0-B292-A5D1-82AA-ECE15133B49F}"/>
              </a:ext>
            </a:extLst>
          </p:cNvPr>
          <p:cNvPicPr>
            <a:picLocks noChangeAspect="1"/>
          </p:cNvPicPr>
          <p:nvPr/>
        </p:nvPicPr>
        <p:blipFill rotWithShape="1">
          <a:blip r:embed="rId5">
            <a:extLst>
              <a:ext uri="{28A0092B-C50C-407E-A947-70E740481C1C}">
                <a14:useLocalDpi xmlns:a14="http://schemas.microsoft.com/office/drawing/2010/main" val="0"/>
              </a:ext>
            </a:extLst>
          </a:blip>
          <a:srcRect l="9954" t="20679" r="9083" b="6487"/>
          <a:stretch/>
        </p:blipFill>
        <p:spPr>
          <a:xfrm>
            <a:off x="6310005" y="3852500"/>
            <a:ext cx="5703387" cy="5102493"/>
          </a:xfrm>
          <a:prstGeom prst="rect">
            <a:avLst/>
          </a:prstGeom>
        </p:spPr>
      </p:pic>
      <p:pic>
        <p:nvPicPr>
          <p:cNvPr id="17" name="图形 6">
            <a:extLst>
              <a:ext uri="{FF2B5EF4-FFF2-40B4-BE49-F238E27FC236}">
                <a16:creationId xmlns:a16="http://schemas.microsoft.com/office/drawing/2014/main" id="{69BD9EF2-FE66-D255-76EB-0A8602F9E0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1126" y="6477512"/>
            <a:ext cx="3397161" cy="3616923"/>
          </a:xfrm>
          <a:prstGeom prst="rect">
            <a:avLst/>
          </a:prstGeom>
        </p:spPr>
      </p:pic>
      <p:pic>
        <p:nvPicPr>
          <p:cNvPr id="19" name="图形 1">
            <a:extLst>
              <a:ext uri="{FF2B5EF4-FFF2-40B4-BE49-F238E27FC236}">
                <a16:creationId xmlns:a16="http://schemas.microsoft.com/office/drawing/2014/main" id="{D0C68668-5469-F3A4-F590-75A4818A44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68869" y="6967561"/>
            <a:ext cx="4571186" cy="2918171"/>
          </a:xfrm>
          <a:prstGeom prst="rect">
            <a:avLst/>
          </a:prstGeom>
        </p:spPr>
      </p:pic>
      <p:pic>
        <p:nvPicPr>
          <p:cNvPr id="20" name="图片 19">
            <a:extLst>
              <a:ext uri="{FF2B5EF4-FFF2-40B4-BE49-F238E27FC236}">
                <a16:creationId xmlns:a16="http://schemas.microsoft.com/office/drawing/2014/main" id="{94927DF2-0A26-877B-C749-93407251E0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9802" y="8478692"/>
            <a:ext cx="1770035" cy="1813418"/>
          </a:xfrm>
          <a:prstGeom prst="rect">
            <a:avLst/>
          </a:prstGeom>
        </p:spPr>
      </p:pic>
      <p:pic>
        <p:nvPicPr>
          <p:cNvPr id="21" name="图片 21">
            <a:extLst>
              <a:ext uri="{FF2B5EF4-FFF2-40B4-BE49-F238E27FC236}">
                <a16:creationId xmlns:a16="http://schemas.microsoft.com/office/drawing/2014/main" id="{2A57A22E-B17E-CE8C-6EB7-30DE4C479987}"/>
              </a:ext>
            </a:extLst>
          </p:cNvPr>
          <p:cNvPicPr>
            <a:picLocks noChangeAspect="1"/>
          </p:cNvPicPr>
          <p:nvPr/>
        </p:nvPicPr>
        <p:blipFill rotWithShape="1">
          <a:blip r:embed="rId11">
            <a:extLst>
              <a:ext uri="{28A0092B-C50C-407E-A947-70E740481C1C}">
                <a14:useLocalDpi xmlns:a14="http://schemas.microsoft.com/office/drawing/2010/main" val="0"/>
              </a:ext>
            </a:extLst>
          </a:blip>
          <a:srcRect t="50365" r="68033"/>
          <a:stretch/>
        </p:blipFill>
        <p:spPr>
          <a:xfrm>
            <a:off x="5177513" y="8344470"/>
            <a:ext cx="1282887" cy="1839000"/>
          </a:xfrm>
          <a:prstGeom prst="rect">
            <a:avLst/>
          </a:prstGeom>
        </p:spPr>
      </p:pic>
      <p:pic>
        <p:nvPicPr>
          <p:cNvPr id="22" name="图片 24">
            <a:extLst>
              <a:ext uri="{FF2B5EF4-FFF2-40B4-BE49-F238E27FC236}">
                <a16:creationId xmlns:a16="http://schemas.microsoft.com/office/drawing/2014/main" id="{F38B3EB8-8F3D-D1F1-E25E-60091C102457}"/>
              </a:ext>
            </a:extLst>
          </p:cNvPr>
          <p:cNvPicPr>
            <a:picLocks noChangeAspect="1"/>
          </p:cNvPicPr>
          <p:nvPr/>
        </p:nvPicPr>
        <p:blipFill rotWithShape="1">
          <a:blip r:embed="rId4">
            <a:extLst>
              <a:ext uri="{28A0092B-C50C-407E-A947-70E740481C1C}">
                <a14:useLocalDpi xmlns:a14="http://schemas.microsoft.com/office/drawing/2010/main" val="0"/>
              </a:ext>
            </a:extLst>
          </a:blip>
          <a:srcRect l="82887" t="-2375" r="-1812" b="67013"/>
          <a:stretch/>
        </p:blipFill>
        <p:spPr>
          <a:xfrm>
            <a:off x="11411214" y="8580196"/>
            <a:ext cx="1342161" cy="1413245"/>
          </a:xfrm>
          <a:prstGeom prst="rect">
            <a:avLst/>
          </a:prstGeom>
        </p:spPr>
      </p:pic>
    </p:spTree>
    <p:extLst>
      <p:ext uri="{BB962C8B-B14F-4D97-AF65-F5344CB8AC3E}">
        <p14:creationId xmlns:p14="http://schemas.microsoft.com/office/powerpoint/2010/main" val="416081094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xEl>
                                              <p:pRg st="1" end="1"/>
                                            </p:txEl>
                                          </p:spTgt>
                                        </p:tgtEl>
                                      </p:cBhvr>
                                    </p:animEffect>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750"/>
                                        <p:tgtEl>
                                          <p:spTgt spid="5"/>
                                        </p:tgtEl>
                                      </p:cBhvr>
                                    </p:animEffect>
                                    <p:anim calcmode="lin" valueType="num">
                                      <p:cBhvr>
                                        <p:cTn id="28" dur="750" fill="hold"/>
                                        <p:tgtEl>
                                          <p:spTgt spid="5"/>
                                        </p:tgtEl>
                                        <p:attrNameLst>
                                          <p:attrName>ppt_x</p:attrName>
                                        </p:attrNameLst>
                                      </p:cBhvr>
                                      <p:tavLst>
                                        <p:tav tm="0">
                                          <p:val>
                                            <p:strVal val="#ppt_x"/>
                                          </p:val>
                                        </p:tav>
                                        <p:tav tm="100000">
                                          <p:val>
                                            <p:strVal val="#ppt_x"/>
                                          </p:val>
                                        </p:tav>
                                      </p:tavLst>
                                    </p:anim>
                                    <p:anim calcmode="lin" valueType="num">
                                      <p:cBhvr>
                                        <p:cTn id="2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1C9EB"/>
        </a:solidFill>
        <a:effectLst/>
      </p:bgPr>
    </p:bg>
    <p:spTree>
      <p:nvGrpSpPr>
        <p:cNvPr id="1" name="Shape 418"/>
        <p:cNvGrpSpPr/>
        <p:nvPr/>
      </p:nvGrpSpPr>
      <p:grpSpPr>
        <a:xfrm>
          <a:off x="0" y="0"/>
          <a:ext cx="0" cy="0"/>
          <a:chOff x="0" y="0"/>
          <a:chExt cx="0" cy="0"/>
        </a:xfrm>
      </p:grpSpPr>
      <p:grpSp>
        <p:nvGrpSpPr>
          <p:cNvPr id="419" name="Google Shape;419;p26"/>
          <p:cNvGrpSpPr/>
          <p:nvPr/>
        </p:nvGrpSpPr>
        <p:grpSpPr>
          <a:xfrm>
            <a:off x="498406" y="353745"/>
            <a:ext cx="17291187" cy="9434848"/>
            <a:chOff x="0" y="-38100"/>
            <a:chExt cx="4554058" cy="2484898"/>
          </a:xfrm>
        </p:grpSpPr>
        <p:sp>
          <p:nvSpPr>
            <p:cNvPr id="420" name="Google Shape;420;p26"/>
            <p:cNvSpPr/>
            <p:nvPr/>
          </p:nvSpPr>
          <p:spPr>
            <a:xfrm>
              <a:off x="0" y="0"/>
              <a:ext cx="4554058" cy="2446798"/>
            </a:xfrm>
            <a:custGeom>
              <a:avLst/>
              <a:gdLst/>
              <a:ahLst/>
              <a:cxnLst/>
              <a:rect l="l" t="t" r="r" b="b"/>
              <a:pathLst>
                <a:path w="4554058" h="2446798" extrusionOk="0">
                  <a:moveTo>
                    <a:pt x="12984" y="0"/>
                  </a:moveTo>
                  <a:lnTo>
                    <a:pt x="4541073" y="0"/>
                  </a:lnTo>
                  <a:cubicBezTo>
                    <a:pt x="4544517" y="0"/>
                    <a:pt x="4547820" y="1368"/>
                    <a:pt x="4550255" y="3803"/>
                  </a:cubicBezTo>
                  <a:cubicBezTo>
                    <a:pt x="4552690" y="6238"/>
                    <a:pt x="4554058" y="9541"/>
                    <a:pt x="4554058" y="12984"/>
                  </a:cubicBezTo>
                  <a:lnTo>
                    <a:pt x="4554058" y="2433814"/>
                  </a:lnTo>
                  <a:cubicBezTo>
                    <a:pt x="4554058" y="2440985"/>
                    <a:pt x="4548244" y="2446798"/>
                    <a:pt x="4541073" y="2446798"/>
                  </a:cubicBezTo>
                  <a:lnTo>
                    <a:pt x="12984" y="2446798"/>
                  </a:lnTo>
                  <a:cubicBezTo>
                    <a:pt x="9541" y="2446798"/>
                    <a:pt x="6238" y="2445430"/>
                    <a:pt x="3803" y="2442995"/>
                  </a:cubicBezTo>
                  <a:cubicBezTo>
                    <a:pt x="1368" y="2440560"/>
                    <a:pt x="0" y="2437258"/>
                    <a:pt x="0" y="2433814"/>
                  </a:cubicBezTo>
                  <a:lnTo>
                    <a:pt x="0" y="12984"/>
                  </a:lnTo>
                  <a:cubicBezTo>
                    <a:pt x="0" y="5813"/>
                    <a:pt x="5813" y="0"/>
                    <a:pt x="12984" y="0"/>
                  </a:cubicBezTo>
                  <a:close/>
                </a:path>
              </a:pathLst>
            </a:custGeom>
            <a:solidFill>
              <a:srgbClr val="FFFFFF"/>
            </a:solidFill>
            <a:ln w="57150" cap="flat" cmpd="sng">
              <a:solidFill>
                <a:srgbClr val="4C6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6"/>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 name="Rectangle 2"/>
          <p:cNvSpPr/>
          <p:nvPr/>
        </p:nvSpPr>
        <p:spPr>
          <a:xfrm>
            <a:off x="1237659" y="1708878"/>
            <a:ext cx="15769652" cy="3162925"/>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813809" y="2464120"/>
            <a:ext cx="14825273" cy="1824923"/>
          </a:xfrm>
          <a:prstGeom prst="rect">
            <a:avLst/>
          </a:prstGeom>
        </p:spPr>
        <p:txBody>
          <a:bodyPr wrap="square">
            <a:spAutoFit/>
          </a:bodyPr>
          <a:lstStyle/>
          <a:p>
            <a:pPr>
              <a:lnSpc>
                <a:spcPct val="150000"/>
              </a:lnSpc>
            </a:pPr>
            <a:r>
              <a:rPr lang="vi-VN" sz="4000" b="1" i="1" dirty="0">
                <a:solidFill>
                  <a:schemeClr val="bg2">
                    <a:lumMod val="50000"/>
                  </a:schemeClr>
                </a:solidFill>
                <a:latin typeface="+mn-lt"/>
                <a:ea typeface="+mn-ea"/>
                <a:cs typeface="+mn-cs"/>
              </a:rPr>
              <a:t>2. Theo em, tài năng của con người nhờ đâu mà có? Chúng ta nên làm gì để trở thành những người tài năng?</a:t>
            </a:r>
            <a:endParaRPr lang="en-US" sz="4000" b="1" i="1" dirty="0">
              <a:solidFill>
                <a:schemeClr val="bg2">
                  <a:lumMod val="50000"/>
                </a:schemeClr>
              </a:solidFill>
              <a:latin typeface="+mn-lt"/>
              <a:ea typeface="+mn-ea"/>
              <a:cs typeface="+mn-cs"/>
            </a:endParaRPr>
          </a:p>
        </p:txBody>
      </p:sp>
      <p:sp>
        <p:nvSpPr>
          <p:cNvPr id="5" name="Rectangle 4"/>
          <p:cNvSpPr/>
          <p:nvPr/>
        </p:nvSpPr>
        <p:spPr>
          <a:xfrm>
            <a:off x="1341619" y="6121110"/>
            <a:ext cx="15769652" cy="2748253"/>
          </a:xfrm>
          <a:prstGeom prst="rect">
            <a:avLst/>
          </a:prstGeom>
        </p:spPr>
        <p:txBody>
          <a:bodyPr wrap="square">
            <a:spAutoFit/>
          </a:bodyPr>
          <a:lstStyle/>
          <a:p>
            <a:pPr algn="just">
              <a:lnSpc>
                <a:spcPct val="150000"/>
              </a:lnSpc>
            </a:pPr>
            <a:r>
              <a:rPr lang="vi-VN" sz="4000">
                <a:solidFill>
                  <a:schemeClr val="bg2">
                    <a:lumMod val="50000"/>
                  </a:schemeClr>
                </a:solidFill>
                <a:latin typeface="+mn-lt"/>
                <a:ea typeface="+mn-ea"/>
                <a:cs typeface="+mn-cs"/>
              </a:rPr>
              <a:t>Tài năng của con người nhờ rèn luyện, kiên trì, bền bỉ mà thành. Mỗi chúng ta đều có thể trở thành những người tài năng nếu biết vượt qua những khó khăn của bản thân.</a:t>
            </a:r>
            <a:endParaRPr lang="en-US" sz="4000">
              <a:solidFill>
                <a:schemeClr val="bg2">
                  <a:lumMod val="50000"/>
                </a:schemeClr>
              </a:solidFill>
              <a:latin typeface="+mn-lt"/>
              <a:ea typeface="+mn-ea"/>
              <a:cs typeface="+mn-cs"/>
            </a:endParaRPr>
          </a:p>
        </p:txBody>
      </p:sp>
      <p:sp>
        <p:nvSpPr>
          <p:cNvPr id="12" name="Google Shape;432;p26"/>
          <p:cNvSpPr txBox="1"/>
          <p:nvPr/>
        </p:nvSpPr>
        <p:spPr>
          <a:xfrm>
            <a:off x="3584506" y="5176230"/>
            <a:ext cx="10762937" cy="800219"/>
          </a:xfrm>
          <a:prstGeom prst="rect">
            <a:avLst/>
          </a:prstGeom>
          <a:noFill/>
          <a:ln>
            <a:noFill/>
          </a:ln>
        </p:spPr>
        <p:txBody>
          <a:bodyPr spcFirstLastPara="1" wrap="square" lIns="0" tIns="0" rIns="0" bIns="0" anchor="t" anchorCtr="0">
            <a:spAutoFit/>
          </a:bodyPr>
          <a:lstStyle/>
          <a:p>
            <a:pPr marL="0" marR="0" lvl="1" indent="0" algn="ctr" rtl="0">
              <a:lnSpc>
                <a:spcPct val="130000"/>
              </a:lnSpc>
              <a:spcBef>
                <a:spcPts val="0"/>
              </a:spcBef>
              <a:spcAft>
                <a:spcPts val="0"/>
              </a:spcAft>
              <a:buNone/>
            </a:pPr>
            <a:r>
              <a:rPr lang="en-US" sz="4000" b="1" u="sng">
                <a:solidFill>
                  <a:schemeClr val="accent1">
                    <a:lumMod val="75000"/>
                  </a:schemeClr>
                </a:solidFill>
                <a:latin typeface="+mj-lt"/>
                <a:cs typeface="Heebo"/>
                <a:sym typeface="Heebo"/>
              </a:rPr>
              <a:t>Tham khảo:</a:t>
            </a:r>
            <a:endParaRPr lang="en-US" sz="4000" b="1" u="sng">
              <a:solidFill>
                <a:schemeClr val="accent1">
                  <a:lumMod val="75000"/>
                </a:schemeClr>
              </a:solidFill>
              <a:latin typeface="+mj-lt"/>
            </a:endParaRPr>
          </a:p>
        </p:txBody>
      </p:sp>
    </p:spTree>
    <p:extLst>
      <p:ext uri="{BB962C8B-B14F-4D97-AF65-F5344CB8AC3E}">
        <p14:creationId xmlns:p14="http://schemas.microsoft.com/office/powerpoint/2010/main" val="102620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4A7E3D0-A50F-47B0-B115-3B9EDC4CF5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00500" y="-4000500"/>
            <a:ext cx="10287000" cy="18288000"/>
          </a:xfrm>
          <a:prstGeom prst="rect">
            <a:avLst/>
          </a:prstGeom>
        </p:spPr>
      </p:pic>
      <p:pic>
        <p:nvPicPr>
          <p:cNvPr id="10" name="图片 9">
            <a:extLst>
              <a:ext uri="{FF2B5EF4-FFF2-40B4-BE49-F238E27FC236}">
                <a16:creationId xmlns:a16="http://schemas.microsoft.com/office/drawing/2014/main" id="{4F127FF4-11CD-4768-A3E5-929E07DC3E07}"/>
              </a:ext>
            </a:extLst>
          </p:cNvPr>
          <p:cNvPicPr>
            <a:picLocks noChangeAspect="1"/>
          </p:cNvPicPr>
          <p:nvPr/>
        </p:nvPicPr>
        <p:blipFill rotWithShape="1">
          <a:blip r:embed="rId3">
            <a:extLst>
              <a:ext uri="{28A0092B-C50C-407E-A947-70E740481C1C}">
                <a14:useLocalDpi xmlns:a14="http://schemas.microsoft.com/office/drawing/2010/main" val="0"/>
              </a:ext>
            </a:extLst>
          </a:blip>
          <a:srcRect l="11947" r="11947"/>
          <a:stretch/>
        </p:blipFill>
        <p:spPr>
          <a:xfrm rot="5400000" flipV="1">
            <a:off x="3926335" y="-4104031"/>
            <a:ext cx="10287003" cy="18287999"/>
          </a:xfrm>
          <a:prstGeom prst="rect">
            <a:avLst/>
          </a:prstGeom>
        </p:spPr>
      </p:pic>
      <p:pic>
        <p:nvPicPr>
          <p:cNvPr id="20" name="图片 19">
            <a:extLst>
              <a:ext uri="{FF2B5EF4-FFF2-40B4-BE49-F238E27FC236}">
                <a16:creationId xmlns:a16="http://schemas.microsoft.com/office/drawing/2014/main" id="{B6D3C3D1-4EAB-4649-800F-1688073D0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9802" y="8478692"/>
            <a:ext cx="1770035" cy="1813418"/>
          </a:xfrm>
          <a:prstGeom prst="rect">
            <a:avLst/>
          </a:prstGeom>
        </p:spPr>
      </p:pic>
      <p:pic>
        <p:nvPicPr>
          <p:cNvPr id="22" name="图片 21">
            <a:extLst>
              <a:ext uri="{FF2B5EF4-FFF2-40B4-BE49-F238E27FC236}">
                <a16:creationId xmlns:a16="http://schemas.microsoft.com/office/drawing/2014/main" id="{F12F0635-AF6B-42FC-B09C-4BCC3307D631}"/>
              </a:ext>
            </a:extLst>
          </p:cNvPr>
          <p:cNvPicPr>
            <a:picLocks noChangeAspect="1"/>
          </p:cNvPicPr>
          <p:nvPr/>
        </p:nvPicPr>
        <p:blipFill rotWithShape="1">
          <a:blip r:embed="rId5">
            <a:extLst>
              <a:ext uri="{28A0092B-C50C-407E-A947-70E740481C1C}">
                <a14:useLocalDpi xmlns:a14="http://schemas.microsoft.com/office/drawing/2010/main" val="0"/>
              </a:ext>
            </a:extLst>
          </a:blip>
          <a:srcRect t="50365" r="68033"/>
          <a:stretch/>
        </p:blipFill>
        <p:spPr>
          <a:xfrm>
            <a:off x="5177513" y="8344470"/>
            <a:ext cx="1282887" cy="1839000"/>
          </a:xfrm>
          <a:prstGeom prst="rect">
            <a:avLst/>
          </a:prstGeom>
        </p:spPr>
      </p:pic>
      <p:pic>
        <p:nvPicPr>
          <p:cNvPr id="25" name="图片 24">
            <a:extLst>
              <a:ext uri="{FF2B5EF4-FFF2-40B4-BE49-F238E27FC236}">
                <a16:creationId xmlns:a16="http://schemas.microsoft.com/office/drawing/2014/main" id="{E5C3BD6A-A1C6-4DDC-A0AD-03AF5E460B8C}"/>
              </a:ext>
            </a:extLst>
          </p:cNvPr>
          <p:cNvPicPr>
            <a:picLocks noChangeAspect="1"/>
          </p:cNvPicPr>
          <p:nvPr/>
        </p:nvPicPr>
        <p:blipFill rotWithShape="1">
          <a:blip r:embed="rId6">
            <a:extLst>
              <a:ext uri="{28A0092B-C50C-407E-A947-70E740481C1C}">
                <a14:useLocalDpi xmlns:a14="http://schemas.microsoft.com/office/drawing/2010/main" val="0"/>
              </a:ext>
            </a:extLst>
          </a:blip>
          <a:srcRect l="82887" t="-2375" r="-1812" b="67013"/>
          <a:stretch/>
        </p:blipFill>
        <p:spPr>
          <a:xfrm>
            <a:off x="9218168" y="8678777"/>
            <a:ext cx="1342161" cy="1413245"/>
          </a:xfrm>
          <a:prstGeom prst="rect">
            <a:avLst/>
          </a:prstGeom>
        </p:spPr>
      </p:pic>
      <p:pic>
        <p:nvPicPr>
          <p:cNvPr id="41" name="图形 40">
            <a:extLst>
              <a:ext uri="{FF2B5EF4-FFF2-40B4-BE49-F238E27FC236}">
                <a16:creationId xmlns:a16="http://schemas.microsoft.com/office/drawing/2014/main" id="{EDF37934-560A-4010-ADC1-1BAE164402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904801" y="7069100"/>
            <a:ext cx="4355547" cy="3208844"/>
          </a:xfrm>
          <a:prstGeom prst="rect">
            <a:avLst/>
          </a:prstGeom>
        </p:spPr>
      </p:pic>
      <p:pic>
        <p:nvPicPr>
          <p:cNvPr id="42" name="图形 41">
            <a:extLst>
              <a:ext uri="{FF2B5EF4-FFF2-40B4-BE49-F238E27FC236}">
                <a16:creationId xmlns:a16="http://schemas.microsoft.com/office/drawing/2014/main" id="{5FACC8B0-3DC8-4E5A-9BC9-38B2603C0B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227705" y="7371385"/>
            <a:ext cx="4571186" cy="2918171"/>
          </a:xfrm>
          <a:prstGeom prst="rect">
            <a:avLst/>
          </a:prstGeom>
        </p:spPr>
      </p:pic>
      <p:pic>
        <p:nvPicPr>
          <p:cNvPr id="43" name="图片 42">
            <a:extLst>
              <a:ext uri="{FF2B5EF4-FFF2-40B4-BE49-F238E27FC236}">
                <a16:creationId xmlns:a16="http://schemas.microsoft.com/office/drawing/2014/main" id="{0F3D7C21-4182-49A9-AA0A-EFF53FDA75D7}"/>
              </a:ext>
            </a:extLst>
          </p:cNvPr>
          <p:cNvPicPr>
            <a:picLocks noChangeAspect="1"/>
          </p:cNvPicPr>
          <p:nvPr/>
        </p:nvPicPr>
        <p:blipFill rotWithShape="1">
          <a:blip r:embed="rId6">
            <a:extLst>
              <a:ext uri="{28A0092B-C50C-407E-A947-70E740481C1C}">
                <a14:useLocalDpi xmlns:a14="http://schemas.microsoft.com/office/drawing/2010/main" val="0"/>
              </a:ext>
            </a:extLst>
          </a:blip>
          <a:srcRect t="28777" r="81075" b="39287"/>
          <a:stretch/>
        </p:blipFill>
        <p:spPr>
          <a:xfrm>
            <a:off x="15866769" y="4916282"/>
            <a:ext cx="1049631" cy="998165"/>
          </a:xfrm>
          <a:prstGeom prst="rect">
            <a:avLst/>
          </a:prstGeom>
        </p:spPr>
      </p:pic>
      <p:pic>
        <p:nvPicPr>
          <p:cNvPr id="44" name="图形 43">
            <a:extLst>
              <a:ext uri="{FF2B5EF4-FFF2-40B4-BE49-F238E27FC236}">
                <a16:creationId xmlns:a16="http://schemas.microsoft.com/office/drawing/2014/main" id="{41CA5B8B-FBEB-4D88-A3A5-26023CD220D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744139" y="876807"/>
            <a:ext cx="800100" cy="857250"/>
          </a:xfrm>
          <a:prstGeom prst="rect">
            <a:avLst/>
          </a:prstGeom>
        </p:spPr>
      </p:pic>
      <p:pic>
        <p:nvPicPr>
          <p:cNvPr id="4" name="图片 3">
            <a:extLst>
              <a:ext uri="{FF2B5EF4-FFF2-40B4-BE49-F238E27FC236}">
                <a16:creationId xmlns:a16="http://schemas.microsoft.com/office/drawing/2014/main" id="{04D6D8DE-BA32-4D50-BADF-DFAF7B8B5818}"/>
              </a:ext>
            </a:extLst>
          </p:cNvPr>
          <p:cNvPicPr>
            <a:picLocks noChangeAspect="1"/>
          </p:cNvPicPr>
          <p:nvPr/>
        </p:nvPicPr>
        <p:blipFill rotWithShape="1">
          <a:blip r:embed="rId13">
            <a:extLst>
              <a:ext uri="{28A0092B-C50C-407E-A947-70E740481C1C}">
                <a14:useLocalDpi xmlns:a14="http://schemas.microsoft.com/office/drawing/2010/main" val="0"/>
              </a:ext>
            </a:extLst>
          </a:blip>
          <a:srcRect t="8293" r="68883" b="63339"/>
          <a:stretch/>
        </p:blipFill>
        <p:spPr>
          <a:xfrm>
            <a:off x="1544789" y="3237144"/>
            <a:ext cx="2451966" cy="2918172"/>
          </a:xfrm>
          <a:prstGeom prst="rect">
            <a:avLst/>
          </a:prstGeom>
        </p:spPr>
      </p:pic>
      <p:grpSp>
        <p:nvGrpSpPr>
          <p:cNvPr id="13" name="Group 12">
            <a:extLst>
              <a:ext uri="{FF2B5EF4-FFF2-40B4-BE49-F238E27FC236}">
                <a16:creationId xmlns:a16="http://schemas.microsoft.com/office/drawing/2014/main" id="{FF1AE60F-65DC-4843-BF43-8359EF0C5760}"/>
              </a:ext>
            </a:extLst>
          </p:cNvPr>
          <p:cNvGrpSpPr/>
          <p:nvPr/>
        </p:nvGrpSpPr>
        <p:grpSpPr>
          <a:xfrm>
            <a:off x="3901164" y="1396999"/>
            <a:ext cx="11156619" cy="6201666"/>
            <a:chOff x="1936266" y="1436927"/>
            <a:chExt cx="2616000" cy="1687273"/>
          </a:xfrm>
        </p:grpSpPr>
        <p:pic>
          <p:nvPicPr>
            <p:cNvPr id="14" name="Picture 13" descr="Shape&#10;&#10;Description automatically generated">
              <a:extLst>
                <a:ext uri="{FF2B5EF4-FFF2-40B4-BE49-F238E27FC236}">
                  <a16:creationId xmlns:a16="http://schemas.microsoft.com/office/drawing/2014/main" id="{78C0686D-7725-4346-8CC8-C25430176624}"/>
                </a:ext>
              </a:extLst>
            </p:cNvPr>
            <p:cNvPicPr>
              <a:picLocks noChangeAspect="1"/>
            </p:cNvPicPr>
            <p:nvPr/>
          </p:nvPicPr>
          <p:blipFill rotWithShape="1">
            <a:blip r:embed="rId14">
              <a:extLst>
                <a:ext uri="{28A0092B-C50C-407E-A947-70E740481C1C}">
                  <a14:useLocalDpi xmlns:a14="http://schemas.microsoft.com/office/drawing/2010/main" val="0"/>
                </a:ext>
              </a:extLst>
            </a:blip>
            <a:srcRect l="5617" t="4453" r="44334" b="69376"/>
            <a:stretch/>
          </p:blipFill>
          <p:spPr>
            <a:xfrm flipH="1">
              <a:off x="1936266" y="1436927"/>
              <a:ext cx="2616000" cy="1687273"/>
            </a:xfrm>
            <a:prstGeom prst="rect">
              <a:avLst/>
            </a:prstGeom>
          </p:spPr>
        </p:pic>
        <p:sp>
          <p:nvSpPr>
            <p:cNvPr id="15" name="TextBox 14">
              <a:extLst>
                <a:ext uri="{FF2B5EF4-FFF2-40B4-BE49-F238E27FC236}">
                  <a16:creationId xmlns:a16="http://schemas.microsoft.com/office/drawing/2014/main" id="{C7422C43-B42E-42B5-811C-9BD37B053D71}"/>
                </a:ext>
              </a:extLst>
            </p:cNvPr>
            <p:cNvSpPr txBox="1"/>
            <p:nvPr/>
          </p:nvSpPr>
          <p:spPr>
            <a:xfrm>
              <a:off x="2021737" y="1801553"/>
              <a:ext cx="2139174" cy="778745"/>
            </a:xfrm>
            <a:prstGeom prst="rect">
              <a:avLst/>
            </a:prstGeom>
            <a:noFill/>
          </p:spPr>
          <p:txBody>
            <a:bodyPr wrap="square" rtlCol="0">
              <a:spAutoFit/>
            </a:bodyPr>
            <a:lstStyle/>
            <a:p>
              <a:pPr algn="ctr" defTabSz="1371600">
                <a:buClrTx/>
                <a:defRPr/>
              </a:pPr>
              <a:r>
                <a:rPr lang="en-US" sz="9000" b="1" u="sng" dirty="0" err="1">
                  <a:solidFill>
                    <a:srgbClr val="A23AEA"/>
                  </a:solidFill>
                  <a:latin typeface="iCiel Cadena" panose="02000503000000020004" pitchFamily="50" charset="0"/>
                  <a:cs typeface="Calibri" panose="020F0502020204030204" pitchFamily="34" charset="0"/>
                </a:rPr>
                <a:t>Hoạt</a:t>
              </a:r>
              <a:r>
                <a:rPr lang="en-US" sz="9000" b="1" u="sng" dirty="0">
                  <a:solidFill>
                    <a:srgbClr val="A23AEA"/>
                  </a:solidFill>
                  <a:latin typeface="iCiel Cadena" panose="02000503000000020004" pitchFamily="50" charset="0"/>
                  <a:cs typeface="Calibri" panose="020F0502020204030204" pitchFamily="34" charset="0"/>
                </a:rPr>
                <a:t> </a:t>
              </a:r>
              <a:r>
                <a:rPr lang="en-US" sz="9000" b="1" u="sng" dirty="0" err="1">
                  <a:solidFill>
                    <a:srgbClr val="A23AEA"/>
                  </a:solidFill>
                  <a:latin typeface="iCiel Cadena" panose="02000503000000020004" pitchFamily="50" charset="0"/>
                  <a:cs typeface="Calibri" panose="020F0502020204030204" pitchFamily="34" charset="0"/>
                </a:rPr>
                <a:t>động</a:t>
              </a:r>
              <a:r>
                <a:rPr lang="en-US" sz="9000" b="1" u="sng" dirty="0">
                  <a:solidFill>
                    <a:srgbClr val="A23AEA"/>
                  </a:solidFill>
                  <a:latin typeface="iCiel Cadena" panose="02000503000000020004" pitchFamily="50" charset="0"/>
                  <a:cs typeface="Calibri" panose="020F0502020204030204" pitchFamily="34" charset="0"/>
                </a:rPr>
                <a:t> </a:t>
              </a:r>
              <a:r>
                <a:rPr lang="en-US" sz="9000" b="1" u="sng" dirty="0" err="1">
                  <a:solidFill>
                    <a:srgbClr val="A23AEA"/>
                  </a:solidFill>
                  <a:latin typeface="iCiel Cadena" panose="02000503000000020004" pitchFamily="50" charset="0"/>
                  <a:cs typeface="Calibri" panose="020F0502020204030204" pitchFamily="34" charset="0"/>
                </a:rPr>
                <a:t>Mở</a:t>
              </a:r>
              <a:r>
                <a:rPr lang="en-US" sz="9000" b="1" u="sng" dirty="0">
                  <a:solidFill>
                    <a:srgbClr val="A23AEA"/>
                  </a:solidFill>
                  <a:latin typeface="iCiel Cadena" panose="02000503000000020004" pitchFamily="50" charset="0"/>
                  <a:cs typeface="Calibri" panose="020F0502020204030204" pitchFamily="34" charset="0"/>
                </a:rPr>
                <a:t> </a:t>
              </a:r>
              <a:r>
                <a:rPr lang="en-US" sz="9000" b="1" u="sng" dirty="0" err="1">
                  <a:solidFill>
                    <a:srgbClr val="A23AEA"/>
                  </a:solidFill>
                  <a:latin typeface="iCiel Cadena" panose="02000503000000020004" pitchFamily="50" charset="0"/>
                  <a:cs typeface="Calibri" panose="020F0502020204030204" pitchFamily="34" charset="0"/>
                </a:rPr>
                <a:t>đầu</a:t>
              </a:r>
              <a:r>
                <a:rPr lang="en-US" sz="9000" b="1" u="sng" dirty="0">
                  <a:solidFill>
                    <a:srgbClr val="A23AEA"/>
                  </a:solidFill>
                  <a:latin typeface="iCiel Cadena" panose="02000503000000020004" pitchFamily="50" charset="0"/>
                  <a:cs typeface="Calibri" panose="020F0502020204030204" pitchFamily="34" charset="0"/>
                </a:rPr>
                <a:t>:</a:t>
              </a:r>
              <a:endParaRPr lang="en-US" sz="9000" b="1" u="sng" kern="1200" dirty="0">
                <a:solidFill>
                  <a:srgbClr val="A23AEA"/>
                </a:solidFill>
                <a:latin typeface="iCiel Cadena" panose="02000503000000020004" pitchFamily="50" charset="0"/>
                <a:cs typeface="Calibri" panose="020F0502020204030204" pitchFamily="34" charset="0"/>
              </a:endParaRPr>
            </a:p>
          </p:txBody>
        </p:sp>
      </p:grpSp>
      <p:sp>
        <p:nvSpPr>
          <p:cNvPr id="5" name="TextBox 4">
            <a:extLst>
              <a:ext uri="{FF2B5EF4-FFF2-40B4-BE49-F238E27FC236}">
                <a16:creationId xmlns:a16="http://schemas.microsoft.com/office/drawing/2014/main" id="{11466024-05C8-6AAF-C3F1-8B2B5280E3CC}"/>
              </a:ext>
            </a:extLst>
          </p:cNvPr>
          <p:cNvSpPr txBox="1"/>
          <p:nvPr/>
        </p:nvSpPr>
        <p:spPr>
          <a:xfrm>
            <a:off x="4081746" y="390388"/>
            <a:ext cx="12957166" cy="861774"/>
          </a:xfrm>
          <a:prstGeom prst="rect">
            <a:avLst/>
          </a:prstGeom>
          <a:noFill/>
        </p:spPr>
        <p:txBody>
          <a:bodyPr wrap="square" rtlCol="0">
            <a:spAutoFit/>
          </a:bodyPr>
          <a:lstStyle/>
          <a:p>
            <a:r>
              <a:rPr lang="en-VN" sz="5000" dirty="0">
                <a:latin typeface="Times New Roman" panose="02020603050405020304" pitchFamily="18" charset="0"/>
                <a:cs typeface="Times New Roman" panose="02020603050405020304" pitchFamily="18" charset="0"/>
              </a:rPr>
              <a:t>Thứ Sáu, ngày 05 tháng 12 năm 2025</a:t>
            </a:r>
          </a:p>
        </p:txBody>
      </p:sp>
    </p:spTree>
    <p:extLst>
      <p:ext uri="{BB962C8B-B14F-4D97-AF65-F5344CB8AC3E}">
        <p14:creationId xmlns:p14="http://schemas.microsoft.com/office/powerpoint/2010/main" val="401089892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octor examining an old person&#10;&#10;AI-generated content may be incorrect.">
            <a:extLst>
              <a:ext uri="{FF2B5EF4-FFF2-40B4-BE49-F238E27FC236}">
                <a16:creationId xmlns:a16="http://schemas.microsoft.com/office/drawing/2014/main" id="{F918FB10-181E-4436-3275-2CB74F6A277A}"/>
              </a:ext>
            </a:extLst>
          </p:cNvPr>
          <p:cNvPicPr>
            <a:picLocks noChangeAspect="1"/>
          </p:cNvPicPr>
          <p:nvPr/>
        </p:nvPicPr>
        <p:blipFill>
          <a:blip r:embed="rId2"/>
          <a:srcRect t="9001" r="6566" b="12263"/>
          <a:stretch>
            <a:fillRect/>
          </a:stretch>
        </p:blipFill>
        <p:spPr>
          <a:xfrm>
            <a:off x="19" y="10"/>
            <a:ext cx="18287981" cy="10286990"/>
          </a:xfrm>
          <a:prstGeom prst="rect">
            <a:avLst/>
          </a:prstGeom>
        </p:spPr>
      </p:pic>
      <p:sp>
        <p:nvSpPr>
          <p:cNvPr id="32" name="Rectangle 3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99798" y="-2286767"/>
            <a:ext cx="6888405" cy="18288002"/>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75B936-BA74-F203-D066-2044451A4E1F}"/>
              </a:ext>
            </a:extLst>
          </p:cNvPr>
          <p:cNvSpPr>
            <a:spLocks noGrp="1"/>
          </p:cNvSpPr>
          <p:nvPr>
            <p:ph type="ctrTitle"/>
          </p:nvPr>
        </p:nvSpPr>
        <p:spPr>
          <a:xfrm>
            <a:off x="606829" y="4637892"/>
            <a:ext cx="17681171" cy="3581400"/>
          </a:xfrm>
        </p:spPr>
        <p:txBody>
          <a:bodyPr>
            <a:normAutofit/>
          </a:bodyPr>
          <a:lstStyle/>
          <a:p>
            <a:pPr algn="l">
              <a:lnSpc>
                <a:spcPct val="90000"/>
              </a:lnSpc>
            </a:pPr>
            <a:r>
              <a:rPr lang="en-VN" sz="8400" i="1" dirty="0">
                <a:solidFill>
                  <a:schemeClr val="bg1"/>
                </a:solidFill>
              </a:rPr>
              <a:t>Người này làm công việc gì? Công việc đó giúp ích gì cho cuộc sống?</a:t>
            </a:r>
          </a:p>
        </p:txBody>
      </p:sp>
      <p:sp>
        <p:nvSpPr>
          <p:cNvPr id="34" name="Rectangle: Rounded Corners 3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62558"/>
            <a:ext cx="14678845" cy="10287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A144D12-0059-3CFB-8CA4-911034A9783D}"/>
              </a:ext>
            </a:extLst>
          </p:cNvPr>
          <p:cNvSpPr>
            <a:spLocks noGrp="1"/>
          </p:cNvSpPr>
          <p:nvPr>
            <p:ph type="subTitle" idx="1"/>
          </p:nvPr>
        </p:nvSpPr>
        <p:spPr>
          <a:xfrm>
            <a:off x="3609155" y="8362558"/>
            <a:ext cx="13617843" cy="889463"/>
          </a:xfrm>
        </p:spPr>
        <p:txBody>
          <a:bodyPr anchor="ctr">
            <a:normAutofit/>
          </a:bodyPr>
          <a:lstStyle/>
          <a:p>
            <a:r>
              <a:rPr lang="en-VN" dirty="0">
                <a:solidFill>
                  <a:schemeClr val="bg1"/>
                </a:solidFill>
              </a:rPr>
              <a:t>Bạn hãy trả lời!!!</a:t>
            </a:r>
          </a:p>
        </p:txBody>
      </p:sp>
    </p:spTree>
    <p:extLst>
      <p:ext uri="{BB962C8B-B14F-4D97-AF65-F5344CB8AC3E}">
        <p14:creationId xmlns:p14="http://schemas.microsoft.com/office/powerpoint/2010/main" val="12474039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925B47-227C-D786-92D4-C0887318CB9E}"/>
              </a:ext>
            </a:extLst>
          </p:cNvPr>
          <p:cNvSpPr>
            <a:spLocks noGrp="1"/>
          </p:cNvSpPr>
          <p:nvPr>
            <p:ph type="ctrTitle"/>
          </p:nvPr>
        </p:nvSpPr>
        <p:spPr>
          <a:xfrm>
            <a:off x="11414754" y="1115170"/>
            <a:ext cx="6553213" cy="8663830"/>
          </a:xfrm>
          <a:noFill/>
        </p:spPr>
        <p:txBody>
          <a:bodyPr>
            <a:normAutofit/>
          </a:bodyPr>
          <a:lstStyle/>
          <a:p>
            <a:pPr algn="l"/>
            <a:r>
              <a:rPr lang="en-VN" sz="8000" i="1" dirty="0">
                <a:solidFill>
                  <a:schemeClr val="tx1"/>
                </a:solidFill>
              </a:rPr>
              <a:t>Người này làm công việc gì? Công việc đó giúp ích gì cho cuộc sống? sống?</a:t>
            </a:r>
            <a:r>
              <a:rPr lang="en-VN" sz="8000" dirty="0">
                <a:solidFill>
                  <a:schemeClr val="bg1"/>
                </a:solidFill>
              </a:rPr>
              <a:t>sống?g</a:t>
            </a:r>
            <a:endParaRPr lang="en-VN" sz="7800" dirty="0"/>
          </a:p>
        </p:txBody>
      </p:sp>
      <p:sp>
        <p:nvSpPr>
          <p:cNvPr id="3" name="Subtitle 2">
            <a:extLst>
              <a:ext uri="{FF2B5EF4-FFF2-40B4-BE49-F238E27FC236}">
                <a16:creationId xmlns:a16="http://schemas.microsoft.com/office/drawing/2014/main" id="{27B90BEC-B757-D01D-A618-8C3D846EE670}"/>
              </a:ext>
            </a:extLst>
          </p:cNvPr>
          <p:cNvSpPr>
            <a:spLocks noGrp="1"/>
          </p:cNvSpPr>
          <p:nvPr>
            <p:ph type="subTitle" idx="1"/>
          </p:nvPr>
        </p:nvSpPr>
        <p:spPr>
          <a:xfrm flipH="1">
            <a:off x="11024892" y="6943851"/>
            <a:ext cx="74402" cy="2227978"/>
          </a:xfrm>
          <a:noFill/>
        </p:spPr>
        <p:txBody>
          <a:bodyPr>
            <a:normAutofit/>
          </a:bodyPr>
          <a:lstStyle/>
          <a:p>
            <a:pPr algn="l"/>
            <a:r>
              <a:rPr lang="en-VN" dirty="0"/>
              <a:t>.</a:t>
            </a:r>
          </a:p>
        </p:txBody>
      </p:sp>
      <p:pic>
        <p:nvPicPr>
          <p:cNvPr id="5" name="Picture 4" descr="A person holding a book and pointing at a chalkboard&#10;&#10;AI-generated content may be incorrect.">
            <a:extLst>
              <a:ext uri="{FF2B5EF4-FFF2-40B4-BE49-F238E27FC236}">
                <a16:creationId xmlns:a16="http://schemas.microsoft.com/office/drawing/2014/main" id="{55455EB6-14BB-1BD7-C42F-7F42D897EA16}"/>
              </a:ext>
            </a:extLst>
          </p:cNvPr>
          <p:cNvPicPr>
            <a:picLocks noChangeAspect="1"/>
          </p:cNvPicPr>
          <p:nvPr/>
        </p:nvPicPr>
        <p:blipFill>
          <a:blip r:embed="rId2"/>
          <a:srcRect t="8441" b="8443"/>
          <a:stretch>
            <a:fillRect/>
          </a:stretch>
        </p:blipFill>
        <p:spPr>
          <a:xfrm>
            <a:off x="20" y="10"/>
            <a:ext cx="10489331" cy="10286990"/>
          </a:xfrm>
          <a:prstGeom prst="rect">
            <a:avLst/>
          </a:prstGeom>
        </p:spPr>
      </p:pic>
    </p:spTree>
    <p:extLst>
      <p:ext uri="{BB962C8B-B14F-4D97-AF65-F5344CB8AC3E}">
        <p14:creationId xmlns:p14="http://schemas.microsoft.com/office/powerpoint/2010/main" val="268850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4A7E3D0-A50F-47B0-B115-3B9EDC4CF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00500" y="-4000500"/>
            <a:ext cx="10287000" cy="18288000"/>
          </a:xfrm>
          <a:prstGeom prst="rect">
            <a:avLst/>
          </a:prstGeom>
        </p:spPr>
      </p:pic>
      <p:pic>
        <p:nvPicPr>
          <p:cNvPr id="10" name="图片 9">
            <a:extLst>
              <a:ext uri="{FF2B5EF4-FFF2-40B4-BE49-F238E27FC236}">
                <a16:creationId xmlns:a16="http://schemas.microsoft.com/office/drawing/2014/main" id="{4F127FF4-11CD-4768-A3E5-929E07DC3E07}"/>
              </a:ext>
            </a:extLst>
          </p:cNvPr>
          <p:cNvPicPr>
            <a:picLocks noChangeAspect="1"/>
          </p:cNvPicPr>
          <p:nvPr/>
        </p:nvPicPr>
        <p:blipFill rotWithShape="1">
          <a:blip r:embed="rId5">
            <a:extLst>
              <a:ext uri="{28A0092B-C50C-407E-A947-70E740481C1C}">
                <a14:useLocalDpi xmlns:a14="http://schemas.microsoft.com/office/drawing/2010/main" val="0"/>
              </a:ext>
            </a:extLst>
          </a:blip>
          <a:srcRect l="11947" r="11947"/>
          <a:stretch/>
        </p:blipFill>
        <p:spPr>
          <a:xfrm rot="16200000">
            <a:off x="4000499" y="-4000501"/>
            <a:ext cx="10287003" cy="18287999"/>
          </a:xfrm>
          <a:prstGeom prst="rect">
            <a:avLst/>
          </a:prstGeom>
        </p:spPr>
      </p:pic>
      <p:pic>
        <p:nvPicPr>
          <p:cNvPr id="12" name="图片 11">
            <a:extLst>
              <a:ext uri="{FF2B5EF4-FFF2-40B4-BE49-F238E27FC236}">
                <a16:creationId xmlns:a16="http://schemas.microsoft.com/office/drawing/2014/main" id="{33E54CDE-A3F9-473E-B66A-2132CFBCE3EC}"/>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t="10457" b="33670"/>
          <a:stretch/>
        </p:blipFill>
        <p:spPr>
          <a:xfrm>
            <a:off x="1684479" y="-405035"/>
            <a:ext cx="14247657" cy="10642632"/>
          </a:xfrm>
          <a:prstGeom prst="rect">
            <a:avLst/>
          </a:prstGeom>
        </p:spPr>
      </p:pic>
      <p:pic>
        <p:nvPicPr>
          <p:cNvPr id="7" name="图形 6">
            <a:extLst>
              <a:ext uri="{FF2B5EF4-FFF2-40B4-BE49-F238E27FC236}">
                <a16:creationId xmlns:a16="http://schemas.microsoft.com/office/drawing/2014/main" id="{275C8628-6A92-4D28-A5BD-4227EDC355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496" y="5276273"/>
            <a:ext cx="4281830" cy="4558821"/>
          </a:xfrm>
          <a:prstGeom prst="rect">
            <a:avLst/>
          </a:prstGeom>
        </p:spPr>
      </p:pic>
      <p:pic>
        <p:nvPicPr>
          <p:cNvPr id="8" name="图形 7">
            <a:extLst>
              <a:ext uri="{FF2B5EF4-FFF2-40B4-BE49-F238E27FC236}">
                <a16:creationId xmlns:a16="http://schemas.microsoft.com/office/drawing/2014/main" id="{F987C796-DE82-4117-96B5-4E6FCFC3A7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54088" y="6876979"/>
            <a:ext cx="4355547" cy="3208844"/>
          </a:xfrm>
          <a:prstGeom prst="rect">
            <a:avLst/>
          </a:prstGeom>
        </p:spPr>
      </p:pic>
      <p:pic>
        <p:nvPicPr>
          <p:cNvPr id="20" name="图片 19">
            <a:extLst>
              <a:ext uri="{FF2B5EF4-FFF2-40B4-BE49-F238E27FC236}">
                <a16:creationId xmlns:a16="http://schemas.microsoft.com/office/drawing/2014/main" id="{B6D3C3D1-4EAB-4649-800F-1688073D03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83357" y="8285974"/>
            <a:ext cx="1770035" cy="1813418"/>
          </a:xfrm>
          <a:prstGeom prst="rect">
            <a:avLst/>
          </a:prstGeom>
        </p:spPr>
      </p:pic>
      <p:pic>
        <p:nvPicPr>
          <p:cNvPr id="22" name="图片 21">
            <a:extLst>
              <a:ext uri="{FF2B5EF4-FFF2-40B4-BE49-F238E27FC236}">
                <a16:creationId xmlns:a16="http://schemas.microsoft.com/office/drawing/2014/main" id="{F12F0635-AF6B-42FC-B09C-4BCC3307D631}"/>
              </a:ext>
            </a:extLst>
          </p:cNvPr>
          <p:cNvPicPr>
            <a:picLocks noChangeAspect="1"/>
          </p:cNvPicPr>
          <p:nvPr/>
        </p:nvPicPr>
        <p:blipFill rotWithShape="1">
          <a:blip r:embed="rId12">
            <a:extLst>
              <a:ext uri="{28A0092B-C50C-407E-A947-70E740481C1C}">
                <a14:useLocalDpi xmlns:a14="http://schemas.microsoft.com/office/drawing/2010/main" val="0"/>
              </a:ext>
            </a:extLst>
          </a:blip>
          <a:srcRect t="50365" r="68033"/>
          <a:stretch/>
        </p:blipFill>
        <p:spPr>
          <a:xfrm>
            <a:off x="5177513" y="8344470"/>
            <a:ext cx="1282887" cy="1839000"/>
          </a:xfrm>
          <a:prstGeom prst="rect">
            <a:avLst/>
          </a:prstGeom>
        </p:spPr>
      </p:pic>
      <p:pic>
        <p:nvPicPr>
          <p:cNvPr id="24" name="图片 23">
            <a:extLst>
              <a:ext uri="{FF2B5EF4-FFF2-40B4-BE49-F238E27FC236}">
                <a16:creationId xmlns:a16="http://schemas.microsoft.com/office/drawing/2014/main" id="{FA64CE83-78BD-4A5B-A2B8-4EE14973571F}"/>
              </a:ext>
            </a:extLst>
          </p:cNvPr>
          <p:cNvPicPr>
            <a:picLocks noChangeAspect="1"/>
          </p:cNvPicPr>
          <p:nvPr/>
        </p:nvPicPr>
        <p:blipFill rotWithShape="1">
          <a:blip r:embed="rId13">
            <a:extLst>
              <a:ext uri="{28A0092B-C50C-407E-A947-70E740481C1C}">
                <a14:useLocalDpi xmlns:a14="http://schemas.microsoft.com/office/drawing/2010/main" val="0"/>
              </a:ext>
            </a:extLst>
          </a:blip>
          <a:srcRect t="28777" r="81075" b="39287"/>
          <a:stretch/>
        </p:blipFill>
        <p:spPr>
          <a:xfrm>
            <a:off x="781119" y="2038350"/>
            <a:ext cx="1342161" cy="1276350"/>
          </a:xfrm>
          <a:prstGeom prst="rect">
            <a:avLst/>
          </a:prstGeom>
        </p:spPr>
      </p:pic>
      <p:pic>
        <p:nvPicPr>
          <p:cNvPr id="25" name="图片 24">
            <a:extLst>
              <a:ext uri="{FF2B5EF4-FFF2-40B4-BE49-F238E27FC236}">
                <a16:creationId xmlns:a16="http://schemas.microsoft.com/office/drawing/2014/main" id="{E5C3BD6A-A1C6-4DDC-A0AD-03AF5E460B8C}"/>
              </a:ext>
            </a:extLst>
          </p:cNvPr>
          <p:cNvPicPr>
            <a:picLocks noChangeAspect="1"/>
          </p:cNvPicPr>
          <p:nvPr/>
        </p:nvPicPr>
        <p:blipFill rotWithShape="1">
          <a:blip r:embed="rId13">
            <a:extLst>
              <a:ext uri="{28A0092B-C50C-407E-A947-70E740481C1C}">
                <a14:useLocalDpi xmlns:a14="http://schemas.microsoft.com/office/drawing/2010/main" val="0"/>
              </a:ext>
            </a:extLst>
          </a:blip>
          <a:srcRect l="82887" t="-2375" r="-1812" b="67013"/>
          <a:stretch/>
        </p:blipFill>
        <p:spPr>
          <a:xfrm>
            <a:off x="11976612" y="8672578"/>
            <a:ext cx="1342161" cy="1413245"/>
          </a:xfrm>
          <a:prstGeom prst="rect">
            <a:avLst/>
          </a:prstGeom>
        </p:spPr>
      </p:pic>
      <p:pic>
        <p:nvPicPr>
          <p:cNvPr id="26" name="图片 25">
            <a:extLst>
              <a:ext uri="{FF2B5EF4-FFF2-40B4-BE49-F238E27FC236}">
                <a16:creationId xmlns:a16="http://schemas.microsoft.com/office/drawing/2014/main" id="{A0E165DF-F7D0-42A5-AFD6-C6B858297537}"/>
              </a:ext>
            </a:extLst>
          </p:cNvPr>
          <p:cNvPicPr>
            <a:picLocks noChangeAspect="1"/>
          </p:cNvPicPr>
          <p:nvPr/>
        </p:nvPicPr>
        <p:blipFill rotWithShape="1">
          <a:blip r:embed="rId13">
            <a:extLst>
              <a:ext uri="{28A0092B-C50C-407E-A947-70E740481C1C}">
                <a14:useLocalDpi xmlns:a14="http://schemas.microsoft.com/office/drawing/2010/main" val="0"/>
              </a:ext>
            </a:extLst>
          </a:blip>
          <a:srcRect t="28777" r="81075" b="39287"/>
          <a:stretch/>
        </p:blipFill>
        <p:spPr>
          <a:xfrm>
            <a:off x="15866769" y="4916282"/>
            <a:ext cx="1049631" cy="998165"/>
          </a:xfrm>
          <a:prstGeom prst="rect">
            <a:avLst/>
          </a:prstGeom>
        </p:spPr>
      </p:pic>
      <p:pic>
        <p:nvPicPr>
          <p:cNvPr id="27" name="图形 26">
            <a:extLst>
              <a:ext uri="{FF2B5EF4-FFF2-40B4-BE49-F238E27FC236}">
                <a16:creationId xmlns:a16="http://schemas.microsoft.com/office/drawing/2014/main" id="{E9F491B7-28AB-42FF-83A5-93F7F70E23B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744139" y="876807"/>
            <a:ext cx="800100" cy="857250"/>
          </a:xfrm>
          <a:prstGeom prst="rect">
            <a:avLst/>
          </a:prstGeom>
        </p:spPr>
      </p:pic>
      <p:pic>
        <p:nvPicPr>
          <p:cNvPr id="15" name="抽奖与退场流行婚礼晚会吉他鼓无鼓版本">
            <a:hlinkClick r:id="" action="ppaction://media"/>
            <a:extLst>
              <a:ext uri="{FF2B5EF4-FFF2-40B4-BE49-F238E27FC236}">
                <a16:creationId xmlns:a16="http://schemas.microsoft.com/office/drawing/2014/main" id="{06AC497B-B45E-4A92-99BA-7CB034A2220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693381" y="1"/>
            <a:ext cx="731045" cy="731045"/>
          </a:xfrm>
          <a:prstGeom prst="rect">
            <a:avLst/>
          </a:prstGeom>
        </p:spPr>
      </p:pic>
      <p:pic>
        <p:nvPicPr>
          <p:cNvPr id="3" name="Picture 2">
            <a:extLst>
              <a:ext uri="{FF2B5EF4-FFF2-40B4-BE49-F238E27FC236}">
                <a16:creationId xmlns:a16="http://schemas.microsoft.com/office/drawing/2014/main" id="{37D8009F-1D5E-4C7D-887D-A4CC94DECD0C}"/>
              </a:ext>
            </a:extLst>
          </p:cNvPr>
          <p:cNvPicPr>
            <a:picLocks noChangeAspect="1"/>
          </p:cNvPicPr>
          <p:nvPr/>
        </p:nvPicPr>
        <p:blipFill>
          <a:blip r:embed="rId17"/>
          <a:stretch>
            <a:fillRect/>
          </a:stretch>
        </p:blipFill>
        <p:spPr>
          <a:xfrm>
            <a:off x="3782291" y="3008364"/>
            <a:ext cx="10861964" cy="4535817"/>
          </a:xfrm>
          <a:prstGeom prst="rect">
            <a:avLst/>
          </a:prstGeom>
        </p:spPr>
      </p:pic>
    </p:spTree>
    <p:extLst>
      <p:ext uri="{BB962C8B-B14F-4D97-AF65-F5344CB8AC3E}">
        <p14:creationId xmlns:p14="http://schemas.microsoft.com/office/powerpoint/2010/main" val="375936372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2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edge">
                                      <p:cBhvr>
                                        <p:cTn id="10" dur="10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AB43B37-DE50-2214-261E-1810A621A6DE}"/>
              </a:ext>
            </a:extLst>
          </p:cNvPr>
          <p:cNvGrpSpPr/>
          <p:nvPr/>
        </p:nvGrpSpPr>
        <p:grpSpPr>
          <a:xfrm>
            <a:off x="1295400" y="1968668"/>
            <a:ext cx="7153911" cy="7600435"/>
            <a:chOff x="1295400" y="2476500"/>
            <a:chExt cx="7153911" cy="7600435"/>
          </a:xfrm>
        </p:grpSpPr>
        <p:sp>
          <p:nvSpPr>
            <p:cNvPr id="20" name="Freeform 61">
              <a:extLst>
                <a:ext uri="{FF2B5EF4-FFF2-40B4-BE49-F238E27FC236}">
                  <a16:creationId xmlns:a16="http://schemas.microsoft.com/office/drawing/2014/main" id="{95F864BB-9FA4-CFCA-E68A-0F9783D0CD1C}"/>
                </a:ext>
              </a:extLst>
            </p:cNvPr>
            <p:cNvSpPr/>
            <p:nvPr/>
          </p:nvSpPr>
          <p:spPr>
            <a:xfrm>
              <a:off x="1295400" y="2476500"/>
              <a:ext cx="7153911" cy="7600435"/>
            </a:xfrm>
            <a:custGeom>
              <a:avLst/>
              <a:gdLst/>
              <a:ahLst/>
              <a:cxnLst/>
              <a:rect l="l" t="t" r="r" b="b"/>
              <a:pathLst>
                <a:path w="1405824" h="1493571">
                  <a:moveTo>
                    <a:pt x="0" y="0"/>
                  </a:moveTo>
                  <a:lnTo>
                    <a:pt x="1405824" y="0"/>
                  </a:lnTo>
                  <a:lnTo>
                    <a:pt x="1405824" y="1493572"/>
                  </a:lnTo>
                  <a:lnTo>
                    <a:pt x="0" y="1493572"/>
                  </a:lnTo>
                  <a:lnTo>
                    <a:pt x="0" y="0"/>
                  </a:lnTo>
                  <a:close/>
                </a:path>
              </a:pathLst>
            </a:custGeom>
            <a:blipFill>
              <a:blip r:embed="rId2"/>
              <a:stretch>
                <a:fillRect/>
              </a:stretch>
            </a:blipFill>
          </p:spPr>
          <p:txBody>
            <a:bodyPr/>
            <a:lstStyle/>
            <a:p>
              <a:endParaRPr lang="en-VN"/>
            </a:p>
          </p:txBody>
        </p:sp>
        <p:sp>
          <p:nvSpPr>
            <p:cNvPr id="21" name="TextBox 12">
              <a:extLst>
                <a:ext uri="{FF2B5EF4-FFF2-40B4-BE49-F238E27FC236}">
                  <a16:creationId xmlns:a16="http://schemas.microsoft.com/office/drawing/2014/main" id="{1ECBEBE0-E801-3A33-9B4B-097492DB6F8D}"/>
                </a:ext>
              </a:extLst>
            </p:cNvPr>
            <p:cNvSpPr txBox="1"/>
            <p:nvPr/>
          </p:nvSpPr>
          <p:spPr>
            <a:xfrm>
              <a:off x="1985644" y="3221222"/>
              <a:ext cx="5773422" cy="923330"/>
            </a:xfrm>
            <a:prstGeom prst="rect">
              <a:avLst/>
            </a:prstGeom>
          </p:spPr>
          <p:txBody>
            <a:bodyPr wrap="square" lIns="0" tIns="0" rIns="0" bIns="0" rtlCol="0" anchor="t">
              <a:spAutoFit/>
            </a:bodyPr>
            <a:lstStyle/>
            <a:p>
              <a:pPr algn="ctr">
                <a:spcBef>
                  <a:spcPct val="0"/>
                </a:spcBef>
              </a:pPr>
              <a:r>
                <a:rPr lang="vi-VN" sz="3000" b="1" dirty="0">
                  <a:latin typeface="Arial" panose="020B0604020202020204" pitchFamily="34" charset="0"/>
                  <a:cs typeface="Arial" panose="020B0604020202020204" pitchFamily="34" charset="0"/>
                </a:rPr>
                <a:t>Trò chơi Phóng viên nhạc beat</a:t>
              </a:r>
            </a:p>
            <a:p>
              <a:pPr algn="ctr">
                <a:spcBef>
                  <a:spcPct val="0"/>
                </a:spcBef>
              </a:pPr>
              <a:r>
                <a:rPr lang="vi-VN" sz="3000" b="1" dirty="0">
                  <a:latin typeface="Arial" panose="020B0604020202020204" pitchFamily="34" charset="0"/>
                  <a:cs typeface="Arial" panose="020B0604020202020204" pitchFamily="34" charset="0"/>
                </a:rPr>
                <a:t>Bắt beat nêu tài năng.</a:t>
              </a:r>
              <a:endParaRPr lang="en-US" sz="3000" b="1" dirty="0">
                <a:latin typeface="Arial" panose="020B0604020202020204" pitchFamily="34" charset="0"/>
                <a:cs typeface="Arial" panose="020B0604020202020204" pitchFamily="34" charset="0"/>
              </a:endParaRPr>
            </a:p>
          </p:txBody>
        </p:sp>
      </p:grpSp>
      <p:grpSp>
        <p:nvGrpSpPr>
          <p:cNvPr id="4" name="Group 4"/>
          <p:cNvGrpSpPr/>
          <p:nvPr/>
        </p:nvGrpSpPr>
        <p:grpSpPr>
          <a:xfrm>
            <a:off x="1" y="-732690"/>
            <a:ext cx="18288000" cy="1761390"/>
            <a:chOff x="0" y="0"/>
            <a:chExt cx="5187622" cy="463905"/>
          </a:xfrm>
        </p:grpSpPr>
        <p:sp>
          <p:nvSpPr>
            <p:cNvPr id="5" name="Freeform 5"/>
            <p:cNvSpPr/>
            <p:nvPr/>
          </p:nvSpPr>
          <p:spPr>
            <a:xfrm>
              <a:off x="0" y="0"/>
              <a:ext cx="5187622" cy="463905"/>
            </a:xfrm>
            <a:custGeom>
              <a:avLst/>
              <a:gdLst/>
              <a:ahLst/>
              <a:cxnLst/>
              <a:rect l="l" t="t" r="r" b="b"/>
              <a:pathLst>
                <a:path w="5187622" h="463905">
                  <a:moveTo>
                    <a:pt x="0" y="0"/>
                  </a:moveTo>
                  <a:lnTo>
                    <a:pt x="5187622" y="0"/>
                  </a:lnTo>
                  <a:lnTo>
                    <a:pt x="5187622" y="463905"/>
                  </a:lnTo>
                  <a:lnTo>
                    <a:pt x="0" y="463905"/>
                  </a:lnTo>
                  <a:close/>
                </a:path>
              </a:pathLst>
            </a:custGeom>
            <a:solidFill>
              <a:srgbClr val="75A207"/>
            </a:solidFill>
            <a:ln w="28575" cap="sq">
              <a:solidFill>
                <a:srgbClr val="071500"/>
              </a:solidFill>
              <a:prstDash val="solid"/>
              <a:miter/>
            </a:ln>
          </p:spPr>
          <p:txBody>
            <a:bodyPr/>
            <a:lstStyle/>
            <a:p>
              <a:endParaRPr lang="en-VN"/>
            </a:p>
          </p:txBody>
        </p:sp>
        <p:sp>
          <p:nvSpPr>
            <p:cNvPr id="6" name="TextBox 6"/>
            <p:cNvSpPr txBox="1"/>
            <p:nvPr/>
          </p:nvSpPr>
          <p:spPr>
            <a:xfrm>
              <a:off x="0" y="-38100"/>
              <a:ext cx="5187622" cy="502005"/>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6" name="TextBox 16"/>
          <p:cNvSpPr txBox="1"/>
          <p:nvPr/>
        </p:nvSpPr>
        <p:spPr>
          <a:xfrm>
            <a:off x="10439400" y="1536621"/>
            <a:ext cx="5791200" cy="1015663"/>
          </a:xfrm>
          <a:prstGeom prst="rect">
            <a:avLst/>
          </a:prstGeom>
        </p:spPr>
        <p:txBody>
          <a:bodyPr wrap="square" lIns="0" tIns="0" rIns="0" bIns="0" rtlCol="0" anchor="t">
            <a:spAutoFit/>
          </a:bodyPr>
          <a:lstStyle/>
          <a:p>
            <a:pPr algn="ctr">
              <a:spcBef>
                <a:spcPct val="0"/>
              </a:spcBef>
            </a:pPr>
            <a:r>
              <a:rPr lang="vi-VN" sz="6600" b="1" dirty="0">
                <a:solidFill>
                  <a:schemeClr val="accent3">
                    <a:lumMod val="50000"/>
                  </a:schemeClr>
                </a:solidFill>
                <a:latin typeface="Arial" panose="020B0604020202020204" pitchFamily="34" charset="0"/>
                <a:cs typeface="Arial" panose="020B0604020202020204" pitchFamily="34" charset="0"/>
              </a:rPr>
              <a:t>KHỞI ĐỘNG</a:t>
            </a:r>
            <a:endParaRPr lang="en-US" sz="6600" b="1" dirty="0">
              <a:solidFill>
                <a:schemeClr val="accent3">
                  <a:lumMod val="50000"/>
                </a:schemeClr>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F3CD576-DCF5-DA0A-4F6A-88C143D756E5}"/>
              </a:ext>
            </a:extLst>
          </p:cNvPr>
          <p:cNvSpPr/>
          <p:nvPr/>
        </p:nvSpPr>
        <p:spPr>
          <a:xfrm>
            <a:off x="11201400" y="3068843"/>
            <a:ext cx="4191000" cy="1015663"/>
          </a:xfrm>
          <a:prstGeom prst="rect">
            <a:avLst/>
          </a:prstGeom>
          <a:solidFill>
            <a:schemeClr val="bg1"/>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Luật chơi</a:t>
            </a:r>
          </a:p>
        </p:txBody>
      </p:sp>
      <p:sp>
        <p:nvSpPr>
          <p:cNvPr id="24" name="TextBox 23">
            <a:extLst>
              <a:ext uri="{FF2B5EF4-FFF2-40B4-BE49-F238E27FC236}">
                <a16:creationId xmlns:a16="http://schemas.microsoft.com/office/drawing/2014/main" id="{AC05FFA5-157F-B1DC-09CC-ECED677A5EF7}"/>
              </a:ext>
            </a:extLst>
          </p:cNvPr>
          <p:cNvSpPr txBox="1"/>
          <p:nvPr/>
        </p:nvSpPr>
        <p:spPr>
          <a:xfrm>
            <a:off x="8449311" y="4601066"/>
            <a:ext cx="9519712" cy="497559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latin typeface="Arial" panose="020B0604020202020204" pitchFamily="34" charset="0"/>
                <a:ea typeface="Calibri" panose="020F0502020204030204" pitchFamily="34" charset="0"/>
                <a:cs typeface="Arial" panose="020B0604020202020204" pitchFamily="34" charset="0"/>
              </a:rPr>
              <a:t>Phóng viên thuờng trực lớp 4C sẽ đọc một câu rap giới thiệu, sẽ đặt câu hỏi cho các bạn dưới lớp. Dưới lớp sẽ đối đáp bằng lời rap theo yêu cầu của phóng viên.</a:t>
            </a:r>
            <a:endPar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latin typeface="Arial" panose="020B0604020202020204" pitchFamily="34" charset="0"/>
                <a:ea typeface="Calibri" panose="020F0502020204030204" pitchFamily="34" charset="0"/>
                <a:cs typeface="Arial" panose="020B0604020202020204" pitchFamily="34" charset="0"/>
              </a:rPr>
              <a:t>Nếu trả lời nhanh và đúng, bạn sẽ nhận được một phần quà của phóng viên</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3600"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6358-945C-7FA7-0474-4B8AEF8C940B}"/>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0AC56EE6-0C3B-C164-4BB1-42E070CF610D}"/>
              </a:ext>
            </a:extLst>
          </p:cNvPr>
          <p:cNvSpPr>
            <a:spLocks noGrp="1"/>
          </p:cNvSpPr>
          <p:nvPr>
            <p:ph type="subTitle" idx="1"/>
          </p:nvPr>
        </p:nvSpPr>
        <p:spPr/>
        <p:txBody>
          <a:bodyPr/>
          <a:lstStyle/>
          <a:p>
            <a:endParaRPr lang="en-VN"/>
          </a:p>
        </p:txBody>
      </p:sp>
      <p:pic>
        <p:nvPicPr>
          <p:cNvPr id="5" name="7279390130453.mp4">
            <a:hlinkClick r:id="" action="ppaction://media"/>
            <a:extLst>
              <a:ext uri="{FF2B5EF4-FFF2-40B4-BE49-F238E27FC236}">
                <a16:creationId xmlns:a16="http://schemas.microsoft.com/office/drawing/2014/main" id="{04930C87-1C16-0960-1E02-695FB3D0B5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742" y="-1"/>
            <a:ext cx="18303742" cy="10504450"/>
          </a:xfrm>
          <a:prstGeom prst="rect">
            <a:avLst/>
          </a:prstGeom>
        </p:spPr>
      </p:pic>
    </p:spTree>
    <p:extLst>
      <p:ext uri="{BB962C8B-B14F-4D97-AF65-F5344CB8AC3E}">
        <p14:creationId xmlns:p14="http://schemas.microsoft.com/office/powerpoint/2010/main" val="28890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F4B38-280B-0031-C908-9AC3B674B561}"/>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A65CBAA5-4A85-8C9A-9603-2F6BCE17F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00500" y="-4000500"/>
            <a:ext cx="10287000" cy="18288000"/>
          </a:xfrm>
          <a:prstGeom prst="rect">
            <a:avLst/>
          </a:prstGeom>
        </p:spPr>
      </p:pic>
      <p:pic>
        <p:nvPicPr>
          <p:cNvPr id="10" name="图片 9">
            <a:extLst>
              <a:ext uri="{FF2B5EF4-FFF2-40B4-BE49-F238E27FC236}">
                <a16:creationId xmlns:a16="http://schemas.microsoft.com/office/drawing/2014/main" id="{2A51CAE3-81A0-5A64-F767-7EDB6FFEAB50}"/>
              </a:ext>
            </a:extLst>
          </p:cNvPr>
          <p:cNvPicPr>
            <a:picLocks noChangeAspect="1"/>
          </p:cNvPicPr>
          <p:nvPr/>
        </p:nvPicPr>
        <p:blipFill rotWithShape="1">
          <a:blip r:embed="rId3">
            <a:extLst>
              <a:ext uri="{28A0092B-C50C-407E-A947-70E740481C1C}">
                <a14:useLocalDpi xmlns:a14="http://schemas.microsoft.com/office/drawing/2010/main" val="0"/>
              </a:ext>
            </a:extLst>
          </a:blip>
          <a:srcRect l="11947" r="11947"/>
          <a:stretch/>
        </p:blipFill>
        <p:spPr>
          <a:xfrm rot="16200000">
            <a:off x="4000499" y="-4000501"/>
            <a:ext cx="10287003" cy="18287999"/>
          </a:xfrm>
          <a:prstGeom prst="rect">
            <a:avLst/>
          </a:prstGeom>
        </p:spPr>
      </p:pic>
      <p:pic>
        <p:nvPicPr>
          <p:cNvPr id="12" name="图片 11">
            <a:extLst>
              <a:ext uri="{FF2B5EF4-FFF2-40B4-BE49-F238E27FC236}">
                <a16:creationId xmlns:a16="http://schemas.microsoft.com/office/drawing/2014/main" id="{569815C5-FBF1-63A5-D498-20CBC8CA82CD}"/>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t="10457" b="33670"/>
          <a:stretch/>
        </p:blipFill>
        <p:spPr>
          <a:xfrm>
            <a:off x="2020172" y="0"/>
            <a:ext cx="14247657" cy="10642632"/>
          </a:xfrm>
          <a:prstGeom prst="rect">
            <a:avLst/>
          </a:prstGeom>
        </p:spPr>
      </p:pic>
      <p:pic>
        <p:nvPicPr>
          <p:cNvPr id="7" name="图形 6">
            <a:extLst>
              <a:ext uri="{FF2B5EF4-FFF2-40B4-BE49-F238E27FC236}">
                <a16:creationId xmlns:a16="http://schemas.microsoft.com/office/drawing/2014/main" id="{D26AC4B7-C31D-9D82-C78F-F4F5DEA2C3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727" y="5484951"/>
            <a:ext cx="4281830" cy="4558821"/>
          </a:xfrm>
          <a:prstGeom prst="rect">
            <a:avLst/>
          </a:prstGeom>
        </p:spPr>
      </p:pic>
      <p:pic>
        <p:nvPicPr>
          <p:cNvPr id="8" name="图形 7">
            <a:extLst>
              <a:ext uri="{FF2B5EF4-FFF2-40B4-BE49-F238E27FC236}">
                <a16:creationId xmlns:a16="http://schemas.microsoft.com/office/drawing/2014/main" id="{C8CC5077-D9CE-A272-D22E-696272A33D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650225" y="6473164"/>
            <a:ext cx="4355547" cy="3208844"/>
          </a:xfrm>
          <a:prstGeom prst="rect">
            <a:avLst/>
          </a:prstGeom>
        </p:spPr>
      </p:pic>
      <p:pic>
        <p:nvPicPr>
          <p:cNvPr id="20" name="图片 19">
            <a:extLst>
              <a:ext uri="{FF2B5EF4-FFF2-40B4-BE49-F238E27FC236}">
                <a16:creationId xmlns:a16="http://schemas.microsoft.com/office/drawing/2014/main" id="{020F95A6-FF87-6EBC-0F52-5E186ECAA3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83357" y="8285974"/>
            <a:ext cx="1770035" cy="1813418"/>
          </a:xfrm>
          <a:prstGeom prst="rect">
            <a:avLst/>
          </a:prstGeom>
        </p:spPr>
      </p:pic>
      <p:pic>
        <p:nvPicPr>
          <p:cNvPr id="22" name="图片 21">
            <a:extLst>
              <a:ext uri="{FF2B5EF4-FFF2-40B4-BE49-F238E27FC236}">
                <a16:creationId xmlns:a16="http://schemas.microsoft.com/office/drawing/2014/main" id="{2166E5DF-F705-8E79-58EF-43C9EAC20D2D}"/>
              </a:ext>
            </a:extLst>
          </p:cNvPr>
          <p:cNvPicPr>
            <a:picLocks noChangeAspect="1"/>
          </p:cNvPicPr>
          <p:nvPr/>
        </p:nvPicPr>
        <p:blipFill rotWithShape="1">
          <a:blip r:embed="rId10">
            <a:extLst>
              <a:ext uri="{28A0092B-C50C-407E-A947-70E740481C1C}">
                <a14:useLocalDpi xmlns:a14="http://schemas.microsoft.com/office/drawing/2010/main" val="0"/>
              </a:ext>
            </a:extLst>
          </a:blip>
          <a:srcRect t="50365" r="68033"/>
          <a:stretch/>
        </p:blipFill>
        <p:spPr>
          <a:xfrm>
            <a:off x="5177513" y="8344470"/>
            <a:ext cx="1282887" cy="1839000"/>
          </a:xfrm>
          <a:prstGeom prst="rect">
            <a:avLst/>
          </a:prstGeom>
        </p:spPr>
      </p:pic>
      <p:pic>
        <p:nvPicPr>
          <p:cNvPr id="24" name="图片 23">
            <a:extLst>
              <a:ext uri="{FF2B5EF4-FFF2-40B4-BE49-F238E27FC236}">
                <a16:creationId xmlns:a16="http://schemas.microsoft.com/office/drawing/2014/main" id="{CEA7AC38-6D6B-C931-2331-1F5A164E8A46}"/>
              </a:ext>
            </a:extLst>
          </p:cNvPr>
          <p:cNvPicPr>
            <a:picLocks noChangeAspect="1"/>
          </p:cNvPicPr>
          <p:nvPr/>
        </p:nvPicPr>
        <p:blipFill rotWithShape="1">
          <a:blip r:embed="rId11">
            <a:extLst>
              <a:ext uri="{28A0092B-C50C-407E-A947-70E740481C1C}">
                <a14:useLocalDpi xmlns:a14="http://schemas.microsoft.com/office/drawing/2010/main" val="0"/>
              </a:ext>
            </a:extLst>
          </a:blip>
          <a:srcRect t="28777" r="81075" b="39287"/>
          <a:stretch/>
        </p:blipFill>
        <p:spPr>
          <a:xfrm>
            <a:off x="781119" y="2038350"/>
            <a:ext cx="1342161" cy="1276350"/>
          </a:xfrm>
          <a:prstGeom prst="rect">
            <a:avLst/>
          </a:prstGeom>
        </p:spPr>
      </p:pic>
      <p:pic>
        <p:nvPicPr>
          <p:cNvPr id="25" name="图片 24">
            <a:extLst>
              <a:ext uri="{FF2B5EF4-FFF2-40B4-BE49-F238E27FC236}">
                <a16:creationId xmlns:a16="http://schemas.microsoft.com/office/drawing/2014/main" id="{9B734FEB-CC8C-CBB5-D835-ADC473CE7875}"/>
              </a:ext>
            </a:extLst>
          </p:cNvPr>
          <p:cNvPicPr>
            <a:picLocks noChangeAspect="1"/>
          </p:cNvPicPr>
          <p:nvPr/>
        </p:nvPicPr>
        <p:blipFill rotWithShape="1">
          <a:blip r:embed="rId11">
            <a:extLst>
              <a:ext uri="{28A0092B-C50C-407E-A947-70E740481C1C}">
                <a14:useLocalDpi xmlns:a14="http://schemas.microsoft.com/office/drawing/2010/main" val="0"/>
              </a:ext>
            </a:extLst>
          </a:blip>
          <a:srcRect l="82887" t="-2375" r="-1812" b="67013"/>
          <a:stretch/>
        </p:blipFill>
        <p:spPr>
          <a:xfrm>
            <a:off x="11976612" y="8672578"/>
            <a:ext cx="1342161" cy="1413245"/>
          </a:xfrm>
          <a:prstGeom prst="rect">
            <a:avLst/>
          </a:prstGeom>
        </p:spPr>
      </p:pic>
      <p:pic>
        <p:nvPicPr>
          <p:cNvPr id="26" name="图片 25">
            <a:extLst>
              <a:ext uri="{FF2B5EF4-FFF2-40B4-BE49-F238E27FC236}">
                <a16:creationId xmlns:a16="http://schemas.microsoft.com/office/drawing/2014/main" id="{96385AFB-0A53-3A5E-D2C6-4AD0CE218B44}"/>
              </a:ext>
            </a:extLst>
          </p:cNvPr>
          <p:cNvPicPr>
            <a:picLocks noChangeAspect="1"/>
          </p:cNvPicPr>
          <p:nvPr/>
        </p:nvPicPr>
        <p:blipFill rotWithShape="1">
          <a:blip r:embed="rId11">
            <a:extLst>
              <a:ext uri="{28A0092B-C50C-407E-A947-70E740481C1C}">
                <a14:useLocalDpi xmlns:a14="http://schemas.microsoft.com/office/drawing/2010/main" val="0"/>
              </a:ext>
            </a:extLst>
          </a:blip>
          <a:srcRect t="28777" r="81075" b="39287"/>
          <a:stretch/>
        </p:blipFill>
        <p:spPr>
          <a:xfrm>
            <a:off x="15866769" y="4916282"/>
            <a:ext cx="1049631" cy="998165"/>
          </a:xfrm>
          <a:prstGeom prst="rect">
            <a:avLst/>
          </a:prstGeom>
        </p:spPr>
      </p:pic>
      <p:pic>
        <p:nvPicPr>
          <p:cNvPr id="27" name="图形 26">
            <a:extLst>
              <a:ext uri="{FF2B5EF4-FFF2-40B4-BE49-F238E27FC236}">
                <a16:creationId xmlns:a16="http://schemas.microsoft.com/office/drawing/2014/main" id="{1F437940-1DE6-1FCE-54FE-48FD5AAC402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744139" y="876807"/>
            <a:ext cx="800100" cy="857250"/>
          </a:xfrm>
          <a:prstGeom prst="rect">
            <a:avLst/>
          </a:prstGeom>
        </p:spPr>
      </p:pic>
      <p:sp>
        <p:nvSpPr>
          <p:cNvPr id="3" name="TextBox 2">
            <a:extLst>
              <a:ext uri="{FF2B5EF4-FFF2-40B4-BE49-F238E27FC236}">
                <a16:creationId xmlns:a16="http://schemas.microsoft.com/office/drawing/2014/main" id="{069E18E5-B03F-3DC5-41AA-3C5A8CC8A23C}"/>
              </a:ext>
            </a:extLst>
          </p:cNvPr>
          <p:cNvSpPr txBox="1"/>
          <p:nvPr/>
        </p:nvSpPr>
        <p:spPr>
          <a:xfrm>
            <a:off x="3610925" y="204449"/>
            <a:ext cx="12656904" cy="923330"/>
          </a:xfrm>
          <a:prstGeom prst="rect">
            <a:avLst/>
          </a:prstGeom>
          <a:noFill/>
        </p:spPr>
        <p:txBody>
          <a:bodyPr wrap="square" rtlCol="0">
            <a:spAutoFit/>
          </a:bodyPr>
          <a:lstStyle/>
          <a:p>
            <a:pPr defTabSz="1371600">
              <a:buClrTx/>
              <a:defRPr/>
            </a:pPr>
            <a:r>
              <a:rPr lang="en-US" sz="5400" b="1" kern="1200" dirty="0" err="1">
                <a:solidFill>
                  <a:srgbClr val="00B050"/>
                </a:solidFill>
                <a:latin typeface="Coiny" panose="02000903060500060000" pitchFamily="2" charset="0"/>
                <a:cs typeface="Arial" panose="020B0604020202020204" pitchFamily="34" charset="0"/>
              </a:rPr>
              <a:t>Thứ</a:t>
            </a:r>
            <a:r>
              <a:rPr lang="en-US" sz="5400" b="1" dirty="0">
                <a:solidFill>
                  <a:srgbClr val="00B050"/>
                </a:solidFill>
                <a:latin typeface="Coiny" panose="02000903060500060000" pitchFamily="2" charset="0"/>
                <a:cs typeface="Arial" panose="020B0604020202020204" pitchFamily="34" charset="0"/>
              </a:rPr>
              <a:t> </a:t>
            </a:r>
            <a:r>
              <a:rPr lang="en-US" sz="5400" b="1" dirty="0" err="1">
                <a:solidFill>
                  <a:srgbClr val="00B050"/>
                </a:solidFill>
                <a:latin typeface="Coiny" panose="02000903060500060000" pitchFamily="2" charset="0"/>
                <a:cs typeface="Arial" panose="020B0604020202020204" pitchFamily="34" charset="0"/>
              </a:rPr>
              <a:t>Sáu</a:t>
            </a:r>
            <a:r>
              <a:rPr lang="en-US" sz="5400" b="1" kern="1200" dirty="0">
                <a:solidFill>
                  <a:srgbClr val="00B050"/>
                </a:solidFill>
                <a:latin typeface="Coiny" panose="02000903060500060000" pitchFamily="2" charset="0"/>
                <a:cs typeface="Arial" panose="020B0604020202020204" pitchFamily="34" charset="0"/>
              </a:rPr>
              <a:t>, </a:t>
            </a:r>
            <a:r>
              <a:rPr lang="en-US" sz="5400" b="1" kern="1200" dirty="0" err="1">
                <a:solidFill>
                  <a:srgbClr val="00B050"/>
                </a:solidFill>
                <a:latin typeface="Coiny" panose="02000903060500060000" pitchFamily="2" charset="0"/>
                <a:cs typeface="Arial" panose="020B0604020202020204" pitchFamily="34" charset="0"/>
              </a:rPr>
              <a:t>ngày</a:t>
            </a:r>
            <a:r>
              <a:rPr lang="en-US" sz="5400" b="1" dirty="0">
                <a:solidFill>
                  <a:srgbClr val="00B050"/>
                </a:solidFill>
                <a:latin typeface="Coiny" panose="02000903060500060000" pitchFamily="2" charset="0"/>
                <a:cs typeface="Arial" panose="020B0604020202020204" pitchFamily="34" charset="0"/>
              </a:rPr>
              <a:t> 5</a:t>
            </a:r>
            <a:r>
              <a:rPr lang="en-US" sz="5400" b="1" kern="1200" dirty="0">
                <a:solidFill>
                  <a:srgbClr val="00B050"/>
                </a:solidFill>
                <a:latin typeface="Coiny" panose="02000903060500060000" pitchFamily="2" charset="0"/>
                <a:cs typeface="Arial" panose="020B0604020202020204" pitchFamily="34" charset="0"/>
              </a:rPr>
              <a:t> </a:t>
            </a:r>
            <a:r>
              <a:rPr lang="en-US" sz="5400" b="1" kern="1200" dirty="0" err="1">
                <a:solidFill>
                  <a:srgbClr val="00B050"/>
                </a:solidFill>
                <a:latin typeface="Coiny" panose="02000903060500060000" pitchFamily="2" charset="0"/>
                <a:cs typeface="Arial" panose="020B0604020202020204" pitchFamily="34" charset="0"/>
              </a:rPr>
              <a:t>tháng</a:t>
            </a:r>
            <a:r>
              <a:rPr lang="en-US" sz="5400" b="1" dirty="0">
                <a:solidFill>
                  <a:srgbClr val="00B050"/>
                </a:solidFill>
                <a:latin typeface="Coiny" panose="02000903060500060000" pitchFamily="2" charset="0"/>
                <a:cs typeface="Arial" panose="020B0604020202020204" pitchFamily="34" charset="0"/>
              </a:rPr>
              <a:t> 12</a:t>
            </a:r>
            <a:r>
              <a:rPr lang="en-US" sz="5400" b="1" kern="1200" dirty="0">
                <a:solidFill>
                  <a:srgbClr val="00B050"/>
                </a:solidFill>
                <a:latin typeface="Coiny" panose="02000903060500060000" pitchFamily="2" charset="0"/>
                <a:cs typeface="Arial" panose="020B0604020202020204" pitchFamily="34" charset="0"/>
              </a:rPr>
              <a:t> </a:t>
            </a:r>
            <a:r>
              <a:rPr lang="en-US" sz="5400" b="1" kern="1200" dirty="0" err="1">
                <a:solidFill>
                  <a:srgbClr val="00B050"/>
                </a:solidFill>
                <a:latin typeface="Coiny" panose="02000903060500060000" pitchFamily="2" charset="0"/>
                <a:cs typeface="Arial" panose="020B0604020202020204" pitchFamily="34" charset="0"/>
              </a:rPr>
              <a:t>năm</a:t>
            </a:r>
            <a:r>
              <a:rPr lang="en-US" sz="5400" b="1" kern="1200" dirty="0">
                <a:solidFill>
                  <a:srgbClr val="00B050"/>
                </a:solidFill>
                <a:latin typeface="Coiny" panose="02000903060500060000" pitchFamily="2" charset="0"/>
                <a:cs typeface="Arial" panose="020B0604020202020204" pitchFamily="34" charset="0"/>
              </a:rPr>
              <a:t> 2025</a:t>
            </a:r>
          </a:p>
        </p:txBody>
      </p:sp>
      <p:sp>
        <p:nvSpPr>
          <p:cNvPr id="16" name="TextBox 15">
            <a:extLst>
              <a:ext uri="{FF2B5EF4-FFF2-40B4-BE49-F238E27FC236}">
                <a16:creationId xmlns:a16="http://schemas.microsoft.com/office/drawing/2014/main" id="{0F67A5D7-0A3B-DD5D-7C54-EA6AADB4357B}"/>
              </a:ext>
            </a:extLst>
          </p:cNvPr>
          <p:cNvSpPr txBox="1"/>
          <p:nvPr/>
        </p:nvSpPr>
        <p:spPr>
          <a:xfrm>
            <a:off x="2651761" y="3237143"/>
            <a:ext cx="13215008" cy="1311385"/>
          </a:xfrm>
          <a:prstGeom prst="rect">
            <a:avLst/>
          </a:prstGeom>
          <a:blipFill>
            <a:blip r:embed="rId14"/>
            <a:tile tx="0" ty="0" sx="100000" sy="100000" flip="none" algn="tl"/>
          </a:blipFill>
        </p:spPr>
        <p:txBody>
          <a:bodyPr wrap="square">
            <a:spAutoFit/>
          </a:bodyPr>
          <a:lstStyle/>
          <a:p>
            <a:pPr algn="ctr">
              <a:lnSpc>
                <a:spcPct val="150000"/>
              </a:lnSpc>
            </a:pPr>
            <a:r>
              <a:rPr lang="pt-BR" sz="6000" b="1" u="sng" dirty="0">
                <a:solidFill>
                  <a:srgbClr val="C00000"/>
                </a:solidFill>
                <a:latin typeface="Times New Roman" panose="02020603050405020304" pitchFamily="18" charset="0"/>
                <a:cs typeface="Times New Roman" panose="02020603050405020304" pitchFamily="18" charset="0"/>
              </a:rPr>
              <a:t>BÀI 8:</a:t>
            </a:r>
            <a:r>
              <a:rPr lang="pt-BR" sz="6000" b="1" dirty="0">
                <a:solidFill>
                  <a:srgbClr val="C00000"/>
                </a:solidFill>
                <a:latin typeface="Times New Roman" panose="02020603050405020304" pitchFamily="18" charset="0"/>
                <a:cs typeface="Times New Roman" panose="02020603050405020304" pitchFamily="18" charset="0"/>
              </a:rPr>
              <a:t> NGƯỜI TA LÀ HOA ĐẤT</a:t>
            </a:r>
          </a:p>
        </p:txBody>
      </p:sp>
      <p:sp>
        <p:nvSpPr>
          <p:cNvPr id="18" name="TextBox 17">
            <a:extLst>
              <a:ext uri="{FF2B5EF4-FFF2-40B4-BE49-F238E27FC236}">
                <a16:creationId xmlns:a16="http://schemas.microsoft.com/office/drawing/2014/main" id="{F575297B-F64A-E52C-266B-929F2B89A197}"/>
              </a:ext>
            </a:extLst>
          </p:cNvPr>
          <p:cNvSpPr txBox="1"/>
          <p:nvPr/>
        </p:nvSpPr>
        <p:spPr>
          <a:xfrm>
            <a:off x="3610925" y="4618882"/>
            <a:ext cx="11607273" cy="269535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lnSpc>
                <a:spcPct val="150000"/>
              </a:lnSpc>
            </a:pPr>
            <a:r>
              <a:rPr lang="vi-VN" sz="6000" b="1" u="sng" dirty="0">
                <a:solidFill>
                  <a:schemeClr val="bg2">
                    <a:lumMod val="75000"/>
                  </a:schemeClr>
                </a:solidFill>
                <a:latin typeface="+mj-lt"/>
              </a:rPr>
              <a:t>NÓI VÀ NGHE – TRAO ĐỔI: </a:t>
            </a:r>
            <a:endParaRPr lang="en-US" sz="6000" b="1" u="sng" dirty="0">
              <a:solidFill>
                <a:schemeClr val="bg2">
                  <a:lumMod val="75000"/>
                </a:schemeClr>
              </a:solidFill>
              <a:latin typeface="+mj-lt"/>
            </a:endParaRPr>
          </a:p>
          <a:p>
            <a:pPr algn="ctr">
              <a:lnSpc>
                <a:spcPct val="150000"/>
              </a:lnSpc>
            </a:pPr>
            <a:r>
              <a:rPr lang="vi-VN" sz="6000" b="1" dirty="0">
                <a:solidFill>
                  <a:schemeClr val="bg2">
                    <a:lumMod val="75000"/>
                  </a:schemeClr>
                </a:solidFill>
                <a:latin typeface="+mj-lt"/>
              </a:rPr>
              <a:t>TÀI NĂNG CON NGƯỜI</a:t>
            </a:r>
            <a:endParaRPr lang="pt-BR" sz="6000" b="1" dirty="0">
              <a:solidFill>
                <a:schemeClr val="bg2">
                  <a:lumMod val="75000"/>
                </a:schemeClr>
              </a:solidFill>
              <a:latin typeface="+mj-lt"/>
            </a:endParaRPr>
          </a:p>
        </p:txBody>
      </p:sp>
    </p:spTree>
    <p:extLst>
      <p:ext uri="{BB962C8B-B14F-4D97-AF65-F5344CB8AC3E}">
        <p14:creationId xmlns:p14="http://schemas.microsoft.com/office/powerpoint/2010/main" val="163746278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4A7E3D0-A50F-47B0-B115-3B9EDC4CF5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00500" y="-4000500"/>
            <a:ext cx="10287000" cy="18288000"/>
          </a:xfrm>
          <a:prstGeom prst="rect">
            <a:avLst/>
          </a:prstGeom>
        </p:spPr>
      </p:pic>
      <p:pic>
        <p:nvPicPr>
          <p:cNvPr id="10" name="图片 9">
            <a:extLst>
              <a:ext uri="{FF2B5EF4-FFF2-40B4-BE49-F238E27FC236}">
                <a16:creationId xmlns:a16="http://schemas.microsoft.com/office/drawing/2014/main" id="{4F127FF4-11CD-4768-A3E5-929E07DC3E07}"/>
              </a:ext>
            </a:extLst>
          </p:cNvPr>
          <p:cNvPicPr>
            <a:picLocks noChangeAspect="1"/>
          </p:cNvPicPr>
          <p:nvPr/>
        </p:nvPicPr>
        <p:blipFill rotWithShape="1">
          <a:blip r:embed="rId3">
            <a:extLst>
              <a:ext uri="{28A0092B-C50C-407E-A947-70E740481C1C}">
                <a14:useLocalDpi xmlns:a14="http://schemas.microsoft.com/office/drawing/2010/main" val="0"/>
              </a:ext>
            </a:extLst>
          </a:blip>
          <a:srcRect l="11947" r="11947"/>
          <a:stretch/>
        </p:blipFill>
        <p:spPr>
          <a:xfrm rot="5400000" flipV="1">
            <a:off x="4000499" y="-4000501"/>
            <a:ext cx="10287003" cy="18287999"/>
          </a:xfrm>
          <a:prstGeom prst="rect">
            <a:avLst/>
          </a:prstGeom>
        </p:spPr>
      </p:pic>
      <p:pic>
        <p:nvPicPr>
          <p:cNvPr id="20" name="图片 19">
            <a:extLst>
              <a:ext uri="{FF2B5EF4-FFF2-40B4-BE49-F238E27FC236}">
                <a16:creationId xmlns:a16="http://schemas.microsoft.com/office/drawing/2014/main" id="{B6D3C3D1-4EAB-4649-800F-1688073D0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9802" y="8478692"/>
            <a:ext cx="1770035" cy="1813418"/>
          </a:xfrm>
          <a:prstGeom prst="rect">
            <a:avLst/>
          </a:prstGeom>
        </p:spPr>
      </p:pic>
      <p:pic>
        <p:nvPicPr>
          <p:cNvPr id="22" name="图片 21">
            <a:extLst>
              <a:ext uri="{FF2B5EF4-FFF2-40B4-BE49-F238E27FC236}">
                <a16:creationId xmlns:a16="http://schemas.microsoft.com/office/drawing/2014/main" id="{F12F0635-AF6B-42FC-B09C-4BCC3307D631}"/>
              </a:ext>
            </a:extLst>
          </p:cNvPr>
          <p:cNvPicPr>
            <a:picLocks noChangeAspect="1"/>
          </p:cNvPicPr>
          <p:nvPr/>
        </p:nvPicPr>
        <p:blipFill rotWithShape="1">
          <a:blip r:embed="rId5">
            <a:extLst>
              <a:ext uri="{28A0092B-C50C-407E-A947-70E740481C1C}">
                <a14:useLocalDpi xmlns:a14="http://schemas.microsoft.com/office/drawing/2010/main" val="0"/>
              </a:ext>
            </a:extLst>
          </a:blip>
          <a:srcRect t="50365" r="68033"/>
          <a:stretch/>
        </p:blipFill>
        <p:spPr>
          <a:xfrm>
            <a:off x="5177513" y="8344470"/>
            <a:ext cx="1282887" cy="1839000"/>
          </a:xfrm>
          <a:prstGeom prst="rect">
            <a:avLst/>
          </a:prstGeom>
        </p:spPr>
      </p:pic>
      <p:pic>
        <p:nvPicPr>
          <p:cNvPr id="25" name="图片 24">
            <a:extLst>
              <a:ext uri="{FF2B5EF4-FFF2-40B4-BE49-F238E27FC236}">
                <a16:creationId xmlns:a16="http://schemas.microsoft.com/office/drawing/2014/main" id="{E5C3BD6A-A1C6-4DDC-A0AD-03AF5E460B8C}"/>
              </a:ext>
            </a:extLst>
          </p:cNvPr>
          <p:cNvPicPr>
            <a:picLocks noChangeAspect="1"/>
          </p:cNvPicPr>
          <p:nvPr/>
        </p:nvPicPr>
        <p:blipFill rotWithShape="1">
          <a:blip r:embed="rId6">
            <a:extLst>
              <a:ext uri="{28A0092B-C50C-407E-A947-70E740481C1C}">
                <a14:useLocalDpi xmlns:a14="http://schemas.microsoft.com/office/drawing/2010/main" val="0"/>
              </a:ext>
            </a:extLst>
          </a:blip>
          <a:srcRect l="82887" t="-2375" r="-1812" b="67013"/>
          <a:stretch/>
        </p:blipFill>
        <p:spPr>
          <a:xfrm>
            <a:off x="9218168" y="8678777"/>
            <a:ext cx="1342161" cy="1413245"/>
          </a:xfrm>
          <a:prstGeom prst="rect">
            <a:avLst/>
          </a:prstGeom>
        </p:spPr>
      </p:pic>
      <p:pic>
        <p:nvPicPr>
          <p:cNvPr id="41" name="图形 40">
            <a:extLst>
              <a:ext uri="{FF2B5EF4-FFF2-40B4-BE49-F238E27FC236}">
                <a16:creationId xmlns:a16="http://schemas.microsoft.com/office/drawing/2014/main" id="{EDF37934-560A-4010-ADC1-1BAE164402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904801" y="7069100"/>
            <a:ext cx="4355547" cy="3208844"/>
          </a:xfrm>
          <a:prstGeom prst="rect">
            <a:avLst/>
          </a:prstGeom>
        </p:spPr>
      </p:pic>
      <p:pic>
        <p:nvPicPr>
          <p:cNvPr id="42" name="图形 41">
            <a:extLst>
              <a:ext uri="{FF2B5EF4-FFF2-40B4-BE49-F238E27FC236}">
                <a16:creationId xmlns:a16="http://schemas.microsoft.com/office/drawing/2014/main" id="{5FACC8B0-3DC8-4E5A-9BC9-38B2603C0B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227705" y="7371385"/>
            <a:ext cx="4571186" cy="2918171"/>
          </a:xfrm>
          <a:prstGeom prst="rect">
            <a:avLst/>
          </a:prstGeom>
        </p:spPr>
      </p:pic>
      <p:pic>
        <p:nvPicPr>
          <p:cNvPr id="43" name="图片 42">
            <a:extLst>
              <a:ext uri="{FF2B5EF4-FFF2-40B4-BE49-F238E27FC236}">
                <a16:creationId xmlns:a16="http://schemas.microsoft.com/office/drawing/2014/main" id="{0F3D7C21-4182-49A9-AA0A-EFF53FDA75D7}"/>
              </a:ext>
            </a:extLst>
          </p:cNvPr>
          <p:cNvPicPr>
            <a:picLocks noChangeAspect="1"/>
          </p:cNvPicPr>
          <p:nvPr/>
        </p:nvPicPr>
        <p:blipFill rotWithShape="1">
          <a:blip r:embed="rId6">
            <a:extLst>
              <a:ext uri="{28A0092B-C50C-407E-A947-70E740481C1C}">
                <a14:useLocalDpi xmlns:a14="http://schemas.microsoft.com/office/drawing/2010/main" val="0"/>
              </a:ext>
            </a:extLst>
          </a:blip>
          <a:srcRect t="28777" r="81075" b="39287"/>
          <a:stretch/>
        </p:blipFill>
        <p:spPr>
          <a:xfrm>
            <a:off x="15866769" y="4916282"/>
            <a:ext cx="1049631" cy="998165"/>
          </a:xfrm>
          <a:prstGeom prst="rect">
            <a:avLst/>
          </a:prstGeom>
        </p:spPr>
      </p:pic>
      <p:pic>
        <p:nvPicPr>
          <p:cNvPr id="44" name="图形 43">
            <a:extLst>
              <a:ext uri="{FF2B5EF4-FFF2-40B4-BE49-F238E27FC236}">
                <a16:creationId xmlns:a16="http://schemas.microsoft.com/office/drawing/2014/main" id="{41CA5B8B-FBEB-4D88-A3A5-26023CD220D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744139" y="876807"/>
            <a:ext cx="800100" cy="857250"/>
          </a:xfrm>
          <a:prstGeom prst="rect">
            <a:avLst/>
          </a:prstGeom>
        </p:spPr>
      </p:pic>
      <p:pic>
        <p:nvPicPr>
          <p:cNvPr id="4" name="图片 3">
            <a:extLst>
              <a:ext uri="{FF2B5EF4-FFF2-40B4-BE49-F238E27FC236}">
                <a16:creationId xmlns:a16="http://schemas.microsoft.com/office/drawing/2014/main" id="{04D6D8DE-BA32-4D50-BADF-DFAF7B8B5818}"/>
              </a:ext>
            </a:extLst>
          </p:cNvPr>
          <p:cNvPicPr>
            <a:picLocks noChangeAspect="1"/>
          </p:cNvPicPr>
          <p:nvPr/>
        </p:nvPicPr>
        <p:blipFill rotWithShape="1">
          <a:blip r:embed="rId13">
            <a:extLst>
              <a:ext uri="{28A0092B-C50C-407E-A947-70E740481C1C}">
                <a14:useLocalDpi xmlns:a14="http://schemas.microsoft.com/office/drawing/2010/main" val="0"/>
              </a:ext>
            </a:extLst>
          </a:blip>
          <a:srcRect t="8293" r="68883" b="63339"/>
          <a:stretch/>
        </p:blipFill>
        <p:spPr>
          <a:xfrm>
            <a:off x="1544789" y="3237144"/>
            <a:ext cx="2451966" cy="2918172"/>
          </a:xfrm>
          <a:prstGeom prst="rect">
            <a:avLst/>
          </a:prstGeom>
        </p:spPr>
      </p:pic>
      <p:grpSp>
        <p:nvGrpSpPr>
          <p:cNvPr id="13" name="Group 12">
            <a:extLst>
              <a:ext uri="{FF2B5EF4-FFF2-40B4-BE49-F238E27FC236}">
                <a16:creationId xmlns:a16="http://schemas.microsoft.com/office/drawing/2014/main" id="{FF1AE60F-65DC-4843-BF43-8359EF0C5760}"/>
              </a:ext>
            </a:extLst>
          </p:cNvPr>
          <p:cNvGrpSpPr/>
          <p:nvPr/>
        </p:nvGrpSpPr>
        <p:grpSpPr>
          <a:xfrm>
            <a:off x="3901164" y="876806"/>
            <a:ext cx="13486290" cy="7909916"/>
            <a:chOff x="1936266" y="1295400"/>
            <a:chExt cx="2616000" cy="1828800"/>
          </a:xfrm>
        </p:grpSpPr>
        <p:pic>
          <p:nvPicPr>
            <p:cNvPr id="14" name="Picture 13" descr="Shape&#10;&#10;Description automatically generated">
              <a:extLst>
                <a:ext uri="{FF2B5EF4-FFF2-40B4-BE49-F238E27FC236}">
                  <a16:creationId xmlns:a16="http://schemas.microsoft.com/office/drawing/2014/main" id="{78C0686D-7725-4346-8CC8-C25430176624}"/>
                </a:ext>
              </a:extLst>
            </p:cNvPr>
            <p:cNvPicPr>
              <a:picLocks noChangeAspect="1"/>
            </p:cNvPicPr>
            <p:nvPr/>
          </p:nvPicPr>
          <p:blipFill rotWithShape="1">
            <a:blip r:embed="rId14">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15" name="TextBox 14">
              <a:extLst>
                <a:ext uri="{FF2B5EF4-FFF2-40B4-BE49-F238E27FC236}">
                  <a16:creationId xmlns:a16="http://schemas.microsoft.com/office/drawing/2014/main" id="{C7422C43-B42E-42B5-811C-9BD37B053D71}"/>
                </a:ext>
              </a:extLst>
            </p:cNvPr>
            <p:cNvSpPr txBox="1"/>
            <p:nvPr/>
          </p:nvSpPr>
          <p:spPr>
            <a:xfrm>
              <a:off x="2021737" y="1801553"/>
              <a:ext cx="2139174" cy="661779"/>
            </a:xfrm>
            <a:prstGeom prst="rect">
              <a:avLst/>
            </a:prstGeom>
            <a:noFill/>
          </p:spPr>
          <p:txBody>
            <a:bodyPr wrap="square" rtlCol="0">
              <a:spAutoFit/>
            </a:bodyPr>
            <a:lstStyle/>
            <a:p>
              <a:pPr algn="ctr" defTabSz="1371600">
                <a:buClrTx/>
                <a:defRPr/>
              </a:pPr>
              <a:r>
                <a:rPr lang="en-US" sz="9000" b="1" u="sng" kern="1200" dirty="0" err="1">
                  <a:solidFill>
                    <a:srgbClr val="002060"/>
                  </a:solidFill>
                  <a:latin typeface="iCiel Cadena" panose="02000503000000020004" pitchFamily="50" charset="0"/>
                  <a:cs typeface="Calibri" panose="020F0502020204030204" pitchFamily="34" charset="0"/>
                </a:rPr>
                <a:t>Hoạt</a:t>
              </a:r>
              <a:r>
                <a:rPr lang="en-US" sz="9000" b="1" u="sng" kern="1200" dirty="0">
                  <a:solidFill>
                    <a:srgbClr val="002060"/>
                  </a:solidFill>
                  <a:latin typeface="iCiel Cadena" panose="02000503000000020004" pitchFamily="50" charset="0"/>
                  <a:cs typeface="Calibri" panose="020F0502020204030204" pitchFamily="34" charset="0"/>
                </a:rPr>
                <a:t> </a:t>
              </a:r>
              <a:r>
                <a:rPr lang="en-US" sz="9000" b="1" u="sng" kern="1200" dirty="0" err="1">
                  <a:solidFill>
                    <a:srgbClr val="002060"/>
                  </a:solidFill>
                  <a:latin typeface="iCiel Cadena" panose="02000503000000020004" pitchFamily="50" charset="0"/>
                  <a:cs typeface="Calibri" panose="020F0502020204030204" pitchFamily="34" charset="0"/>
                </a:rPr>
                <a:t>động</a:t>
              </a:r>
              <a:r>
                <a:rPr lang="en-US" sz="9000" b="1" u="sng" kern="1200" dirty="0">
                  <a:solidFill>
                    <a:srgbClr val="002060"/>
                  </a:solidFill>
                  <a:latin typeface="iCiel Cadena" panose="02000503000000020004" pitchFamily="50" charset="0"/>
                  <a:cs typeface="Calibri" panose="020F0502020204030204" pitchFamily="34" charset="0"/>
                </a:rPr>
                <a:t> </a:t>
              </a:r>
              <a:r>
                <a:rPr lang="en-US" sz="9000" b="1" u="sng" kern="1200" dirty="0" err="1">
                  <a:solidFill>
                    <a:srgbClr val="002060"/>
                  </a:solidFill>
                  <a:latin typeface="iCiel Cadena" panose="02000503000000020004" pitchFamily="50" charset="0"/>
                  <a:cs typeface="Calibri" panose="020F0502020204030204" pitchFamily="34" charset="0"/>
                </a:rPr>
                <a:t>Hình</a:t>
              </a:r>
              <a:r>
                <a:rPr lang="en-US" sz="9000" b="1" u="sng" kern="1200" dirty="0">
                  <a:solidFill>
                    <a:srgbClr val="002060"/>
                  </a:solidFill>
                  <a:latin typeface="iCiel Cadena" panose="02000503000000020004" pitchFamily="50" charset="0"/>
                  <a:cs typeface="Calibri" panose="020F0502020204030204" pitchFamily="34" charset="0"/>
                </a:rPr>
                <a:t> </a:t>
              </a:r>
              <a:r>
                <a:rPr lang="en-US" sz="9000" b="1" u="sng" kern="1200" dirty="0" err="1">
                  <a:solidFill>
                    <a:srgbClr val="002060"/>
                  </a:solidFill>
                  <a:latin typeface="iCiel Cadena" panose="02000503000000020004" pitchFamily="50" charset="0"/>
                  <a:cs typeface="Calibri" panose="020F0502020204030204" pitchFamily="34" charset="0"/>
                </a:rPr>
                <a:t>thành</a:t>
              </a:r>
              <a:r>
                <a:rPr lang="en-US" sz="9000" b="1" u="sng" kern="1200" dirty="0">
                  <a:solidFill>
                    <a:srgbClr val="002060"/>
                  </a:solidFill>
                  <a:latin typeface="iCiel Cadena" panose="02000503000000020004" pitchFamily="50" charset="0"/>
                  <a:cs typeface="Calibri" panose="020F0502020204030204" pitchFamily="34" charset="0"/>
                </a:rPr>
                <a:t> </a:t>
              </a:r>
              <a:r>
                <a:rPr lang="en-US" sz="9000" b="1" u="sng" kern="1200" dirty="0" err="1">
                  <a:solidFill>
                    <a:srgbClr val="002060"/>
                  </a:solidFill>
                  <a:latin typeface="iCiel Cadena" panose="02000503000000020004" pitchFamily="50" charset="0"/>
                  <a:cs typeface="Calibri" panose="020F0502020204030204" pitchFamily="34" charset="0"/>
                </a:rPr>
                <a:t>kiến</a:t>
              </a:r>
              <a:r>
                <a:rPr lang="en-US" sz="9000" b="1" u="sng" kern="1200" dirty="0">
                  <a:solidFill>
                    <a:srgbClr val="002060"/>
                  </a:solidFill>
                  <a:latin typeface="iCiel Cadena" panose="02000503000000020004" pitchFamily="50" charset="0"/>
                  <a:cs typeface="Calibri" panose="020F0502020204030204" pitchFamily="34" charset="0"/>
                </a:rPr>
                <a:t> </a:t>
              </a:r>
              <a:r>
                <a:rPr lang="en-US" sz="9000" b="1" u="sng" kern="1200" dirty="0" err="1">
                  <a:solidFill>
                    <a:srgbClr val="002060"/>
                  </a:solidFill>
                  <a:latin typeface="iCiel Cadena" panose="02000503000000020004" pitchFamily="50" charset="0"/>
                  <a:cs typeface="Calibri" panose="020F0502020204030204" pitchFamily="34" charset="0"/>
                </a:rPr>
                <a:t>thức</a:t>
              </a:r>
              <a:r>
                <a:rPr lang="en-US" sz="9000" b="1" u="sng" kern="1200" dirty="0">
                  <a:solidFill>
                    <a:srgbClr val="002060"/>
                  </a:solidFill>
                  <a:latin typeface="iCiel Cadena" panose="02000503000000020004" pitchFamily="50" charset="0"/>
                  <a:cs typeface="Calibri" panose="020F0502020204030204" pitchFamily="34" charset="0"/>
                </a:rPr>
                <a:t> </a:t>
              </a:r>
              <a:r>
                <a:rPr lang="en-US" sz="9000" b="1" u="sng" kern="1200" dirty="0" err="1">
                  <a:solidFill>
                    <a:srgbClr val="002060"/>
                  </a:solidFill>
                  <a:latin typeface="iCiel Cadena" panose="02000503000000020004" pitchFamily="50" charset="0"/>
                  <a:cs typeface="Calibri" panose="020F0502020204030204" pitchFamily="34" charset="0"/>
                </a:rPr>
                <a:t>mới</a:t>
              </a:r>
              <a:r>
                <a:rPr lang="en-US" sz="9000" b="1" u="sng" kern="1200" dirty="0">
                  <a:solidFill>
                    <a:srgbClr val="002060"/>
                  </a:solidFill>
                  <a:latin typeface="iCiel Cadena" panose="02000503000000020004" pitchFamily="50" charset="0"/>
                  <a:cs typeface="Calibri" panose="020F0502020204030204" pitchFamily="34" charset="0"/>
                </a:rPr>
                <a:t>:</a:t>
              </a:r>
            </a:p>
          </p:txBody>
        </p:sp>
      </p:grpSp>
      <p:sp>
        <p:nvSpPr>
          <p:cNvPr id="2" name="TextBox 1">
            <a:extLst>
              <a:ext uri="{FF2B5EF4-FFF2-40B4-BE49-F238E27FC236}">
                <a16:creationId xmlns:a16="http://schemas.microsoft.com/office/drawing/2014/main" id="{089690A1-C7FF-8345-DDDE-059F54607D03}"/>
              </a:ext>
            </a:extLst>
          </p:cNvPr>
          <p:cNvSpPr txBox="1"/>
          <p:nvPr/>
        </p:nvSpPr>
        <p:spPr>
          <a:xfrm>
            <a:off x="3483429" y="0"/>
            <a:ext cx="13432971" cy="861774"/>
          </a:xfrm>
          <a:prstGeom prst="rect">
            <a:avLst/>
          </a:prstGeom>
          <a:noFill/>
        </p:spPr>
        <p:txBody>
          <a:bodyPr wrap="square" rtlCol="0">
            <a:spAutoFit/>
          </a:bodyPr>
          <a:lstStyle/>
          <a:p>
            <a:r>
              <a:rPr lang="en-VN" sz="5000" dirty="0">
                <a:latin typeface="Times New Roman" panose="02020603050405020304" pitchFamily="18" charset="0"/>
                <a:cs typeface="Times New Roman" panose="02020603050405020304" pitchFamily="18" charset="0"/>
              </a:rPr>
              <a:t>Thứ Sáu, ngày 05 tháng 12 năm 2025</a:t>
            </a:r>
          </a:p>
        </p:txBody>
      </p:sp>
    </p:spTree>
    <p:extLst>
      <p:ext uri="{BB962C8B-B14F-4D97-AF65-F5344CB8AC3E}">
        <p14:creationId xmlns:p14="http://schemas.microsoft.com/office/powerpoint/2010/main" val="33141742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1C9EB"/>
        </a:solidFill>
        <a:effectLst/>
      </p:bgPr>
    </p:bg>
    <p:spTree>
      <p:nvGrpSpPr>
        <p:cNvPr id="1" name="Shape 117"/>
        <p:cNvGrpSpPr/>
        <p:nvPr/>
      </p:nvGrpSpPr>
      <p:grpSpPr>
        <a:xfrm>
          <a:off x="0" y="0"/>
          <a:ext cx="0" cy="0"/>
          <a:chOff x="0" y="0"/>
          <a:chExt cx="0" cy="0"/>
        </a:xfrm>
      </p:grpSpPr>
      <p:grpSp>
        <p:nvGrpSpPr>
          <p:cNvPr id="118" name="Google Shape;118;p15"/>
          <p:cNvGrpSpPr/>
          <p:nvPr/>
        </p:nvGrpSpPr>
        <p:grpSpPr>
          <a:xfrm>
            <a:off x="498406" y="353745"/>
            <a:ext cx="17291187" cy="9434848"/>
            <a:chOff x="0" y="-38100"/>
            <a:chExt cx="4554058" cy="2484898"/>
          </a:xfrm>
        </p:grpSpPr>
        <p:sp>
          <p:nvSpPr>
            <p:cNvPr id="119" name="Google Shape;119;p15"/>
            <p:cNvSpPr/>
            <p:nvPr/>
          </p:nvSpPr>
          <p:spPr>
            <a:xfrm>
              <a:off x="0" y="0"/>
              <a:ext cx="4554058" cy="2446798"/>
            </a:xfrm>
            <a:custGeom>
              <a:avLst/>
              <a:gdLst/>
              <a:ahLst/>
              <a:cxnLst/>
              <a:rect l="l" t="t" r="r" b="b"/>
              <a:pathLst>
                <a:path w="4554058" h="2446798" extrusionOk="0">
                  <a:moveTo>
                    <a:pt x="12984" y="0"/>
                  </a:moveTo>
                  <a:lnTo>
                    <a:pt x="4541073" y="0"/>
                  </a:lnTo>
                  <a:cubicBezTo>
                    <a:pt x="4544517" y="0"/>
                    <a:pt x="4547820" y="1368"/>
                    <a:pt x="4550255" y="3803"/>
                  </a:cubicBezTo>
                  <a:cubicBezTo>
                    <a:pt x="4552690" y="6238"/>
                    <a:pt x="4554058" y="9541"/>
                    <a:pt x="4554058" y="12984"/>
                  </a:cubicBezTo>
                  <a:lnTo>
                    <a:pt x="4554058" y="2433814"/>
                  </a:lnTo>
                  <a:cubicBezTo>
                    <a:pt x="4554058" y="2440985"/>
                    <a:pt x="4548244" y="2446798"/>
                    <a:pt x="4541073" y="2446798"/>
                  </a:cubicBezTo>
                  <a:lnTo>
                    <a:pt x="12984" y="2446798"/>
                  </a:lnTo>
                  <a:cubicBezTo>
                    <a:pt x="9541" y="2446798"/>
                    <a:pt x="6238" y="2445430"/>
                    <a:pt x="3803" y="2442995"/>
                  </a:cubicBezTo>
                  <a:cubicBezTo>
                    <a:pt x="1368" y="2440560"/>
                    <a:pt x="0" y="2437258"/>
                    <a:pt x="0" y="2433814"/>
                  </a:cubicBezTo>
                  <a:lnTo>
                    <a:pt x="0" y="12984"/>
                  </a:lnTo>
                  <a:cubicBezTo>
                    <a:pt x="0" y="5813"/>
                    <a:pt x="5813" y="0"/>
                    <a:pt x="12984" y="0"/>
                  </a:cubicBezTo>
                  <a:close/>
                </a:path>
              </a:pathLst>
            </a:custGeom>
            <a:solidFill>
              <a:srgbClr val="FFFFFF"/>
            </a:solidFill>
            <a:ln w="57150" cap="flat" cmpd="sng">
              <a:solidFill>
                <a:srgbClr val="4C6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1" name="Google Shape;121;p15"/>
          <p:cNvGrpSpPr/>
          <p:nvPr/>
        </p:nvGrpSpPr>
        <p:grpSpPr>
          <a:xfrm>
            <a:off x="2461953" y="2699819"/>
            <a:ext cx="13154300" cy="3230759"/>
            <a:chOff x="0" y="-38100"/>
            <a:chExt cx="1577339" cy="850900"/>
          </a:xfrm>
        </p:grpSpPr>
        <p:sp>
          <p:nvSpPr>
            <p:cNvPr id="122" name="Google Shape;122;p15"/>
            <p:cNvSpPr/>
            <p:nvPr/>
          </p:nvSpPr>
          <p:spPr>
            <a:xfrm>
              <a:off x="0" y="0"/>
              <a:ext cx="1577339" cy="796854"/>
            </a:xfrm>
            <a:custGeom>
              <a:avLst/>
              <a:gdLst/>
              <a:ahLst/>
              <a:cxnLst/>
              <a:rect l="l" t="t" r="r" b="b"/>
              <a:pathLst>
                <a:path w="1577339" h="796854" extrusionOk="0">
                  <a:moveTo>
                    <a:pt x="0" y="0"/>
                  </a:moveTo>
                  <a:lnTo>
                    <a:pt x="1577339" y="0"/>
                  </a:lnTo>
                  <a:lnTo>
                    <a:pt x="1577339" y="796854"/>
                  </a:lnTo>
                  <a:lnTo>
                    <a:pt x="0" y="796854"/>
                  </a:lnTo>
                  <a:close/>
                </a:path>
              </a:pathLst>
            </a:custGeom>
            <a:solidFill>
              <a:srgbClr val="B1C9EB"/>
            </a:solidFill>
            <a:ln w="57150" cap="flat" cmpd="sng">
              <a:solidFill>
                <a:srgbClr val="4C6FBF"/>
              </a:solidFill>
              <a:prstDash val="solid"/>
              <a:round/>
              <a:headEnd type="none" w="sm" len="sm"/>
              <a:tailEnd type="none" w="sm" len="sm"/>
            </a:ln>
          </p:spPr>
          <p:txBody>
            <a:bodyPr/>
            <a:lstStyle/>
            <a:p>
              <a:endParaRPr lang="en-VN"/>
            </a:p>
          </p:txBody>
        </p:sp>
        <p:sp>
          <p:nvSpPr>
            <p:cNvPr id="123" name="Google Shape;123;p15"/>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7" name="Google Shape;127;p15"/>
          <p:cNvGrpSpPr/>
          <p:nvPr/>
        </p:nvGrpSpPr>
        <p:grpSpPr>
          <a:xfrm>
            <a:off x="2461953" y="6058136"/>
            <a:ext cx="13154300" cy="3230759"/>
            <a:chOff x="0" y="-38100"/>
            <a:chExt cx="1577339" cy="850900"/>
          </a:xfrm>
        </p:grpSpPr>
        <p:sp>
          <p:nvSpPr>
            <p:cNvPr id="128" name="Google Shape;128;p15"/>
            <p:cNvSpPr/>
            <p:nvPr/>
          </p:nvSpPr>
          <p:spPr>
            <a:xfrm>
              <a:off x="0" y="0"/>
              <a:ext cx="1577339" cy="796854"/>
            </a:xfrm>
            <a:custGeom>
              <a:avLst/>
              <a:gdLst/>
              <a:ahLst/>
              <a:cxnLst/>
              <a:rect l="l" t="t" r="r" b="b"/>
              <a:pathLst>
                <a:path w="1577339" h="796854" extrusionOk="0">
                  <a:moveTo>
                    <a:pt x="0" y="0"/>
                  </a:moveTo>
                  <a:lnTo>
                    <a:pt x="1577339" y="0"/>
                  </a:lnTo>
                  <a:lnTo>
                    <a:pt x="1577339" y="796854"/>
                  </a:lnTo>
                  <a:lnTo>
                    <a:pt x="0" y="796854"/>
                  </a:lnTo>
                  <a:close/>
                </a:path>
              </a:pathLst>
            </a:custGeom>
            <a:solidFill>
              <a:srgbClr val="B1C9EB"/>
            </a:solidFill>
            <a:ln w="57150" cap="flat" cmpd="sng">
              <a:solidFill>
                <a:srgbClr val="4C6FBF"/>
              </a:solidFill>
              <a:prstDash val="solid"/>
              <a:round/>
              <a:headEnd type="none" w="sm" len="sm"/>
              <a:tailEnd type="none" w="sm" len="sm"/>
            </a:ln>
          </p:spPr>
          <p:txBody>
            <a:bodyPr/>
            <a:lstStyle/>
            <a:p>
              <a:endParaRPr lang="en-VN"/>
            </a:p>
          </p:txBody>
        </p:sp>
        <p:sp>
          <p:nvSpPr>
            <p:cNvPr id="129" name="Google Shape;129;p15"/>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3" name="Google Shape;133;p15"/>
          <p:cNvSpPr/>
          <p:nvPr/>
        </p:nvSpPr>
        <p:spPr>
          <a:xfrm>
            <a:off x="13989122" y="5304609"/>
            <a:ext cx="5384810" cy="4597282"/>
          </a:xfrm>
          <a:custGeom>
            <a:avLst/>
            <a:gdLst/>
            <a:ahLst/>
            <a:cxnLst/>
            <a:rect l="l" t="t" r="r" b="b"/>
            <a:pathLst>
              <a:path w="5384810" h="4597282" extrusionOk="0">
                <a:moveTo>
                  <a:pt x="0" y="0"/>
                </a:moveTo>
                <a:lnTo>
                  <a:pt x="5384810" y="0"/>
                </a:lnTo>
                <a:lnTo>
                  <a:pt x="5384810" y="4597282"/>
                </a:lnTo>
                <a:lnTo>
                  <a:pt x="0" y="4597282"/>
                </a:lnTo>
                <a:lnTo>
                  <a:pt x="0" y="0"/>
                </a:lnTo>
                <a:close/>
              </a:path>
            </a:pathLst>
          </a:custGeom>
          <a:blipFill rotWithShape="1">
            <a:blip r:embed="rId3">
              <a:alphaModFix/>
            </a:blip>
            <a:stretch>
              <a:fillRect/>
            </a:stretch>
          </a:blipFill>
          <a:ln>
            <a:noFill/>
          </a:ln>
        </p:spPr>
        <p:txBody>
          <a:bodyPr/>
          <a:lstStyle/>
          <a:p>
            <a:endParaRPr lang="en-VN"/>
          </a:p>
        </p:txBody>
      </p:sp>
      <p:sp>
        <p:nvSpPr>
          <p:cNvPr id="135" name="Google Shape;135;p15"/>
          <p:cNvSpPr txBox="1"/>
          <p:nvPr/>
        </p:nvSpPr>
        <p:spPr>
          <a:xfrm>
            <a:off x="3480070" y="3323745"/>
            <a:ext cx="1742131" cy="1953548"/>
          </a:xfrm>
          <a:prstGeom prst="rect">
            <a:avLst/>
          </a:prstGeom>
          <a:noFill/>
          <a:ln>
            <a:noFill/>
          </a:ln>
        </p:spPr>
        <p:txBody>
          <a:bodyPr spcFirstLastPara="1" wrap="square" lIns="0" tIns="0" rIns="0" bIns="0" anchor="t" anchorCtr="0">
            <a:spAutoFit/>
          </a:bodyPr>
          <a:lstStyle/>
          <a:p>
            <a:pPr marL="0" marR="0" lvl="0" indent="0" algn="ctr" rtl="0">
              <a:lnSpc>
                <a:spcPct val="127000"/>
              </a:lnSpc>
              <a:spcBef>
                <a:spcPts val="0"/>
              </a:spcBef>
              <a:spcAft>
                <a:spcPts val="0"/>
              </a:spcAft>
              <a:buNone/>
            </a:pPr>
            <a:r>
              <a:rPr lang="en-US" sz="9996" b="1" i="0" u="none" strike="noStrike" cap="none">
                <a:solidFill>
                  <a:srgbClr val="FFFFFF"/>
                </a:solidFill>
                <a:latin typeface="+mj-lt"/>
                <a:ea typeface="Heebo Black"/>
                <a:cs typeface="Heebo Black"/>
                <a:sym typeface="Heebo Black"/>
              </a:rPr>
              <a:t>01</a:t>
            </a:r>
            <a:endParaRPr b="1">
              <a:latin typeface="+mj-lt"/>
            </a:endParaRPr>
          </a:p>
        </p:txBody>
      </p:sp>
      <p:sp>
        <p:nvSpPr>
          <p:cNvPr id="137" name="Google Shape;137;p15"/>
          <p:cNvSpPr txBox="1"/>
          <p:nvPr/>
        </p:nvSpPr>
        <p:spPr>
          <a:xfrm>
            <a:off x="3254540" y="6732585"/>
            <a:ext cx="2193189" cy="1953548"/>
          </a:xfrm>
          <a:prstGeom prst="rect">
            <a:avLst/>
          </a:prstGeom>
          <a:noFill/>
          <a:ln>
            <a:noFill/>
          </a:ln>
        </p:spPr>
        <p:txBody>
          <a:bodyPr spcFirstLastPara="1" wrap="square" lIns="0" tIns="0" rIns="0" bIns="0" anchor="t" anchorCtr="0">
            <a:spAutoFit/>
          </a:bodyPr>
          <a:lstStyle/>
          <a:p>
            <a:pPr marL="0" marR="0" lvl="0" indent="0" algn="ctr" rtl="0">
              <a:lnSpc>
                <a:spcPct val="127000"/>
              </a:lnSpc>
              <a:spcBef>
                <a:spcPts val="0"/>
              </a:spcBef>
              <a:spcAft>
                <a:spcPts val="0"/>
              </a:spcAft>
              <a:buNone/>
            </a:pPr>
            <a:r>
              <a:rPr lang="en-US" sz="9996" b="1" i="0" u="none" strike="noStrike" cap="none">
                <a:solidFill>
                  <a:srgbClr val="FFFFFF"/>
                </a:solidFill>
                <a:latin typeface="+mj-lt"/>
                <a:ea typeface="Heebo Black"/>
                <a:cs typeface="Heebo Black"/>
                <a:sym typeface="Heebo Black"/>
              </a:rPr>
              <a:t>02</a:t>
            </a:r>
            <a:endParaRPr b="1">
              <a:latin typeface="+mj-lt"/>
            </a:endParaRPr>
          </a:p>
        </p:txBody>
      </p:sp>
      <p:sp>
        <p:nvSpPr>
          <p:cNvPr id="143" name="Google Shape;143;p15"/>
          <p:cNvSpPr txBox="1"/>
          <p:nvPr/>
        </p:nvSpPr>
        <p:spPr>
          <a:xfrm>
            <a:off x="5985760" y="6823616"/>
            <a:ext cx="8777912" cy="1846659"/>
          </a:xfrm>
          <a:prstGeom prst="rect">
            <a:avLst/>
          </a:prstGeom>
          <a:noFill/>
          <a:ln>
            <a:noFill/>
          </a:ln>
        </p:spPr>
        <p:txBody>
          <a:bodyPr spcFirstLastPara="1" wrap="square" lIns="0" tIns="0" rIns="0" bIns="0" anchor="t" anchorCtr="0">
            <a:spAutoFit/>
          </a:bodyPr>
          <a:lstStyle/>
          <a:p>
            <a:pPr lvl="0" algn="ctr">
              <a:lnSpc>
                <a:spcPct val="150000"/>
              </a:lnSpc>
            </a:pPr>
            <a:r>
              <a:rPr lang="vi-VN" sz="4000" b="1">
                <a:solidFill>
                  <a:schemeClr val="bg2">
                    <a:lumMod val="50000"/>
                  </a:schemeClr>
                </a:solidFill>
                <a:latin typeface="+mn-lt"/>
                <a:ea typeface="Heebo"/>
                <a:cs typeface="Heebo"/>
                <a:sym typeface="Heebo"/>
              </a:rPr>
              <a:t>NÊU SUY NGHĨ VỀ TÀI NĂNG CỦA CON NGƯỜI.</a:t>
            </a:r>
            <a:endParaRPr lang="vi-VN" sz="4000" b="1">
              <a:solidFill>
                <a:schemeClr val="bg2">
                  <a:lumMod val="50000"/>
                </a:schemeClr>
              </a:solidFill>
              <a:latin typeface="+mn-lt"/>
              <a:ea typeface="Heebo"/>
              <a:cs typeface="Heebo"/>
            </a:endParaRPr>
          </a:p>
        </p:txBody>
      </p:sp>
      <p:sp>
        <p:nvSpPr>
          <p:cNvPr id="145" name="Google Shape;145;p15"/>
          <p:cNvSpPr txBox="1"/>
          <p:nvPr/>
        </p:nvSpPr>
        <p:spPr>
          <a:xfrm>
            <a:off x="5464838" y="2893075"/>
            <a:ext cx="9819757" cy="2769989"/>
          </a:xfrm>
          <a:prstGeom prst="rect">
            <a:avLst/>
          </a:prstGeom>
          <a:noFill/>
          <a:ln>
            <a:noFill/>
          </a:ln>
        </p:spPr>
        <p:txBody>
          <a:bodyPr spcFirstLastPara="1" wrap="square" lIns="0" tIns="0" rIns="0" bIns="0" anchor="t" anchorCtr="0">
            <a:spAutoFit/>
          </a:bodyPr>
          <a:lstStyle/>
          <a:p>
            <a:pPr lvl="0" algn="ctr">
              <a:lnSpc>
                <a:spcPct val="150000"/>
              </a:lnSpc>
            </a:pPr>
            <a:r>
              <a:rPr lang="en-US" sz="4000" b="1">
                <a:solidFill>
                  <a:schemeClr val="bg2">
                    <a:lumMod val="50000"/>
                  </a:schemeClr>
                </a:solidFill>
                <a:latin typeface="+mj-lt"/>
                <a:ea typeface="Heebo"/>
                <a:cs typeface="Heebo"/>
                <a:sym typeface="Heebo"/>
              </a:rPr>
              <a:t>NÓI CẢM NGHĨ VỀ MỘT NHÂN VẬT CÓ TÀI TRONG CÂU CHUYỆN ĐÃ ĐỌC HOẶC ĐÃ NGHE.</a:t>
            </a:r>
            <a:endParaRPr lang="en-US" sz="1800" b="1">
              <a:solidFill>
                <a:schemeClr val="bg2">
                  <a:lumMod val="50000"/>
                </a:schemeClr>
              </a:solidFill>
              <a:latin typeface="+mj-lt"/>
            </a:endParaRPr>
          </a:p>
        </p:txBody>
      </p:sp>
      <p:sp>
        <p:nvSpPr>
          <p:cNvPr id="147" name="Google Shape;147;p15"/>
          <p:cNvSpPr/>
          <p:nvPr/>
        </p:nvSpPr>
        <p:spPr>
          <a:xfrm rot="1460436">
            <a:off x="842987" y="754699"/>
            <a:ext cx="2930470" cy="3557475"/>
          </a:xfrm>
          <a:custGeom>
            <a:avLst/>
            <a:gdLst/>
            <a:ahLst/>
            <a:cxnLst/>
            <a:rect l="l" t="t" r="r" b="b"/>
            <a:pathLst>
              <a:path w="2930470" h="3557475" extrusionOk="0">
                <a:moveTo>
                  <a:pt x="0" y="0"/>
                </a:moveTo>
                <a:lnTo>
                  <a:pt x="2930470" y="0"/>
                </a:lnTo>
                <a:lnTo>
                  <a:pt x="2930470" y="3557475"/>
                </a:lnTo>
                <a:lnTo>
                  <a:pt x="0" y="3557475"/>
                </a:lnTo>
                <a:lnTo>
                  <a:pt x="0" y="0"/>
                </a:lnTo>
                <a:close/>
              </a:path>
            </a:pathLst>
          </a:custGeom>
          <a:blipFill rotWithShape="1">
            <a:blip r:embed="rId4">
              <a:alphaModFix/>
            </a:blip>
            <a:stretch>
              <a:fillRect/>
            </a:stretch>
          </a:blipFill>
          <a:ln>
            <a:noFill/>
          </a:ln>
        </p:spPr>
        <p:txBody>
          <a:bodyPr/>
          <a:lstStyle/>
          <a:p>
            <a:endParaRPr lang="en-VN"/>
          </a:p>
        </p:txBody>
      </p:sp>
      <p:sp>
        <p:nvSpPr>
          <p:cNvPr id="32" name="Rectangle 31"/>
          <p:cNvSpPr/>
          <p:nvPr/>
        </p:nvSpPr>
        <p:spPr>
          <a:xfrm>
            <a:off x="5358113" y="772552"/>
            <a:ext cx="9607738" cy="1427570"/>
          </a:xfrm>
          <a:prstGeom prst="rect">
            <a:avLst/>
          </a:prstGeom>
        </p:spPr>
        <p:txBody>
          <a:bodyPr wrap="square">
            <a:spAutoFit/>
          </a:bodyPr>
          <a:lstStyle/>
          <a:p>
            <a:pPr algn="just">
              <a:lnSpc>
                <a:spcPct val="150000"/>
              </a:lnSpc>
            </a:pPr>
            <a:r>
              <a:rPr lang="en-US" sz="6600" b="1">
                <a:solidFill>
                  <a:schemeClr val="bg2">
                    <a:lumMod val="50000"/>
                  </a:schemeClr>
                </a:solidFill>
                <a:latin typeface="+mj-lt"/>
              </a:rPr>
              <a:t>NỘI DUNG BÀI HỌC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5"/>
                                        </p:tgtEl>
                                        <p:attrNameLst>
                                          <p:attrName>style.visibility</p:attrName>
                                        </p:attrNameLst>
                                      </p:cBhvr>
                                      <p:to>
                                        <p:strVal val="visible"/>
                                      </p:to>
                                    </p:set>
                                    <p:animEffect transition="in" filter="wipe(left)">
                                      <p:cBhvr>
                                        <p:cTn id="14" dur="500"/>
                                        <p:tgtEl>
                                          <p:spTgt spid="14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wipe(left)">
                                      <p:cBhvr>
                                        <p:cTn id="17" dur="500"/>
                                        <p:tgtEl>
                                          <p:spTgt spid="135"/>
                                        </p:tgtEl>
                                      </p:cBhvr>
                                    </p:animEffect>
                                  </p:childTnLst>
                                </p:cTn>
                              </p:par>
                              <p:par>
                                <p:cTn id="18" presetID="22" presetClass="entr" presetSubtype="8" fill="hold" nodeType="withEffect">
                                  <p:stCondLst>
                                    <p:cond delay="0"/>
                                  </p:stCondLst>
                                  <p:childTnLst>
                                    <p:set>
                                      <p:cBhvr>
                                        <p:cTn id="19" dur="1" fill="hold">
                                          <p:stCondLst>
                                            <p:cond delay="0"/>
                                          </p:stCondLst>
                                        </p:cTn>
                                        <p:tgtEl>
                                          <p:spTgt spid="121"/>
                                        </p:tgtEl>
                                        <p:attrNameLst>
                                          <p:attrName>style.visibility</p:attrName>
                                        </p:attrNameLst>
                                      </p:cBhvr>
                                      <p:to>
                                        <p:strVal val="visible"/>
                                      </p:to>
                                    </p:set>
                                    <p:animEffect transition="in" filter="wipe(left)">
                                      <p:cBhvr>
                                        <p:cTn id="20" dur="500"/>
                                        <p:tgtEl>
                                          <p:spTgt spid="1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7"/>
                                        </p:tgtEl>
                                        <p:attrNameLst>
                                          <p:attrName>style.visibility</p:attrName>
                                        </p:attrNameLst>
                                      </p:cBhvr>
                                      <p:to>
                                        <p:strVal val="visible"/>
                                      </p:to>
                                    </p:set>
                                    <p:animEffect transition="in" filter="wipe(left)">
                                      <p:cBhvr>
                                        <p:cTn id="25" dur="500"/>
                                        <p:tgtEl>
                                          <p:spTgt spid="137"/>
                                        </p:tgtEl>
                                      </p:cBhvr>
                                    </p:animEffect>
                                  </p:childTnLst>
                                </p:cTn>
                              </p:par>
                              <p:par>
                                <p:cTn id="26" presetID="22" presetClass="entr" presetSubtype="8" fill="hold" nodeType="withEffect">
                                  <p:stCondLst>
                                    <p:cond delay="0"/>
                                  </p:stCondLst>
                                  <p:childTnLst>
                                    <p:set>
                                      <p:cBhvr>
                                        <p:cTn id="27" dur="1" fill="hold">
                                          <p:stCondLst>
                                            <p:cond delay="0"/>
                                          </p:stCondLst>
                                        </p:cTn>
                                        <p:tgtEl>
                                          <p:spTgt spid="127"/>
                                        </p:tgtEl>
                                        <p:attrNameLst>
                                          <p:attrName>style.visibility</p:attrName>
                                        </p:attrNameLst>
                                      </p:cBhvr>
                                      <p:to>
                                        <p:strVal val="visible"/>
                                      </p:to>
                                    </p:set>
                                    <p:animEffect transition="in" filter="wipe(left)">
                                      <p:cBhvr>
                                        <p:cTn id="28" dur="500"/>
                                        <p:tgtEl>
                                          <p:spTgt spid="12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3"/>
                                        </p:tgtEl>
                                        <p:attrNameLst>
                                          <p:attrName>style.visibility</p:attrName>
                                        </p:attrNameLst>
                                      </p:cBhvr>
                                      <p:to>
                                        <p:strVal val="visible"/>
                                      </p:to>
                                    </p:set>
                                    <p:animEffect transition="in" filter="wipe(left)">
                                      <p:cBhvr>
                                        <p:cTn id="31"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7" grpId="0"/>
      <p:bldP spid="143" grpId="0"/>
      <p:bldP spid="145"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17"/>
          <p:cNvGrpSpPr/>
          <p:nvPr/>
        </p:nvGrpSpPr>
        <p:grpSpPr>
          <a:xfrm>
            <a:off x="13149483" y="-36086"/>
            <a:ext cx="10277021" cy="10323086"/>
            <a:chOff x="1813" y="0"/>
            <a:chExt cx="809173" cy="812800"/>
          </a:xfrm>
        </p:grpSpPr>
        <p:sp>
          <p:nvSpPr>
            <p:cNvPr id="168" name="Google Shape;168;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1C9E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0" name="Google Shape;170;p17"/>
          <p:cNvSpPr txBox="1"/>
          <p:nvPr/>
        </p:nvSpPr>
        <p:spPr>
          <a:xfrm>
            <a:off x="1379095" y="2632467"/>
            <a:ext cx="15157351" cy="6647974"/>
          </a:xfrm>
          <a:prstGeom prst="rect">
            <a:avLst/>
          </a:prstGeom>
          <a:noFill/>
          <a:ln>
            <a:noFill/>
          </a:ln>
        </p:spPr>
        <p:txBody>
          <a:bodyPr spcFirstLastPara="1" wrap="square" lIns="0" tIns="0" rIns="0" bIns="0" anchor="t" anchorCtr="0">
            <a:spAutoFit/>
          </a:bodyPr>
          <a:lstStyle/>
          <a:p>
            <a:pPr lvl="0" algn="r">
              <a:lnSpc>
                <a:spcPct val="150000"/>
              </a:lnSpc>
            </a:pPr>
            <a:r>
              <a:rPr lang="en-US" sz="7200" b="1">
                <a:solidFill>
                  <a:schemeClr val="bg2">
                    <a:lumMod val="50000"/>
                  </a:schemeClr>
                </a:solidFill>
                <a:latin typeface="+mj-lt"/>
                <a:ea typeface="Heebo Black"/>
                <a:cs typeface="Heebo Black"/>
                <a:sym typeface="Heebo Black"/>
              </a:rPr>
              <a:t>NÓI CẢM NGHĨ VỀ </a:t>
            </a:r>
          </a:p>
          <a:p>
            <a:pPr lvl="0" algn="r">
              <a:lnSpc>
                <a:spcPct val="150000"/>
              </a:lnSpc>
            </a:pPr>
            <a:r>
              <a:rPr lang="en-US" sz="7200" b="1">
                <a:solidFill>
                  <a:schemeClr val="accent1">
                    <a:lumMod val="75000"/>
                  </a:schemeClr>
                </a:solidFill>
                <a:latin typeface="+mj-lt"/>
                <a:ea typeface="Heebo Black"/>
                <a:cs typeface="Heebo Black"/>
                <a:sym typeface="Heebo Black"/>
              </a:rPr>
              <a:t>MỘT NHÂN VẬT CÓ TÀI </a:t>
            </a:r>
          </a:p>
          <a:p>
            <a:pPr lvl="0" algn="r">
              <a:lnSpc>
                <a:spcPct val="150000"/>
              </a:lnSpc>
            </a:pPr>
            <a:r>
              <a:rPr lang="en-US" sz="7200" b="1">
                <a:solidFill>
                  <a:schemeClr val="bg2">
                    <a:lumMod val="50000"/>
                  </a:schemeClr>
                </a:solidFill>
                <a:latin typeface="+mj-lt"/>
                <a:ea typeface="Heebo Black"/>
                <a:cs typeface="Heebo Black"/>
                <a:sym typeface="Heebo Black"/>
              </a:rPr>
              <a:t>TRONG CÂU CHUYỆN </a:t>
            </a:r>
          </a:p>
          <a:p>
            <a:pPr lvl="0" algn="r">
              <a:lnSpc>
                <a:spcPct val="150000"/>
              </a:lnSpc>
            </a:pPr>
            <a:r>
              <a:rPr lang="en-US" sz="7200" b="1">
                <a:solidFill>
                  <a:schemeClr val="bg2">
                    <a:lumMod val="50000"/>
                  </a:schemeClr>
                </a:solidFill>
                <a:latin typeface="+mj-lt"/>
                <a:ea typeface="Heebo Black"/>
                <a:cs typeface="Heebo Black"/>
                <a:sym typeface="Heebo Black"/>
              </a:rPr>
              <a:t>ĐÃ ĐỌC HOẶC ĐÃ NGHE.</a:t>
            </a:r>
          </a:p>
        </p:txBody>
      </p:sp>
      <p:sp>
        <p:nvSpPr>
          <p:cNvPr id="172" name="Google Shape;172;p17"/>
          <p:cNvSpPr/>
          <p:nvPr/>
        </p:nvSpPr>
        <p:spPr>
          <a:xfrm>
            <a:off x="1028701" y="5771213"/>
            <a:ext cx="3753161" cy="3487086"/>
          </a:xfrm>
          <a:custGeom>
            <a:avLst/>
            <a:gdLst/>
            <a:ahLst/>
            <a:cxnLst/>
            <a:rect l="l" t="t" r="r" b="b"/>
            <a:pathLst>
              <a:path w="7656002" h="7254062" extrusionOk="0">
                <a:moveTo>
                  <a:pt x="0" y="0"/>
                </a:moveTo>
                <a:lnTo>
                  <a:pt x="7656002" y="0"/>
                </a:lnTo>
                <a:lnTo>
                  <a:pt x="7656002" y="7254062"/>
                </a:lnTo>
                <a:lnTo>
                  <a:pt x="0" y="7254062"/>
                </a:lnTo>
                <a:lnTo>
                  <a:pt x="0" y="0"/>
                </a:lnTo>
                <a:close/>
              </a:path>
            </a:pathLst>
          </a:custGeom>
          <a:blipFill rotWithShape="1">
            <a:blip r:embed="rId3">
              <a:alphaModFix/>
            </a:blip>
            <a:stretch>
              <a:fillRect/>
            </a:stretch>
          </a:blipFill>
          <a:ln>
            <a:noFill/>
          </a:ln>
        </p:spPr>
        <p:txBody>
          <a:bodyPr/>
          <a:lstStyle/>
          <a:p>
            <a:endParaRPr lang="en-VN"/>
          </a:p>
        </p:txBody>
      </p:sp>
      <p:sp>
        <p:nvSpPr>
          <p:cNvPr id="173" name="Google Shape;173;p17"/>
          <p:cNvSpPr txBox="1"/>
          <p:nvPr/>
        </p:nvSpPr>
        <p:spPr>
          <a:xfrm>
            <a:off x="11354850" y="447809"/>
            <a:ext cx="5181596" cy="2442976"/>
          </a:xfrm>
          <a:prstGeom prst="rect">
            <a:avLst/>
          </a:prstGeom>
          <a:noFill/>
          <a:ln>
            <a:noFill/>
          </a:ln>
        </p:spPr>
        <p:txBody>
          <a:bodyPr spcFirstLastPara="1" wrap="square" lIns="0" tIns="0" rIns="0" bIns="0" anchor="t" anchorCtr="0">
            <a:spAutoFit/>
          </a:bodyPr>
          <a:lstStyle/>
          <a:p>
            <a:pPr marL="0" marR="0" lvl="0" indent="0" algn="r" rtl="0">
              <a:lnSpc>
                <a:spcPct val="127000"/>
              </a:lnSpc>
              <a:spcBef>
                <a:spcPts val="0"/>
              </a:spcBef>
              <a:spcAft>
                <a:spcPts val="0"/>
              </a:spcAft>
              <a:buNone/>
            </a:pPr>
            <a:r>
              <a:rPr lang="en-US" sz="12500" b="0" i="0" u="none" strike="noStrike" cap="none">
                <a:solidFill>
                  <a:schemeClr val="bg2">
                    <a:lumMod val="75000"/>
                  </a:schemeClr>
                </a:solidFill>
                <a:latin typeface="Heebo Black"/>
                <a:ea typeface="Heebo Black"/>
                <a:cs typeface="Heebo Black"/>
                <a:sym typeface="Heebo Black"/>
              </a:rPr>
              <a:t>01</a:t>
            </a:r>
            <a:endParaRPr sz="1200">
              <a:solidFill>
                <a:schemeClr val="bg2">
                  <a:lumMod val="75000"/>
                </a:schemeClr>
              </a:solidFill>
            </a:endParaRPr>
          </a:p>
        </p:txBody>
      </p:sp>
      <p:sp>
        <p:nvSpPr>
          <p:cNvPr id="2" name="Rectangle 1"/>
          <p:cNvSpPr/>
          <p:nvPr/>
        </p:nvSpPr>
        <p:spPr>
          <a:xfrm>
            <a:off x="388620" y="266700"/>
            <a:ext cx="17510760" cy="9753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
                                        <p:tgtEl>
                                          <p:spTgt spid="1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0"/>
                                        </p:tgtEl>
                                        <p:attrNameLst>
                                          <p:attrName>style.visibility</p:attrName>
                                        </p:attrNameLst>
                                      </p:cBhvr>
                                      <p:to>
                                        <p:strVal val="visible"/>
                                      </p:to>
                                    </p:set>
                                    <p:animEffect transition="in" filter="fade">
                                      <p:cBhvr>
                                        <p:cTn id="10"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P spid="17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1C9EB"/>
        </a:solidFill>
        <a:effectLst/>
      </p:bgPr>
    </p:bg>
    <p:spTree>
      <p:nvGrpSpPr>
        <p:cNvPr id="1" name="Shape 418"/>
        <p:cNvGrpSpPr/>
        <p:nvPr/>
      </p:nvGrpSpPr>
      <p:grpSpPr>
        <a:xfrm>
          <a:off x="0" y="0"/>
          <a:ext cx="0" cy="0"/>
          <a:chOff x="0" y="0"/>
          <a:chExt cx="0" cy="0"/>
        </a:xfrm>
      </p:grpSpPr>
      <p:grpSp>
        <p:nvGrpSpPr>
          <p:cNvPr id="419" name="Google Shape;419;p26"/>
          <p:cNvGrpSpPr/>
          <p:nvPr/>
        </p:nvGrpSpPr>
        <p:grpSpPr>
          <a:xfrm>
            <a:off x="302463" y="0"/>
            <a:ext cx="17291187" cy="9434848"/>
            <a:chOff x="0" y="-38100"/>
            <a:chExt cx="4554058" cy="2484898"/>
          </a:xfrm>
        </p:grpSpPr>
        <p:sp>
          <p:nvSpPr>
            <p:cNvPr id="420" name="Google Shape;420;p26"/>
            <p:cNvSpPr/>
            <p:nvPr/>
          </p:nvSpPr>
          <p:spPr>
            <a:xfrm>
              <a:off x="0" y="0"/>
              <a:ext cx="4554058" cy="2446798"/>
            </a:xfrm>
            <a:custGeom>
              <a:avLst/>
              <a:gdLst/>
              <a:ahLst/>
              <a:cxnLst/>
              <a:rect l="l" t="t" r="r" b="b"/>
              <a:pathLst>
                <a:path w="4554058" h="2446798" extrusionOk="0">
                  <a:moveTo>
                    <a:pt x="12984" y="0"/>
                  </a:moveTo>
                  <a:lnTo>
                    <a:pt x="4541073" y="0"/>
                  </a:lnTo>
                  <a:cubicBezTo>
                    <a:pt x="4544517" y="0"/>
                    <a:pt x="4547820" y="1368"/>
                    <a:pt x="4550255" y="3803"/>
                  </a:cubicBezTo>
                  <a:cubicBezTo>
                    <a:pt x="4552690" y="6238"/>
                    <a:pt x="4554058" y="9541"/>
                    <a:pt x="4554058" y="12984"/>
                  </a:cubicBezTo>
                  <a:lnTo>
                    <a:pt x="4554058" y="2433814"/>
                  </a:lnTo>
                  <a:cubicBezTo>
                    <a:pt x="4554058" y="2440985"/>
                    <a:pt x="4548244" y="2446798"/>
                    <a:pt x="4541073" y="2446798"/>
                  </a:cubicBezTo>
                  <a:lnTo>
                    <a:pt x="12984" y="2446798"/>
                  </a:lnTo>
                  <a:cubicBezTo>
                    <a:pt x="9541" y="2446798"/>
                    <a:pt x="6238" y="2445430"/>
                    <a:pt x="3803" y="2442995"/>
                  </a:cubicBezTo>
                  <a:cubicBezTo>
                    <a:pt x="1368" y="2440560"/>
                    <a:pt x="0" y="2437258"/>
                    <a:pt x="0" y="2433814"/>
                  </a:cubicBezTo>
                  <a:lnTo>
                    <a:pt x="0" y="12984"/>
                  </a:lnTo>
                  <a:cubicBezTo>
                    <a:pt x="0" y="5813"/>
                    <a:pt x="5813" y="0"/>
                    <a:pt x="12984" y="0"/>
                  </a:cubicBezTo>
                  <a:close/>
                </a:path>
              </a:pathLst>
            </a:custGeom>
            <a:solidFill>
              <a:srgbClr val="FFFFFF"/>
            </a:solidFill>
            <a:ln w="57150" cap="flat" cmpd="sng">
              <a:solidFill>
                <a:srgbClr val="4C6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6"/>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30" name="Google Shape;430;p26"/>
          <p:cNvSpPr txBox="1"/>
          <p:nvPr/>
        </p:nvSpPr>
        <p:spPr>
          <a:xfrm>
            <a:off x="1439093" y="6184940"/>
            <a:ext cx="9353768" cy="2769989"/>
          </a:xfrm>
          <a:prstGeom prst="rect">
            <a:avLst/>
          </a:prstGeom>
          <a:noFill/>
          <a:ln>
            <a:noFill/>
          </a:ln>
        </p:spPr>
        <p:txBody>
          <a:bodyPr spcFirstLastPara="1" wrap="square" lIns="0" tIns="0" rIns="0" bIns="0" anchor="t" anchorCtr="0">
            <a:spAutoFit/>
          </a:bodyPr>
          <a:lstStyle/>
          <a:p>
            <a:pPr lvl="0" algn="just">
              <a:lnSpc>
                <a:spcPct val="150000"/>
              </a:lnSpc>
            </a:pPr>
            <a:r>
              <a:rPr lang="vi-VN" sz="3000" dirty="0">
                <a:solidFill>
                  <a:schemeClr val="bg2">
                    <a:lumMod val="75000"/>
                  </a:schemeClr>
                </a:solidFill>
                <a:latin typeface="+mn-lt"/>
                <a:ea typeface="Heebo Black"/>
                <a:cs typeface="Heebo Black"/>
                <a:sym typeface="Heebo Black"/>
              </a:rPr>
              <a:t>Nhớ lại những câu chuyện em đã đọc, đã nghe: Những câu chuyện đã học trong sách giáo khoa </a:t>
            </a:r>
            <a:r>
              <a:rPr lang="vi-VN" sz="3000" i="1" dirty="0">
                <a:solidFill>
                  <a:schemeClr val="bg2">
                    <a:lumMod val="75000"/>
                  </a:schemeClr>
                </a:solidFill>
                <a:latin typeface="+mn-lt"/>
                <a:ea typeface="Heebo Black"/>
                <a:cs typeface="Heebo Black"/>
                <a:sym typeface="Heebo Black"/>
              </a:rPr>
              <a:t>Tiếng Việt 4, tập một</a:t>
            </a:r>
            <a:r>
              <a:rPr lang="vi-VN" sz="3000" dirty="0">
                <a:solidFill>
                  <a:schemeClr val="bg2">
                    <a:lumMod val="75000"/>
                  </a:schemeClr>
                </a:solidFill>
                <a:latin typeface="+mn-lt"/>
                <a:ea typeface="Heebo Black"/>
                <a:cs typeface="Heebo Black"/>
                <a:sym typeface="Heebo Black"/>
              </a:rPr>
              <a:t>: “Văn hay chữ tốt”, “Đồng cỏ nở hoa”, “Cô bé ham đọc sách”, “Theo đuổi ước mơ”, “Ông Yết Kiêu”</a:t>
            </a:r>
            <a:endParaRPr sz="3000" dirty="0">
              <a:solidFill>
                <a:schemeClr val="bg2">
                  <a:lumMod val="75000"/>
                </a:schemeClr>
              </a:solidFill>
              <a:latin typeface="+mn-lt"/>
            </a:endParaRPr>
          </a:p>
        </p:txBody>
      </p:sp>
      <p:sp>
        <p:nvSpPr>
          <p:cNvPr id="18" name="Google Shape;222;p19"/>
          <p:cNvSpPr/>
          <p:nvPr/>
        </p:nvSpPr>
        <p:spPr>
          <a:xfrm>
            <a:off x="11733549" y="5617028"/>
            <a:ext cx="5583835" cy="3432445"/>
          </a:xfrm>
          <a:custGeom>
            <a:avLst/>
            <a:gdLst/>
            <a:ahLst/>
            <a:cxnLst/>
            <a:rect l="l" t="t" r="r" b="b"/>
            <a:pathLst>
              <a:path w="7397585" h="6315689" extrusionOk="0">
                <a:moveTo>
                  <a:pt x="0" y="0"/>
                </a:moveTo>
                <a:lnTo>
                  <a:pt x="7397586" y="0"/>
                </a:lnTo>
                <a:lnTo>
                  <a:pt x="7397586" y="6315688"/>
                </a:lnTo>
                <a:lnTo>
                  <a:pt x="0" y="6315688"/>
                </a:lnTo>
                <a:lnTo>
                  <a:pt x="0" y="0"/>
                </a:lnTo>
                <a:close/>
              </a:path>
            </a:pathLst>
          </a:custGeom>
          <a:blipFill rotWithShape="1">
            <a:blip r:embed="rId3">
              <a:alphaModFix/>
            </a:blip>
            <a:stretch>
              <a:fillRect/>
            </a:stretch>
          </a:blipFill>
          <a:ln>
            <a:noFill/>
          </a:ln>
        </p:spPr>
        <p:txBody>
          <a:bodyPr/>
          <a:lstStyle/>
          <a:p>
            <a:endParaRPr lang="en-VN"/>
          </a:p>
        </p:txBody>
      </p:sp>
      <p:sp>
        <p:nvSpPr>
          <p:cNvPr id="19" name="Google Shape;428;p26"/>
          <p:cNvSpPr txBox="1"/>
          <p:nvPr/>
        </p:nvSpPr>
        <p:spPr>
          <a:xfrm>
            <a:off x="1113910" y="2870954"/>
            <a:ext cx="16504170" cy="2031325"/>
          </a:xfrm>
          <a:prstGeom prst="rect">
            <a:avLst/>
          </a:prstGeom>
          <a:noFill/>
          <a:ln>
            <a:noFill/>
          </a:ln>
        </p:spPr>
        <p:txBody>
          <a:bodyPr spcFirstLastPara="1" wrap="square" lIns="0" tIns="0" rIns="0" bIns="0" anchor="t" anchorCtr="0">
            <a:spAutoFit/>
          </a:bodyPr>
          <a:lstStyle/>
          <a:p>
            <a:pPr lvl="0" algn="ctr">
              <a:lnSpc>
                <a:spcPct val="150000"/>
              </a:lnSpc>
            </a:pPr>
            <a:r>
              <a:rPr lang="en-US" sz="4400" b="1" dirty="0">
                <a:solidFill>
                  <a:schemeClr val="bg2">
                    <a:lumMod val="75000"/>
                  </a:schemeClr>
                </a:solidFill>
                <a:latin typeface="+mj-lt"/>
                <a:ea typeface="Heebo Black"/>
                <a:cs typeface="Heebo Black"/>
                <a:sym typeface="Heebo Black"/>
              </a:rPr>
              <a:t>1. </a:t>
            </a:r>
            <a:r>
              <a:rPr lang="en-US" sz="4400" b="1" dirty="0" err="1">
                <a:solidFill>
                  <a:schemeClr val="bg2">
                    <a:lumMod val="75000"/>
                  </a:schemeClr>
                </a:solidFill>
                <a:latin typeface="+mj-lt"/>
                <a:ea typeface="Heebo Black"/>
                <a:cs typeface="Heebo Black"/>
                <a:sym typeface="Heebo Black"/>
              </a:rPr>
              <a:t>Hãy</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nói</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cảm</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nghĩ</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của</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em</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về</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một</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nhân</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vật</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có</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tài</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trong</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những</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câu</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chuyện</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em</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đã</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đọc</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hoặc</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đã</a:t>
            </a:r>
            <a:r>
              <a:rPr lang="en-US" sz="4400" b="1" dirty="0">
                <a:solidFill>
                  <a:schemeClr val="bg2">
                    <a:lumMod val="75000"/>
                  </a:schemeClr>
                </a:solidFill>
                <a:latin typeface="+mj-lt"/>
                <a:ea typeface="Heebo Black"/>
                <a:cs typeface="Heebo Black"/>
                <a:sym typeface="Heebo Black"/>
              </a:rPr>
              <a:t> </a:t>
            </a:r>
            <a:r>
              <a:rPr lang="en-US" sz="4400" b="1" dirty="0" err="1">
                <a:solidFill>
                  <a:schemeClr val="bg2">
                    <a:lumMod val="75000"/>
                  </a:schemeClr>
                </a:solidFill>
                <a:latin typeface="+mj-lt"/>
                <a:ea typeface="Heebo Black"/>
                <a:cs typeface="Heebo Black"/>
                <a:sym typeface="Heebo Black"/>
              </a:rPr>
              <a:t>nghe</a:t>
            </a:r>
            <a:r>
              <a:rPr lang="en-US" sz="4400" b="1" dirty="0">
                <a:solidFill>
                  <a:schemeClr val="bg2">
                    <a:lumMod val="75000"/>
                  </a:schemeClr>
                </a:solidFill>
                <a:latin typeface="+mj-lt"/>
                <a:ea typeface="Heebo Black"/>
                <a:cs typeface="Heebo Black"/>
                <a:sym typeface="Heebo Black"/>
              </a:rPr>
              <a:t>.</a:t>
            </a:r>
            <a:endParaRPr sz="800" b="1" dirty="0">
              <a:solidFill>
                <a:schemeClr val="bg2">
                  <a:lumMod val="75000"/>
                </a:schemeClr>
              </a:solidFill>
              <a:latin typeface="+mj-lt"/>
            </a:endParaRPr>
          </a:p>
        </p:txBody>
      </p:sp>
      <p:sp>
        <p:nvSpPr>
          <p:cNvPr id="20" name="Google Shape;432;p26"/>
          <p:cNvSpPr txBox="1"/>
          <p:nvPr/>
        </p:nvSpPr>
        <p:spPr>
          <a:xfrm>
            <a:off x="970612" y="5143500"/>
            <a:ext cx="10762937" cy="800219"/>
          </a:xfrm>
          <a:prstGeom prst="rect">
            <a:avLst/>
          </a:prstGeom>
          <a:noFill/>
          <a:ln>
            <a:noFill/>
          </a:ln>
        </p:spPr>
        <p:txBody>
          <a:bodyPr spcFirstLastPara="1" wrap="square" lIns="0" tIns="0" rIns="0" bIns="0" anchor="t" anchorCtr="0">
            <a:spAutoFit/>
          </a:bodyPr>
          <a:lstStyle/>
          <a:p>
            <a:pPr marL="0" marR="0" lvl="1" indent="0" algn="ctr" rtl="0">
              <a:lnSpc>
                <a:spcPct val="130000"/>
              </a:lnSpc>
              <a:spcBef>
                <a:spcPts val="0"/>
              </a:spcBef>
              <a:spcAft>
                <a:spcPts val="0"/>
              </a:spcAft>
              <a:buNone/>
            </a:pPr>
            <a:r>
              <a:rPr lang="en-US" sz="4000" b="1" u="sng" dirty="0" err="1">
                <a:solidFill>
                  <a:schemeClr val="bg2">
                    <a:lumMod val="60000"/>
                    <a:lumOff val="40000"/>
                  </a:schemeClr>
                </a:solidFill>
                <a:latin typeface="+mj-lt"/>
                <a:ea typeface="Heebo"/>
                <a:cs typeface="Heebo"/>
                <a:sym typeface="Heebo"/>
              </a:rPr>
              <a:t>Gợ</a:t>
            </a:r>
            <a:r>
              <a:rPr lang="en-US" sz="4000" b="1" i="0" u="sng" strike="noStrike" cap="none" dirty="0" err="1">
                <a:solidFill>
                  <a:schemeClr val="bg2">
                    <a:lumMod val="60000"/>
                    <a:lumOff val="40000"/>
                  </a:schemeClr>
                </a:solidFill>
                <a:latin typeface="+mj-lt"/>
                <a:ea typeface="Heebo"/>
                <a:cs typeface="Heebo"/>
                <a:sym typeface="Heebo"/>
              </a:rPr>
              <a:t>i</a:t>
            </a:r>
            <a:r>
              <a:rPr lang="en-US" sz="4000" b="1" i="0" u="sng" strike="noStrike" cap="none" dirty="0">
                <a:solidFill>
                  <a:schemeClr val="bg2">
                    <a:lumMod val="60000"/>
                    <a:lumOff val="40000"/>
                  </a:schemeClr>
                </a:solidFill>
                <a:latin typeface="+mj-lt"/>
                <a:ea typeface="Heebo"/>
                <a:cs typeface="Heebo"/>
                <a:sym typeface="Heebo"/>
              </a:rPr>
              <a:t> </a:t>
            </a:r>
            <a:r>
              <a:rPr lang="en-US" sz="4000" b="1" i="0" u="sng" strike="noStrike" cap="none" dirty="0" err="1">
                <a:solidFill>
                  <a:schemeClr val="bg2">
                    <a:lumMod val="60000"/>
                    <a:lumOff val="40000"/>
                  </a:schemeClr>
                </a:solidFill>
                <a:latin typeface="+mj-lt"/>
                <a:ea typeface="Heebo"/>
                <a:cs typeface="Heebo"/>
                <a:sym typeface="Heebo"/>
              </a:rPr>
              <a:t>ý</a:t>
            </a:r>
            <a:r>
              <a:rPr lang="en-US" sz="4000" b="1" i="0" u="sng" strike="noStrike" cap="none" dirty="0">
                <a:solidFill>
                  <a:schemeClr val="bg2">
                    <a:lumMod val="60000"/>
                    <a:lumOff val="40000"/>
                  </a:schemeClr>
                </a:solidFill>
                <a:latin typeface="+mj-lt"/>
                <a:ea typeface="Heebo"/>
                <a:cs typeface="Heebo"/>
                <a:sym typeface="Heebo"/>
              </a:rPr>
              <a:t> </a:t>
            </a:r>
            <a:r>
              <a:rPr lang="en-US" sz="4000" b="1" i="0" u="sng" strike="noStrike" cap="none" dirty="0" err="1">
                <a:solidFill>
                  <a:schemeClr val="bg2">
                    <a:lumMod val="60000"/>
                    <a:lumOff val="40000"/>
                  </a:schemeClr>
                </a:solidFill>
                <a:latin typeface="+mj-lt"/>
                <a:ea typeface="Heebo"/>
                <a:cs typeface="Heebo"/>
                <a:sym typeface="Heebo"/>
              </a:rPr>
              <a:t>nội</a:t>
            </a:r>
            <a:r>
              <a:rPr lang="en-US" sz="4000" b="1" i="0" u="sng" strike="noStrike" cap="none" dirty="0">
                <a:solidFill>
                  <a:schemeClr val="bg2">
                    <a:lumMod val="60000"/>
                    <a:lumOff val="40000"/>
                  </a:schemeClr>
                </a:solidFill>
                <a:latin typeface="+mj-lt"/>
                <a:ea typeface="Heebo"/>
                <a:cs typeface="Heebo"/>
                <a:sym typeface="Heebo"/>
              </a:rPr>
              <a:t> dung </a:t>
            </a:r>
            <a:r>
              <a:rPr lang="en-US" sz="4000" b="1" i="0" u="sng" strike="noStrike" cap="none" dirty="0" err="1">
                <a:solidFill>
                  <a:schemeClr val="bg2">
                    <a:lumMod val="60000"/>
                    <a:lumOff val="40000"/>
                  </a:schemeClr>
                </a:solidFill>
                <a:latin typeface="+mj-lt"/>
                <a:ea typeface="Heebo"/>
                <a:cs typeface="Heebo"/>
                <a:sym typeface="Heebo"/>
              </a:rPr>
              <a:t>trình</a:t>
            </a:r>
            <a:r>
              <a:rPr lang="en-US" sz="4000" b="1" i="0" u="sng" strike="noStrike" cap="none" dirty="0">
                <a:solidFill>
                  <a:schemeClr val="bg2">
                    <a:lumMod val="60000"/>
                    <a:lumOff val="40000"/>
                  </a:schemeClr>
                </a:solidFill>
                <a:latin typeface="+mj-lt"/>
                <a:ea typeface="Heebo"/>
                <a:cs typeface="Heebo"/>
                <a:sym typeface="Heebo"/>
              </a:rPr>
              <a:t> </a:t>
            </a:r>
            <a:r>
              <a:rPr lang="en-US" sz="4000" b="1" i="0" u="sng" strike="noStrike" cap="none" dirty="0" err="1">
                <a:solidFill>
                  <a:schemeClr val="bg2">
                    <a:lumMod val="60000"/>
                    <a:lumOff val="40000"/>
                  </a:schemeClr>
                </a:solidFill>
                <a:latin typeface="+mj-lt"/>
                <a:ea typeface="Heebo"/>
                <a:cs typeface="Heebo"/>
                <a:sym typeface="Heebo"/>
              </a:rPr>
              <a:t>bày</a:t>
            </a:r>
            <a:r>
              <a:rPr lang="en-US" sz="4000" b="1" i="0" u="sng" strike="noStrike" cap="none" dirty="0">
                <a:solidFill>
                  <a:schemeClr val="bg2">
                    <a:lumMod val="60000"/>
                    <a:lumOff val="40000"/>
                  </a:schemeClr>
                </a:solidFill>
                <a:latin typeface="+mj-lt"/>
                <a:ea typeface="Heebo"/>
                <a:cs typeface="Heebo"/>
                <a:sym typeface="Heebo"/>
              </a:rPr>
              <a:t>, </a:t>
            </a:r>
            <a:r>
              <a:rPr lang="en-US" sz="4000" b="1" i="0" u="sng" strike="noStrike" cap="none" dirty="0" err="1">
                <a:solidFill>
                  <a:schemeClr val="bg2">
                    <a:lumMod val="60000"/>
                    <a:lumOff val="40000"/>
                  </a:schemeClr>
                </a:solidFill>
                <a:latin typeface="+mj-lt"/>
                <a:ea typeface="Heebo"/>
                <a:cs typeface="Heebo"/>
                <a:sym typeface="Heebo"/>
              </a:rPr>
              <a:t>trao</a:t>
            </a:r>
            <a:r>
              <a:rPr lang="en-US" sz="4000" b="1" i="0" u="sng" strike="noStrike" cap="none" dirty="0">
                <a:solidFill>
                  <a:schemeClr val="bg2">
                    <a:lumMod val="60000"/>
                    <a:lumOff val="40000"/>
                  </a:schemeClr>
                </a:solidFill>
                <a:latin typeface="+mj-lt"/>
                <a:ea typeface="Heebo"/>
                <a:cs typeface="Heebo"/>
                <a:sym typeface="Heebo"/>
              </a:rPr>
              <a:t> </a:t>
            </a:r>
            <a:r>
              <a:rPr lang="en-US" sz="4000" b="1" i="0" u="sng" strike="noStrike" cap="none" dirty="0" err="1">
                <a:solidFill>
                  <a:schemeClr val="bg2">
                    <a:lumMod val="60000"/>
                    <a:lumOff val="40000"/>
                  </a:schemeClr>
                </a:solidFill>
                <a:latin typeface="+mj-lt"/>
                <a:ea typeface="Heebo"/>
                <a:cs typeface="Heebo"/>
                <a:sym typeface="Heebo"/>
              </a:rPr>
              <a:t>đổi</a:t>
            </a:r>
            <a:r>
              <a:rPr lang="en-US" sz="4000" b="1" i="0" u="sng" strike="noStrike" cap="none" dirty="0">
                <a:solidFill>
                  <a:schemeClr val="bg2">
                    <a:lumMod val="60000"/>
                    <a:lumOff val="40000"/>
                  </a:schemeClr>
                </a:solidFill>
                <a:latin typeface="+mj-lt"/>
                <a:ea typeface="Heebo"/>
                <a:cs typeface="Heebo"/>
                <a:sym typeface="Heebo"/>
              </a:rPr>
              <a:t>:</a:t>
            </a:r>
            <a:endParaRPr lang="en-US" sz="4000" b="1" u="sng" dirty="0">
              <a:solidFill>
                <a:schemeClr val="bg2">
                  <a:lumMod val="60000"/>
                  <a:lumOff val="40000"/>
                </a:schemeClr>
              </a:solidFill>
              <a:latin typeface="+mj-lt"/>
            </a:endParaRPr>
          </a:p>
        </p:txBody>
      </p:sp>
      <p:sp>
        <p:nvSpPr>
          <p:cNvPr id="2" name="TextBox 1">
            <a:extLst>
              <a:ext uri="{FF2B5EF4-FFF2-40B4-BE49-F238E27FC236}">
                <a16:creationId xmlns:a16="http://schemas.microsoft.com/office/drawing/2014/main" id="{0BD5C6B9-E04E-AFF8-3E9D-6F91FCA1B76E}"/>
              </a:ext>
            </a:extLst>
          </p:cNvPr>
          <p:cNvSpPr txBox="1"/>
          <p:nvPr/>
        </p:nvSpPr>
        <p:spPr>
          <a:xfrm>
            <a:off x="5006177" y="624185"/>
            <a:ext cx="13454743" cy="707886"/>
          </a:xfrm>
          <a:prstGeom prst="rect">
            <a:avLst/>
          </a:prstGeom>
          <a:noFill/>
        </p:spPr>
        <p:txBody>
          <a:bodyPr wrap="square" rtlCol="0">
            <a:spAutoFit/>
          </a:bodyPr>
          <a:lstStyle/>
          <a:p>
            <a:r>
              <a:rPr lang="en-VN" sz="4000" dirty="0">
                <a:latin typeface="Times New Roman" panose="02020603050405020304" pitchFamily="18" charset="0"/>
                <a:cs typeface="Times New Roman" panose="02020603050405020304" pitchFamily="18" charset="0"/>
              </a:rPr>
              <a:t>Thứ Sáu, ngày 05 tháng 12 năm 2025</a:t>
            </a:r>
          </a:p>
        </p:txBody>
      </p:sp>
      <p:sp>
        <p:nvSpPr>
          <p:cNvPr id="3" name="TextBox 2">
            <a:extLst>
              <a:ext uri="{FF2B5EF4-FFF2-40B4-BE49-F238E27FC236}">
                <a16:creationId xmlns:a16="http://schemas.microsoft.com/office/drawing/2014/main" id="{4B71552F-D7CE-36B6-0B75-9F23875C6D36}"/>
              </a:ext>
            </a:extLst>
          </p:cNvPr>
          <p:cNvSpPr txBox="1"/>
          <p:nvPr/>
        </p:nvSpPr>
        <p:spPr>
          <a:xfrm>
            <a:off x="4223657" y="1332071"/>
            <a:ext cx="10450286" cy="1391728"/>
          </a:xfrm>
          <a:prstGeom prst="rect">
            <a:avLst/>
          </a:prstGeom>
          <a:noFill/>
        </p:spPr>
        <p:txBody>
          <a:bodyPr wrap="square" rtlCol="0">
            <a:spAutoFit/>
          </a:bodyPr>
          <a:lstStyle/>
          <a:p>
            <a:pPr algn="ctr">
              <a:lnSpc>
                <a:spcPct val="150000"/>
              </a:lnSpc>
            </a:pPr>
            <a:r>
              <a:rPr lang="vi-VN" sz="3000" b="1" u="sng" dirty="0">
                <a:solidFill>
                  <a:srgbClr val="FF0000"/>
                </a:solidFill>
              </a:rPr>
              <a:t>NÓI VÀ NGHE – TRAO ĐỔI: </a:t>
            </a:r>
            <a:endParaRPr lang="en-US" sz="3000" b="1" u="sng" dirty="0">
              <a:solidFill>
                <a:srgbClr val="FF0000"/>
              </a:solidFill>
            </a:endParaRPr>
          </a:p>
          <a:p>
            <a:pPr algn="ctr">
              <a:lnSpc>
                <a:spcPct val="150000"/>
              </a:lnSpc>
            </a:pPr>
            <a:r>
              <a:rPr lang="vi-VN" sz="3000" b="1" dirty="0">
                <a:solidFill>
                  <a:srgbClr val="FF0000"/>
                </a:solidFill>
              </a:rPr>
              <a:t>TÀI NĂNG CON NGƯỜI</a:t>
            </a:r>
            <a:endParaRPr lang="pt-BR" sz="30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30"/>
                                        </p:tgtEl>
                                        <p:attrNameLst>
                                          <p:attrName>style.visibility</p:attrName>
                                        </p:attrNameLst>
                                      </p:cBhvr>
                                      <p:to>
                                        <p:strVal val="visible"/>
                                      </p:to>
                                    </p:set>
                                    <p:animEffect transition="in" filter="fade">
                                      <p:cBhvr>
                                        <p:cTn id="19" dur="5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 grpId="0"/>
      <p:bldP spid="19" grpId="0"/>
      <p:bldP spid="20" grpId="0"/>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412</TotalTime>
  <Words>608</Words>
  <Application>Microsoft Macintosh PowerPoint</Application>
  <PresentationFormat>Custom</PresentationFormat>
  <Paragraphs>63</Paragraphs>
  <Slides>22</Slides>
  <Notes>7</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Arial</vt:lpstr>
      <vt:lpstr>Coiny</vt:lpstr>
      <vt:lpstr>Calibri</vt:lpstr>
      <vt:lpstr>Birthstone</vt:lpstr>
      <vt:lpstr>SVN-Cookies</vt:lpstr>
      <vt:lpstr>#9Slide07 SFU Rhythm</vt:lpstr>
      <vt:lpstr>Times New Roman</vt:lpstr>
      <vt:lpstr>iCiel Cadena</vt:lpstr>
      <vt:lpstr>#9Slide03 IcielSamsung Sharp Bo</vt:lpstr>
      <vt:lpstr>字魂17号-萌趣果冻体</vt:lpstr>
      <vt:lpstr>Batangas</vt:lpstr>
      <vt:lpstr>Heebo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Người này làm công việc gì? Công việc đó giúp ích gì cho cuộc sống?</vt:lpstr>
      <vt:lpstr>Người này làm công việc gì? Công việc đó giúp ích gì cho cuộc sống? sống?sống?g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Tạ Thuý</cp:lastModifiedBy>
  <cp:revision>24</cp:revision>
  <dcterms:modified xsi:type="dcterms:W3CDTF">2025-12-05T02:09:31Z</dcterms:modified>
</cp:coreProperties>
</file>