
<file path=[Content_Types].xml><?xml version="1.0" encoding="utf-8"?>
<Types xmlns="http://schemas.openxmlformats.org/package/2006/content-types">
  <Default Extension="png" ContentType="image/png"/>
  <Default Extension="mp3" ContentType="audio/mpeg"/>
  <Default Extension="svg" ContentType="image/svg+xml"/>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media/audio1.wav" ContentType="audio/wav"/>
  <Override PartName="/ppt/media/audio2.wav" ContentType="audio/wav"/>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25"/>
  </p:notesMasterIdLst>
  <p:sldIdLst>
    <p:sldId id="3015" r:id="rId3"/>
    <p:sldId id="3016" r:id="rId4"/>
    <p:sldId id="490" r:id="rId5"/>
    <p:sldId id="3017" r:id="rId6"/>
    <p:sldId id="267" r:id="rId7"/>
    <p:sldId id="496" r:id="rId8"/>
    <p:sldId id="497" r:id="rId9"/>
    <p:sldId id="498" r:id="rId10"/>
    <p:sldId id="3018" r:id="rId11"/>
    <p:sldId id="3006" r:id="rId12"/>
    <p:sldId id="3007" r:id="rId13"/>
    <p:sldId id="3023" r:id="rId14"/>
    <p:sldId id="3024" r:id="rId15"/>
    <p:sldId id="3008" r:id="rId16"/>
    <p:sldId id="3009" r:id="rId17"/>
    <p:sldId id="3025" r:id="rId18"/>
    <p:sldId id="3010" r:id="rId19"/>
    <p:sldId id="3011" r:id="rId20"/>
    <p:sldId id="3019" r:id="rId21"/>
    <p:sldId id="3020" r:id="rId22"/>
    <p:sldId id="3021" r:id="rId23"/>
    <p:sldId id="3022"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3E8CC"/>
    <a:srgbClr val="FFFFFF"/>
    <a:srgbClr val="0998D7"/>
    <a:srgbClr val="FF3399"/>
    <a:srgbClr val="3DC3E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78559-4C45-46BA-B9E7-6A030BFA678A}" v="983" dt="2024-07-16T03:02:28.763"/>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30/12/2025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3111396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31D4497A-34D6-4C37-936D-AF8F141CCAE2}" type="slidenum">
              <a:rPr lang="en-US">
                <a:solidFill>
                  <a:prstClr val="black"/>
                </a:solidFill>
              </a:rPr>
              <a:pPr/>
              <a:t>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795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934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49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84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a:defRPr/>
            </a:pPr>
            <a:fld id="{2EFB3A46-84C6-4EFA-ACF6-0874D58BFCEA}" type="slidenum">
              <a:rPr lang="zh-CN" altLang="en-US">
                <a:solidFill>
                  <a:prstClr val="black"/>
                </a:solidFill>
                <a:latin typeface="DengXian" panose="020F0502020204030204"/>
                <a:ea typeface="DengXian" panose="02010600030101010101" pitchFamily="2" charset="-122"/>
              </a:rPr>
              <a:pPr>
                <a:defRPr/>
              </a:pPr>
              <a:t>13</a:t>
            </a:fld>
            <a:endParaRPr lang="zh-CN" altLang="en-US">
              <a:solidFill>
                <a:prstClr val="black"/>
              </a:solidFill>
              <a:latin typeface="DengXian" panose="020F0502020204030204"/>
              <a:ea typeface="DengXia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1140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Google Shape;738;g11da1208026_0_113: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3187" name="Google Shape;739;g11da1208026_0_113: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30/12/2025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45493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30/12/2025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28995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30/12/2025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26263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30/12/2025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69773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30/12/2025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83811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30/12/2025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56696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30/12/2025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31166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30/12/2025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58527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30/12/2025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86955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30/12/2025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95835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30/12/2025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02536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30/12/2025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61822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30/12/2025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12474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30/12/2025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83574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6416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103553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132148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492620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586045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144800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4"/>
            <a:ext cx="10972800" cy="4525963"/>
          </a:xfrm>
          <a:prstGeom prst="rect">
            <a:avLst/>
          </a:prstGeom>
        </p:spPr>
        <p:txBody>
          <a:bodyPr lIns="121917" tIns="60958" rIns="121917" bIns="609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8"/>
            <a:ext cx="2844800" cy="476251"/>
          </a:xfrm>
          <a:prstGeom prst="rect">
            <a:avLst/>
          </a:prstGeom>
        </p:spPr>
        <p:txBody>
          <a:bodyPr lIns="121917" tIns="60958" rIns="121917" bIns="60958"/>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xfrm>
            <a:off x="4165600" y="6245228"/>
            <a:ext cx="3860800" cy="476251"/>
          </a:xfrm>
          <a:prstGeom prst="rect">
            <a:avLst/>
          </a:prstGeom>
        </p:spPr>
        <p:txBody>
          <a:bodyPr lIns="121917" tIns="60958" rIns="121917" bIns="60958"/>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xfrm>
            <a:off x="8737600" y="6245228"/>
            <a:ext cx="2844800" cy="476251"/>
          </a:xfrm>
          <a:prstGeom prst="rect">
            <a:avLst/>
          </a:prstGeom>
        </p:spPr>
        <p:txBody>
          <a:bodyPr lIns="121917" tIns="60958" rIns="121917" bIns="60958"/>
          <a:lstStyle>
            <a:lvl1pPr eaLnBrk="0" hangingPunct="0">
              <a:defRPr smtClean="0">
                <a:latin typeface="Arial" pitchFamily="34" charset="0"/>
              </a:defRPr>
            </a:lvl1pPr>
          </a:lstStyle>
          <a:p>
            <a:pPr>
              <a:defRPr/>
            </a:pPr>
            <a:fld id="{3B988FF5-0CA6-4B90-8B53-6B14C2A28EA6}" type="slidenum">
              <a:rPr lang="en-US"/>
              <a:pPr>
                <a:defRPr/>
              </a:pPr>
              <a:t>‹#›</a:t>
            </a:fld>
            <a:endParaRPr lang="en-US"/>
          </a:p>
        </p:txBody>
      </p:sp>
    </p:spTree>
    <p:extLst>
      <p:ext uri="{BB962C8B-B14F-4D97-AF65-F5344CB8AC3E}">
        <p14:creationId xmlns:p14="http://schemas.microsoft.com/office/powerpoint/2010/main" val="431424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539316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22791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13876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941827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79040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30/12/2025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32372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Rectangle: Diagonal Corners Rounded 1"/>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421025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3B988FF5-0CA6-4B90-8B53-6B14C2A28EA6}" type="slidenum">
              <a:rPr lang="en-US"/>
              <a:pPr>
                <a:defRPr/>
              </a:pPr>
              <a:t>‹#›</a:t>
            </a:fld>
            <a:endParaRPr lang="en-US"/>
          </a:p>
        </p:txBody>
      </p:sp>
    </p:spTree>
    <p:extLst>
      <p:ext uri="{BB962C8B-B14F-4D97-AF65-F5344CB8AC3E}">
        <p14:creationId xmlns:p14="http://schemas.microsoft.com/office/powerpoint/2010/main" val="4050156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2_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17" tIns="60958" rIns="121917" bIns="60958" anchor="ctr" compatLnSpc="1"/>
          <a:lstStyle/>
          <a:p>
            <a:endParaRPr kumimoji="0" lang="en-US"/>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17" tIns="60958" rIns="121917" bIns="60958"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17" tIns="60958" rIns="121917" bIns="60958" anchor="ctr" compatLnSpc="1"/>
          <a:lstStyle/>
          <a:p>
            <a:endParaRPr kumimoji="0" lang="en-US"/>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17" tIns="60958" rIns="121917" bIns="60958" anchor="ctr" compatLnSpc="1"/>
          <a:lstStyle/>
          <a:p>
            <a:endParaRPr kumimoji="0" lang="en-US"/>
          </a:p>
        </p:txBody>
      </p:sp>
      <p:sp>
        <p:nvSpPr>
          <p:cNvPr id="12" name="Rectangle 11"/>
          <p:cNvSpPr>
            <a:spLocks noChangeArrowheads="1"/>
          </p:cNvSpPr>
          <p:nvPr/>
        </p:nvSpPr>
        <p:spPr bwMode="auto">
          <a:xfrm>
            <a:off x="195072" y="6391660"/>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1917" tIns="60958" rIns="121917" bIns="60958" anchor="ctr" compatLnSpc="1"/>
          <a:lstStyle/>
          <a:p>
            <a:endParaRPr kumimoji="0"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2100" b="1" cap="all" spc="333" baseline="0">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defRPr/>
            </a:pPr>
            <a:endParaRPr lang="en-US">
              <a:solidFill>
                <a:prstClr val="black">
                  <a:lumMod val="95000"/>
                  <a:lumOff val="5000"/>
                </a:prstClr>
              </a:solidFill>
            </a:endParaRPr>
          </a:p>
        </p:txBody>
      </p:sp>
      <p:sp>
        <p:nvSpPr>
          <p:cNvPr id="17" name="Footer Placeholder 16"/>
          <p:cNvSpPr>
            <a:spLocks noGrp="1"/>
          </p:cNvSpPr>
          <p:nvPr>
            <p:ph type="ftr" sz="quarter" idx="11"/>
          </p:nvPr>
        </p:nvSpPr>
        <p:spPr/>
        <p:txBody>
          <a:bodyPr/>
          <a:lstStyle/>
          <a:p>
            <a:pPr>
              <a:defRPr/>
            </a:pPr>
            <a:endParaRPr lang="en-US">
              <a:solidFill>
                <a:prstClr val="black">
                  <a:lumMod val="95000"/>
                  <a:lumOff val="5000"/>
                </a:prstClr>
              </a:solidFill>
            </a:endParaRP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1917" tIns="60958" rIns="121917" bIns="60958" anchor="ctr" compatLnSpc="1"/>
          <a:lstStyle/>
          <a:p>
            <a:endParaRPr kumimoji="0" lang="en-US"/>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1917" tIns="60958" rIns="121917" bIns="60958" anchor="ctr" compatLnSpc="1"/>
          <a:lstStyle/>
          <a:p>
            <a:endParaRPr kumimoji="0" lang="en-US"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917" tIns="60958" rIns="121917" bIns="60958" anchor="ctr"/>
          <a:lstStyle/>
          <a:p>
            <a:pPr algn="ctr" eaLnBrk="1" latinLnBrk="0" hangingPunct="1"/>
            <a:endParaRPr kumimoji="0" lang="en-US"/>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21917" tIns="60958" rIns="121917" bIns="60958" anchor="ctr"/>
          <a:lstStyle/>
          <a:p>
            <a:pPr algn="ctr" eaLnBrk="1" latinLnBrk="0" hangingPunct="1"/>
            <a:endParaRPr kumimoji="0" lang="en-US"/>
          </a:p>
        </p:txBody>
      </p:sp>
      <p:sp>
        <p:nvSpPr>
          <p:cNvPr id="29" name="Slide Number Placeholder 28"/>
          <p:cNvSpPr>
            <a:spLocks noGrp="1"/>
          </p:cNvSpPr>
          <p:nvPr>
            <p:ph type="sldNum" sz="quarter" idx="12"/>
          </p:nvPr>
        </p:nvSpPr>
        <p:spPr>
          <a:xfrm>
            <a:off x="5791200" y="2199454"/>
            <a:ext cx="609600" cy="441325"/>
          </a:xfrm>
        </p:spPr>
        <p:txBody>
          <a:bodyPr/>
          <a:lstStyle>
            <a:lvl1pPr>
              <a:defRPr>
                <a:solidFill>
                  <a:schemeClr val="accent3">
                    <a:shade val="75000"/>
                  </a:schemeClr>
                </a:solidFill>
              </a:defRPr>
            </a:lvl1pPr>
          </a:lstStyle>
          <a:p>
            <a:fld id="{E36AED0B-2971-4E8F-8068-6204E8D9A9FF}" type="slidenum">
              <a:rPr lang="en-US" altLang="en-US" smtClean="0">
                <a:solidFill>
                  <a:prstClr val="black">
                    <a:lumMod val="95000"/>
                    <a:lumOff val="5000"/>
                  </a:prstClr>
                </a:solidFill>
              </a:rPr>
              <a:pPr/>
              <a:t>‹#›</a:t>
            </a:fld>
            <a:endParaRPr lang="en-US" altLang="en-US">
              <a:solidFill>
                <a:prstClr val="black">
                  <a:lumMod val="95000"/>
                  <a:lumOff val="5000"/>
                </a:prstClr>
              </a:solidFill>
            </a:endParaRPr>
          </a:p>
        </p:txBody>
      </p:sp>
      <p:sp>
        <p:nvSpPr>
          <p:cNvPr id="8" name="Title 7"/>
          <p:cNvSpPr>
            <a:spLocks noGrp="1"/>
          </p:cNvSpPr>
          <p:nvPr>
            <p:ph type="ctrTitle"/>
          </p:nvPr>
        </p:nvSpPr>
        <p:spPr>
          <a:xfrm>
            <a:off x="914400" y="381000"/>
            <a:ext cx="10363200" cy="1752600"/>
          </a:xfrm>
        </p:spPr>
        <p:txBody>
          <a:bodyPr anchor="b"/>
          <a:lstStyle>
            <a:lvl1pPr>
              <a:defRPr sz="56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519889566"/>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43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30/12/2025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26130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tx2"/>
        </a:solidFill>
        <a:effectLst/>
      </p:bgPr>
    </p:bg>
    <p:spTree>
      <p:nvGrpSpPr>
        <p:cNvPr id="1" name="Shape 146"/>
        <p:cNvGrpSpPr/>
        <p:nvPr/>
      </p:nvGrpSpPr>
      <p:grpSpPr>
        <a:xfrm>
          <a:off x="0" y="0"/>
          <a:ext cx="0" cy="0"/>
          <a:chOff x="0" y="0"/>
          <a:chExt cx="0" cy="0"/>
        </a:xfrm>
      </p:grpSpPr>
      <p:grpSp>
        <p:nvGrpSpPr>
          <p:cNvPr id="9" name="Google Shape;147;p18"/>
          <p:cNvGrpSpPr>
            <a:grpSpLocks/>
          </p:cNvGrpSpPr>
          <p:nvPr/>
        </p:nvGrpSpPr>
        <p:grpSpPr bwMode="auto">
          <a:xfrm flipH="1">
            <a:off x="227073" y="254000"/>
            <a:ext cx="11737857" cy="6343651"/>
            <a:chOff x="170309" y="190897"/>
            <a:chExt cx="8803381" cy="4757563"/>
          </a:xfrm>
        </p:grpSpPr>
        <p:sp>
          <p:nvSpPr>
            <p:cNvPr id="10" name="Google Shape;148;p18"/>
            <p:cNvSpPr>
              <a:spLocks/>
            </p:cNvSpPr>
            <p:nvPr/>
          </p:nvSpPr>
          <p:spPr bwMode="auto">
            <a:xfrm flipH="1">
              <a:off x="170309" y="190897"/>
              <a:ext cx="8803381" cy="4757563"/>
            </a:xfrm>
            <a:custGeom>
              <a:avLst/>
              <a:gdLst>
                <a:gd name="T0" fmla="*/ 2147483647 w 245853"/>
                <a:gd name="T1" fmla="*/ 0 h 132865"/>
                <a:gd name="T2" fmla="*/ 2147483647 w 245853"/>
                <a:gd name="T3" fmla="*/ 2147483647 h 132865"/>
                <a:gd name="T4" fmla="*/ 2147483647 w 245853"/>
                <a:gd name="T5" fmla="*/ 2147483647 h 132865"/>
                <a:gd name="T6" fmla="*/ 2147483647 w 245853"/>
                <a:gd name="T7" fmla="*/ 2147483647 h 132865"/>
                <a:gd name="T8" fmla="*/ 2147483647 w 245853"/>
                <a:gd name="T9" fmla="*/ 2147483647 h 132865"/>
                <a:gd name="T10" fmla="*/ 2147483647 w 245853"/>
                <a:gd name="T11" fmla="*/ 2147483647 h 132865"/>
                <a:gd name="T12" fmla="*/ 2147483647 w 245853"/>
                <a:gd name="T13" fmla="*/ 2147483647 h 132865"/>
                <a:gd name="T14" fmla="*/ 2147483647 w 245853"/>
                <a:gd name="T15" fmla="*/ 2147483647 h 132865"/>
                <a:gd name="T16" fmla="*/ 2147483647 w 245853"/>
                <a:gd name="T17" fmla="*/ 2147483647 h 132865"/>
                <a:gd name="T18" fmla="*/ 2147483647 w 245853"/>
                <a:gd name="T19" fmla="*/ 2147483647 h 132865"/>
                <a:gd name="T20" fmla="*/ 2147483647 w 245853"/>
                <a:gd name="T21" fmla="*/ 0 h 1328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5853" h="132865" extrusionOk="0">
                  <a:moveTo>
                    <a:pt x="8391" y="0"/>
                  </a:moveTo>
                  <a:cubicBezTo>
                    <a:pt x="4081" y="0"/>
                    <a:pt x="1" y="3536"/>
                    <a:pt x="1" y="6779"/>
                  </a:cubicBezTo>
                  <a:lnTo>
                    <a:pt x="1" y="123742"/>
                  </a:lnTo>
                  <a:cubicBezTo>
                    <a:pt x="1" y="126965"/>
                    <a:pt x="3390" y="131819"/>
                    <a:pt x="7701" y="131819"/>
                  </a:cubicBezTo>
                  <a:lnTo>
                    <a:pt x="122236" y="132865"/>
                  </a:lnTo>
                  <a:lnTo>
                    <a:pt x="236060" y="132865"/>
                  </a:lnTo>
                  <a:cubicBezTo>
                    <a:pt x="240370" y="132865"/>
                    <a:pt x="245162" y="129580"/>
                    <a:pt x="245162" y="126358"/>
                  </a:cubicBezTo>
                  <a:lnTo>
                    <a:pt x="245852" y="7825"/>
                  </a:lnTo>
                  <a:cubicBezTo>
                    <a:pt x="245852" y="4582"/>
                    <a:pt x="241772" y="1046"/>
                    <a:pt x="237462" y="1046"/>
                  </a:cubicBezTo>
                  <a:lnTo>
                    <a:pt x="122927" y="523"/>
                  </a:lnTo>
                  <a:lnTo>
                    <a:pt x="8391" y="0"/>
                  </a:lnTo>
                  <a:close/>
                </a:path>
              </a:pathLst>
            </a:custGeom>
            <a:solidFill>
              <a:schemeClr val="accent2"/>
            </a:solidFill>
            <a:ln w="9525" cap="flat" cmpd="sng">
              <a:solidFill>
                <a:schemeClr val="tx1"/>
              </a:solidFill>
              <a:prstDash val="solid"/>
              <a:round/>
              <a:headEnd type="none" w="sm" len="sm"/>
              <a:tailEnd type="none" w="sm" len="sm"/>
            </a:ln>
          </p:spPr>
          <p:txBody>
            <a:bodyPr lIns="91425" tIns="91425" rIns="91425" bIns="91425"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1" name="Google Shape;149;p18"/>
            <p:cNvSpPr>
              <a:spLocks/>
            </p:cNvSpPr>
            <p:nvPr/>
          </p:nvSpPr>
          <p:spPr bwMode="auto">
            <a:xfrm>
              <a:off x="349475" y="432975"/>
              <a:ext cx="8448771" cy="4324119"/>
            </a:xfrm>
            <a:custGeom>
              <a:avLst/>
              <a:gdLst>
                <a:gd name="T0" fmla="*/ 2147483647 w 235391"/>
                <a:gd name="T1" fmla="*/ 2147483647 h 122133"/>
                <a:gd name="T2" fmla="*/ 2147483647 w 235391"/>
                <a:gd name="T3" fmla="*/ 2147483647 h 122133"/>
                <a:gd name="T4" fmla="*/ 2147483647 w 235391"/>
                <a:gd name="T5" fmla="*/ 2147483647 h 122133"/>
                <a:gd name="T6" fmla="*/ 2147483647 w 235391"/>
                <a:gd name="T7" fmla="*/ 2147483647 h 122133"/>
                <a:gd name="T8" fmla="*/ 2147483647 w 235391"/>
                <a:gd name="T9" fmla="*/ 2147483647 h 122133"/>
                <a:gd name="T10" fmla="*/ 2147483647 w 235391"/>
                <a:gd name="T11" fmla="*/ 2147483647 h 122133"/>
                <a:gd name="T12" fmla="*/ 2147483647 w 235391"/>
                <a:gd name="T13" fmla="*/ 2147483647 h 122133"/>
                <a:gd name="T14" fmla="*/ 2147483647 w 235391"/>
                <a:gd name="T15" fmla="*/ 2147483647 h 122133"/>
                <a:gd name="T16" fmla="*/ 2147483647 w 235391"/>
                <a:gd name="T17" fmla="*/ 2147483647 h 122133"/>
                <a:gd name="T18" fmla="*/ 2147483647 w 235391"/>
                <a:gd name="T19" fmla="*/ 2147483647 h 122133"/>
                <a:gd name="T20" fmla="*/ 2147483647 w 235391"/>
                <a:gd name="T21" fmla="*/ 2147483647 h 122133"/>
                <a:gd name="T22" fmla="*/ 2147483647 w 235391"/>
                <a:gd name="T23" fmla="*/ 2147483647 h 122133"/>
                <a:gd name="T24" fmla="*/ 2147483647 w 235391"/>
                <a:gd name="T25" fmla="*/ 2147483647 h 122133"/>
                <a:gd name="T26" fmla="*/ 2147483647 w 235391"/>
                <a:gd name="T27" fmla="*/ 2147483647 h 122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5391" h="122133" extrusionOk="0">
                  <a:moveTo>
                    <a:pt x="8035" y="1"/>
                  </a:moveTo>
                  <a:cubicBezTo>
                    <a:pt x="3976" y="1"/>
                    <a:pt x="1" y="2993"/>
                    <a:pt x="1" y="6048"/>
                  </a:cubicBezTo>
                  <a:lnTo>
                    <a:pt x="1" y="115583"/>
                  </a:lnTo>
                  <a:cubicBezTo>
                    <a:pt x="1" y="118617"/>
                    <a:pt x="3286" y="122132"/>
                    <a:pt x="7345" y="122132"/>
                  </a:cubicBezTo>
                  <a:lnTo>
                    <a:pt x="70366" y="121609"/>
                  </a:lnTo>
                  <a:lnTo>
                    <a:pt x="172683" y="121609"/>
                  </a:lnTo>
                  <a:lnTo>
                    <a:pt x="226644" y="122132"/>
                  </a:lnTo>
                  <a:cubicBezTo>
                    <a:pt x="230704" y="122132"/>
                    <a:pt x="235391" y="119140"/>
                    <a:pt x="235391" y="116106"/>
                  </a:cubicBezTo>
                  <a:lnTo>
                    <a:pt x="235391" y="6048"/>
                  </a:lnTo>
                  <a:cubicBezTo>
                    <a:pt x="235391" y="2993"/>
                    <a:pt x="230704" y="1"/>
                    <a:pt x="226644" y="1"/>
                  </a:cubicBezTo>
                  <a:lnTo>
                    <a:pt x="172683" y="524"/>
                  </a:lnTo>
                  <a:lnTo>
                    <a:pt x="109996" y="524"/>
                  </a:lnTo>
                  <a:lnTo>
                    <a:pt x="70366" y="1"/>
                  </a:lnTo>
                  <a:lnTo>
                    <a:pt x="8035" y="1"/>
                  </a:lnTo>
                  <a:close/>
                </a:path>
              </a:pathLst>
            </a:custGeom>
            <a:solidFill>
              <a:srgbClr val="FFFFFF"/>
            </a:solidFill>
            <a:ln w="9525" cap="flat" cmpd="sng">
              <a:solidFill>
                <a:schemeClr val="tx1"/>
              </a:solidFill>
              <a:prstDash val="solid"/>
              <a:round/>
              <a:headEnd type="none" w="sm" len="sm"/>
              <a:tailEnd type="none" w="sm" len="sm"/>
            </a:ln>
          </p:spPr>
          <p:txBody>
            <a:bodyPr lIns="91425" tIns="91425" rIns="91425" bIns="91425"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2" name="Google Shape;150;p18"/>
            <p:cNvSpPr>
              <a:spLocks/>
            </p:cNvSpPr>
            <p:nvPr/>
          </p:nvSpPr>
          <p:spPr bwMode="auto">
            <a:xfrm>
              <a:off x="385074" y="432983"/>
              <a:ext cx="8378154" cy="4277403"/>
            </a:xfrm>
            <a:custGeom>
              <a:avLst/>
              <a:gdLst>
                <a:gd name="T0" fmla="*/ 2147483647 w 235391"/>
                <a:gd name="T1" fmla="*/ 2147483647 h 122133"/>
                <a:gd name="T2" fmla="*/ 2147483647 w 235391"/>
                <a:gd name="T3" fmla="*/ 2147483647 h 122133"/>
                <a:gd name="T4" fmla="*/ 2147483647 w 235391"/>
                <a:gd name="T5" fmla="*/ 2147483647 h 122133"/>
                <a:gd name="T6" fmla="*/ 2147483647 w 235391"/>
                <a:gd name="T7" fmla="*/ 2147483647 h 122133"/>
                <a:gd name="T8" fmla="*/ 2147483647 w 235391"/>
                <a:gd name="T9" fmla="*/ 2147483647 h 122133"/>
                <a:gd name="T10" fmla="*/ 2147483647 w 235391"/>
                <a:gd name="T11" fmla="*/ 2147483647 h 122133"/>
                <a:gd name="T12" fmla="*/ 2147483647 w 235391"/>
                <a:gd name="T13" fmla="*/ 2147483647 h 122133"/>
                <a:gd name="T14" fmla="*/ 2147483647 w 235391"/>
                <a:gd name="T15" fmla="*/ 2147483647 h 122133"/>
                <a:gd name="T16" fmla="*/ 2147483647 w 235391"/>
                <a:gd name="T17" fmla="*/ 2147483647 h 122133"/>
                <a:gd name="T18" fmla="*/ 2147483647 w 235391"/>
                <a:gd name="T19" fmla="*/ 2147483647 h 122133"/>
                <a:gd name="T20" fmla="*/ 2147483647 w 235391"/>
                <a:gd name="T21" fmla="*/ 2147483647 h 122133"/>
                <a:gd name="T22" fmla="*/ 2147483647 w 235391"/>
                <a:gd name="T23" fmla="*/ 2147483647 h 122133"/>
                <a:gd name="T24" fmla="*/ 2147483647 w 235391"/>
                <a:gd name="T25" fmla="*/ 2147483647 h 122133"/>
                <a:gd name="T26" fmla="*/ 2147483647 w 235391"/>
                <a:gd name="T27" fmla="*/ 2147483647 h 122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5391" h="122133" extrusionOk="0">
                  <a:moveTo>
                    <a:pt x="8035" y="1"/>
                  </a:moveTo>
                  <a:cubicBezTo>
                    <a:pt x="3976" y="1"/>
                    <a:pt x="1" y="2993"/>
                    <a:pt x="1" y="6048"/>
                  </a:cubicBezTo>
                  <a:lnTo>
                    <a:pt x="1" y="115583"/>
                  </a:lnTo>
                  <a:cubicBezTo>
                    <a:pt x="1" y="118617"/>
                    <a:pt x="3286" y="122132"/>
                    <a:pt x="7345" y="122132"/>
                  </a:cubicBezTo>
                  <a:lnTo>
                    <a:pt x="70366" y="121609"/>
                  </a:lnTo>
                  <a:lnTo>
                    <a:pt x="172683" y="121609"/>
                  </a:lnTo>
                  <a:lnTo>
                    <a:pt x="226644" y="122132"/>
                  </a:lnTo>
                  <a:cubicBezTo>
                    <a:pt x="230704" y="122132"/>
                    <a:pt x="235391" y="119140"/>
                    <a:pt x="235391" y="116106"/>
                  </a:cubicBezTo>
                  <a:lnTo>
                    <a:pt x="235391" y="6048"/>
                  </a:lnTo>
                  <a:cubicBezTo>
                    <a:pt x="235391" y="2993"/>
                    <a:pt x="230704" y="1"/>
                    <a:pt x="226644" y="1"/>
                  </a:cubicBezTo>
                  <a:lnTo>
                    <a:pt x="172683" y="524"/>
                  </a:lnTo>
                  <a:lnTo>
                    <a:pt x="109996" y="524"/>
                  </a:lnTo>
                  <a:lnTo>
                    <a:pt x="70366" y="1"/>
                  </a:lnTo>
                  <a:lnTo>
                    <a:pt x="8035" y="1"/>
                  </a:lnTo>
                  <a:close/>
                </a:path>
              </a:pathLst>
            </a:custGeom>
            <a:solidFill>
              <a:srgbClr val="FFFFFF"/>
            </a:solidFill>
            <a:ln w="9525" cap="flat" cmpd="sng">
              <a:solidFill>
                <a:schemeClr val="tx1"/>
              </a:solidFill>
              <a:prstDash val="solid"/>
              <a:round/>
              <a:headEnd type="none" w="sm" len="sm"/>
              <a:tailEnd type="none" w="sm" len="sm"/>
            </a:ln>
          </p:spPr>
          <p:txBody>
            <a:bodyPr lIns="91425" tIns="91425" rIns="91425" bIns="91425"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151" name="Google Shape;151;p18"/>
          <p:cNvSpPr txBox="1">
            <a:spLocks noGrp="1"/>
          </p:cNvSpPr>
          <p:nvPr>
            <p:ph type="subTitle" idx="1"/>
          </p:nvPr>
        </p:nvSpPr>
        <p:spPr>
          <a:xfrm>
            <a:off x="7833279" y="3459300"/>
            <a:ext cx="2918000" cy="1671200"/>
          </a:xfrm>
          <a:prstGeom prst="rect">
            <a:avLst/>
          </a:prstGeom>
        </p:spPr>
        <p:txBody>
          <a:bodyPr spcFirstLastPara="1" lIns="91423" tIns="91423" rIns="91423" bIns="91423">
            <a:noAutofit/>
          </a:bodyPr>
          <a:lstStyle>
            <a:lvl1pPr lvl="0" rtl="0">
              <a:spcBef>
                <a:spcPts val="0"/>
              </a:spcBef>
              <a:spcAft>
                <a:spcPts val="0"/>
              </a:spcAft>
              <a:buClr>
                <a:schemeClr val="dk2"/>
              </a:buClr>
              <a:buSzPts val="1400"/>
              <a:buChar char="●"/>
              <a:defRPr sz="19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52" name="Google Shape;152;p18"/>
          <p:cNvSpPr txBox="1">
            <a:spLocks noGrp="1"/>
          </p:cNvSpPr>
          <p:nvPr>
            <p:ph type="title"/>
          </p:nvPr>
        </p:nvSpPr>
        <p:spPr>
          <a:xfrm>
            <a:off x="7896681" y="2808584"/>
            <a:ext cx="2791200" cy="496400"/>
          </a:xfrm>
          <a:prstGeom prst="rect">
            <a:avLst/>
          </a:prstGeom>
        </p:spPr>
        <p:txBody>
          <a:bodyPr spcFirstLastPara="1" lIns="91423" tIns="91423" rIns="91423" bIns="91423">
            <a:noAutofit/>
          </a:bodyPr>
          <a:lstStyle>
            <a:lvl1pPr lvl="0" algn="ctr" rtl="0">
              <a:spcBef>
                <a:spcPts val="0"/>
              </a:spcBef>
              <a:spcAft>
                <a:spcPts val="0"/>
              </a:spcAft>
              <a:buSzPts val="1800"/>
              <a:buNone/>
              <a:defRPr sz="31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53" name="Google Shape;153;p18"/>
          <p:cNvSpPr txBox="1">
            <a:spLocks noGrp="1"/>
          </p:cNvSpPr>
          <p:nvPr>
            <p:ph type="subTitle" idx="2"/>
          </p:nvPr>
        </p:nvSpPr>
        <p:spPr>
          <a:xfrm>
            <a:off x="4533603" y="3459300"/>
            <a:ext cx="2918000" cy="1671200"/>
          </a:xfrm>
          <a:prstGeom prst="rect">
            <a:avLst/>
          </a:prstGeom>
        </p:spPr>
        <p:txBody>
          <a:bodyPr spcFirstLastPara="1" lIns="91423" tIns="91423" rIns="91423" bIns="91423">
            <a:noAutofit/>
          </a:bodyPr>
          <a:lstStyle>
            <a:lvl1pPr lvl="0" rtl="0">
              <a:lnSpc>
                <a:spcPct val="100000"/>
              </a:lnSpc>
              <a:spcBef>
                <a:spcPts val="0"/>
              </a:spcBef>
              <a:spcAft>
                <a:spcPts val="0"/>
              </a:spcAft>
              <a:buClr>
                <a:schemeClr val="dk2"/>
              </a:buClr>
              <a:buSzPts val="1400"/>
              <a:buChar char="●"/>
              <a:defRPr sz="19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54" name="Google Shape;154;p18"/>
          <p:cNvSpPr txBox="1">
            <a:spLocks noGrp="1"/>
          </p:cNvSpPr>
          <p:nvPr>
            <p:ph type="title" idx="3"/>
          </p:nvPr>
        </p:nvSpPr>
        <p:spPr>
          <a:xfrm>
            <a:off x="4597005" y="2808584"/>
            <a:ext cx="2791200" cy="496400"/>
          </a:xfrm>
          <a:prstGeom prst="rect">
            <a:avLst/>
          </a:prstGeom>
        </p:spPr>
        <p:txBody>
          <a:bodyPr spcFirstLastPara="1" lIns="91423" tIns="91423" rIns="91423" bIns="91423">
            <a:noAutofit/>
          </a:bodyPr>
          <a:lstStyle>
            <a:lvl1pPr lvl="0" algn="ctr" rtl="0">
              <a:spcBef>
                <a:spcPts val="0"/>
              </a:spcBef>
              <a:spcAft>
                <a:spcPts val="0"/>
              </a:spcAft>
              <a:buSzPts val="1800"/>
              <a:buNone/>
              <a:defRPr sz="31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55" name="Google Shape;155;p18"/>
          <p:cNvSpPr txBox="1">
            <a:spLocks noGrp="1"/>
          </p:cNvSpPr>
          <p:nvPr>
            <p:ph type="subTitle" idx="4"/>
          </p:nvPr>
        </p:nvSpPr>
        <p:spPr>
          <a:xfrm>
            <a:off x="1233599" y="3459300"/>
            <a:ext cx="2918000" cy="1671200"/>
          </a:xfrm>
          <a:prstGeom prst="rect">
            <a:avLst/>
          </a:prstGeom>
        </p:spPr>
        <p:txBody>
          <a:bodyPr spcFirstLastPara="1" lIns="91423" tIns="91423" rIns="91423" bIns="91423">
            <a:noAutofit/>
          </a:bodyPr>
          <a:lstStyle>
            <a:lvl1pPr lvl="0" rtl="0">
              <a:spcBef>
                <a:spcPts val="0"/>
              </a:spcBef>
              <a:spcAft>
                <a:spcPts val="0"/>
              </a:spcAft>
              <a:buClr>
                <a:schemeClr val="dk2"/>
              </a:buClr>
              <a:buSzPts val="1400"/>
              <a:buChar char="●"/>
              <a:defRPr sz="19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56" name="Google Shape;156;p18"/>
          <p:cNvSpPr txBox="1">
            <a:spLocks noGrp="1"/>
          </p:cNvSpPr>
          <p:nvPr>
            <p:ph type="title" idx="5"/>
          </p:nvPr>
        </p:nvSpPr>
        <p:spPr>
          <a:xfrm>
            <a:off x="1398601" y="2808584"/>
            <a:ext cx="2791200" cy="496400"/>
          </a:xfrm>
          <a:prstGeom prst="rect">
            <a:avLst/>
          </a:prstGeom>
        </p:spPr>
        <p:txBody>
          <a:bodyPr spcFirstLastPara="1" lIns="91423" tIns="91423" rIns="91423" bIns="91423">
            <a:noAutofit/>
          </a:bodyPr>
          <a:lstStyle>
            <a:lvl1pPr lvl="0" algn="ctr" rtl="0">
              <a:spcBef>
                <a:spcPts val="0"/>
              </a:spcBef>
              <a:spcAft>
                <a:spcPts val="0"/>
              </a:spcAft>
              <a:buSzPts val="1800"/>
              <a:buNone/>
              <a:defRPr sz="31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57" name="Google Shape;157;p18"/>
          <p:cNvSpPr txBox="1">
            <a:spLocks noGrp="1"/>
          </p:cNvSpPr>
          <p:nvPr>
            <p:ph type="title" idx="6"/>
          </p:nvPr>
        </p:nvSpPr>
        <p:spPr>
          <a:xfrm>
            <a:off x="1312700" y="730967"/>
            <a:ext cx="9555600" cy="905600"/>
          </a:xfrm>
          <a:prstGeom prst="rect">
            <a:avLst/>
          </a:prstGeom>
        </p:spPr>
        <p:txBody>
          <a:bodyPr spcFirstLastPara="1" lIns="91423" tIns="91423" rIns="91423" bIns="91423" anchor="t">
            <a:noAutofit/>
          </a:bodyPr>
          <a:lstStyle>
            <a:lvl1pPr lvl="0" rtl="0">
              <a:spcBef>
                <a:spcPts val="0"/>
              </a:spcBef>
              <a:spcAft>
                <a:spcPts val="0"/>
              </a:spcAft>
              <a:buSzPts val="2800"/>
              <a:buNone/>
              <a:defRPr sz="4400"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26111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30/12/2025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1146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30/12/2025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76535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30/12/2025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16294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30/12/2025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277411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30/12/2025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274851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70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30/12/2025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105052567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3" r:id="rId34"/>
    <p:sldLayoutId id="2147483704" r:id="rId35"/>
    <p:sldLayoutId id="2147483705" r:id="rId36"/>
    <p:sldLayoutId id="2147483706" r:id="rId3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6.png"/><Relationship Id="rId3" Type="http://schemas.openxmlformats.org/officeDocument/2006/relationships/tags" Target="../tags/tag4.xml"/><Relationship Id="rId7" Type="http://schemas.openxmlformats.org/officeDocument/2006/relationships/audio" Target="../media/media1.WAV"/><Relationship Id="rId12" Type="http://schemas.openxmlformats.org/officeDocument/2006/relationships/image" Target="../media/image5.gif"/><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media" Target="../media/media1.WAV"/><Relationship Id="rId11" Type="http://schemas.openxmlformats.org/officeDocument/2006/relationships/image" Target="../media/image4.wmf"/><Relationship Id="rId5" Type="http://schemas.openxmlformats.org/officeDocument/2006/relationships/tags" Target="../tags/tag6.xml"/><Relationship Id="rId10" Type="http://schemas.openxmlformats.org/officeDocument/2006/relationships/image" Target="../media/image3.jpeg"/><Relationship Id="rId4" Type="http://schemas.openxmlformats.org/officeDocument/2006/relationships/tags" Target="../tags/tag5.xml"/><Relationship Id="rId9" Type="http://schemas.openxmlformats.org/officeDocument/2006/relationships/notesSlide" Target="../notesSlides/notesSlide1.xml"/><Relationship Id="rId1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6.xml"/><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52.jpe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file:///C:\Users\Administrator\Desktop\Microsoft%20Office%20PowerPoint%202007.lnk"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7.xml"/><Relationship Id="rId7" Type="http://schemas.openxmlformats.org/officeDocument/2006/relationships/image" Target="../media/image50.png"/><Relationship Id="rId2" Type="http://schemas.openxmlformats.org/officeDocument/2006/relationships/slideLayout" Target="../slideLayouts/slideLayout39.xml"/><Relationship Id="rId1" Type="http://schemas.openxmlformats.org/officeDocument/2006/relationships/tags" Target="../tags/tag11.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52.jpeg"/><Relationship Id="rId4" Type="http://schemas.openxmlformats.org/officeDocument/2006/relationships/image" Target="../media/image54.png"/><Relationship Id="rId9" Type="http://schemas.openxmlformats.org/officeDocument/2006/relationships/hyperlink" Target="file:///C:\Users\Administrator\Desktop\Microsoft%20Office%20PowerPoint%202007.lnk"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slideLayout" Target="../slideLayouts/slideLayout36.xml"/><Relationship Id="rId7" Type="http://schemas.openxmlformats.org/officeDocument/2006/relationships/hyperlink" Target="file:///C:\Users\Administrator\Desktop\Microsoft%20Office%20PowerPoint%202007.lnk" TargetMode="Externa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36.xml"/><Relationship Id="rId7" Type="http://schemas.microsoft.com/office/2007/relationships/hdphoto" Target="../media/hdphoto1.wdp"/><Relationship Id="rId12" Type="http://schemas.openxmlformats.org/officeDocument/2006/relationships/image" Target="../media/image52.jpe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9.png"/><Relationship Id="rId11" Type="http://schemas.openxmlformats.org/officeDocument/2006/relationships/hyperlink" Target="file:///C:\Users\Administrator\Desktop\Microsoft%20Office%20PowerPoint%202007.lnk" TargetMode="External"/><Relationship Id="rId5" Type="http://schemas.openxmlformats.org/officeDocument/2006/relationships/image" Target="../media/image58.png"/><Relationship Id="rId10" Type="http://schemas.openxmlformats.org/officeDocument/2006/relationships/image" Target="../media/image51.png"/><Relationship Id="rId4" Type="http://schemas.openxmlformats.org/officeDocument/2006/relationships/audio" Target="../media/audio5.wav"/><Relationship Id="rId9" Type="http://schemas.openxmlformats.org/officeDocument/2006/relationships/image" Target="../media/image61.tmp"/></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3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8.xml"/><Relationship Id="rId7" Type="http://schemas.openxmlformats.org/officeDocument/2006/relationships/image" Target="../media/image50.png"/><Relationship Id="rId2" Type="http://schemas.openxmlformats.org/officeDocument/2006/relationships/slideLayout" Target="../slideLayouts/slideLayout39.xml"/><Relationship Id="rId1" Type="http://schemas.openxmlformats.org/officeDocument/2006/relationships/tags" Target="../tags/tag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image" Target="../media/image62.jpeg"/><Relationship Id="rId3" Type="http://schemas.openxmlformats.org/officeDocument/2006/relationships/tags" Target="../tags/tag15.xml"/><Relationship Id="rId21" Type="http://schemas.openxmlformats.org/officeDocument/2006/relationships/image" Target="../media/image65.gif"/><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slideLayout" Target="../slideLayouts/slideLayout24.xml"/><Relationship Id="rId25" Type="http://schemas.openxmlformats.org/officeDocument/2006/relationships/image" Target="../media/image69.png"/><Relationship Id="rId2" Type="http://schemas.openxmlformats.org/officeDocument/2006/relationships/tags" Target="../tags/tag14.xml"/><Relationship Id="rId16" Type="http://schemas.openxmlformats.org/officeDocument/2006/relationships/audio" Target="file:///G:\My%20Drive\DU%20GIO%2020-11\Em-Yeu-Truong-Em-Cam-Nhung.mp3" TargetMode="External"/><Relationship Id="rId20" Type="http://schemas.openxmlformats.org/officeDocument/2006/relationships/image" Target="../media/image64.gif"/><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image" Target="../media/image68.gif"/><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image" Target="../media/image67.gif"/><Relationship Id="rId10" Type="http://schemas.openxmlformats.org/officeDocument/2006/relationships/tags" Target="../tags/tag22.xml"/><Relationship Id="rId19" Type="http://schemas.openxmlformats.org/officeDocument/2006/relationships/image" Target="../media/image63.jpe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em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3.png"/><Relationship Id="rId18" Type="http://schemas.openxmlformats.org/officeDocument/2006/relationships/image" Target="../media/image10.emf"/><Relationship Id="rId3" Type="http://schemas.openxmlformats.org/officeDocument/2006/relationships/audio" Target="../media/media4.wav"/><Relationship Id="rId21" Type="http://schemas.openxmlformats.org/officeDocument/2006/relationships/image" Target="../media/image20.wmf"/><Relationship Id="rId7" Type="http://schemas.openxmlformats.org/officeDocument/2006/relationships/notesSlide" Target="../notesSlides/notesSlide2.xml"/><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4.wav"/><Relationship Id="rId16" Type="http://schemas.openxmlformats.org/officeDocument/2006/relationships/image" Target="../media/image16.png"/><Relationship Id="rId20" Type="http://schemas.openxmlformats.org/officeDocument/2006/relationships/image" Target="../media/image19.svg"/><Relationship Id="rId1" Type="http://schemas.openxmlformats.org/officeDocument/2006/relationships/tags" Target="../tags/tag7.xml"/><Relationship Id="rId6" Type="http://schemas.openxmlformats.org/officeDocument/2006/relationships/slideLayout" Target="../slideLayouts/slideLayout24.xml"/><Relationship Id="rId11" Type="http://schemas.openxmlformats.org/officeDocument/2006/relationships/audio" Target="../media/audio4.wav"/><Relationship Id="rId5" Type="http://schemas.openxmlformats.org/officeDocument/2006/relationships/audio" Target="../media/media5.mp3"/><Relationship Id="rId15" Type="http://schemas.openxmlformats.org/officeDocument/2006/relationships/image" Target="../media/image15.emf"/><Relationship Id="rId10" Type="http://schemas.openxmlformats.org/officeDocument/2006/relationships/audio" Target="../media/audio3.wav"/><Relationship Id="rId19" Type="http://schemas.openxmlformats.org/officeDocument/2006/relationships/image" Target="../media/image18.png"/><Relationship Id="rId4" Type="http://schemas.microsoft.com/office/2007/relationships/media" Target="../media/media5.mp3"/><Relationship Id="rId9" Type="http://schemas.openxmlformats.org/officeDocument/2006/relationships/audio" Target="../media/audio2.wav"/><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7.png"/><Relationship Id="rId18" Type="http://schemas.openxmlformats.org/officeDocument/2006/relationships/image" Target="../media/image10.emf"/><Relationship Id="rId3" Type="http://schemas.openxmlformats.org/officeDocument/2006/relationships/audio" Target="../media/media4.wav"/><Relationship Id="rId21" Type="http://schemas.openxmlformats.org/officeDocument/2006/relationships/image" Target="../media/image22.tmp"/><Relationship Id="rId7" Type="http://schemas.openxmlformats.org/officeDocument/2006/relationships/notesSlide" Target="../notesSlides/notesSlide3.xml"/><Relationship Id="rId12" Type="http://schemas.openxmlformats.org/officeDocument/2006/relationships/image" Target="../media/image12.png"/><Relationship Id="rId17" Type="http://schemas.openxmlformats.org/officeDocument/2006/relationships/image" Target="../media/image21.png"/><Relationship Id="rId2" Type="http://schemas.microsoft.com/office/2007/relationships/media" Target="../media/media4.wav"/><Relationship Id="rId16" Type="http://schemas.openxmlformats.org/officeDocument/2006/relationships/image" Target="../media/image15.emf"/><Relationship Id="rId20" Type="http://schemas.openxmlformats.org/officeDocument/2006/relationships/image" Target="../media/image19.svg"/><Relationship Id="rId1" Type="http://schemas.openxmlformats.org/officeDocument/2006/relationships/tags" Target="../tags/tag8.xml"/><Relationship Id="rId6" Type="http://schemas.openxmlformats.org/officeDocument/2006/relationships/slideLayout" Target="../slideLayouts/slideLayout24.xml"/><Relationship Id="rId11" Type="http://schemas.openxmlformats.org/officeDocument/2006/relationships/audio" Target="../media/audio4.wav"/><Relationship Id="rId5" Type="http://schemas.openxmlformats.org/officeDocument/2006/relationships/audio" Target="../media/media5.mp3"/><Relationship Id="rId15" Type="http://schemas.openxmlformats.org/officeDocument/2006/relationships/image" Target="../media/image14.png"/><Relationship Id="rId10" Type="http://schemas.openxmlformats.org/officeDocument/2006/relationships/audio" Target="../media/audio3.wav"/><Relationship Id="rId19" Type="http://schemas.openxmlformats.org/officeDocument/2006/relationships/image" Target="../media/image18.png"/><Relationship Id="rId4" Type="http://schemas.microsoft.com/office/2007/relationships/media" Target="../media/media5.mp3"/><Relationship Id="rId9" Type="http://schemas.openxmlformats.org/officeDocument/2006/relationships/audio" Target="../media/audio2.wav"/><Relationship Id="rId14" Type="http://schemas.openxmlformats.org/officeDocument/2006/relationships/image" Target="../media/image13.png"/><Relationship Id="rId22"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7.png"/><Relationship Id="rId18" Type="http://schemas.openxmlformats.org/officeDocument/2006/relationships/image" Target="../media/image10.emf"/><Relationship Id="rId3" Type="http://schemas.openxmlformats.org/officeDocument/2006/relationships/audio" Target="../media/media4.wav"/><Relationship Id="rId21" Type="http://schemas.openxmlformats.org/officeDocument/2006/relationships/image" Target="../media/image24.tmp"/><Relationship Id="rId7" Type="http://schemas.openxmlformats.org/officeDocument/2006/relationships/notesSlide" Target="../notesSlides/notesSlide4.xml"/><Relationship Id="rId12" Type="http://schemas.openxmlformats.org/officeDocument/2006/relationships/image" Target="../media/image12.png"/><Relationship Id="rId17" Type="http://schemas.openxmlformats.org/officeDocument/2006/relationships/image" Target="../media/image23.png"/><Relationship Id="rId2" Type="http://schemas.microsoft.com/office/2007/relationships/media" Target="../media/media4.wav"/><Relationship Id="rId16" Type="http://schemas.openxmlformats.org/officeDocument/2006/relationships/image" Target="../media/image15.emf"/><Relationship Id="rId20" Type="http://schemas.openxmlformats.org/officeDocument/2006/relationships/image" Target="../media/image19.svg"/><Relationship Id="rId1" Type="http://schemas.openxmlformats.org/officeDocument/2006/relationships/tags" Target="../tags/tag9.xml"/><Relationship Id="rId6" Type="http://schemas.openxmlformats.org/officeDocument/2006/relationships/slideLayout" Target="../slideLayouts/slideLayout24.xml"/><Relationship Id="rId11" Type="http://schemas.openxmlformats.org/officeDocument/2006/relationships/audio" Target="../media/audio4.wav"/><Relationship Id="rId5" Type="http://schemas.openxmlformats.org/officeDocument/2006/relationships/audio" Target="../media/media5.mp3"/><Relationship Id="rId15" Type="http://schemas.openxmlformats.org/officeDocument/2006/relationships/image" Target="../media/image14.png"/><Relationship Id="rId10" Type="http://schemas.openxmlformats.org/officeDocument/2006/relationships/audio" Target="../media/audio3.wav"/><Relationship Id="rId19" Type="http://schemas.openxmlformats.org/officeDocument/2006/relationships/image" Target="../media/image18.png"/><Relationship Id="rId4" Type="http://schemas.microsoft.com/office/2007/relationships/media" Target="../media/media5.mp3"/><Relationship Id="rId9" Type="http://schemas.openxmlformats.org/officeDocument/2006/relationships/audio" Target="../media/audio2.wav"/><Relationship Id="rId14" Type="http://schemas.openxmlformats.org/officeDocument/2006/relationships/image" Target="../media/image13.png"/><Relationship Id="rId22" Type="http://schemas.openxmlformats.org/officeDocument/2006/relationships/image" Target="../media/image20.wmf"/></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7.png"/><Relationship Id="rId18" Type="http://schemas.openxmlformats.org/officeDocument/2006/relationships/image" Target="../media/image10.emf"/><Relationship Id="rId26" Type="http://schemas.openxmlformats.org/officeDocument/2006/relationships/image" Target="../media/image20.wmf"/><Relationship Id="rId3" Type="http://schemas.openxmlformats.org/officeDocument/2006/relationships/audio" Target="../media/media4.wav"/><Relationship Id="rId21" Type="http://schemas.openxmlformats.org/officeDocument/2006/relationships/image" Target="../media/image19.svg"/><Relationship Id="rId7" Type="http://schemas.openxmlformats.org/officeDocument/2006/relationships/notesSlide" Target="../notesSlides/notesSlide5.xml"/><Relationship Id="rId12" Type="http://schemas.openxmlformats.org/officeDocument/2006/relationships/image" Target="../media/image12.png"/><Relationship Id="rId17" Type="http://schemas.openxmlformats.org/officeDocument/2006/relationships/image" Target="../media/image25.png"/><Relationship Id="rId25" Type="http://schemas.openxmlformats.org/officeDocument/2006/relationships/image" Target="../media/image30.tmp"/><Relationship Id="rId2" Type="http://schemas.microsoft.com/office/2007/relationships/media" Target="../media/media4.wav"/><Relationship Id="rId16" Type="http://schemas.openxmlformats.org/officeDocument/2006/relationships/image" Target="../media/image15.emf"/><Relationship Id="rId20" Type="http://schemas.openxmlformats.org/officeDocument/2006/relationships/image" Target="../media/image18.png"/><Relationship Id="rId1" Type="http://schemas.openxmlformats.org/officeDocument/2006/relationships/tags" Target="../tags/tag10.xml"/><Relationship Id="rId6" Type="http://schemas.openxmlformats.org/officeDocument/2006/relationships/slideLayout" Target="../slideLayouts/slideLayout24.xml"/><Relationship Id="rId11" Type="http://schemas.openxmlformats.org/officeDocument/2006/relationships/audio" Target="../media/audio4.wav"/><Relationship Id="rId24" Type="http://schemas.openxmlformats.org/officeDocument/2006/relationships/image" Target="../media/image29.tmp"/><Relationship Id="rId5" Type="http://schemas.openxmlformats.org/officeDocument/2006/relationships/audio" Target="../media/media5.mp3"/><Relationship Id="rId15" Type="http://schemas.openxmlformats.org/officeDocument/2006/relationships/image" Target="../media/image14.png"/><Relationship Id="rId23" Type="http://schemas.openxmlformats.org/officeDocument/2006/relationships/image" Target="../media/image28.tmp"/><Relationship Id="rId10" Type="http://schemas.openxmlformats.org/officeDocument/2006/relationships/audio" Target="../media/audio3.wav"/><Relationship Id="rId19" Type="http://schemas.openxmlformats.org/officeDocument/2006/relationships/image" Target="../media/image26.png"/><Relationship Id="rId4" Type="http://schemas.microsoft.com/office/2007/relationships/media" Target="../media/media5.mp3"/><Relationship Id="rId9" Type="http://schemas.openxmlformats.org/officeDocument/2006/relationships/audio" Target="../media/audio2.wav"/><Relationship Id="rId14" Type="http://schemas.openxmlformats.org/officeDocument/2006/relationships/image" Target="../media/image13.png"/><Relationship Id="rId22" Type="http://schemas.openxmlformats.org/officeDocument/2006/relationships/image" Target="../media/image27.tm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a:extLst>
              <a:ext uri="{FF2B5EF4-FFF2-40B4-BE49-F238E27FC236}">
                <a16:creationId xmlns:a16="http://schemas.microsoft.com/office/drawing/2014/main" id="{EA2FDBC8-2CBE-4AFE-8F53-4080FCD65A4E}"/>
              </a:ext>
            </a:extLst>
          </p:cNvPr>
          <p:cNvPicPr>
            <a:picLocks noChangeAspect="1"/>
          </p:cNvPicPr>
          <p:nvPr/>
        </p:nvPicPr>
        <p:blipFill>
          <a:blip r:embed="rId10">
            <a:extLst>
              <a:ext uri="{28A0092B-C50C-407E-A947-70E740481C1C}">
                <a14:useLocalDpi xmlns:a14="http://schemas.microsoft.com/office/drawing/2010/main" val="0"/>
              </a:ext>
            </a:extLst>
          </a:blip>
          <a:srcRect b="9975"/>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p:cNvSpPr>
          <p:nvPr>
            <p:ph type="title"/>
          </p:nvPr>
        </p:nvSpPr>
        <p:spPr>
          <a:xfrm>
            <a:off x="609600" y="152404"/>
            <a:ext cx="10972800" cy="1401763"/>
          </a:xfrm>
        </p:spPr>
        <p:txBody>
          <a:bodyPr/>
          <a:lstStyle/>
          <a:p>
            <a:pPr algn="ctr" eaLnBrk="1" hangingPunct="1"/>
            <a:r>
              <a:rPr lang="en-US" sz="3200" b="1" dirty="0">
                <a:sym typeface="Wingdings" pitchFamily="2" charset="2"/>
              </a:rPr>
              <a:t>UBND HUYỆN TÂY SƠN</a:t>
            </a:r>
            <a:br>
              <a:rPr lang="en-US" sz="3200" b="1" dirty="0">
                <a:sym typeface="Wingdings" pitchFamily="2" charset="2"/>
              </a:rPr>
            </a:br>
            <a:r>
              <a:rPr lang="en-US" sz="3200" b="1" dirty="0">
                <a:sym typeface="Wingdings" pitchFamily="2" charset="2"/>
              </a:rPr>
              <a:t>TRƯỜNG TH SỐ 2 BÌNH NGHI</a:t>
            </a:r>
            <a:br>
              <a:rPr lang="en-US" sz="3200" b="1" dirty="0">
                <a:sym typeface="Wingdings" pitchFamily="2" charset="2"/>
              </a:rPr>
            </a:br>
            <a:r>
              <a:rPr lang="en-US" sz="1100" dirty="0">
                <a:sym typeface="Wingdings" pitchFamily="2" charset="2"/>
              </a:rPr>
              <a:t></a:t>
            </a:r>
          </a:p>
        </p:txBody>
      </p:sp>
      <p:sp>
        <p:nvSpPr>
          <p:cNvPr id="44035" name="Rectangle 3"/>
          <p:cNvSpPr>
            <a:spLocks noGrp="1"/>
          </p:cNvSpPr>
          <p:nvPr>
            <p:ph type="body" idx="1"/>
          </p:nvPr>
        </p:nvSpPr>
        <p:spPr>
          <a:xfrm>
            <a:off x="2235200" y="4953000"/>
            <a:ext cx="8128000" cy="609600"/>
          </a:xfrm>
        </p:spPr>
        <p:txBody>
          <a:bodyPr/>
          <a:lstStyle/>
          <a:p>
            <a:pPr eaLnBrk="1" hangingPunct="1">
              <a:buFontTx/>
              <a:buNone/>
            </a:pPr>
            <a:r>
              <a:rPr lang="en-US" sz="3200" dirty="0" err="1">
                <a:solidFill>
                  <a:srgbClr val="002060"/>
                </a:solidFill>
              </a:rPr>
              <a:t>Giáo</a:t>
            </a:r>
            <a:r>
              <a:rPr lang="en-US" sz="3200" dirty="0">
                <a:solidFill>
                  <a:srgbClr val="002060"/>
                </a:solidFill>
              </a:rPr>
              <a:t> </a:t>
            </a:r>
            <a:r>
              <a:rPr lang="en-US" sz="3200" dirty="0" err="1">
                <a:solidFill>
                  <a:srgbClr val="002060"/>
                </a:solidFill>
              </a:rPr>
              <a:t>viên</a:t>
            </a:r>
            <a:r>
              <a:rPr lang="en-US" sz="3200" dirty="0">
                <a:solidFill>
                  <a:srgbClr val="002060"/>
                </a:solidFill>
              </a:rPr>
              <a:t> </a:t>
            </a:r>
            <a:r>
              <a:rPr lang="en-US" sz="3200" dirty="0" err="1">
                <a:solidFill>
                  <a:srgbClr val="002060"/>
                </a:solidFill>
              </a:rPr>
              <a:t>thực</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b="1" dirty="0" err="1">
                <a:solidFill>
                  <a:srgbClr val="002060"/>
                </a:solidFill>
              </a:rPr>
              <a:t>Võ</a:t>
            </a:r>
            <a:r>
              <a:rPr lang="en-US" sz="3200" b="1" dirty="0">
                <a:solidFill>
                  <a:srgbClr val="002060"/>
                </a:solidFill>
              </a:rPr>
              <a:t> </a:t>
            </a:r>
            <a:r>
              <a:rPr lang="en-US" sz="3200" b="1" dirty="0" err="1">
                <a:solidFill>
                  <a:srgbClr val="002060"/>
                </a:solidFill>
              </a:rPr>
              <a:t>Nguyên</a:t>
            </a:r>
            <a:r>
              <a:rPr lang="en-US" sz="3200" b="1" dirty="0">
                <a:solidFill>
                  <a:srgbClr val="002060"/>
                </a:solidFill>
              </a:rPr>
              <a:t> </a:t>
            </a:r>
            <a:r>
              <a:rPr lang="en-US" sz="3200" b="1" dirty="0" err="1">
                <a:solidFill>
                  <a:srgbClr val="002060"/>
                </a:solidFill>
              </a:rPr>
              <a:t>Thân</a:t>
            </a:r>
            <a:endParaRPr lang="en-US" sz="3200" b="1" dirty="0">
              <a:solidFill>
                <a:srgbClr val="002060"/>
              </a:solidFill>
            </a:endParaRPr>
          </a:p>
        </p:txBody>
      </p:sp>
      <p:pic>
        <p:nvPicPr>
          <p:cNvPr id="44036" name="Picture 4" descr="POINSET2"/>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0" y="6"/>
            <a:ext cx="26416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7"/>
          <p:cNvSpPr>
            <a:spLocks noChangeArrowheads="1"/>
          </p:cNvSpPr>
          <p:nvPr/>
        </p:nvSpPr>
        <p:spPr bwMode="auto">
          <a:xfrm>
            <a:off x="0" y="5562600"/>
            <a:ext cx="12192000" cy="1295400"/>
          </a:xfrm>
          <a:prstGeom prst="rect">
            <a:avLst/>
          </a:prstGeom>
          <a:gradFill rotWithShape="1">
            <a:gsLst>
              <a:gs pos="0">
                <a:srgbClr val="FFFFFF">
                  <a:alpha val="0"/>
                </a:srgbClr>
              </a:gs>
              <a:gs pos="100000">
                <a:srgbClr val="009900"/>
              </a:gs>
            </a:gsLst>
            <a:lin ang="5400000" scaled="1"/>
          </a:gradFill>
          <a:ln w="9525">
            <a:solidFill>
              <a:schemeClr val="bg1"/>
            </a:solidFill>
            <a:miter lim="800000"/>
            <a:headEnd/>
            <a:tailEnd/>
          </a:ln>
        </p:spPr>
        <p:txBody>
          <a:bodyPr wrap="none" lIns="121917" tIns="60958" rIns="121917" bIns="60958" anchor="ctr"/>
          <a:lstStyle/>
          <a:p>
            <a:pPr algn="ctr" eaLnBrk="0" hangingPunct="0"/>
            <a:endParaRPr lang="uk-UA">
              <a:solidFill>
                <a:srgbClr val="000000"/>
              </a:solidFill>
              <a:latin typeface=".VnTime" pitchFamily="34" charset="0"/>
              <a:cs typeface="Arial" pitchFamily="34" charset="0"/>
            </a:endParaRPr>
          </a:p>
        </p:txBody>
      </p:sp>
      <p:pic>
        <p:nvPicPr>
          <p:cNvPr id="44038" name="Picture 12" descr="POINSET2"/>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9885892" y="-324908"/>
            <a:ext cx="1981200" cy="263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descr="POINSET2"/>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10800000">
            <a:off x="9550400" y="4884742"/>
            <a:ext cx="26416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4" descr="POINSET2"/>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329143" y="4556661"/>
            <a:ext cx="1981200" cy="263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Rectangle 9"/>
          <p:cNvSpPr>
            <a:spLocks noChangeArrowheads="1"/>
          </p:cNvSpPr>
          <p:nvPr/>
        </p:nvSpPr>
        <p:spPr bwMode="auto">
          <a:xfrm>
            <a:off x="2336800" y="5943600"/>
            <a:ext cx="6705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p>
            <a:pPr marL="457189" indent="-457189" algn="ctr" eaLnBrk="0" hangingPunct="0">
              <a:lnSpc>
                <a:spcPct val="90000"/>
              </a:lnSpc>
              <a:spcBef>
                <a:spcPct val="20000"/>
              </a:spcBef>
            </a:pPr>
            <a:r>
              <a:rPr lang="en-US" sz="2400" i="1" dirty="0" err="1">
                <a:solidFill>
                  <a:srgbClr val="800000"/>
                </a:solidFill>
                <a:cs typeface="Arial" pitchFamily="34" charset="0"/>
              </a:rPr>
              <a:t>Bình</a:t>
            </a:r>
            <a:r>
              <a:rPr lang="en-US" sz="2400" i="1" dirty="0">
                <a:solidFill>
                  <a:srgbClr val="800000"/>
                </a:solidFill>
                <a:cs typeface="Arial" pitchFamily="34" charset="0"/>
              </a:rPr>
              <a:t> </a:t>
            </a:r>
            <a:r>
              <a:rPr lang="en-US" sz="2400" i="1" dirty="0" err="1">
                <a:solidFill>
                  <a:srgbClr val="800000"/>
                </a:solidFill>
                <a:cs typeface="Arial" pitchFamily="34" charset="0"/>
              </a:rPr>
              <a:t>Nghi</a:t>
            </a:r>
            <a:r>
              <a:rPr lang="en-US" sz="2400" i="1" dirty="0">
                <a:solidFill>
                  <a:srgbClr val="800000"/>
                </a:solidFill>
                <a:cs typeface="Arial" pitchFamily="34" charset="0"/>
              </a:rPr>
              <a:t>, </a:t>
            </a:r>
            <a:r>
              <a:rPr lang="en-US" sz="2400" i="1" dirty="0" err="1">
                <a:solidFill>
                  <a:srgbClr val="800000"/>
                </a:solidFill>
                <a:cs typeface="Arial" pitchFamily="34" charset="0"/>
              </a:rPr>
              <a:t>tháng</a:t>
            </a:r>
            <a:r>
              <a:rPr lang="en-US" sz="2400" i="1" dirty="0">
                <a:solidFill>
                  <a:srgbClr val="800000"/>
                </a:solidFill>
                <a:cs typeface="Arial" pitchFamily="34" charset="0"/>
              </a:rPr>
              <a:t> 04 </a:t>
            </a:r>
            <a:r>
              <a:rPr lang="en-US" sz="2400" i="1" dirty="0" err="1">
                <a:solidFill>
                  <a:srgbClr val="800000"/>
                </a:solidFill>
                <a:cs typeface="Arial" pitchFamily="34" charset="0"/>
              </a:rPr>
              <a:t>năm</a:t>
            </a:r>
            <a:r>
              <a:rPr lang="en-US" sz="2400" i="1" dirty="0">
                <a:solidFill>
                  <a:srgbClr val="800000"/>
                </a:solidFill>
                <a:cs typeface="Arial" pitchFamily="34" charset="0"/>
              </a:rPr>
              <a:t> 2026</a:t>
            </a:r>
            <a:endParaRPr lang="en-US" sz="2400" b="1" i="1" dirty="0">
              <a:solidFill>
                <a:srgbClr val="800000"/>
              </a:solidFill>
              <a:cs typeface="Arial" pitchFamily="34" charset="0"/>
            </a:endParaRPr>
          </a:p>
        </p:txBody>
      </p:sp>
      <p:sp>
        <p:nvSpPr>
          <p:cNvPr id="44042" name="Line 10"/>
          <p:cNvSpPr>
            <a:spLocks noChangeShapeType="1"/>
          </p:cNvSpPr>
          <p:nvPr/>
        </p:nvSpPr>
        <p:spPr bwMode="auto">
          <a:xfrm>
            <a:off x="3759200" y="6553200"/>
            <a:ext cx="467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21917" tIns="60958" rIns="121917" bIns="60958"/>
          <a:lstStyle/>
          <a:p>
            <a:pPr eaLnBrk="0" hangingPunct="0"/>
            <a:endParaRPr lang="en-US">
              <a:solidFill>
                <a:srgbClr val="000000"/>
              </a:solidFill>
              <a:cs typeface="Arial" pitchFamily="34" charset="0"/>
            </a:endParaRPr>
          </a:p>
        </p:txBody>
      </p:sp>
      <p:sp>
        <p:nvSpPr>
          <p:cNvPr id="44043" name="TextBox 12"/>
          <p:cNvSpPr txBox="1">
            <a:spLocks noChangeArrowheads="1"/>
          </p:cNvSpPr>
          <p:nvPr/>
        </p:nvSpPr>
        <p:spPr bwMode="auto">
          <a:xfrm>
            <a:off x="309101" y="3251403"/>
            <a:ext cx="11988800" cy="1600439"/>
          </a:xfrm>
          <a:prstGeom prst="rect">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0" hangingPunct="0"/>
            <a:r>
              <a:rPr lang="en-US" sz="4800" b="1" dirty="0" err="1">
                <a:solidFill>
                  <a:srgbClr val="C00000"/>
                </a:solidFill>
              </a:rPr>
              <a:t>Môn</a:t>
            </a:r>
            <a:r>
              <a:rPr lang="en-US" sz="4800" b="1" dirty="0">
                <a:solidFill>
                  <a:srgbClr val="C00000"/>
                </a:solidFill>
              </a:rPr>
              <a:t>: Tin </a:t>
            </a:r>
            <a:r>
              <a:rPr lang="en-US" sz="4800" b="1" dirty="0" err="1">
                <a:solidFill>
                  <a:srgbClr val="C00000"/>
                </a:solidFill>
              </a:rPr>
              <a:t>Học</a:t>
            </a:r>
            <a:r>
              <a:rPr lang="en-US" sz="4800" b="1" dirty="0">
                <a:solidFill>
                  <a:srgbClr val="C00000"/>
                </a:solidFill>
              </a:rPr>
              <a:t>  </a:t>
            </a:r>
          </a:p>
          <a:p>
            <a:pPr eaLnBrk="0" hangingPunct="0"/>
            <a:r>
              <a:rPr lang="en-US" sz="4800" b="1" dirty="0">
                <a:solidFill>
                  <a:srgbClr val="C00000"/>
                </a:solidFill>
              </a:rPr>
              <a:t>			       LỚP: 4B </a:t>
            </a:r>
          </a:p>
        </p:txBody>
      </p:sp>
      <p:sp>
        <p:nvSpPr>
          <p:cNvPr id="20" name="WordArt 5"/>
          <p:cNvSpPr>
            <a:spLocks noChangeArrowheads="1" noChangeShapeType="1" noTextEdit="1"/>
          </p:cNvSpPr>
          <p:nvPr>
            <p:custDataLst>
              <p:tags r:id="rId5"/>
            </p:custDataLst>
          </p:nvPr>
        </p:nvSpPr>
        <p:spPr bwMode="auto">
          <a:xfrm>
            <a:off x="1583274" y="1973267"/>
            <a:ext cx="9429751" cy="4716461"/>
          </a:xfrm>
          <a:prstGeom prst="rect">
            <a:avLst/>
          </a:prstGeom>
        </p:spPr>
        <p:txBody>
          <a:bodyPr spcFirstLastPara="1" wrap="none" lIns="121917" tIns="60958" rIns="121917" bIns="60958" fromWordArt="1">
            <a:prstTxWarp prst="textArchUp">
              <a:avLst>
                <a:gd name="adj" fmla="val 10800004"/>
              </a:avLst>
            </a:prstTxWarp>
          </a:bodyPr>
          <a:lstStyle/>
          <a:p>
            <a:pPr algn="ctr" eaLnBrk="0" hangingPunct="0"/>
            <a:r>
              <a:rPr lang="en-US" sz="3700"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CHÀO MỪNG QUÝ THẦY CÔ VỀ DỰ GIỜ</a:t>
            </a:r>
          </a:p>
        </p:txBody>
      </p:sp>
      <p:pic>
        <p:nvPicPr>
          <p:cNvPr id="14" name="Picture 7" descr="ATOM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534400" y="5410200"/>
            <a:ext cx="203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Em y3919.WAV">
            <a:hlinkClick r:id="" action="ppaction://media"/>
          </p:cNvPr>
          <p:cNvPicPr>
            <a:picLocks noChangeAspect="1" noChangeArrowheads="1"/>
          </p:cNvPicPr>
          <p:nvPr>
            <a:audioFile r:link="rId7"/>
            <p:extLst>
              <p:ext uri="{DAA4B4D4-6D71-4841-9C94-3DE7FCFB9230}">
                <p14:media xmlns:p14="http://schemas.microsoft.com/office/powerpoint/2010/main" r:embed="rId6"/>
              </p:ext>
            </p:extLst>
          </p:nvPr>
        </p:nvPicPr>
        <p:blipFill>
          <a:blip r:embed="rId13">
            <a:extLst>
              <a:ext uri="{28A0092B-C50C-407E-A947-70E740481C1C}">
                <a14:useLocalDpi xmlns:a14="http://schemas.microsoft.com/office/drawing/2010/main" val="0"/>
              </a:ext>
            </a:extLst>
          </a:blip>
          <a:srcRect/>
          <a:stretch>
            <a:fillRect/>
          </a:stretch>
        </p:blipFill>
        <p:spPr bwMode="auto">
          <a:xfrm>
            <a:off x="12598400" y="369916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5"/>
          <p:cNvSpPr>
            <a:spLocks noChangeArrowheads="1"/>
          </p:cNvSpPr>
          <p:nvPr/>
        </p:nvSpPr>
        <p:spPr bwMode="auto">
          <a:xfrm>
            <a:off x="4091526" y="73027"/>
            <a:ext cx="4008967" cy="2643188"/>
          </a:xfrm>
          <a:prstGeom prst="star32">
            <a:avLst>
              <a:gd name="adj" fmla="val 227"/>
            </a:avLst>
          </a:prstGeom>
          <a:solidFill>
            <a:schemeClr val="accent1"/>
          </a:solidFill>
          <a:ln w="9525">
            <a:solidFill>
              <a:srgbClr val="FF0000"/>
            </a:solidFill>
            <a:miter lim="800000"/>
            <a:headEnd/>
            <a:tailEnd/>
          </a:ln>
        </p:spPr>
        <p:txBody>
          <a:bodyPr wrap="none" lIns="121917" tIns="60958" rIns="121917" bIns="60958" anchor="ctr"/>
          <a:lstStyle/>
          <a:p>
            <a:pPr eaLnBrk="0" hangingPunct="0"/>
            <a:endParaRPr lang="en-US" altLang="en-US" sz="4300">
              <a:solidFill>
                <a:srgbClr val="000000"/>
              </a:solidFill>
              <a:cs typeface="Arial" pitchFamily="34" charset="0"/>
            </a:endParaRPr>
          </a:p>
        </p:txBody>
      </p:sp>
      <p:pic>
        <p:nvPicPr>
          <p:cNvPr id="44049" name="Picture 5" descr="Picture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83267" y="1436692"/>
            <a:ext cx="2133600"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6" descr="Picture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422439" y="1357964"/>
            <a:ext cx="2133600"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8" descr="Picture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128000" y="2362204"/>
            <a:ext cx="2133600"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Picture 11" descr="Picture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39184" y="2949577"/>
            <a:ext cx="2133600"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006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2000" fill="hold"/>
                                        <p:tgtEl>
                                          <p:spTgt spid="20"/>
                                        </p:tgtEl>
                                        <p:attrNameLst>
                                          <p:attrName>style.color</p:attrName>
                                        </p:attrNameLst>
                                      </p:cBhvr>
                                      <p:to>
                                        <a:schemeClr val="hlink"/>
                                      </p:to>
                                    </p:animClr>
                                  </p:childTnLst>
                                </p:cTn>
                              </p:par>
                              <p:par>
                                <p:cTn id="7" presetID="5" presetClass="entr" presetSubtype="1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checkerboard(across)">
                                      <p:cBhvr>
                                        <p:cTn id="9" dur="500"/>
                                        <p:tgtEl>
                                          <p:spTgt spid="14"/>
                                        </p:tgtEl>
                                      </p:cBhvr>
                                    </p:animEffect>
                                  </p:childTnLst>
                                </p:cTn>
                              </p:par>
                              <p:par>
                                <p:cTn id="10" presetID="1" presetClass="mediacall" presetSubtype="0" fill="hold" nodeType="withEffect">
                                  <p:stCondLst>
                                    <p:cond delay="0"/>
                                  </p:stCondLst>
                                  <p:childTnLst>
                                    <p:cmd type="call" cmd="playFrom(0.0)">
                                      <p:cBhvr>
                                        <p:cTn id="11" dur="55211" fill="hold"/>
                                        <p:tgtEl>
                                          <p:spTgt spid="17"/>
                                        </p:tgtEl>
                                      </p:cBhvr>
                                    </p:cmd>
                                  </p:childTnLst>
                                </p:cTn>
                              </p:par>
                              <p:par>
                                <p:cTn id="12" presetID="23" presetClass="entr" presetSubtype="16"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par>
                                <p:cTn id="16" presetID="22" presetClass="emph" presetSubtype="0" repeatCount="indefinite" fill="hold" grpId="1" nodeType="withEffect">
                                  <p:stCondLst>
                                    <p:cond delay="0"/>
                                  </p:stCondLst>
                                  <p:childTnLst>
                                    <p:animClr clrSpc="hsl" dir="cw">
                                      <p:cBhvr override="childStyle">
                                        <p:cTn id="17" dur="500" fill="hold"/>
                                        <p:tgtEl>
                                          <p:spTgt spid="18"/>
                                        </p:tgtEl>
                                        <p:attrNameLst>
                                          <p:attrName>style.color</p:attrName>
                                        </p:attrNameLst>
                                      </p:cBhvr>
                                      <p:by>
                                        <p:hsl h="-7200000" s="0" l="0"/>
                                      </p:by>
                                    </p:animClr>
                                    <p:animClr clrSpc="hsl" dir="cw">
                                      <p:cBhvr>
                                        <p:cTn id="18" dur="500" fill="hold"/>
                                        <p:tgtEl>
                                          <p:spTgt spid="18"/>
                                        </p:tgtEl>
                                        <p:attrNameLst>
                                          <p:attrName>fillcolor</p:attrName>
                                        </p:attrNameLst>
                                      </p:cBhvr>
                                      <p:by>
                                        <p:hsl h="-7200000" s="0" l="0"/>
                                      </p:by>
                                    </p:animClr>
                                    <p:animClr clrSpc="hsl" dir="cw">
                                      <p:cBhvr>
                                        <p:cTn id="19" dur="500" fill="hold"/>
                                        <p:tgtEl>
                                          <p:spTgt spid="18"/>
                                        </p:tgtEl>
                                        <p:attrNameLst>
                                          <p:attrName>stroke.color</p:attrName>
                                        </p:attrNameLst>
                                      </p:cBhvr>
                                      <p:by>
                                        <p:hsl h="-7200000" s="0" l="0"/>
                                      </p:by>
                                    </p:animClr>
                                    <p:set>
                                      <p:cBhvr>
                                        <p:cTn id="20"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1"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20" grpId="0" animBg="1"/>
      <p:bldP spid="18" grpId="0" animBg="1"/>
      <p:bldP spid="1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38089" cy="673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B2BA37-17C4-4552-9FC4-5BF272E1495C}"/>
              </a:ext>
            </a:extLst>
          </p:cNvPr>
          <p:cNvSpPr txBox="1"/>
          <p:nvPr/>
        </p:nvSpPr>
        <p:spPr>
          <a:xfrm>
            <a:off x="3086100" y="547701"/>
            <a:ext cx="7834371" cy="692423"/>
          </a:xfrm>
          <a:prstGeom prst="rect">
            <a:avLst/>
          </a:prstGeom>
          <a:noFill/>
        </p:spPr>
        <p:txBody>
          <a:bodyPr wrap="square" lIns="137079" tIns="68543" rIns="137079" bIns="68543" rtlCol="0">
            <a:spAutoFit/>
          </a:bodyPr>
          <a:lstStyle/>
          <a:p>
            <a:pPr algn="ctr">
              <a:defRPr/>
            </a:pP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Thứ</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600" b="1" dirty="0" err="1">
                <a:latin typeface="Times New Roman" panose="02020603050405020304" pitchFamily="18" charset="0"/>
                <a:ea typeface="#9Slide02 Noi dung rat dai" panose="02000000000000000000" pitchFamily="2" charset="0"/>
                <a:cs typeface="Times New Roman" panose="02020603050405020304" pitchFamily="18" charset="0"/>
              </a:rPr>
              <a:t>bảy</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ngày </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19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tháng </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04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năm</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600" b="1" dirty="0">
                <a:latin typeface="Times New Roman" panose="02020603050405020304" pitchFamily="18" charset="0"/>
                <a:ea typeface="Tahoma" panose="020B0604030504040204" pitchFamily="34" charset="0"/>
                <a:cs typeface="Times New Roman" panose="02020603050405020304" pitchFamily="18" charset="0"/>
              </a:rPr>
              <a:t>2026</a:t>
            </a:r>
          </a:p>
        </p:txBody>
      </p:sp>
      <p:sp>
        <p:nvSpPr>
          <p:cNvPr id="4"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981456" y="1179953"/>
            <a:ext cx="6043658" cy="75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4000" b="1" u="sng" dirty="0">
                <a:latin typeface="Times New Roman" panose="02020603050405020304" pitchFamily="18" charset="0"/>
                <a:cs typeface="Times New Roman" panose="02020603050405020304" pitchFamily="18" charset="0"/>
              </a:rPr>
              <a:t>Tin </a:t>
            </a:r>
            <a:r>
              <a:rPr lang="vi-VN" altLang="en-US" sz="4000" b="1" u="sng" dirty="0">
                <a:latin typeface="Times New Roman" panose="02020603050405020304" pitchFamily="18" charset="0"/>
                <a:cs typeface="Times New Roman" panose="02020603050405020304" pitchFamily="18" charset="0"/>
              </a:rPr>
              <a:t>h</a:t>
            </a:r>
            <a:r>
              <a:rPr lang="en-US" altLang="en-US" sz="4000" b="1" u="sng" dirty="0" err="1">
                <a:latin typeface="Times New Roman" panose="02020603050405020304" pitchFamily="18" charset="0"/>
                <a:cs typeface="Times New Roman" panose="02020603050405020304" pitchFamily="18" charset="0"/>
              </a:rPr>
              <a:t>ọc</a:t>
            </a:r>
            <a:r>
              <a:rPr lang="en-US" altLang="en-US" sz="4000" b="1"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34325E99-8D03-402E-8158-E4682241AF5E}"/>
              </a:ext>
            </a:extLst>
          </p:cNvPr>
          <p:cNvSpPr/>
          <p:nvPr/>
        </p:nvSpPr>
        <p:spPr>
          <a:xfrm>
            <a:off x="1128966" y="2375354"/>
            <a:ext cx="10512066" cy="1246420"/>
          </a:xfrm>
          <a:prstGeom prst="rect">
            <a:avLst/>
          </a:prstGeom>
          <a:noFill/>
        </p:spPr>
        <p:txBody>
          <a:bodyPr wrap="square" lIns="137079" tIns="68543" rIns="137079" bIns="68543">
            <a:spAutoFit/>
          </a:bodyPr>
          <a:lstStyle/>
          <a:p>
            <a:pPr lvl="0" algn="ctr"/>
            <a:r>
              <a:rPr lang="vi-VN" sz="3600" b="1" dirty="0">
                <a:solidFill>
                  <a:srgbClr val="FF0000"/>
                </a:solidFill>
                <a:latin typeface="Times New Roman" pitchFamily="18" charset="0"/>
                <a:cs typeface="Times New Roman" pitchFamily="18" charset="0"/>
                <a:sym typeface="Paytone One"/>
              </a:rPr>
              <a:t>CHỦ ĐỀ </a:t>
            </a:r>
            <a:r>
              <a:rPr lang="en-US" sz="3600" b="1" dirty="0">
                <a:solidFill>
                  <a:srgbClr val="FF0000"/>
                </a:solidFill>
                <a:latin typeface="Times New Roman" pitchFamily="18" charset="0"/>
                <a:cs typeface="Times New Roman" pitchFamily="18" charset="0"/>
                <a:sym typeface="Paytone One"/>
              </a:rPr>
              <a:t>6</a:t>
            </a:r>
            <a:r>
              <a:rPr lang="vi-VN"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GIẢI</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QUYẾT</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VẤN</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ĐỀ</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VỚI</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SỰ</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TRỢ</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GIÚP</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CỦA</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MÁY</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TÍNH</a:t>
            </a:r>
            <a:r>
              <a:rPr lang="en-US" sz="3600" b="1" dirty="0">
                <a:solidFill>
                  <a:srgbClr val="FF0000"/>
                </a:solidFill>
                <a:latin typeface="Times New Roman" pitchFamily="18" charset="0"/>
                <a:cs typeface="Times New Roman" pitchFamily="18" charset="0"/>
                <a:sym typeface="Paytone One"/>
              </a:rPr>
              <a:t> </a:t>
            </a:r>
            <a:endPar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6" name="Group 5"/>
          <p:cNvGrpSpPr/>
          <p:nvPr/>
        </p:nvGrpSpPr>
        <p:grpSpPr>
          <a:xfrm>
            <a:off x="120316" y="3523050"/>
            <a:ext cx="12071684" cy="1940925"/>
            <a:chOff x="-488159" y="1127212"/>
            <a:chExt cx="9933452" cy="1940925"/>
          </a:xfrm>
        </p:grpSpPr>
        <p:sp>
          <p:nvSpPr>
            <p:cNvPr id="7" name="Rectangle: Rounded Corners 25"/>
            <p:cNvSpPr/>
            <p:nvPr/>
          </p:nvSpPr>
          <p:spPr>
            <a:xfrm>
              <a:off x="1368284" y="1558716"/>
              <a:ext cx="8004404" cy="134683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8159" y="1127212"/>
              <a:ext cx="1856443" cy="1940925"/>
            </a:xfrm>
            <a:prstGeom prst="rect">
              <a:avLst/>
            </a:prstGeom>
          </p:spPr>
        </p:pic>
        <p:sp>
          <p:nvSpPr>
            <p:cNvPr id="9" name="Rectangle 8"/>
            <p:cNvSpPr/>
            <p:nvPr/>
          </p:nvSpPr>
          <p:spPr>
            <a:xfrm>
              <a:off x="112985" y="1401585"/>
              <a:ext cx="874580" cy="742511"/>
            </a:xfrm>
            <a:prstGeom prst="rect">
              <a:avLst/>
            </a:prstGeom>
          </p:spPr>
          <p:txBody>
            <a:bodyPr wrap="square">
              <a:spAutoFit/>
            </a:bodyPr>
            <a:lstStyle/>
            <a:p>
              <a:pPr algn="ctr" defTabSz="342900">
                <a:lnSpc>
                  <a:spcPct val="150000"/>
                </a:lnSpc>
              </a:pPr>
              <a:r>
                <a:rPr lang="en-US" sz="3200" b="1" dirty="0">
                  <a:latin typeface="Times New Roman" panose="02020603050405020304" pitchFamily="18" charset="0"/>
                  <a:cs typeface="Times New Roman" panose="02020603050405020304" pitchFamily="18" charset="0"/>
                </a:rPr>
                <a:t>BÀI</a:t>
              </a:r>
            </a:p>
          </p:txBody>
        </p:sp>
        <p:sp>
          <p:nvSpPr>
            <p:cNvPr id="10" name="Rectangle 9"/>
            <p:cNvSpPr/>
            <p:nvPr/>
          </p:nvSpPr>
          <p:spPr>
            <a:xfrm>
              <a:off x="-33711" y="1833778"/>
              <a:ext cx="1039905" cy="1003031"/>
            </a:xfrm>
            <a:prstGeom prst="rect">
              <a:avLst/>
            </a:prstGeom>
          </p:spPr>
          <p:txBody>
            <a:bodyPr wrap="square">
              <a:spAutoFit/>
            </a:bodyPr>
            <a:lstStyle/>
            <a:p>
              <a:pPr algn="ctr" defTabSz="342900">
                <a:lnSpc>
                  <a:spcPct val="150000"/>
                </a:lnSpc>
              </a:pPr>
              <a:r>
                <a:rPr lang="vi-VN" sz="4400" b="1"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5</a:t>
              </a:r>
              <a:endParaRPr lang="vi-VN" sz="44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1368284" y="1599024"/>
              <a:ext cx="8077009" cy="954107"/>
            </a:xfrm>
            <a:prstGeom prst="rect">
              <a:avLst/>
            </a:prstGeom>
          </p:spPr>
          <p:txBody>
            <a:bodyPr wrap="square">
              <a:spAutoFit/>
            </a:bodyPr>
            <a:lstStyle/>
            <a:p>
              <a:pPr algn="ctr" defTabSz="342900"/>
              <a:r>
                <a:rPr lang="en-US" altLang="en-US" sz="2800" b="1" dirty="0">
                  <a:solidFill>
                    <a:srgbClr val="00B050"/>
                  </a:solidFill>
                  <a:latin typeface="Times New Roman" panose="02020603050405020304" pitchFamily="18" charset="0"/>
                  <a:cs typeface="Times New Roman" panose="02020603050405020304" pitchFamily="18" charset="0"/>
                </a:rPr>
                <a:t>TẠO CHƯƠNG TRÌNH MÁY TÍNH ĐỂ DIỄN TẢ Ý TƯỞNG</a:t>
              </a:r>
              <a:endParaRPr lang="en-US" altLang="en-US" sz="3600" b="1" i="1" dirty="0">
                <a:solidFill>
                  <a:srgbClr val="00B050"/>
                </a:solidFill>
                <a:latin typeface="Times New Roman" panose="02020603050405020304" pitchFamily="18" charset="0"/>
                <a:cs typeface="Times New Roman" panose="02020603050405020304" pitchFamily="18" charset="0"/>
              </a:endParaRPr>
            </a:p>
            <a:p>
              <a:pPr algn="ctr" defTabSz="342900"/>
              <a:r>
                <a:rPr lang="en-US" altLang="vi-VN" sz="2800" b="1" dirty="0">
                  <a:solidFill>
                    <a:srgbClr val="F93265"/>
                  </a:solidFill>
                  <a:latin typeface="Times New Roman" panose="02020603050405020304" pitchFamily="18" charset="0"/>
                  <a:cs typeface="Times New Roman" panose="02020603050405020304" pitchFamily="18" charset="0"/>
                </a:rPr>
                <a:t>(</a:t>
              </a:r>
              <a:r>
                <a:rPr lang="en-US" altLang="vi-VN" sz="2800" b="1" dirty="0" err="1">
                  <a:solidFill>
                    <a:srgbClr val="F93265"/>
                  </a:solidFill>
                  <a:latin typeface="Times New Roman" panose="02020603050405020304" pitchFamily="18" charset="0"/>
                  <a:cs typeface="Times New Roman" panose="02020603050405020304" pitchFamily="18" charset="0"/>
                </a:rPr>
                <a:t>Tiết</a:t>
              </a:r>
              <a:r>
                <a:rPr lang="en-US" altLang="vi-VN" sz="2800" b="1" dirty="0">
                  <a:solidFill>
                    <a:srgbClr val="F93265"/>
                  </a:solidFill>
                  <a:latin typeface="Times New Roman" panose="02020603050405020304" pitchFamily="18" charset="0"/>
                  <a:cs typeface="Times New Roman" panose="02020603050405020304" pitchFamily="18" charset="0"/>
                </a:rPr>
                <a:t> 2)</a:t>
              </a:r>
            </a:p>
          </p:txBody>
        </p:sp>
      </p:grpSp>
    </p:spTree>
    <p:extLst>
      <p:ext uri="{BB962C8B-B14F-4D97-AF65-F5344CB8AC3E}">
        <p14:creationId xmlns:p14="http://schemas.microsoft.com/office/powerpoint/2010/main" val="1117650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5" y="464831"/>
            <a:ext cx="598311" cy="587023"/>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3" y="5347873"/>
            <a:ext cx="1111380" cy="1090411"/>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9" y="669467"/>
            <a:ext cx="1111380" cy="1090411"/>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5" y="-599194"/>
            <a:ext cx="518668" cy="508883"/>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09"/>
            <a:ext cx="518668" cy="508883"/>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29" y="337640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8" y="-923218"/>
            <a:ext cx="2226705" cy="687755"/>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9" y="1214673"/>
            <a:ext cx="9570468" cy="5293007"/>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923749" y="2606038"/>
            <a:ext cx="8719584" cy="2219838"/>
          </a:xfrm>
          <a:prstGeom prst="rect">
            <a:avLst/>
          </a:prstGeom>
          <a:noFill/>
        </p:spPr>
        <p:txBody>
          <a:bodyPr wrap="square">
            <a:spAutoFit/>
          </a:bodyPr>
          <a:lstStyle/>
          <a:p>
            <a:pPr algn="just" defTabSz="914446">
              <a:lnSpc>
                <a:spcPct val="150000"/>
              </a:lnSpc>
              <a:defRPr/>
            </a:pPr>
            <a:r>
              <a:rPr lang="vi-VN" sz="3200" b="1" kern="0" dirty="0">
                <a:solidFill>
                  <a:srgbClr val="00B0F0"/>
                </a:solidFill>
                <a:latin typeface="Times New Roman" pitchFamily="18" charset="0"/>
                <a:ea typeface="等线" panose="02010600030101010101" pitchFamily="2" charset="-122"/>
                <a:cs typeface="Times New Roman" pitchFamily="18" charset="0"/>
              </a:rPr>
              <a:t>Thực hiện được các thao tác thêm nhân vật, thay đổi phông nền</a:t>
            </a:r>
            <a:r>
              <a:rPr lang="en-US" sz="3200" b="1" kern="0" dirty="0">
                <a:solidFill>
                  <a:srgbClr val="00B0F0"/>
                </a:solidFill>
                <a:latin typeface="Times New Roman" pitchFamily="18" charset="0"/>
                <a:ea typeface="等线" panose="02010600030101010101" pitchFamily="2" charset="-122"/>
                <a:cs typeface="Times New Roman" pitchFamily="18" charset="0"/>
              </a:rPr>
              <a:t> </a:t>
            </a:r>
            <a:r>
              <a:rPr lang="vi-VN" sz="3200" b="1" kern="0" dirty="0">
                <a:solidFill>
                  <a:srgbClr val="00B0F0"/>
                </a:solidFill>
                <a:latin typeface="Times New Roman" pitchFamily="18" charset="0"/>
                <a:ea typeface="等线" panose="02010600030101010101" pitchFamily="2" charset="-122"/>
                <a:cs typeface="Times New Roman" pitchFamily="18" charset="0"/>
              </a:rPr>
              <a:t>sân khấu. </a:t>
            </a:r>
          </a:p>
          <a:p>
            <a:pPr marL="0" marR="0" lvl="0" indent="0" algn="just" defTabSz="914446" rtl="0" eaLnBrk="1" fontAlgn="auto" latinLnBrk="0" hangingPunct="1">
              <a:lnSpc>
                <a:spcPct val="15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1"/>
            <a:ext cx="4980864" cy="963251"/>
          </a:xfrm>
          <a:prstGeom prst="rect">
            <a:avLst/>
          </a:prstGeom>
        </p:spPr>
      </p:pic>
    </p:spTree>
    <p:extLst>
      <p:ext uri="{BB962C8B-B14F-4D97-AF65-F5344CB8AC3E}">
        <p14:creationId xmlns:p14="http://schemas.microsoft.com/office/powerpoint/2010/main" val="23686074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ADMIN\Desktop\Nong trai\885478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15" y="598714"/>
            <a:ext cx="113789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3156860" y="0"/>
            <a:ext cx="5181600" cy="2380343"/>
          </a:xfrm>
          <a:prstGeom prst="cloudCallout">
            <a:avLst>
              <a:gd name="adj1" fmla="val -82178"/>
              <a:gd name="adj2" fmla="val 8628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Nhắc</a:t>
            </a:r>
            <a:r>
              <a:rPr lang="en-US" sz="3200" dirty="0"/>
              <a:t> </a:t>
            </a:r>
            <a:r>
              <a:rPr lang="en-US" sz="3200" dirty="0" err="1"/>
              <a:t>lại</a:t>
            </a:r>
            <a:r>
              <a:rPr lang="en-US" sz="3200" dirty="0"/>
              <a:t> ý </a:t>
            </a:r>
            <a:r>
              <a:rPr lang="en-US" sz="3200" dirty="0" err="1"/>
              <a:t>tưởng</a:t>
            </a:r>
            <a:r>
              <a:rPr lang="en-US" sz="3200" dirty="0"/>
              <a:t> </a:t>
            </a:r>
            <a:r>
              <a:rPr lang="en-US" sz="3200" dirty="0" err="1"/>
              <a:t>câu</a:t>
            </a:r>
            <a:r>
              <a:rPr lang="en-US" sz="3200" dirty="0"/>
              <a:t> </a:t>
            </a:r>
            <a:r>
              <a:rPr lang="en-US" sz="3200" dirty="0" err="1"/>
              <a:t>chuyện</a:t>
            </a:r>
            <a:r>
              <a:rPr lang="en-US" sz="3200" dirty="0"/>
              <a:t> </a:t>
            </a:r>
            <a:r>
              <a:rPr lang="en-US" sz="3200" dirty="0" err="1"/>
              <a:t>của</a:t>
            </a:r>
            <a:r>
              <a:rPr lang="en-US" sz="3200" dirty="0"/>
              <a:t> </a:t>
            </a:r>
            <a:r>
              <a:rPr lang="en-US" sz="3200" dirty="0" err="1"/>
              <a:t>bạn</a:t>
            </a:r>
            <a:r>
              <a:rPr lang="en-US" sz="3200" dirty="0"/>
              <a:t> An ở </a:t>
            </a:r>
            <a:r>
              <a:rPr lang="en-US" sz="3200" dirty="0" err="1"/>
              <a:t>tiết</a:t>
            </a:r>
            <a:r>
              <a:rPr lang="en-US" sz="3200" dirty="0"/>
              <a:t> </a:t>
            </a:r>
            <a:r>
              <a:rPr lang="en-US" sz="3200" dirty="0" err="1"/>
              <a:t>học</a:t>
            </a:r>
            <a:r>
              <a:rPr lang="en-US" sz="3200" dirty="0"/>
              <a:t> </a:t>
            </a:r>
            <a:r>
              <a:rPr lang="en-US" sz="3200" dirty="0" err="1"/>
              <a:t>trước</a:t>
            </a:r>
            <a:r>
              <a:rPr lang="en-US" sz="3200" dirty="0"/>
              <a:t>.</a:t>
            </a:r>
          </a:p>
          <a:p>
            <a:pPr algn="ctr"/>
            <a:endParaRPr lang="en-US" dirty="0"/>
          </a:p>
        </p:txBody>
      </p:sp>
      <p:pic>
        <p:nvPicPr>
          <p:cNvPr id="8" name="Picture 7">
            <a:extLst>
              <a:ext uri="{FF2B5EF4-FFF2-40B4-BE49-F238E27FC236}">
                <a16:creationId xmlns:a16="http://schemas.microsoft.com/office/drawing/2014/main" id="{F422CFCC-5788-4F2C-8CD2-923BF91F7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371" y="1190171"/>
            <a:ext cx="3481599" cy="348159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3943" y="3376385"/>
            <a:ext cx="6647543" cy="237127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2308" y="3171690"/>
            <a:ext cx="3559692" cy="2780661"/>
          </a:xfrm>
          <a:prstGeom prst="rect">
            <a:avLst/>
          </a:prstGeom>
        </p:spPr>
      </p:pic>
    </p:spTree>
    <p:extLst>
      <p:ext uri="{BB962C8B-B14F-4D97-AF65-F5344CB8AC3E}">
        <p14:creationId xmlns:p14="http://schemas.microsoft.com/office/powerpoint/2010/main" val="3745794793"/>
      </p:ext>
    </p:extLst>
  </p:cSld>
  <p:clrMapOvr>
    <a:masterClrMapping/>
  </p:clrMapOvr>
  <p:transition spd="slow">
    <p:rand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3993" y="-803275"/>
            <a:ext cx="75918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72416">
            <a:off x="10219811" y="-379413"/>
            <a:ext cx="2331057" cy="233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85121">
            <a:off x="7898283" y="1381125"/>
            <a:ext cx="3798289"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215" y="294945"/>
            <a:ext cx="3957027" cy="2374216"/>
          </a:xfrm>
          <a:prstGeom prst="rect">
            <a:avLst/>
          </a:prstGeom>
        </p:spPr>
      </p:pic>
      <p:sp>
        <p:nvSpPr>
          <p:cNvPr id="8" name="Rectangle 7"/>
          <p:cNvSpPr/>
          <p:nvPr/>
        </p:nvSpPr>
        <p:spPr>
          <a:xfrm>
            <a:off x="3657600" y="2757713"/>
            <a:ext cx="6139221" cy="1727201"/>
          </a:xfrm>
          <a:prstGeom prst="rect">
            <a:avLst/>
          </a:prstGeom>
          <a:ln w="38100">
            <a:noFill/>
          </a:ln>
        </p:spPr>
        <p:style>
          <a:lnRef idx="2">
            <a:schemeClr val="accent6"/>
          </a:lnRef>
          <a:fillRef idx="1">
            <a:schemeClr val="lt1"/>
          </a:fillRef>
          <a:effectRef idx="0">
            <a:schemeClr val="accent6"/>
          </a:effectRef>
          <a:fontRef idx="minor">
            <a:schemeClr val="dk1"/>
          </a:fontRef>
        </p:style>
        <p:txBody>
          <a:bodyPr anchor="ctr"/>
          <a:lstStyle/>
          <a:p>
            <a:pPr marL="342900" indent="-342900" fontAlgn="base">
              <a:spcBef>
                <a:spcPct val="0"/>
              </a:spcBef>
              <a:spcAft>
                <a:spcPct val="0"/>
              </a:spcAft>
              <a:buAutoNum type="arabicPeriod"/>
              <a:defRPr/>
            </a:pP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Thay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đổi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vật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khấu</a:t>
            </a:r>
            <a:endParaRPr lang="en-US" sz="4000" b="1" dirty="0">
              <a:solidFill>
                <a:srgbClr val="FF0000"/>
              </a:solidFill>
              <a:latin typeface="Times New Roman" pitchFamily="18" charset="0"/>
              <a:cs typeface="Times New Roman" pitchFamily="18" charset="0"/>
            </a:endParaRPr>
          </a:p>
          <a:p>
            <a:pPr marL="342900" indent="-342900" fontAlgn="base">
              <a:spcBef>
                <a:spcPct val="0"/>
              </a:spcBef>
              <a:spcAft>
                <a:spcPct val="0"/>
              </a:spcAft>
              <a:buAutoNum type="arabicPeriod"/>
              <a:defRPr/>
            </a:pPr>
            <a:r>
              <a:rPr lang="en-US" sz="4000" b="1" dirty="0">
                <a:solidFill>
                  <a:schemeClr val="accent1">
                    <a:lumMod val="75000"/>
                  </a:schemeClr>
                </a:solidFill>
                <a:latin typeface="Times New Roman" pitchFamily="18" charset="0"/>
                <a:cs typeface="Times New Roman" pitchFamily="18" charset="0"/>
              </a:rPr>
              <a:t> </a:t>
            </a:r>
            <a:r>
              <a:rPr lang="en-US" sz="4000" b="1" dirty="0" err="1">
                <a:solidFill>
                  <a:schemeClr val="accent1">
                    <a:lumMod val="75000"/>
                  </a:schemeClr>
                </a:solidFill>
                <a:latin typeface="Times New Roman" pitchFamily="18" charset="0"/>
                <a:cs typeface="Times New Roman" pitchFamily="18" charset="0"/>
              </a:rPr>
              <a:t>Tạo</a:t>
            </a:r>
            <a:r>
              <a:rPr lang="en-US" sz="4000" b="1" dirty="0">
                <a:solidFill>
                  <a:schemeClr val="accent1">
                    <a:lumMod val="75000"/>
                  </a:schemeClr>
                </a:solidFill>
                <a:latin typeface="Times New Roman" pitchFamily="18" charset="0"/>
                <a:cs typeface="Times New Roman" pitchFamily="18" charset="0"/>
              </a:rPr>
              <a:t> </a:t>
            </a:r>
            <a:r>
              <a:rPr lang="en-US" sz="4000" b="1" dirty="0" err="1">
                <a:solidFill>
                  <a:schemeClr val="accent1">
                    <a:lumMod val="75000"/>
                  </a:schemeClr>
                </a:solidFill>
                <a:latin typeface="Times New Roman" pitchFamily="18" charset="0"/>
                <a:cs typeface="Times New Roman" pitchFamily="18" charset="0"/>
              </a:rPr>
              <a:t>chương</a:t>
            </a:r>
            <a:r>
              <a:rPr lang="en-US" sz="4000" b="1" dirty="0">
                <a:solidFill>
                  <a:schemeClr val="accent1">
                    <a:lumMod val="75000"/>
                  </a:schemeClr>
                </a:solidFill>
                <a:latin typeface="Times New Roman" pitchFamily="18" charset="0"/>
                <a:cs typeface="Times New Roman" pitchFamily="18" charset="0"/>
              </a:rPr>
              <a:t> </a:t>
            </a:r>
            <a:r>
              <a:rPr lang="en-US" sz="4000" b="1" dirty="0" err="1">
                <a:solidFill>
                  <a:schemeClr val="accent1">
                    <a:lumMod val="75000"/>
                  </a:schemeClr>
                </a:solidFill>
                <a:latin typeface="Times New Roman" pitchFamily="18" charset="0"/>
                <a:cs typeface="Times New Roman" pitchFamily="18" charset="0"/>
              </a:rPr>
              <a:t>trình</a:t>
            </a:r>
            <a:endParaRPr lang="en-US" sz="4000" b="1" dirty="0">
              <a:solidFill>
                <a:schemeClr val="accent1">
                  <a:lumMod val="75000"/>
                </a:schemeClr>
              </a:solidFill>
              <a:latin typeface="Times New Roman" pitchFamily="18" charset="0"/>
              <a:cs typeface="Times New Roman" pitchFamily="18" charset="0"/>
            </a:endParaRPr>
          </a:p>
        </p:txBody>
      </p:sp>
      <p:sp>
        <p:nvSpPr>
          <p:cNvPr id="9" name="Cloud Callout 1">
            <a:extLst>
              <a:ext uri="{FF2B5EF4-FFF2-40B4-BE49-F238E27FC236}">
                <a16:creationId xmlns:a16="http://schemas.microsoft.com/office/drawing/2014/main" id="{3C5A0F02-2123-45C9-B509-EB67C5860A49}"/>
              </a:ext>
            </a:extLst>
          </p:cNvPr>
          <p:cNvSpPr/>
          <p:nvPr/>
        </p:nvSpPr>
        <p:spPr>
          <a:xfrm>
            <a:off x="3407407" y="-149504"/>
            <a:ext cx="5181600" cy="1905558"/>
          </a:xfrm>
          <a:prstGeom prst="cloudCallout">
            <a:avLst>
              <a:gd name="adj1" fmla="val -82178"/>
              <a:gd name="adj2" fmla="val 86281"/>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Để</a:t>
            </a:r>
            <a:r>
              <a:rPr lang="en-US" sz="2400" dirty="0"/>
              <a:t> </a:t>
            </a:r>
            <a:r>
              <a:rPr lang="en-US" sz="2400" dirty="0" err="1"/>
              <a:t>thực</a:t>
            </a:r>
            <a:r>
              <a:rPr lang="en-US" sz="2400" dirty="0"/>
              <a:t> </a:t>
            </a:r>
            <a:r>
              <a:rPr lang="en-US" sz="2400" dirty="0" err="1"/>
              <a:t>hiện</a:t>
            </a:r>
            <a:r>
              <a:rPr lang="en-US" sz="2400" dirty="0"/>
              <a:t> ý t</a:t>
            </a:r>
            <a:r>
              <a:rPr lang="vi-VN" sz="2400" dirty="0"/>
              <a:t>ư</a:t>
            </a:r>
            <a:r>
              <a:rPr lang="en-US" sz="2400" dirty="0" err="1"/>
              <a:t>ởng</a:t>
            </a:r>
            <a:r>
              <a:rPr lang="en-US" sz="2400" dirty="0"/>
              <a:t> </a:t>
            </a:r>
            <a:r>
              <a:rPr lang="en-US" sz="2400" dirty="0" err="1"/>
              <a:t>của</a:t>
            </a:r>
            <a:r>
              <a:rPr lang="en-US" sz="2400" dirty="0"/>
              <a:t> </a:t>
            </a:r>
            <a:r>
              <a:rPr lang="en-US" sz="2400" dirty="0" err="1"/>
              <a:t>bạn</a:t>
            </a:r>
            <a:r>
              <a:rPr lang="en-US" sz="2400" dirty="0"/>
              <a:t> An </a:t>
            </a:r>
            <a:r>
              <a:rPr lang="en-US" sz="2400" dirty="0" err="1"/>
              <a:t>trên</a:t>
            </a:r>
            <a:r>
              <a:rPr lang="en-US" sz="2400" dirty="0"/>
              <a:t> </a:t>
            </a:r>
            <a:r>
              <a:rPr lang="en-US" sz="2400" dirty="0" err="1"/>
              <a:t>máy</a:t>
            </a:r>
            <a:r>
              <a:rPr lang="en-US" sz="2400" dirty="0"/>
              <a:t> </a:t>
            </a:r>
            <a:r>
              <a:rPr lang="en-US" sz="2400" dirty="0" err="1"/>
              <a:t>tính</a:t>
            </a:r>
            <a:r>
              <a:rPr lang="en-US" sz="2400" dirty="0"/>
              <a:t>, </a:t>
            </a:r>
            <a:r>
              <a:rPr lang="en-US" sz="2400" dirty="0" err="1"/>
              <a:t>em</a:t>
            </a:r>
            <a:r>
              <a:rPr lang="en-US" sz="2400" dirty="0"/>
              <a:t> </a:t>
            </a:r>
            <a:r>
              <a:rPr lang="en-US" sz="2400" dirty="0" err="1"/>
              <a:t>cần</a:t>
            </a:r>
            <a:r>
              <a:rPr lang="en-US" sz="2400" dirty="0"/>
              <a:t> </a:t>
            </a:r>
            <a:r>
              <a:rPr lang="en-US" sz="2400" dirty="0" err="1"/>
              <a:t>thực</a:t>
            </a:r>
            <a:r>
              <a:rPr lang="en-US" sz="2400" dirty="0"/>
              <a:t> </a:t>
            </a:r>
            <a:r>
              <a:rPr lang="en-US" sz="2400" dirty="0" err="1"/>
              <a:t>hiện</a:t>
            </a:r>
            <a:r>
              <a:rPr lang="en-US" sz="2400" dirty="0"/>
              <a:t> </a:t>
            </a:r>
            <a:r>
              <a:rPr lang="en-US" sz="2400" dirty="0" err="1"/>
              <a:t>những</a:t>
            </a:r>
            <a:r>
              <a:rPr lang="en-US" sz="2400" dirty="0"/>
              <a:t> </a:t>
            </a:r>
            <a:r>
              <a:rPr lang="en-US" sz="2400" dirty="0" err="1"/>
              <a:t>việc</a:t>
            </a:r>
            <a:r>
              <a:rPr lang="en-US" sz="2400" dirty="0"/>
              <a:t> </a:t>
            </a:r>
            <a:r>
              <a:rPr lang="en-US" sz="2400" dirty="0" err="1"/>
              <a:t>gì</a:t>
            </a:r>
            <a:r>
              <a:rPr lang="en-US" sz="2400" dirty="0"/>
              <a:t>?</a:t>
            </a:r>
          </a:p>
        </p:txBody>
      </p:sp>
    </p:spTree>
    <p:extLst>
      <p:ext uri="{BB962C8B-B14F-4D97-AF65-F5344CB8AC3E}">
        <p14:creationId xmlns:p14="http://schemas.microsoft.com/office/powerpoint/2010/main" val="1655961734"/>
      </p:ext>
    </p:extLst>
  </p:cSld>
  <p:clrMapOvr>
    <a:masterClrMapping/>
  </p:clrMapOvr>
  <p:transition spd="slow">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5883" y="259549"/>
            <a:ext cx="10400926" cy="738664"/>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2</a:t>
            </a:r>
            <a:r>
              <a:rPr kumimoji="0" lang="en-US"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 </a:t>
            </a:r>
            <a:r>
              <a:rPr kumimoji="0" lang="vi-VN"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Thực hành </a:t>
            </a:r>
            <a:r>
              <a:rPr kumimoji="0" lang="en-US"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t</a:t>
            </a:r>
            <a:r>
              <a:rPr kumimoji="0" lang="vi-VN"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ạo chương trình diễn tả ý tưởng câu chuyện</a:t>
            </a:r>
          </a:p>
        </p:txBody>
      </p:sp>
      <p:sp>
        <p:nvSpPr>
          <p:cNvPr id="6" name="Rectangle 5">
            <a:extLst>
              <a:ext uri="{FF2B5EF4-FFF2-40B4-BE49-F238E27FC236}">
                <a16:creationId xmlns:a16="http://schemas.microsoft.com/office/drawing/2014/main" id="{39558349-1F9F-48F3-830E-5BABDBF449D9}"/>
              </a:ext>
            </a:extLst>
          </p:cNvPr>
          <p:cNvSpPr/>
          <p:nvPr/>
        </p:nvSpPr>
        <p:spPr>
          <a:xfrm>
            <a:off x="939468" y="1448862"/>
            <a:ext cx="9537500" cy="506292"/>
          </a:xfrm>
          <a:prstGeom prst="rect">
            <a:avLst/>
          </a:prstGeom>
        </p:spPr>
        <p:txBody>
          <a:bodyPr wrap="square">
            <a:spAutoFit/>
          </a:bodyPr>
          <a:lstStyle/>
          <a:p>
            <a:pPr marL="457200" marR="0" lvl="0" indent="-457200" algn="just" defTabSz="342900" rtl="0" eaLnBrk="1" fontAlgn="auto" latinLnBrk="0" hangingPunct="1">
              <a:lnSpc>
                <a:spcPct val="150000"/>
              </a:lnSpc>
              <a:spcBef>
                <a:spcPts val="0"/>
              </a:spcBef>
              <a:spcAft>
                <a:spcPts val="0"/>
              </a:spcAft>
              <a:buClrTx/>
              <a:buSzTx/>
              <a:buFontTx/>
              <a:buAutoNum type="alphaLcParenR"/>
              <a:tabLst/>
              <a:defRPr/>
            </a:pPr>
            <a:r>
              <a:rPr kumimoji="0" lang="vi-VN" sz="2000" b="1"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Thay đổi nhân vật</a:t>
            </a:r>
          </a:p>
        </p:txBody>
      </p:sp>
      <p:grpSp>
        <p:nvGrpSpPr>
          <p:cNvPr id="9" name="Group 8"/>
          <p:cNvGrpSpPr/>
          <p:nvPr/>
        </p:nvGrpSpPr>
        <p:grpSpPr>
          <a:xfrm>
            <a:off x="939468" y="819718"/>
            <a:ext cx="10558624" cy="740953"/>
            <a:chOff x="708098" y="292181"/>
            <a:chExt cx="10558624" cy="740953"/>
          </a:xfrm>
        </p:grpSpPr>
        <p:sp>
          <p:nvSpPr>
            <p:cNvPr id="10" name="Rectangle 9">
              <a:extLst>
                <a:ext uri="{FF2B5EF4-FFF2-40B4-BE49-F238E27FC236}">
                  <a16:creationId xmlns:a16="http://schemas.microsoft.com/office/drawing/2014/main" id="{1E10EB54-4731-4DD5-8421-518086FEA3E2}"/>
                </a:ext>
              </a:extLst>
            </p:cNvPr>
            <p:cNvSpPr/>
            <p:nvPr/>
          </p:nvSpPr>
          <p:spPr>
            <a:xfrm>
              <a:off x="708098" y="317553"/>
              <a:ext cx="2267570" cy="71558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95421"/>
                  </a:solidFill>
                  <a:effectLst/>
                  <a:uLnTx/>
                  <a:uFillTx/>
                  <a:latin typeface="Times New Roman" pitchFamily="18" charset="0"/>
                  <a:cs typeface="Times New Roman" pitchFamily="18" charset="0"/>
                </a:rPr>
                <a:t>NHIỆM VỤ </a:t>
              </a:r>
            </a:p>
          </p:txBody>
        </p:sp>
        <p:sp>
          <p:nvSpPr>
            <p:cNvPr id="11" name="Rectangle 10">
              <a:extLst>
                <a:ext uri="{FF2B5EF4-FFF2-40B4-BE49-F238E27FC236}">
                  <a16:creationId xmlns:a16="http://schemas.microsoft.com/office/drawing/2014/main" id="{39558349-1F9F-48F3-830E-5BABDBF449D9}"/>
                </a:ext>
              </a:extLst>
            </p:cNvPr>
            <p:cNvSpPr/>
            <p:nvPr/>
          </p:nvSpPr>
          <p:spPr>
            <a:xfrm>
              <a:off x="3091069" y="292181"/>
              <a:ext cx="8175653" cy="738664"/>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Thay đổi nhân vật, sân khấu</a:t>
              </a:r>
              <a:endParaRPr kumimoji="0" lang="vi-VN"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12" name="Rounded Rectangle 11"/>
            <p:cNvSpPr/>
            <p:nvPr/>
          </p:nvSpPr>
          <p:spPr>
            <a:xfrm>
              <a:off x="2677411"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1E10EB54-4731-4DD5-8421-518086FEA3E2}"/>
                </a:ext>
              </a:extLst>
            </p:cNvPr>
            <p:cNvSpPr/>
            <p:nvPr/>
          </p:nvSpPr>
          <p:spPr>
            <a:xfrm>
              <a:off x="2633869" y="292955"/>
              <a:ext cx="2267570" cy="738664"/>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1</a:t>
              </a:r>
            </a:p>
          </p:txBody>
        </p:sp>
      </p:grpSp>
      <p:pic>
        <p:nvPicPr>
          <p:cNvPr id="7" name="Picture 6"/>
          <p:cNvPicPr>
            <a:picLocks noChangeAspect="1"/>
          </p:cNvPicPr>
          <p:nvPr/>
        </p:nvPicPr>
        <p:blipFill>
          <a:blip r:embed="rId4"/>
          <a:stretch>
            <a:fillRect/>
          </a:stretch>
        </p:blipFill>
        <p:spPr>
          <a:xfrm>
            <a:off x="3753243" y="3044641"/>
            <a:ext cx="4690366" cy="3578953"/>
          </a:xfrm>
          <a:prstGeom prst="rect">
            <a:avLst/>
          </a:prstGeom>
        </p:spPr>
      </p:pic>
      <p:pic>
        <p:nvPicPr>
          <p:cNvPr id="14" name="1 Minute Timer with Music for Kids! Countdown Videos HD!">
            <a:hlinkClick r:id="" action="ppaction://media"/>
            <a:extLst>
              <a:ext uri="{FF2B5EF4-FFF2-40B4-BE49-F238E27FC236}">
                <a16:creationId xmlns:a16="http://schemas.microsoft.com/office/drawing/2014/main" id="{BD0B23DA-3951-8658-924C-2A6E05DE4B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86075" y="861831"/>
            <a:ext cx="2108648" cy="1325695"/>
          </a:xfrm>
          <a:prstGeom prst="rect">
            <a:avLst/>
          </a:prstGeom>
        </p:spPr>
      </p:pic>
      <p:pic>
        <p:nvPicPr>
          <p:cNvPr id="15" name="Picture 17" descr="images.jpg">
            <a:hlinkClick r:id="rId6" action="ppaction://hlinkfile"/>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28753" y="6167801"/>
            <a:ext cx="1117891"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993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62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4"/>
                                        </p:tgtEl>
                                      </p:cBhvr>
                                    </p:cmd>
                                  </p:childTnLst>
                                </p:cTn>
                              </p:par>
                            </p:childTnLst>
                          </p:cTn>
                        </p:par>
                      </p:childTnLst>
                    </p:cTn>
                  </p:par>
                </p:childTnLst>
              </p:cTn>
              <p:nextCondLst>
                <p:cond evt="onClick" delay="0">
                  <p:tgtEl>
                    <p:spTgt spid="14"/>
                  </p:tgtEl>
                </p:cond>
              </p:nextCondLst>
            </p:seq>
            <p:video>
              <p:cMediaNode vol="80000">
                <p:cTn id="16" fill="hold" display="0">
                  <p:stCondLst>
                    <p:cond delay="indefinite"/>
                  </p:stCondLst>
                </p:cTn>
                <p:tgtEl>
                  <p:spTgt spid="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5883" y="259549"/>
            <a:ext cx="10400926" cy="738664"/>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2</a:t>
            </a:r>
            <a:r>
              <a:rPr kumimoji="0" lang="en-US"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 </a:t>
            </a:r>
            <a:r>
              <a:rPr kumimoji="0" lang="vi-VN"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Thực hành </a:t>
            </a:r>
            <a:r>
              <a:rPr kumimoji="0" lang="en-US"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t</a:t>
            </a:r>
            <a:r>
              <a:rPr kumimoji="0" lang="vi-VN"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ạo chương trình diễn tả ý tưởng câu chuyện</a:t>
            </a:r>
          </a:p>
        </p:txBody>
      </p:sp>
      <p:sp>
        <p:nvSpPr>
          <p:cNvPr id="6" name="Rectangle 5">
            <a:extLst>
              <a:ext uri="{FF2B5EF4-FFF2-40B4-BE49-F238E27FC236}">
                <a16:creationId xmlns:a16="http://schemas.microsoft.com/office/drawing/2014/main" id="{39558349-1F9F-48F3-830E-5BABDBF449D9}"/>
              </a:ext>
            </a:extLst>
          </p:cNvPr>
          <p:cNvSpPr/>
          <p:nvPr/>
        </p:nvSpPr>
        <p:spPr>
          <a:xfrm>
            <a:off x="939468" y="1448862"/>
            <a:ext cx="9537500" cy="57996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95421"/>
                </a:solidFill>
                <a:effectLst/>
                <a:uLnTx/>
                <a:uFillTx/>
                <a:latin typeface="Times New Roman" pitchFamily="18" charset="0"/>
                <a:cs typeface="Times New Roman" pitchFamily="18" charset="0"/>
              </a:rPr>
              <a:t>b) Thay đổi phông nền sân khấu</a:t>
            </a:r>
          </a:p>
        </p:txBody>
      </p:sp>
      <p:grpSp>
        <p:nvGrpSpPr>
          <p:cNvPr id="9" name="Group 8"/>
          <p:cNvGrpSpPr/>
          <p:nvPr/>
        </p:nvGrpSpPr>
        <p:grpSpPr>
          <a:xfrm>
            <a:off x="939468" y="805978"/>
            <a:ext cx="10558624" cy="703613"/>
            <a:chOff x="708098" y="292955"/>
            <a:chExt cx="10558624" cy="703613"/>
          </a:xfrm>
        </p:grpSpPr>
        <p:sp>
          <p:nvSpPr>
            <p:cNvPr id="10" name="Rectangle 9">
              <a:extLst>
                <a:ext uri="{FF2B5EF4-FFF2-40B4-BE49-F238E27FC236}">
                  <a16:creationId xmlns:a16="http://schemas.microsoft.com/office/drawing/2014/main" id="{1E10EB54-4731-4DD5-8421-518086FEA3E2}"/>
                </a:ext>
              </a:extLst>
            </p:cNvPr>
            <p:cNvSpPr/>
            <p:nvPr/>
          </p:nvSpPr>
          <p:spPr>
            <a:xfrm>
              <a:off x="708098" y="317553"/>
              <a:ext cx="2267570" cy="64633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95421"/>
                  </a:solidFill>
                  <a:effectLst/>
                  <a:uLnTx/>
                  <a:uFillTx/>
                  <a:latin typeface="Times New Roman" pitchFamily="18" charset="0"/>
                  <a:cs typeface="Times New Roman" pitchFamily="18" charset="0"/>
                </a:rPr>
                <a:t>NHIỆM VỤ </a:t>
              </a:r>
            </a:p>
          </p:txBody>
        </p:sp>
        <p:sp>
          <p:nvSpPr>
            <p:cNvPr id="11" name="Rectangle 10">
              <a:extLst>
                <a:ext uri="{FF2B5EF4-FFF2-40B4-BE49-F238E27FC236}">
                  <a16:creationId xmlns:a16="http://schemas.microsoft.com/office/drawing/2014/main" id="{39558349-1F9F-48F3-830E-5BABDBF449D9}"/>
                </a:ext>
              </a:extLst>
            </p:cNvPr>
            <p:cNvSpPr/>
            <p:nvPr/>
          </p:nvSpPr>
          <p:spPr>
            <a:xfrm>
              <a:off x="3091069" y="350237"/>
              <a:ext cx="8175653" cy="646331"/>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Thay đổi nhân vật, sân khấu</a:t>
              </a:r>
              <a:endParaRPr kumimoji="0" lang="vi-VN" sz="24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12" name="Rounded Rectangle 11"/>
            <p:cNvSpPr/>
            <p:nvPr/>
          </p:nvSpPr>
          <p:spPr>
            <a:xfrm>
              <a:off x="2575813" y="493002"/>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1E10EB54-4731-4DD5-8421-518086FEA3E2}"/>
                </a:ext>
              </a:extLst>
            </p:cNvPr>
            <p:cNvSpPr/>
            <p:nvPr/>
          </p:nvSpPr>
          <p:spPr>
            <a:xfrm>
              <a:off x="2633869" y="292955"/>
              <a:ext cx="2267570" cy="64633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1</a:t>
              </a: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2195338"/>
            <a:ext cx="10005709" cy="444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96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676801" y="2685143"/>
            <a:ext cx="6413023" cy="40349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2322286"/>
            <a:ext cx="5558971" cy="45357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4"/>
          <a:stretch>
            <a:fillRect/>
          </a:stretch>
        </p:blipFill>
        <p:spPr>
          <a:xfrm>
            <a:off x="0" y="90657"/>
            <a:ext cx="1735904" cy="548771"/>
          </a:xfrm>
          <a:prstGeom prst="rect">
            <a:avLst/>
          </a:prstGeom>
        </p:spPr>
      </p:pic>
      <p:sp>
        <p:nvSpPr>
          <p:cNvPr id="1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291167" y="508605"/>
            <a:ext cx="9601200"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a:spcBef>
                <a:spcPct val="0"/>
              </a:spcBef>
            </a:pPr>
            <a:endParaRPr lang="en-US" altLang="en-US" sz="32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120316" y="-32880"/>
            <a:ext cx="12027567" cy="2068619"/>
            <a:chOff x="-488159" y="996586"/>
            <a:chExt cx="9897149" cy="2068619"/>
          </a:xfrm>
        </p:grpSpPr>
        <p:sp>
          <p:nvSpPr>
            <p:cNvPr id="23" name="Rectangle: Rounded Corners 25"/>
            <p:cNvSpPr/>
            <p:nvPr/>
          </p:nvSpPr>
          <p:spPr>
            <a:xfrm>
              <a:off x="1368284" y="1718370"/>
              <a:ext cx="8004404" cy="134683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8159" y="996586"/>
              <a:ext cx="1856443" cy="1940925"/>
            </a:xfrm>
            <a:prstGeom prst="rect">
              <a:avLst/>
            </a:prstGeom>
          </p:spPr>
        </p:pic>
        <p:sp>
          <p:nvSpPr>
            <p:cNvPr id="25" name="Rectangle 24"/>
            <p:cNvSpPr/>
            <p:nvPr/>
          </p:nvSpPr>
          <p:spPr>
            <a:xfrm>
              <a:off x="-31254" y="1192049"/>
              <a:ext cx="874580" cy="742511"/>
            </a:xfrm>
            <a:prstGeom prst="rect">
              <a:avLst/>
            </a:prstGeom>
          </p:spPr>
          <p:txBody>
            <a:bodyPr wrap="square">
              <a:spAutoFit/>
            </a:bodyPr>
            <a:lstStyle/>
            <a:p>
              <a:pPr algn="ctr" defTabSz="342900">
                <a:lnSpc>
                  <a:spcPct val="150000"/>
                </a:lnSpc>
              </a:pPr>
              <a:r>
                <a:rPr lang="en-US" sz="3200" b="1" dirty="0">
                  <a:latin typeface="Times New Roman" panose="02020603050405020304" pitchFamily="18" charset="0"/>
                  <a:cs typeface="Times New Roman" panose="02020603050405020304" pitchFamily="18" charset="0"/>
                </a:rPr>
                <a:t>BÀI</a:t>
              </a:r>
            </a:p>
          </p:txBody>
        </p:sp>
        <p:sp>
          <p:nvSpPr>
            <p:cNvPr id="26" name="Rectangle 25"/>
            <p:cNvSpPr/>
            <p:nvPr/>
          </p:nvSpPr>
          <p:spPr>
            <a:xfrm>
              <a:off x="-113918" y="1598244"/>
              <a:ext cx="1039905" cy="1003031"/>
            </a:xfrm>
            <a:prstGeom prst="rect">
              <a:avLst/>
            </a:prstGeom>
          </p:spPr>
          <p:txBody>
            <a:bodyPr wrap="square">
              <a:spAutoFit/>
            </a:bodyPr>
            <a:lstStyle/>
            <a:p>
              <a:pPr algn="ctr" defTabSz="342900">
                <a:lnSpc>
                  <a:spcPct val="150000"/>
                </a:lnSpc>
              </a:pPr>
              <a:r>
                <a:rPr lang="vi-VN" sz="4400" b="1"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5</a:t>
              </a:r>
              <a:endParaRPr lang="vi-VN" sz="4400" b="1" dirty="0">
                <a:latin typeface="Times New Roman" panose="02020603050405020304" pitchFamily="18" charset="0"/>
                <a:cs typeface="Times New Roman" panose="02020603050405020304" pitchFamily="18" charset="0"/>
              </a:endParaRPr>
            </a:p>
          </p:txBody>
        </p:sp>
        <p:sp>
          <p:nvSpPr>
            <p:cNvPr id="27" name="Rectangle 26"/>
            <p:cNvSpPr/>
            <p:nvPr/>
          </p:nvSpPr>
          <p:spPr>
            <a:xfrm>
              <a:off x="1331981" y="1833443"/>
              <a:ext cx="8077009" cy="954107"/>
            </a:xfrm>
            <a:prstGeom prst="rect">
              <a:avLst/>
            </a:prstGeom>
          </p:spPr>
          <p:txBody>
            <a:bodyPr wrap="square">
              <a:spAutoFit/>
            </a:bodyPr>
            <a:lstStyle/>
            <a:p>
              <a:pPr algn="ctr" defTabSz="342900"/>
              <a:r>
                <a:rPr lang="en-US" altLang="en-US" sz="2800" b="1" dirty="0">
                  <a:solidFill>
                    <a:srgbClr val="00B050"/>
                  </a:solidFill>
                  <a:latin typeface="Times New Roman" panose="02020603050405020304" pitchFamily="18" charset="0"/>
                  <a:cs typeface="Times New Roman" panose="02020603050405020304" pitchFamily="18" charset="0"/>
                </a:rPr>
                <a:t>TẠO CHƯƠNG TRÌNH MÁY TÍNH ĐỂ DIỄN TẢ Ý TƯỞNG</a:t>
              </a:r>
              <a:endParaRPr lang="en-US" altLang="en-US" sz="3600" b="1" i="1" dirty="0">
                <a:solidFill>
                  <a:srgbClr val="00B050"/>
                </a:solidFill>
                <a:latin typeface="Times New Roman" panose="02020603050405020304" pitchFamily="18" charset="0"/>
                <a:cs typeface="Times New Roman" panose="02020603050405020304" pitchFamily="18" charset="0"/>
              </a:endParaRPr>
            </a:p>
            <a:p>
              <a:pPr algn="ctr" defTabSz="342900"/>
              <a:r>
                <a:rPr lang="en-US" altLang="vi-VN" sz="2800" b="1" dirty="0">
                  <a:solidFill>
                    <a:srgbClr val="F93265"/>
                  </a:solidFill>
                  <a:latin typeface="Times New Roman" panose="02020603050405020304" pitchFamily="18" charset="0"/>
                  <a:cs typeface="Times New Roman" panose="02020603050405020304" pitchFamily="18" charset="0"/>
                </a:rPr>
                <a:t>(</a:t>
              </a:r>
              <a:r>
                <a:rPr lang="en-US" altLang="vi-VN" sz="2800" b="1" dirty="0" err="1">
                  <a:solidFill>
                    <a:srgbClr val="F93265"/>
                  </a:solidFill>
                  <a:latin typeface="Times New Roman" panose="02020603050405020304" pitchFamily="18" charset="0"/>
                  <a:cs typeface="Times New Roman" panose="02020603050405020304" pitchFamily="18" charset="0"/>
                </a:rPr>
                <a:t>Tiết</a:t>
              </a:r>
              <a:r>
                <a:rPr lang="en-US" altLang="vi-VN" sz="2800" b="1" dirty="0">
                  <a:solidFill>
                    <a:srgbClr val="F93265"/>
                  </a:solidFill>
                  <a:latin typeface="Times New Roman" panose="02020603050405020304" pitchFamily="18" charset="0"/>
                  <a:cs typeface="Times New Roman" panose="02020603050405020304" pitchFamily="18" charset="0"/>
                </a:rPr>
                <a:t> 2)</a:t>
              </a:r>
            </a:p>
          </p:txBody>
        </p:sp>
      </p:grpSp>
      <p:pic>
        <p:nvPicPr>
          <p:cNvPr id="28" name="Picture 27"/>
          <p:cNvPicPr>
            <a:picLocks noChangeAspect="1"/>
          </p:cNvPicPr>
          <p:nvPr/>
        </p:nvPicPr>
        <p:blipFill>
          <a:blip r:embed="rId7"/>
          <a:stretch>
            <a:fillRect/>
          </a:stretch>
        </p:blipFill>
        <p:spPr>
          <a:xfrm>
            <a:off x="284829" y="2899497"/>
            <a:ext cx="4690366" cy="3578953"/>
          </a:xfrm>
          <a:prstGeom prst="rect">
            <a:avLst/>
          </a:prstGeom>
        </p:spPr>
      </p:pic>
      <p:pic>
        <p:nvPicPr>
          <p:cNvPr id="3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6801" y="3453702"/>
            <a:ext cx="6413023" cy="301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85518" y="2376277"/>
            <a:ext cx="3587934" cy="523220"/>
          </a:xfrm>
          <a:prstGeom prst="rect">
            <a:avLst/>
          </a:prstGeom>
          <a:noFill/>
        </p:spPr>
        <p:txBody>
          <a:bodyPr wrap="square" rtlCol="0">
            <a:spAutoFit/>
          </a:bodyPr>
          <a:lstStyle/>
          <a:p>
            <a:pPr algn="l"/>
            <a:r>
              <a:rPr lang="en-US" sz="2800" b="1" dirty="0" err="1">
                <a:solidFill>
                  <a:srgbClr val="F3E8CC"/>
                </a:solidFill>
              </a:rPr>
              <a:t>Thay</a:t>
            </a:r>
            <a:r>
              <a:rPr lang="en-US" sz="2800" b="1" dirty="0">
                <a:solidFill>
                  <a:srgbClr val="F3E8CC"/>
                </a:solidFill>
              </a:rPr>
              <a:t> </a:t>
            </a:r>
            <a:r>
              <a:rPr lang="en-US" sz="2800" b="1" dirty="0" err="1">
                <a:solidFill>
                  <a:srgbClr val="F3E8CC"/>
                </a:solidFill>
              </a:rPr>
              <a:t>đổi</a:t>
            </a:r>
            <a:r>
              <a:rPr lang="en-US" sz="2800" b="1" dirty="0">
                <a:solidFill>
                  <a:srgbClr val="F3E8CC"/>
                </a:solidFill>
              </a:rPr>
              <a:t> </a:t>
            </a:r>
            <a:r>
              <a:rPr lang="en-US" sz="2800" b="1" dirty="0" err="1">
                <a:solidFill>
                  <a:srgbClr val="F3E8CC"/>
                </a:solidFill>
              </a:rPr>
              <a:t>nhân</a:t>
            </a:r>
            <a:r>
              <a:rPr lang="en-US" sz="2800" b="1" dirty="0">
                <a:solidFill>
                  <a:srgbClr val="F3E8CC"/>
                </a:solidFill>
              </a:rPr>
              <a:t> </a:t>
            </a:r>
            <a:r>
              <a:rPr lang="en-US" sz="2800" b="1" dirty="0" err="1">
                <a:solidFill>
                  <a:srgbClr val="F3E8CC"/>
                </a:solidFill>
              </a:rPr>
              <a:t>vật</a:t>
            </a:r>
            <a:endParaRPr lang="en-US" sz="2800" b="1" dirty="0">
              <a:solidFill>
                <a:srgbClr val="F3E8CC"/>
              </a:solidFill>
            </a:endParaRPr>
          </a:p>
        </p:txBody>
      </p:sp>
      <p:sp>
        <p:nvSpPr>
          <p:cNvPr id="31" name="TextBox 30"/>
          <p:cNvSpPr txBox="1"/>
          <p:nvPr/>
        </p:nvSpPr>
        <p:spPr>
          <a:xfrm>
            <a:off x="7240068" y="2685143"/>
            <a:ext cx="3587934" cy="523220"/>
          </a:xfrm>
          <a:prstGeom prst="rect">
            <a:avLst/>
          </a:prstGeom>
          <a:noFill/>
        </p:spPr>
        <p:txBody>
          <a:bodyPr wrap="square" rtlCol="0">
            <a:spAutoFit/>
          </a:bodyPr>
          <a:lstStyle/>
          <a:p>
            <a:pPr algn="l"/>
            <a:r>
              <a:rPr lang="en-US" sz="2800" b="1" dirty="0" err="1">
                <a:solidFill>
                  <a:srgbClr val="F3E8CC"/>
                </a:solidFill>
              </a:rPr>
              <a:t>Thay</a:t>
            </a:r>
            <a:r>
              <a:rPr lang="en-US" sz="2800" b="1" dirty="0">
                <a:solidFill>
                  <a:srgbClr val="F3E8CC"/>
                </a:solidFill>
              </a:rPr>
              <a:t> </a:t>
            </a:r>
            <a:r>
              <a:rPr lang="en-US" sz="2800" b="1" dirty="0" err="1">
                <a:solidFill>
                  <a:srgbClr val="F3E8CC"/>
                </a:solidFill>
              </a:rPr>
              <a:t>đổi</a:t>
            </a:r>
            <a:r>
              <a:rPr lang="en-US" sz="2800" b="1" dirty="0">
                <a:solidFill>
                  <a:srgbClr val="F3E8CC"/>
                </a:solidFill>
              </a:rPr>
              <a:t> </a:t>
            </a:r>
            <a:r>
              <a:rPr lang="en-US" sz="2800" b="1" dirty="0" err="1">
                <a:solidFill>
                  <a:srgbClr val="F3E8CC"/>
                </a:solidFill>
              </a:rPr>
              <a:t>sân</a:t>
            </a:r>
            <a:r>
              <a:rPr lang="en-US" sz="2800" b="1" dirty="0">
                <a:solidFill>
                  <a:srgbClr val="F3E8CC"/>
                </a:solidFill>
              </a:rPr>
              <a:t> </a:t>
            </a:r>
            <a:r>
              <a:rPr lang="en-US" sz="2800" b="1" dirty="0" err="1">
                <a:solidFill>
                  <a:srgbClr val="F3E8CC"/>
                </a:solidFill>
              </a:rPr>
              <a:t>khấu</a:t>
            </a:r>
            <a:endParaRPr lang="en-US" sz="2800" b="1" dirty="0">
              <a:solidFill>
                <a:srgbClr val="F3E8CC"/>
              </a:solidFill>
            </a:endParaRPr>
          </a:p>
        </p:txBody>
      </p:sp>
      <p:sp>
        <p:nvSpPr>
          <p:cNvPr id="18" name="TextBox 17">
            <a:extLst>
              <a:ext uri="{FF2B5EF4-FFF2-40B4-BE49-F238E27FC236}">
                <a16:creationId xmlns:a16="http://schemas.microsoft.com/office/drawing/2014/main" id="{8DB2BA37-17C4-4552-9FC4-5BF272E1495C}"/>
              </a:ext>
            </a:extLst>
          </p:cNvPr>
          <p:cNvSpPr txBox="1"/>
          <p:nvPr/>
        </p:nvSpPr>
        <p:spPr>
          <a:xfrm>
            <a:off x="2630012" y="0"/>
            <a:ext cx="7834371" cy="692423"/>
          </a:xfrm>
          <a:prstGeom prst="rect">
            <a:avLst/>
          </a:prstGeom>
          <a:noFill/>
        </p:spPr>
        <p:txBody>
          <a:bodyPr wrap="square" lIns="137079" tIns="68543" rIns="137079" bIns="68543" rtlCol="0">
            <a:spAutoFit/>
          </a:bodyPr>
          <a:lstStyle/>
          <a:p>
            <a:pPr algn="ctr">
              <a:defRPr/>
            </a:pP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Thứ</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600" b="1" dirty="0" err="1">
                <a:latin typeface="Times New Roman" panose="02020603050405020304" pitchFamily="18" charset="0"/>
                <a:ea typeface="#9Slide02 Noi dung rat dai" panose="02000000000000000000" pitchFamily="2" charset="0"/>
                <a:cs typeface="Times New Roman" panose="02020603050405020304" pitchFamily="18" charset="0"/>
              </a:rPr>
              <a:t>bảy</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ngày </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19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tháng </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04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năm</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600" b="1" dirty="0">
                <a:latin typeface="Times New Roman" panose="02020603050405020304" pitchFamily="18" charset="0"/>
                <a:ea typeface="Tahoma" panose="020B0604030504040204" pitchFamily="34" charset="0"/>
                <a:cs typeface="Times New Roman" panose="02020603050405020304" pitchFamily="18" charset="0"/>
              </a:rPr>
              <a:t>2026</a:t>
            </a:r>
          </a:p>
        </p:txBody>
      </p:sp>
      <p:pic>
        <p:nvPicPr>
          <p:cNvPr id="17" name="Picture 17" descr="images.jpg">
            <a:hlinkClick r:id="rId9" action="ppaction://hlinkfile"/>
            <a:extLst>
              <a:ext uri="{FF2B5EF4-FFF2-40B4-BE49-F238E27FC236}">
                <a16:creationId xmlns:a16="http://schemas.microsoft.com/office/drawing/2014/main" id="{30E74F8F-D3F8-4507-9955-C940D4060E5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28753" y="6167801"/>
            <a:ext cx="1117891"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60965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76998" y="522997"/>
            <a:ext cx="10440772" cy="4881551"/>
            <a:chOff x="676998" y="665393"/>
            <a:chExt cx="10440772" cy="4759703"/>
          </a:xfrm>
        </p:grpSpPr>
        <p:grpSp>
          <p:nvGrpSpPr>
            <p:cNvPr id="6" name="Group 5"/>
            <p:cNvGrpSpPr/>
            <p:nvPr/>
          </p:nvGrpSpPr>
          <p:grpSpPr>
            <a:xfrm>
              <a:off x="676998" y="665393"/>
              <a:ext cx="8836830" cy="1160029"/>
              <a:chOff x="708098" y="292955"/>
              <a:chExt cx="8836830" cy="1160029"/>
            </a:xfrm>
          </p:grpSpPr>
          <p:sp>
            <p:nvSpPr>
              <p:cNvPr id="7" name="Rectangle 6">
                <a:extLst>
                  <a:ext uri="{FF2B5EF4-FFF2-40B4-BE49-F238E27FC236}">
                    <a16:creationId xmlns:a16="http://schemas.microsoft.com/office/drawing/2014/main" id="{1E10EB54-4731-4DD5-8421-518086FEA3E2}"/>
                  </a:ext>
                </a:extLst>
              </p:cNvPr>
              <p:cNvSpPr/>
              <p:nvPr/>
            </p:nvSpPr>
            <p:spPr>
              <a:xfrm>
                <a:off x="708098" y="317553"/>
                <a:ext cx="2267570" cy="715581"/>
              </a:xfrm>
              <a:prstGeom prst="rect">
                <a:avLst/>
              </a:prstGeom>
            </p:spPr>
            <p:txBody>
              <a:bodyPr wrap="square">
                <a:spAutoFit/>
              </a:bodyPr>
              <a:lstStyle/>
              <a:p>
                <a:pPr defTabSz="342900">
                  <a:lnSpc>
                    <a:spcPct val="150000"/>
                  </a:lnSpc>
                </a:pPr>
                <a:r>
                  <a:rPr lang="vi-VN" sz="2700" b="1" dirty="0">
                    <a:solidFill>
                      <a:schemeClr val="accent6"/>
                    </a:solidFill>
                    <a:latin typeface="Times New Roman" pitchFamily="18" charset="0"/>
                    <a:cs typeface="Times New Roman" pitchFamily="18" charset="0"/>
                  </a:rPr>
                  <a:t>NHIỆM VỤ </a:t>
                </a:r>
              </a:p>
            </p:txBody>
          </p:sp>
          <p:sp>
            <p:nvSpPr>
              <p:cNvPr id="8" name="Rectangle 7">
                <a:extLst>
                  <a:ext uri="{FF2B5EF4-FFF2-40B4-BE49-F238E27FC236}">
                    <a16:creationId xmlns:a16="http://schemas.microsoft.com/office/drawing/2014/main" id="{39558349-1F9F-48F3-830E-5BABDBF449D9}"/>
                  </a:ext>
                </a:extLst>
              </p:cNvPr>
              <p:cNvSpPr/>
              <p:nvPr/>
            </p:nvSpPr>
            <p:spPr>
              <a:xfrm>
                <a:off x="3091070" y="437321"/>
                <a:ext cx="6453858" cy="1015663"/>
              </a:xfrm>
              <a:prstGeom prst="rect">
                <a:avLst/>
              </a:prstGeom>
            </p:spPr>
            <p:txBody>
              <a:bodyPr wrap="square">
                <a:spAutoFit/>
              </a:bodyPr>
              <a:lstStyle/>
              <a:p>
                <a:pPr algn="just" defTabSz="342900">
                  <a:lnSpc>
                    <a:spcPct val="150000"/>
                  </a:lnSpc>
                </a:pPr>
                <a:r>
                  <a:rPr lang="vi-VN" sz="2000" b="1" dirty="0">
                    <a:latin typeface="Times New Roman" pitchFamily="18" charset="0"/>
                    <a:cs typeface="Times New Roman" pitchFamily="18" charset="0"/>
                  </a:rPr>
                  <a:t>Tạo chương trình "Chú chó đáng yêu" thực hiện ý tưởng của bạn An được minh hoạ trong Hình 72.</a:t>
                </a:r>
                <a:endParaRPr lang="vi-VN" sz="2000" dirty="0">
                  <a:latin typeface="Times New Roman" pitchFamily="18" charset="0"/>
                  <a:cs typeface="Times New Roman" pitchFamily="18" charset="0"/>
                </a:endParaRPr>
              </a:p>
            </p:txBody>
          </p:sp>
          <p:sp>
            <p:nvSpPr>
              <p:cNvPr id="9" name="Rounded Rectangle 8"/>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1E10EB54-4731-4DD5-8421-518086FEA3E2}"/>
                  </a:ext>
                </a:extLst>
              </p:cNvPr>
              <p:cNvSpPr/>
              <p:nvPr/>
            </p:nvSpPr>
            <p:spPr>
              <a:xfrm>
                <a:off x="2633869" y="292955"/>
                <a:ext cx="2267570" cy="738664"/>
              </a:xfrm>
              <a:prstGeom prst="rect">
                <a:avLst/>
              </a:prstGeom>
            </p:spPr>
            <p:txBody>
              <a:bodyPr wrap="square">
                <a:spAutoFit/>
              </a:bodyPr>
              <a:lstStyle/>
              <a:p>
                <a:pPr defTabSz="342900">
                  <a:lnSpc>
                    <a:spcPct val="150000"/>
                  </a:lnSpc>
                </a:pPr>
                <a:r>
                  <a:rPr lang="vi-VN" sz="2800" b="1" dirty="0">
                    <a:solidFill>
                      <a:schemeClr val="bg1"/>
                    </a:solidFill>
                    <a:latin typeface="Times New Roman" pitchFamily="18" charset="0"/>
                    <a:cs typeface="Times New Roman" pitchFamily="18" charset="0"/>
                  </a:rPr>
                  <a:t>2</a:t>
                </a:r>
              </a:p>
            </p:txBody>
          </p:sp>
        </p:grpSp>
        <p:sp>
          <p:nvSpPr>
            <p:cNvPr id="3" name="Rectangle 2"/>
            <p:cNvSpPr/>
            <p:nvPr/>
          </p:nvSpPr>
          <p:spPr>
            <a:xfrm>
              <a:off x="8743392" y="4657980"/>
              <a:ext cx="2374378" cy="767116"/>
            </a:xfrm>
            <a:prstGeom prst="rect">
              <a:avLst/>
            </a:prstGeom>
          </p:spPr>
          <p:txBody>
            <a:bodyPr wrap="square">
              <a:spAutoFit/>
            </a:bodyPr>
            <a:lstStyle/>
            <a:p>
              <a:pPr algn="ctr" defTabSz="342900">
                <a:lnSpc>
                  <a:spcPct val="150000"/>
                </a:lnSpc>
              </a:pPr>
              <a:r>
                <a:rPr lang="vi-VN" sz="1600" b="1" dirty="0">
                  <a:latin typeface="Times New Roman" pitchFamily="18" charset="0"/>
                  <a:cs typeface="Times New Roman" pitchFamily="18" charset="0"/>
                </a:rPr>
                <a:t>Hình </a:t>
              </a:r>
              <a:r>
                <a:rPr lang="en-US" sz="1600" b="1" dirty="0">
                  <a:latin typeface="Times New Roman" pitchFamily="18" charset="0"/>
                  <a:cs typeface="Times New Roman" pitchFamily="18" charset="0"/>
                </a:rPr>
                <a:t>72</a:t>
              </a:r>
              <a:r>
                <a:rPr lang="vi-VN" sz="1600" b="1" dirty="0">
                  <a:latin typeface="Times New Roman" pitchFamily="18" charset="0"/>
                  <a:cs typeface="Times New Roman" pitchFamily="18" charset="0"/>
                </a:rPr>
                <a:t>.</a:t>
              </a:r>
              <a:r>
                <a:rPr lang="vi-VN" sz="1600" dirty="0">
                  <a:latin typeface="Times New Roman" pitchFamily="18" charset="0"/>
                  <a:cs typeface="Times New Roman" pitchFamily="18" charset="0"/>
                </a:rPr>
                <a:t> Chương trình "Chú chó đáng yêu"</a:t>
              </a:r>
            </a:p>
          </p:txBody>
        </p:sp>
        <p:pic>
          <p:nvPicPr>
            <p:cNvPr id="17" name="Picture 16"/>
            <p:cNvPicPr>
              <a:picLocks noChangeAspect="1"/>
            </p:cNvPicPr>
            <p:nvPr/>
          </p:nvPicPr>
          <p:blipFill>
            <a:blip r:embed="rId4"/>
            <a:stretch>
              <a:fillRect/>
            </a:stretch>
          </p:blipFill>
          <p:spPr>
            <a:xfrm>
              <a:off x="4320095" y="3411684"/>
              <a:ext cx="376076" cy="461547"/>
            </a:xfrm>
            <a:prstGeom prst="rect">
              <a:avLst/>
            </a:prstGeom>
          </p:spPr>
        </p:pic>
        <p:pic>
          <p:nvPicPr>
            <p:cNvPr id="18" name="Picture 17"/>
            <p:cNvPicPr>
              <a:picLocks noChangeAspect="1"/>
            </p:cNvPicPr>
            <p:nvPr/>
          </p:nvPicPr>
          <p:blipFill>
            <a:blip r:embed="rId4"/>
            <a:stretch>
              <a:fillRect/>
            </a:stretch>
          </p:blipFill>
          <p:spPr>
            <a:xfrm>
              <a:off x="4437516" y="3873231"/>
              <a:ext cx="406459" cy="498835"/>
            </a:xfrm>
            <a:prstGeom prst="rect">
              <a:avLst/>
            </a:prstGeom>
          </p:spPr>
        </p:pic>
      </p:grpSp>
      <p:pic>
        <p:nvPicPr>
          <p:cNvPr id="20" name="Picture 19"/>
          <p:cNvPicPr>
            <a:picLocks noChangeAspect="1"/>
          </p:cNvPicPr>
          <p:nvPr/>
        </p:nvPicPr>
        <p:blipFill>
          <a:blip r:embed="rId5"/>
          <a:stretch>
            <a:fillRect/>
          </a:stretch>
        </p:blipFill>
        <p:spPr>
          <a:xfrm>
            <a:off x="8264908" y="1532620"/>
            <a:ext cx="3927092" cy="3099463"/>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117" y="1926800"/>
            <a:ext cx="7871905" cy="377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510117" y="12811"/>
            <a:ext cx="10400926" cy="738664"/>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2</a:t>
            </a:r>
            <a:r>
              <a:rPr kumimoji="0" lang="en-US"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 </a:t>
            </a:r>
            <a:r>
              <a:rPr kumimoji="0" lang="vi-VN"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Thực hành </a:t>
            </a:r>
            <a:r>
              <a:rPr kumimoji="0" lang="en-US"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t</a:t>
            </a:r>
            <a:r>
              <a:rPr kumimoji="0" lang="vi-VN" sz="2800" b="1" i="0" u="none" strike="noStrike" kern="1200" cap="none" spc="0" normalizeH="0" baseline="0" noProof="0" dirty="0">
                <a:ln>
                  <a:noFill/>
                </a:ln>
                <a:solidFill>
                  <a:srgbClr val="F03C69"/>
                </a:solidFill>
                <a:effectLst/>
                <a:uLnTx/>
                <a:uFillTx/>
                <a:latin typeface="Times New Roman" pitchFamily="18" charset="0"/>
                <a:cs typeface="Times New Roman" pitchFamily="18" charset="0"/>
              </a:rPr>
              <a:t>ạo chương trình diễn tả ý tưởng câu chuyện</a:t>
            </a:r>
          </a:p>
        </p:txBody>
      </p:sp>
      <p:pic>
        <p:nvPicPr>
          <p:cNvPr id="22" name="Picture 17" descr="images.jpg">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061290" y="6140092"/>
            <a:ext cx="1117891"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images.jpg">
            <a:hlinkClick r:id="rId7" action="ppaction://hlinkfile"/>
            <a:extLst>
              <a:ext uri="{FF2B5EF4-FFF2-40B4-BE49-F238E27FC236}">
                <a16:creationId xmlns:a16="http://schemas.microsoft.com/office/drawing/2014/main" id="{FF2B364A-1E7C-4F76-A2C2-959B794F95E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28753" y="6167801"/>
            <a:ext cx="1117891"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1 Minute Timer with Music for Kids! Countdown Videos HD!">
            <a:hlinkClick r:id="" action="ppaction://media"/>
            <a:extLst>
              <a:ext uri="{FF2B5EF4-FFF2-40B4-BE49-F238E27FC236}">
                <a16:creationId xmlns:a16="http://schemas.microsoft.com/office/drawing/2014/main" id="{E8D9DB52-4707-4D30-92C1-0524AD86E78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27201" y="159210"/>
            <a:ext cx="2108648" cy="1325695"/>
          </a:xfrm>
          <a:prstGeom prst="rect">
            <a:avLst/>
          </a:prstGeom>
        </p:spPr>
      </p:pic>
    </p:spTree>
    <p:extLst>
      <p:ext uri="{BB962C8B-B14F-4D97-AF65-F5344CB8AC3E}">
        <p14:creationId xmlns:p14="http://schemas.microsoft.com/office/powerpoint/2010/main" val="3587264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62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3"/>
                                        </p:tgtEl>
                                      </p:cBhvr>
                                    </p:cmd>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2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26388" y="467376"/>
            <a:ext cx="3306408" cy="736332"/>
            <a:chOff x="726388" y="467376"/>
            <a:chExt cx="3306408" cy="73633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LUYỆN TẬP</a:t>
              </a:r>
              <a:endParaRPr lang="vi-VN" sz="2800" b="1" dirty="0">
                <a:solidFill>
                  <a:srgbClr val="0998D7"/>
                </a:solidFill>
                <a:latin typeface="SVN-SAF" panose="02040603050506020204" pitchFamily="18" charset="0"/>
                <a:cs typeface="Times New Roman" panose="02020603050405020304" pitchFamily="18" charset="0"/>
              </a:endParaRPr>
            </a:p>
          </p:txBody>
        </p:sp>
      </p:gr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9997" y="4764711"/>
            <a:ext cx="1843272" cy="1843272"/>
          </a:xfrm>
          <a:prstGeom prst="rect">
            <a:avLst/>
          </a:prstGeom>
        </p:spPr>
      </p:pic>
      <p:sp>
        <p:nvSpPr>
          <p:cNvPr id="27" name="Rectangle 26">
            <a:extLst>
              <a:ext uri="{FF2B5EF4-FFF2-40B4-BE49-F238E27FC236}">
                <a16:creationId xmlns:a16="http://schemas.microsoft.com/office/drawing/2014/main" id="{E5F49C9A-AC8D-425D-A924-C40644073EA6}"/>
              </a:ext>
            </a:extLst>
          </p:cNvPr>
          <p:cNvSpPr/>
          <p:nvPr/>
        </p:nvSpPr>
        <p:spPr>
          <a:xfrm>
            <a:off x="609600" y="1142048"/>
            <a:ext cx="8562001" cy="2308324"/>
          </a:xfrm>
          <a:prstGeom prst="rect">
            <a:avLst/>
          </a:prstGeom>
        </p:spPr>
        <p:txBody>
          <a:bodyPr wrap="square">
            <a:spAutoFit/>
          </a:bodyPr>
          <a:lstStyle/>
          <a:p>
            <a:pPr algn="just" defTabSz="342900">
              <a:lnSpc>
                <a:spcPct val="150000"/>
              </a:lnSpc>
            </a:pPr>
            <a:r>
              <a:rPr lang="en-US" sz="2400" dirty="0">
                <a:latin typeface="UTM Avo" panose="02040603050506020204" pitchFamily="18" charset="0"/>
                <a:cs typeface="Times New Roman" panose="02020603050405020304" pitchFamily="18" charset="0"/>
              </a:rPr>
              <a:t>1</a:t>
            </a:r>
            <a:r>
              <a:rPr lang="vi-VN" sz="2400" dirty="0">
                <a:latin typeface="UTM Avo" panose="02040603050506020204" pitchFamily="18" charset="0"/>
                <a:cs typeface="Times New Roman" panose="02020603050405020304" pitchFamily="18" charset="0"/>
              </a:rPr>
              <a:t>. Ý tưởng của bạn Minh là tạo chương trình "Bể cá cảnh", trong đó có một chú cá bơi tung tăng, nếu chạm phải cạnh bể thì chú cá phải quay trở lại. Chương trình nào sau đây diễn tả ý tưởng của bạn Minh?</a:t>
            </a:r>
          </a:p>
        </p:txBody>
      </p:sp>
      <p:sp>
        <p:nvSpPr>
          <p:cNvPr id="12" name="Rectangle 11"/>
          <p:cNvSpPr/>
          <p:nvPr/>
        </p:nvSpPr>
        <p:spPr>
          <a:xfrm>
            <a:off x="1873269" y="5545506"/>
            <a:ext cx="9550337" cy="1143070"/>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2. Em hãy tạo chương trình Scratch để thực hiện ý tưởng của bạn Minh ở Câu </a:t>
            </a:r>
            <a:r>
              <a:rPr lang="en-US" sz="2400" dirty="0">
                <a:latin typeface="UTM Avo" panose="02040603050506020204" pitchFamily="18" charset="0"/>
                <a:cs typeface="Times New Roman" panose="02020603050405020304" pitchFamily="18" charset="0"/>
              </a:rPr>
              <a:t>1</a:t>
            </a:r>
            <a:r>
              <a:rPr lang="vi-VN" sz="2400" dirty="0">
                <a:latin typeface="UTM Avo" panose="02040603050506020204" pitchFamily="18" charset="0"/>
                <a:cs typeface="Times New Roman" panose="02020603050405020304" pitchFamily="18" charset="0"/>
              </a:rPr>
              <a:t>. </a:t>
            </a:r>
          </a:p>
        </p:txBody>
      </p:sp>
      <p:pic>
        <p:nvPicPr>
          <p:cNvPr id="8" name="Picture 7"/>
          <p:cNvPicPr>
            <a:picLocks noChangeAspect="1"/>
          </p:cNvPicPr>
          <p:nvPr/>
        </p:nvPicPr>
        <p:blipFill>
          <a:blip r:embed="rId8"/>
          <a:stretch>
            <a:fillRect/>
          </a:stretch>
        </p:blipFill>
        <p:spPr>
          <a:xfrm>
            <a:off x="9059177" y="1151848"/>
            <a:ext cx="2372519" cy="2058279"/>
          </a:xfrm>
          <a:prstGeom prst="rect">
            <a:avLst/>
          </a:prstGeom>
        </p:spPr>
      </p:pic>
      <p:pic>
        <p:nvPicPr>
          <p:cNvPr id="4" name="Hình ảnh 3" descr="Tạo hình cắt từ Màn hìn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0950" y="2767861"/>
            <a:ext cx="6810651" cy="2598618"/>
          </a:xfrm>
          <a:prstGeom prst="rect">
            <a:avLst/>
          </a:prstGeom>
        </p:spPr>
      </p:pic>
      <p:sp>
        <p:nvSpPr>
          <p:cNvPr id="16" name="Oval 15"/>
          <p:cNvSpPr/>
          <p:nvPr/>
        </p:nvSpPr>
        <p:spPr>
          <a:xfrm>
            <a:off x="5193053" y="4909368"/>
            <a:ext cx="486139" cy="486139"/>
          </a:xfrm>
          <a:prstGeom prst="ellipse">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1" name="1 Minute Timer with Music for Kids! Countdown Videos HD!">
            <a:hlinkClick r:id="" action="ppaction://media"/>
            <a:extLst>
              <a:ext uri="{FF2B5EF4-FFF2-40B4-BE49-F238E27FC236}">
                <a16:creationId xmlns:a16="http://schemas.microsoft.com/office/drawing/2014/main" id="{BD0B23DA-3951-8658-924C-2A6E05DE4B0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612582" y="0"/>
            <a:ext cx="1579418" cy="992971"/>
          </a:xfrm>
          <a:prstGeom prst="rect">
            <a:avLst/>
          </a:prstGeom>
        </p:spPr>
      </p:pic>
      <p:sp>
        <p:nvSpPr>
          <p:cNvPr id="13" name="Cloud Callout 1">
            <a:extLst>
              <a:ext uri="{FF2B5EF4-FFF2-40B4-BE49-F238E27FC236}">
                <a16:creationId xmlns:a16="http://schemas.microsoft.com/office/drawing/2014/main" id="{B949B818-4440-442B-8596-EBF5BAB181D0}"/>
              </a:ext>
            </a:extLst>
          </p:cNvPr>
          <p:cNvSpPr/>
          <p:nvPr/>
        </p:nvSpPr>
        <p:spPr>
          <a:xfrm>
            <a:off x="-123040" y="2515645"/>
            <a:ext cx="4380715" cy="2468780"/>
          </a:xfrm>
          <a:prstGeom prst="cloudCallout">
            <a:avLst>
              <a:gd name="adj1" fmla="val -21840"/>
              <a:gd name="adj2" fmla="val 7864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Để</a:t>
            </a:r>
            <a:r>
              <a:rPr lang="en-US" sz="2400" dirty="0"/>
              <a:t> </a:t>
            </a:r>
            <a:r>
              <a:rPr lang="en-US" sz="2400" dirty="0" err="1"/>
              <a:t>thực</a:t>
            </a:r>
            <a:r>
              <a:rPr lang="en-US" sz="2400" dirty="0"/>
              <a:t> </a:t>
            </a:r>
            <a:r>
              <a:rPr lang="en-US" sz="2400" dirty="0" err="1"/>
              <a:t>hiện</a:t>
            </a:r>
            <a:r>
              <a:rPr lang="en-US" sz="2400" dirty="0"/>
              <a:t> ý t</a:t>
            </a:r>
            <a:r>
              <a:rPr lang="vi-VN" sz="2400" dirty="0"/>
              <a:t>ư</a:t>
            </a:r>
            <a:r>
              <a:rPr lang="en-US" sz="2400" dirty="0" err="1"/>
              <a:t>ởng</a:t>
            </a:r>
            <a:r>
              <a:rPr lang="en-US" sz="2400" dirty="0"/>
              <a:t> </a:t>
            </a:r>
            <a:r>
              <a:rPr lang="en-US" sz="2400" dirty="0" err="1"/>
              <a:t>của</a:t>
            </a:r>
            <a:r>
              <a:rPr lang="en-US" sz="2400" dirty="0"/>
              <a:t> </a:t>
            </a:r>
            <a:r>
              <a:rPr lang="en-US" sz="2400" dirty="0" err="1"/>
              <a:t>bạn</a:t>
            </a:r>
            <a:r>
              <a:rPr lang="en-US" sz="2400"/>
              <a:t> Minh </a:t>
            </a:r>
            <a:r>
              <a:rPr lang="en-US" sz="2400" dirty="0" err="1"/>
              <a:t>trên</a:t>
            </a:r>
            <a:r>
              <a:rPr lang="en-US" sz="2400" dirty="0"/>
              <a:t> </a:t>
            </a:r>
            <a:r>
              <a:rPr lang="en-US" sz="2400" dirty="0" err="1"/>
              <a:t>máy</a:t>
            </a:r>
            <a:r>
              <a:rPr lang="en-US" sz="2400" dirty="0"/>
              <a:t> </a:t>
            </a:r>
            <a:r>
              <a:rPr lang="en-US" sz="2400" dirty="0" err="1"/>
              <a:t>tính</a:t>
            </a:r>
            <a:r>
              <a:rPr lang="en-US" sz="2400" dirty="0"/>
              <a:t>, </a:t>
            </a:r>
            <a:r>
              <a:rPr lang="en-US" sz="2400" dirty="0" err="1"/>
              <a:t>em</a:t>
            </a:r>
            <a:r>
              <a:rPr lang="en-US" sz="2400" dirty="0"/>
              <a:t> </a:t>
            </a:r>
            <a:r>
              <a:rPr lang="en-US" sz="2400" dirty="0" err="1"/>
              <a:t>cần</a:t>
            </a:r>
            <a:r>
              <a:rPr lang="en-US" sz="2400" dirty="0"/>
              <a:t> </a:t>
            </a:r>
            <a:r>
              <a:rPr lang="en-US" sz="2400" dirty="0" err="1"/>
              <a:t>thực</a:t>
            </a:r>
            <a:r>
              <a:rPr lang="en-US" sz="2400" dirty="0"/>
              <a:t> </a:t>
            </a:r>
            <a:r>
              <a:rPr lang="en-US" sz="2400" dirty="0" err="1"/>
              <a:t>hiện</a:t>
            </a:r>
            <a:r>
              <a:rPr lang="en-US" sz="2400" dirty="0"/>
              <a:t> </a:t>
            </a:r>
            <a:r>
              <a:rPr lang="en-US" sz="2400" dirty="0" err="1"/>
              <a:t>những</a:t>
            </a:r>
            <a:r>
              <a:rPr lang="en-US" sz="2400" dirty="0"/>
              <a:t> </a:t>
            </a:r>
            <a:r>
              <a:rPr lang="en-US" sz="2400" dirty="0" err="1"/>
              <a:t>việc</a:t>
            </a:r>
            <a:r>
              <a:rPr lang="en-US" sz="2400" dirty="0"/>
              <a:t> </a:t>
            </a:r>
            <a:r>
              <a:rPr lang="en-US" sz="2400" dirty="0" err="1"/>
              <a:t>gì</a:t>
            </a:r>
            <a:r>
              <a:rPr lang="en-US" sz="2400" dirty="0"/>
              <a:t>?</a:t>
            </a:r>
          </a:p>
        </p:txBody>
      </p:sp>
      <p:sp>
        <p:nvSpPr>
          <p:cNvPr id="7" name="Rectangle 6">
            <a:extLst>
              <a:ext uri="{FF2B5EF4-FFF2-40B4-BE49-F238E27FC236}">
                <a16:creationId xmlns:a16="http://schemas.microsoft.com/office/drawing/2014/main" id="{2B5F4547-62AB-4E62-A7D2-AF4804975A8B}"/>
              </a:ext>
            </a:extLst>
          </p:cNvPr>
          <p:cNvSpPr/>
          <p:nvPr/>
        </p:nvSpPr>
        <p:spPr>
          <a:xfrm>
            <a:off x="9239250" y="1201305"/>
            <a:ext cx="2095500" cy="166572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A3AD6B0-9D19-45F4-9882-94B28C01F5AC}"/>
              </a:ext>
            </a:extLst>
          </p:cNvPr>
          <p:cNvSpPr txBox="1"/>
          <p:nvPr/>
        </p:nvSpPr>
        <p:spPr>
          <a:xfrm>
            <a:off x="8834298" y="468151"/>
            <a:ext cx="600075" cy="769441"/>
          </a:xfrm>
          <a:prstGeom prst="rect">
            <a:avLst/>
          </a:prstGeom>
          <a:noFill/>
        </p:spPr>
        <p:txBody>
          <a:bodyPr wrap="square" rtlCol="0">
            <a:spAutoFit/>
          </a:bodyPr>
          <a:lstStyle/>
          <a:p>
            <a:pPr algn="l"/>
            <a:r>
              <a:rPr lang="en-US" sz="4400" b="1" dirty="0">
                <a:solidFill>
                  <a:srgbClr val="FF0000"/>
                </a:solidFill>
              </a:rPr>
              <a:t>1</a:t>
            </a:r>
          </a:p>
        </p:txBody>
      </p:sp>
      <p:cxnSp>
        <p:nvCxnSpPr>
          <p:cNvPr id="14" name="Straight Arrow Connector 13">
            <a:extLst>
              <a:ext uri="{FF2B5EF4-FFF2-40B4-BE49-F238E27FC236}">
                <a16:creationId xmlns:a16="http://schemas.microsoft.com/office/drawing/2014/main" id="{0CB75667-F2A5-4580-8285-875FE969E23A}"/>
              </a:ext>
            </a:extLst>
          </p:cNvPr>
          <p:cNvCxnSpPr/>
          <p:nvPr/>
        </p:nvCxnSpPr>
        <p:spPr>
          <a:xfrm>
            <a:off x="9239250" y="961060"/>
            <a:ext cx="390525" cy="254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F84366D-E093-406B-82E1-8F040A659E00}"/>
              </a:ext>
            </a:extLst>
          </p:cNvPr>
          <p:cNvSpPr txBox="1"/>
          <p:nvPr/>
        </p:nvSpPr>
        <p:spPr>
          <a:xfrm>
            <a:off x="4145281" y="2659559"/>
            <a:ext cx="600075" cy="769441"/>
          </a:xfrm>
          <a:prstGeom prst="rect">
            <a:avLst/>
          </a:prstGeom>
          <a:noFill/>
        </p:spPr>
        <p:txBody>
          <a:bodyPr wrap="square" rtlCol="0">
            <a:spAutoFit/>
          </a:bodyPr>
          <a:lstStyle/>
          <a:p>
            <a:pPr algn="l"/>
            <a:r>
              <a:rPr lang="en-US" sz="4400" b="1" dirty="0">
                <a:solidFill>
                  <a:srgbClr val="FF0000"/>
                </a:solidFill>
              </a:rPr>
              <a:t>2</a:t>
            </a:r>
          </a:p>
        </p:txBody>
      </p:sp>
      <p:cxnSp>
        <p:nvCxnSpPr>
          <p:cNvPr id="18" name="Straight Arrow Connector 17">
            <a:extLst>
              <a:ext uri="{FF2B5EF4-FFF2-40B4-BE49-F238E27FC236}">
                <a16:creationId xmlns:a16="http://schemas.microsoft.com/office/drawing/2014/main" id="{27EAE7BC-8EE2-4CD0-8FD8-ED3192F731AF}"/>
              </a:ext>
            </a:extLst>
          </p:cNvPr>
          <p:cNvCxnSpPr/>
          <p:nvPr/>
        </p:nvCxnSpPr>
        <p:spPr>
          <a:xfrm>
            <a:off x="4634431" y="3044279"/>
            <a:ext cx="390525" cy="254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7" descr="images.jpg">
            <a:hlinkClick r:id="rId11" action="ppaction://hlinkfile"/>
            <a:extLst>
              <a:ext uri="{FF2B5EF4-FFF2-40B4-BE49-F238E27FC236}">
                <a16:creationId xmlns:a16="http://schemas.microsoft.com/office/drawing/2014/main" id="{20548121-9DF9-41B6-96A7-44B81B08C4E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128753" y="6167801"/>
            <a:ext cx="1117891"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802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2625" fill="hold"/>
                                        <p:tgtEl>
                                          <p:spTgt spid="11"/>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11"/>
                                        </p:tgtEl>
                                      </p:cBhvr>
                                    </p:cmd>
                                  </p:childTnLst>
                                </p:cTn>
                              </p:par>
                            </p:childTnLst>
                          </p:cTn>
                        </p:par>
                      </p:childTnLst>
                    </p:cTn>
                  </p:par>
                </p:childTnLst>
              </p:cTn>
              <p:nextCondLst>
                <p:cond evt="onClick" delay="0">
                  <p:tgtEl>
                    <p:spTgt spid="11"/>
                  </p:tgtEl>
                </p:cond>
              </p:nextCondLst>
            </p:seq>
            <p:video>
              <p:cMediaNode vol="80000">
                <p:cTn id="46" fill="hold" display="0">
                  <p:stCondLst>
                    <p:cond delay="indefinite"/>
                  </p:stCondLst>
                </p:cTn>
                <p:tgtEl>
                  <p:spTgt spid="11"/>
                </p:tgtEl>
              </p:cMediaNode>
            </p:video>
          </p:childTnLst>
        </p:cTn>
      </p:par>
    </p:tnLst>
    <p:bldLst>
      <p:bldP spid="12" grpId="0"/>
      <p:bldP spid="16" grpId="0" animBg="1"/>
      <p:bldP spid="13" grpId="0" animBg="1"/>
      <p:bldP spid="7" grpId="0" animBg="1"/>
      <p:bldP spid="9"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ADMIN\Desktop\Nong trai\885478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10" y="-1752600"/>
            <a:ext cx="113789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800267" y="1600201"/>
            <a:ext cx="2777260"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96" tIns="60948" rIns="121896" bIns="6094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3700" b="1" dirty="0">
                <a:solidFill>
                  <a:prstClr val="white"/>
                </a:solidFill>
              </a:rPr>
              <a:t>VẬN DỤNG</a:t>
            </a:r>
          </a:p>
        </p:txBody>
      </p:sp>
      <p:sp>
        <p:nvSpPr>
          <p:cNvPr id="80901" name="Rectangle 1"/>
          <p:cNvSpPr>
            <a:spLocks noChangeArrowheads="1"/>
          </p:cNvSpPr>
          <p:nvPr/>
        </p:nvSpPr>
        <p:spPr bwMode="auto">
          <a:xfrm>
            <a:off x="4007897" y="3162300"/>
            <a:ext cx="4249257"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pPr fontAlgn="base">
              <a:spcBef>
                <a:spcPct val="0"/>
              </a:spcBef>
              <a:spcAft>
                <a:spcPct val="0"/>
              </a:spcAft>
            </a:pPr>
            <a:r>
              <a:rPr lang="en-US">
                <a:solidFill>
                  <a:srgbClr val="0070C0"/>
                </a:solidFill>
                <a:latin typeface="Arial" pitchFamily="34" charset="0"/>
                <a:cs typeface="Arial" pitchFamily="34" charset="0"/>
              </a:rPr>
              <a:t>https://quizizz.com/join?gc=416704</a:t>
            </a:r>
          </a:p>
        </p:txBody>
      </p:sp>
    </p:spTree>
    <p:extLst>
      <p:ext uri="{BB962C8B-B14F-4D97-AF65-F5344CB8AC3E}">
        <p14:creationId xmlns:p14="http://schemas.microsoft.com/office/powerpoint/2010/main" val="1858727872"/>
      </p:ext>
    </p:extLst>
  </p:cSld>
  <p:clrMapOvr>
    <a:masterClrMapping/>
  </p:clrMapOvr>
  <p:transition spd="slow">
    <p:rand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xxvideoplayback (video-conver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196115"/>
            <a:ext cx="10889673" cy="6121558"/>
          </a:xfrm>
        </p:spPr>
      </p:pic>
    </p:spTree>
    <p:extLst>
      <p:ext uri="{BB962C8B-B14F-4D97-AF65-F5344CB8AC3E}">
        <p14:creationId xmlns:p14="http://schemas.microsoft.com/office/powerpoint/2010/main" val="293639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676801" y="2685143"/>
            <a:ext cx="6413023" cy="40349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2322286"/>
            <a:ext cx="5558971" cy="45357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4"/>
          <a:stretch>
            <a:fillRect/>
          </a:stretch>
        </p:blipFill>
        <p:spPr>
          <a:xfrm>
            <a:off x="0" y="90657"/>
            <a:ext cx="1735904" cy="548771"/>
          </a:xfrm>
          <a:prstGeom prst="rect">
            <a:avLst/>
          </a:prstGeom>
        </p:spPr>
      </p:pic>
      <p:sp>
        <p:nvSpPr>
          <p:cNvPr id="1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291167" y="508605"/>
            <a:ext cx="9601200"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a:spcBef>
                <a:spcPct val="0"/>
              </a:spcBef>
            </a:pPr>
            <a:endParaRPr lang="en-US" altLang="en-US" sz="32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120316" y="-32880"/>
            <a:ext cx="12027567" cy="2068619"/>
            <a:chOff x="-488159" y="996586"/>
            <a:chExt cx="9897149" cy="2068619"/>
          </a:xfrm>
        </p:grpSpPr>
        <p:sp>
          <p:nvSpPr>
            <p:cNvPr id="23" name="Rectangle: Rounded Corners 25"/>
            <p:cNvSpPr/>
            <p:nvPr/>
          </p:nvSpPr>
          <p:spPr>
            <a:xfrm>
              <a:off x="1368284" y="1718370"/>
              <a:ext cx="8004404" cy="134683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8159" y="996586"/>
              <a:ext cx="1856443" cy="1940925"/>
            </a:xfrm>
            <a:prstGeom prst="rect">
              <a:avLst/>
            </a:prstGeom>
          </p:spPr>
        </p:pic>
        <p:sp>
          <p:nvSpPr>
            <p:cNvPr id="25" name="Rectangle 24"/>
            <p:cNvSpPr/>
            <p:nvPr/>
          </p:nvSpPr>
          <p:spPr>
            <a:xfrm>
              <a:off x="-31254" y="1192049"/>
              <a:ext cx="874580" cy="742511"/>
            </a:xfrm>
            <a:prstGeom prst="rect">
              <a:avLst/>
            </a:prstGeom>
          </p:spPr>
          <p:txBody>
            <a:bodyPr wrap="square">
              <a:spAutoFit/>
            </a:bodyPr>
            <a:lstStyle/>
            <a:p>
              <a:pPr algn="ctr" defTabSz="342900">
                <a:lnSpc>
                  <a:spcPct val="150000"/>
                </a:lnSpc>
              </a:pPr>
              <a:r>
                <a:rPr lang="en-US" sz="3200" b="1" dirty="0">
                  <a:latin typeface="Times New Roman" panose="02020603050405020304" pitchFamily="18" charset="0"/>
                  <a:cs typeface="Times New Roman" panose="02020603050405020304" pitchFamily="18" charset="0"/>
                </a:rPr>
                <a:t>BÀI</a:t>
              </a:r>
            </a:p>
          </p:txBody>
        </p:sp>
        <p:sp>
          <p:nvSpPr>
            <p:cNvPr id="26" name="Rectangle 25"/>
            <p:cNvSpPr/>
            <p:nvPr/>
          </p:nvSpPr>
          <p:spPr>
            <a:xfrm>
              <a:off x="-113918" y="1598244"/>
              <a:ext cx="1039905" cy="1003031"/>
            </a:xfrm>
            <a:prstGeom prst="rect">
              <a:avLst/>
            </a:prstGeom>
          </p:spPr>
          <p:txBody>
            <a:bodyPr wrap="square">
              <a:spAutoFit/>
            </a:bodyPr>
            <a:lstStyle/>
            <a:p>
              <a:pPr algn="ctr" defTabSz="342900">
                <a:lnSpc>
                  <a:spcPct val="150000"/>
                </a:lnSpc>
              </a:pPr>
              <a:r>
                <a:rPr lang="vi-VN" sz="4400" b="1"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5</a:t>
              </a:r>
              <a:endParaRPr lang="vi-VN" sz="4400" b="1" dirty="0">
                <a:latin typeface="Times New Roman" panose="02020603050405020304" pitchFamily="18" charset="0"/>
                <a:cs typeface="Times New Roman" panose="02020603050405020304" pitchFamily="18" charset="0"/>
              </a:endParaRPr>
            </a:p>
          </p:txBody>
        </p:sp>
        <p:sp>
          <p:nvSpPr>
            <p:cNvPr id="27" name="Rectangle 26"/>
            <p:cNvSpPr/>
            <p:nvPr/>
          </p:nvSpPr>
          <p:spPr>
            <a:xfrm>
              <a:off x="1331981" y="1833443"/>
              <a:ext cx="8077009" cy="954107"/>
            </a:xfrm>
            <a:prstGeom prst="rect">
              <a:avLst/>
            </a:prstGeom>
          </p:spPr>
          <p:txBody>
            <a:bodyPr wrap="square">
              <a:spAutoFit/>
            </a:bodyPr>
            <a:lstStyle/>
            <a:p>
              <a:pPr algn="ctr" defTabSz="342900"/>
              <a:r>
                <a:rPr lang="en-US" altLang="en-US" sz="2800" b="1" dirty="0">
                  <a:solidFill>
                    <a:srgbClr val="00B050"/>
                  </a:solidFill>
                  <a:latin typeface="Times New Roman" panose="02020603050405020304" pitchFamily="18" charset="0"/>
                  <a:cs typeface="Times New Roman" panose="02020603050405020304" pitchFamily="18" charset="0"/>
                </a:rPr>
                <a:t>TẠO CHƯƠNG TRÌNH MÁY TÍNH ĐỂ DIỄN TẢ Ý TƯỞNG</a:t>
              </a:r>
              <a:endParaRPr lang="en-US" altLang="en-US" sz="3600" b="1" i="1" dirty="0">
                <a:solidFill>
                  <a:srgbClr val="00B050"/>
                </a:solidFill>
                <a:latin typeface="Times New Roman" panose="02020603050405020304" pitchFamily="18" charset="0"/>
                <a:cs typeface="Times New Roman" panose="02020603050405020304" pitchFamily="18" charset="0"/>
              </a:endParaRPr>
            </a:p>
            <a:p>
              <a:pPr algn="ctr" defTabSz="342900"/>
              <a:r>
                <a:rPr lang="en-US" altLang="vi-VN" sz="2800" b="1" dirty="0">
                  <a:solidFill>
                    <a:srgbClr val="F93265"/>
                  </a:solidFill>
                  <a:latin typeface="Times New Roman" panose="02020603050405020304" pitchFamily="18" charset="0"/>
                  <a:cs typeface="Times New Roman" panose="02020603050405020304" pitchFamily="18" charset="0"/>
                </a:rPr>
                <a:t>(</a:t>
              </a:r>
              <a:r>
                <a:rPr lang="en-US" altLang="vi-VN" sz="2800" b="1" dirty="0" err="1">
                  <a:solidFill>
                    <a:srgbClr val="F93265"/>
                  </a:solidFill>
                  <a:latin typeface="Times New Roman" panose="02020603050405020304" pitchFamily="18" charset="0"/>
                  <a:cs typeface="Times New Roman" panose="02020603050405020304" pitchFamily="18" charset="0"/>
                </a:rPr>
                <a:t>Tiết</a:t>
              </a:r>
              <a:r>
                <a:rPr lang="en-US" altLang="vi-VN" sz="2800" b="1" dirty="0">
                  <a:solidFill>
                    <a:srgbClr val="F93265"/>
                  </a:solidFill>
                  <a:latin typeface="Times New Roman" panose="02020603050405020304" pitchFamily="18" charset="0"/>
                  <a:cs typeface="Times New Roman" panose="02020603050405020304" pitchFamily="18" charset="0"/>
                </a:rPr>
                <a:t> 2)</a:t>
              </a:r>
            </a:p>
          </p:txBody>
        </p:sp>
      </p:grpSp>
      <p:pic>
        <p:nvPicPr>
          <p:cNvPr id="28" name="Picture 27"/>
          <p:cNvPicPr>
            <a:picLocks noChangeAspect="1"/>
          </p:cNvPicPr>
          <p:nvPr/>
        </p:nvPicPr>
        <p:blipFill>
          <a:blip r:embed="rId7"/>
          <a:stretch>
            <a:fillRect/>
          </a:stretch>
        </p:blipFill>
        <p:spPr>
          <a:xfrm>
            <a:off x="284829" y="2899497"/>
            <a:ext cx="4690366" cy="3578953"/>
          </a:xfrm>
          <a:prstGeom prst="rect">
            <a:avLst/>
          </a:prstGeom>
        </p:spPr>
      </p:pic>
      <p:pic>
        <p:nvPicPr>
          <p:cNvPr id="3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6801" y="3453702"/>
            <a:ext cx="6413023" cy="301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85518" y="2376277"/>
            <a:ext cx="3587934" cy="523220"/>
          </a:xfrm>
          <a:prstGeom prst="rect">
            <a:avLst/>
          </a:prstGeom>
          <a:noFill/>
        </p:spPr>
        <p:txBody>
          <a:bodyPr wrap="square" rtlCol="0">
            <a:spAutoFit/>
          </a:bodyPr>
          <a:lstStyle/>
          <a:p>
            <a:pPr algn="l"/>
            <a:r>
              <a:rPr lang="en-US" sz="2800" b="1" dirty="0" err="1">
                <a:solidFill>
                  <a:srgbClr val="F3E8CC"/>
                </a:solidFill>
              </a:rPr>
              <a:t>Thay</a:t>
            </a:r>
            <a:r>
              <a:rPr lang="en-US" sz="2800" b="1" dirty="0">
                <a:solidFill>
                  <a:srgbClr val="F3E8CC"/>
                </a:solidFill>
              </a:rPr>
              <a:t> </a:t>
            </a:r>
            <a:r>
              <a:rPr lang="en-US" sz="2800" b="1" dirty="0" err="1">
                <a:solidFill>
                  <a:srgbClr val="F3E8CC"/>
                </a:solidFill>
              </a:rPr>
              <a:t>đổi</a:t>
            </a:r>
            <a:r>
              <a:rPr lang="en-US" sz="2800" b="1" dirty="0">
                <a:solidFill>
                  <a:srgbClr val="F3E8CC"/>
                </a:solidFill>
              </a:rPr>
              <a:t> </a:t>
            </a:r>
            <a:r>
              <a:rPr lang="en-US" sz="2800" b="1" dirty="0" err="1">
                <a:solidFill>
                  <a:srgbClr val="F3E8CC"/>
                </a:solidFill>
              </a:rPr>
              <a:t>nhân</a:t>
            </a:r>
            <a:r>
              <a:rPr lang="en-US" sz="2800" b="1" dirty="0">
                <a:solidFill>
                  <a:srgbClr val="F3E8CC"/>
                </a:solidFill>
              </a:rPr>
              <a:t> </a:t>
            </a:r>
            <a:r>
              <a:rPr lang="en-US" sz="2800" b="1" dirty="0" err="1">
                <a:solidFill>
                  <a:srgbClr val="F3E8CC"/>
                </a:solidFill>
              </a:rPr>
              <a:t>vật</a:t>
            </a:r>
            <a:endParaRPr lang="en-US" sz="2800" b="1" dirty="0">
              <a:solidFill>
                <a:srgbClr val="F3E8CC"/>
              </a:solidFill>
            </a:endParaRPr>
          </a:p>
        </p:txBody>
      </p:sp>
      <p:sp>
        <p:nvSpPr>
          <p:cNvPr id="31" name="TextBox 30"/>
          <p:cNvSpPr txBox="1"/>
          <p:nvPr/>
        </p:nvSpPr>
        <p:spPr>
          <a:xfrm>
            <a:off x="7240068" y="2685143"/>
            <a:ext cx="3587934" cy="523220"/>
          </a:xfrm>
          <a:prstGeom prst="rect">
            <a:avLst/>
          </a:prstGeom>
          <a:noFill/>
        </p:spPr>
        <p:txBody>
          <a:bodyPr wrap="square" rtlCol="0">
            <a:spAutoFit/>
          </a:bodyPr>
          <a:lstStyle/>
          <a:p>
            <a:pPr algn="l"/>
            <a:r>
              <a:rPr lang="en-US" sz="2800" b="1" dirty="0" err="1">
                <a:solidFill>
                  <a:srgbClr val="F3E8CC"/>
                </a:solidFill>
              </a:rPr>
              <a:t>Thay</a:t>
            </a:r>
            <a:r>
              <a:rPr lang="en-US" sz="2800" b="1" dirty="0">
                <a:solidFill>
                  <a:srgbClr val="F3E8CC"/>
                </a:solidFill>
              </a:rPr>
              <a:t> </a:t>
            </a:r>
            <a:r>
              <a:rPr lang="en-US" sz="2800" b="1" dirty="0" err="1">
                <a:solidFill>
                  <a:srgbClr val="F3E8CC"/>
                </a:solidFill>
              </a:rPr>
              <a:t>đổi</a:t>
            </a:r>
            <a:r>
              <a:rPr lang="en-US" sz="2800" b="1" dirty="0">
                <a:solidFill>
                  <a:srgbClr val="F3E8CC"/>
                </a:solidFill>
              </a:rPr>
              <a:t> </a:t>
            </a:r>
            <a:r>
              <a:rPr lang="en-US" sz="2800" b="1" dirty="0" err="1">
                <a:solidFill>
                  <a:srgbClr val="F3E8CC"/>
                </a:solidFill>
              </a:rPr>
              <a:t>sân</a:t>
            </a:r>
            <a:r>
              <a:rPr lang="en-US" sz="2800" b="1" dirty="0">
                <a:solidFill>
                  <a:srgbClr val="F3E8CC"/>
                </a:solidFill>
              </a:rPr>
              <a:t> </a:t>
            </a:r>
            <a:r>
              <a:rPr lang="en-US" sz="2800" b="1" dirty="0" err="1">
                <a:solidFill>
                  <a:srgbClr val="F3E8CC"/>
                </a:solidFill>
              </a:rPr>
              <a:t>khấu</a:t>
            </a:r>
            <a:endParaRPr lang="en-US" sz="2800" b="1" dirty="0">
              <a:solidFill>
                <a:srgbClr val="F3E8CC"/>
              </a:solidFill>
            </a:endParaRPr>
          </a:p>
        </p:txBody>
      </p:sp>
      <p:sp>
        <p:nvSpPr>
          <p:cNvPr id="18" name="TextBox 17">
            <a:extLst>
              <a:ext uri="{FF2B5EF4-FFF2-40B4-BE49-F238E27FC236}">
                <a16:creationId xmlns:a16="http://schemas.microsoft.com/office/drawing/2014/main" id="{8DB2BA37-17C4-4552-9FC4-5BF272E1495C}"/>
              </a:ext>
            </a:extLst>
          </p:cNvPr>
          <p:cNvSpPr txBox="1"/>
          <p:nvPr/>
        </p:nvSpPr>
        <p:spPr>
          <a:xfrm>
            <a:off x="2630012" y="0"/>
            <a:ext cx="7834371" cy="692423"/>
          </a:xfrm>
          <a:prstGeom prst="rect">
            <a:avLst/>
          </a:prstGeom>
          <a:noFill/>
        </p:spPr>
        <p:txBody>
          <a:bodyPr wrap="square" lIns="137079" tIns="68543" rIns="137079" bIns="68543" rtlCol="0">
            <a:spAutoFit/>
          </a:bodyPr>
          <a:lstStyle/>
          <a:p>
            <a:pPr algn="ctr">
              <a:defRPr/>
            </a:pP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Thứ</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600" b="1" dirty="0" err="1">
                <a:latin typeface="Times New Roman" panose="02020603050405020304" pitchFamily="18" charset="0"/>
                <a:ea typeface="#9Slide02 Noi dung rat dai" panose="02000000000000000000" pitchFamily="2" charset="0"/>
                <a:cs typeface="Times New Roman" panose="02020603050405020304" pitchFamily="18" charset="0"/>
              </a:rPr>
              <a:t>bảy</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ngày </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19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tháng </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04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năm</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600" b="1" dirty="0">
                <a:latin typeface="Times New Roman" panose="02020603050405020304" pitchFamily="18" charset="0"/>
                <a:ea typeface="Tahoma" panose="020B0604030504040204" pitchFamily="34" charset="0"/>
                <a:cs typeface="Times New Roman" panose="02020603050405020304" pitchFamily="18" charset="0"/>
              </a:rPr>
              <a:t>2026</a:t>
            </a:r>
          </a:p>
        </p:txBody>
      </p:sp>
    </p:spTree>
    <p:custDataLst>
      <p:tags r:id="rId1"/>
    </p:custDataLst>
    <p:extLst>
      <p:ext uri="{BB962C8B-B14F-4D97-AF65-F5344CB8AC3E}">
        <p14:creationId xmlns:p14="http://schemas.microsoft.com/office/powerpoint/2010/main" val="30227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1" name="Google Shape;741;p53"/>
          <p:cNvGrpSpPr>
            <a:grpSpLocks/>
          </p:cNvGrpSpPr>
          <p:nvPr/>
        </p:nvGrpSpPr>
        <p:grpSpPr bwMode="auto">
          <a:xfrm rot="505510">
            <a:off x="1055966" y="2476500"/>
            <a:ext cx="3475943" cy="3362325"/>
            <a:chOff x="3269900" y="2130650"/>
            <a:chExt cx="1069225" cy="1020050"/>
          </a:xfrm>
        </p:grpSpPr>
        <p:sp>
          <p:nvSpPr>
            <p:cNvPr id="742" name="Google Shape;742;p53"/>
            <p:cNvSpPr/>
            <p:nvPr/>
          </p:nvSpPr>
          <p:spPr>
            <a:xfrm>
              <a:off x="3274136" y="2137657"/>
              <a:ext cx="1023799" cy="1006565"/>
            </a:xfrm>
            <a:custGeom>
              <a:avLst/>
              <a:gdLst/>
              <a:ahLst/>
              <a:cxnLst/>
              <a:rect l="l" t="t" r="r" b="b"/>
              <a:pathLst>
                <a:path w="40970" h="40258" extrusionOk="0">
                  <a:moveTo>
                    <a:pt x="36554" y="1"/>
                  </a:moveTo>
                  <a:lnTo>
                    <a:pt x="1" y="4206"/>
                  </a:lnTo>
                  <a:lnTo>
                    <a:pt x="4730" y="40258"/>
                  </a:lnTo>
                  <a:cubicBezTo>
                    <a:pt x="4730" y="40258"/>
                    <a:pt x="37768" y="34001"/>
                    <a:pt x="40969" y="33395"/>
                  </a:cubicBezTo>
                  <a:cubicBezTo>
                    <a:pt x="37684" y="20840"/>
                    <a:pt x="36554" y="1"/>
                    <a:pt x="36554" y="1"/>
                  </a:cubicBezTo>
                  <a:close/>
                </a:path>
              </a:pathLst>
            </a:custGeom>
            <a:solidFill>
              <a:schemeClr val="accent6">
                <a:lumMod val="75000"/>
              </a:schemeClr>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43" name="Google Shape;743;p53"/>
            <p:cNvSpPr/>
            <p:nvPr/>
          </p:nvSpPr>
          <p:spPr>
            <a:xfrm>
              <a:off x="3265875" y="2128320"/>
              <a:ext cx="1029172" cy="1020050"/>
            </a:xfrm>
            <a:custGeom>
              <a:avLst/>
              <a:gdLst/>
              <a:ahLst/>
              <a:cxnLst/>
              <a:rect l="l" t="t" r="r" b="b"/>
              <a:pathLst>
                <a:path w="41158" h="40802" extrusionOk="0">
                  <a:moveTo>
                    <a:pt x="36487" y="598"/>
                  </a:moveTo>
                  <a:lnTo>
                    <a:pt x="36487" y="598"/>
                  </a:lnTo>
                  <a:cubicBezTo>
                    <a:pt x="36652" y="3307"/>
                    <a:pt x="36856" y="6016"/>
                    <a:pt x="37119" y="8726"/>
                  </a:cubicBezTo>
                  <a:cubicBezTo>
                    <a:pt x="37391" y="11530"/>
                    <a:pt x="37684" y="14333"/>
                    <a:pt x="38040" y="17116"/>
                  </a:cubicBezTo>
                  <a:cubicBezTo>
                    <a:pt x="38395" y="19899"/>
                    <a:pt x="38814" y="22703"/>
                    <a:pt x="39295" y="25465"/>
                  </a:cubicBezTo>
                  <a:cubicBezTo>
                    <a:pt x="39546" y="26846"/>
                    <a:pt x="39818" y="28227"/>
                    <a:pt x="40111" y="29608"/>
                  </a:cubicBezTo>
                  <a:cubicBezTo>
                    <a:pt x="40425" y="30968"/>
                    <a:pt x="40739" y="32349"/>
                    <a:pt x="41115" y="33688"/>
                  </a:cubicBezTo>
                  <a:lnTo>
                    <a:pt x="31993" y="35320"/>
                  </a:lnTo>
                  <a:lnTo>
                    <a:pt x="22912" y="36952"/>
                  </a:lnTo>
                  <a:lnTo>
                    <a:pt x="13873" y="38626"/>
                  </a:lnTo>
                  <a:lnTo>
                    <a:pt x="5074" y="40300"/>
                  </a:lnTo>
                  <a:lnTo>
                    <a:pt x="5074" y="40300"/>
                  </a:lnTo>
                  <a:lnTo>
                    <a:pt x="3850" y="31533"/>
                  </a:lnTo>
                  <a:cubicBezTo>
                    <a:pt x="3432" y="28520"/>
                    <a:pt x="3034" y="25527"/>
                    <a:pt x="2616" y="22514"/>
                  </a:cubicBezTo>
                  <a:cubicBezTo>
                    <a:pt x="2218" y="19522"/>
                    <a:pt x="1842" y="16509"/>
                    <a:pt x="1444" y="13517"/>
                  </a:cubicBezTo>
                  <a:lnTo>
                    <a:pt x="333" y="4651"/>
                  </a:lnTo>
                  <a:lnTo>
                    <a:pt x="333" y="4651"/>
                  </a:lnTo>
                  <a:lnTo>
                    <a:pt x="9332" y="3662"/>
                  </a:lnTo>
                  <a:lnTo>
                    <a:pt x="18476" y="2658"/>
                  </a:lnTo>
                  <a:lnTo>
                    <a:pt x="27620" y="1633"/>
                  </a:lnTo>
                  <a:lnTo>
                    <a:pt x="36487" y="598"/>
                  </a:lnTo>
                  <a:close/>
                  <a:moveTo>
                    <a:pt x="36972" y="1"/>
                  </a:moveTo>
                  <a:lnTo>
                    <a:pt x="36700" y="22"/>
                  </a:lnTo>
                  <a:lnTo>
                    <a:pt x="27557" y="1068"/>
                  </a:lnTo>
                  <a:lnTo>
                    <a:pt x="18413" y="2156"/>
                  </a:lnTo>
                  <a:lnTo>
                    <a:pt x="9290" y="3244"/>
                  </a:lnTo>
                  <a:lnTo>
                    <a:pt x="147" y="4353"/>
                  </a:lnTo>
                  <a:lnTo>
                    <a:pt x="0" y="4374"/>
                  </a:lnTo>
                  <a:lnTo>
                    <a:pt x="21" y="4520"/>
                  </a:lnTo>
                  <a:lnTo>
                    <a:pt x="1256" y="13538"/>
                  </a:lnTo>
                  <a:cubicBezTo>
                    <a:pt x="1653" y="16530"/>
                    <a:pt x="2072" y="19543"/>
                    <a:pt x="2448" y="22535"/>
                  </a:cubicBezTo>
                  <a:cubicBezTo>
                    <a:pt x="2825" y="25548"/>
                    <a:pt x="3223" y="28540"/>
                    <a:pt x="3578" y="31553"/>
                  </a:cubicBezTo>
                  <a:lnTo>
                    <a:pt x="4687" y="40572"/>
                  </a:lnTo>
                  <a:lnTo>
                    <a:pt x="4729" y="40802"/>
                  </a:lnTo>
                  <a:lnTo>
                    <a:pt x="4938" y="40760"/>
                  </a:lnTo>
                  <a:lnTo>
                    <a:pt x="14040" y="39044"/>
                  </a:lnTo>
                  <a:lnTo>
                    <a:pt x="23142" y="37287"/>
                  </a:lnTo>
                  <a:lnTo>
                    <a:pt x="32181" y="35508"/>
                  </a:lnTo>
                  <a:lnTo>
                    <a:pt x="41157" y="33709"/>
                  </a:lnTo>
                  <a:cubicBezTo>
                    <a:pt x="40843" y="32307"/>
                    <a:pt x="40529" y="30947"/>
                    <a:pt x="40278" y="29566"/>
                  </a:cubicBezTo>
                  <a:cubicBezTo>
                    <a:pt x="40006" y="28185"/>
                    <a:pt x="39776" y="26804"/>
                    <a:pt x="39546" y="25423"/>
                  </a:cubicBezTo>
                  <a:cubicBezTo>
                    <a:pt x="39107" y="22640"/>
                    <a:pt x="38751" y="19857"/>
                    <a:pt x="38437" y="17074"/>
                  </a:cubicBezTo>
                  <a:cubicBezTo>
                    <a:pt x="38102" y="14271"/>
                    <a:pt x="37830" y="11488"/>
                    <a:pt x="37600" y="8684"/>
                  </a:cubicBezTo>
                  <a:cubicBezTo>
                    <a:pt x="37370" y="5880"/>
                    <a:pt x="37161" y="3076"/>
                    <a:pt x="36993" y="294"/>
                  </a:cubicBezTo>
                  <a:lnTo>
                    <a:pt x="36972" y="1"/>
                  </a:ln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44" name="Google Shape;744;p53"/>
            <p:cNvSpPr/>
            <p:nvPr/>
          </p:nvSpPr>
          <p:spPr>
            <a:xfrm>
              <a:off x="3389627" y="2862005"/>
              <a:ext cx="946623" cy="279334"/>
            </a:xfrm>
            <a:custGeom>
              <a:avLst/>
              <a:gdLst/>
              <a:ahLst/>
              <a:cxnLst/>
              <a:rect l="l" t="t" r="r" b="b"/>
              <a:pathLst>
                <a:path w="37873" h="11174" extrusionOk="0">
                  <a:moveTo>
                    <a:pt x="36973" y="0"/>
                  </a:moveTo>
                  <a:lnTo>
                    <a:pt x="1" y="11174"/>
                  </a:lnTo>
                  <a:lnTo>
                    <a:pt x="1" y="11174"/>
                  </a:lnTo>
                  <a:lnTo>
                    <a:pt x="36240" y="4311"/>
                  </a:lnTo>
                  <a:cubicBezTo>
                    <a:pt x="37872" y="2741"/>
                    <a:pt x="36973" y="1"/>
                    <a:pt x="36973" y="0"/>
                  </a:cubicBezTo>
                  <a:close/>
                </a:path>
              </a:pathLst>
            </a:custGeom>
            <a:solidFill>
              <a:schemeClr val="tx2"/>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45" name="Google Shape;745;p53"/>
            <p:cNvSpPr/>
            <p:nvPr/>
          </p:nvSpPr>
          <p:spPr>
            <a:xfrm>
              <a:off x="3391882" y="2861213"/>
              <a:ext cx="933435" cy="285595"/>
            </a:xfrm>
            <a:custGeom>
              <a:avLst/>
              <a:gdLst/>
              <a:ahLst/>
              <a:cxnLst/>
              <a:rect l="l" t="t" r="r" b="b"/>
              <a:pathLst>
                <a:path w="37350" h="11426" extrusionOk="0">
                  <a:moveTo>
                    <a:pt x="36909" y="313"/>
                  </a:moveTo>
                  <a:lnTo>
                    <a:pt x="36909" y="313"/>
                  </a:lnTo>
                  <a:cubicBezTo>
                    <a:pt x="37008" y="632"/>
                    <a:pt x="37064" y="963"/>
                    <a:pt x="37119" y="1277"/>
                  </a:cubicBezTo>
                  <a:cubicBezTo>
                    <a:pt x="37161" y="1654"/>
                    <a:pt x="37161" y="2031"/>
                    <a:pt x="37140" y="2407"/>
                  </a:cubicBezTo>
                  <a:cubicBezTo>
                    <a:pt x="37098" y="2784"/>
                    <a:pt x="37014" y="3160"/>
                    <a:pt x="36868" y="3516"/>
                  </a:cubicBezTo>
                  <a:cubicBezTo>
                    <a:pt x="36722" y="3851"/>
                    <a:pt x="36512" y="4165"/>
                    <a:pt x="36261" y="4437"/>
                  </a:cubicBezTo>
                  <a:cubicBezTo>
                    <a:pt x="34734" y="4688"/>
                    <a:pt x="33206" y="4939"/>
                    <a:pt x="31679" y="5211"/>
                  </a:cubicBezTo>
                  <a:lnTo>
                    <a:pt x="27139" y="6006"/>
                  </a:lnTo>
                  <a:lnTo>
                    <a:pt x="22598" y="6822"/>
                  </a:lnTo>
                  <a:lnTo>
                    <a:pt x="20338" y="7241"/>
                  </a:lnTo>
                  <a:lnTo>
                    <a:pt x="18079" y="7680"/>
                  </a:lnTo>
                  <a:cubicBezTo>
                    <a:pt x="16572" y="7973"/>
                    <a:pt x="15066" y="8266"/>
                    <a:pt x="13559" y="8580"/>
                  </a:cubicBezTo>
                  <a:lnTo>
                    <a:pt x="9061" y="9500"/>
                  </a:lnTo>
                  <a:lnTo>
                    <a:pt x="4541" y="10379"/>
                  </a:lnTo>
                  <a:lnTo>
                    <a:pt x="2174" y="10815"/>
                  </a:lnTo>
                  <a:lnTo>
                    <a:pt x="9333" y="8747"/>
                  </a:lnTo>
                  <a:lnTo>
                    <a:pt x="18602" y="6006"/>
                  </a:lnTo>
                  <a:cubicBezTo>
                    <a:pt x="21677" y="5064"/>
                    <a:pt x="24753" y="4144"/>
                    <a:pt x="27829" y="3181"/>
                  </a:cubicBezTo>
                  <a:lnTo>
                    <a:pt x="32432" y="1738"/>
                  </a:lnTo>
                  <a:lnTo>
                    <a:pt x="36909" y="313"/>
                  </a:lnTo>
                  <a:close/>
                  <a:moveTo>
                    <a:pt x="37077" y="1"/>
                  </a:moveTo>
                  <a:lnTo>
                    <a:pt x="36952" y="22"/>
                  </a:lnTo>
                  <a:lnTo>
                    <a:pt x="32328" y="1361"/>
                  </a:lnTo>
                  <a:lnTo>
                    <a:pt x="27683" y="2700"/>
                  </a:lnTo>
                  <a:cubicBezTo>
                    <a:pt x="24586" y="3600"/>
                    <a:pt x="21510" y="4541"/>
                    <a:pt x="18434" y="5462"/>
                  </a:cubicBezTo>
                  <a:lnTo>
                    <a:pt x="9207" y="8308"/>
                  </a:lnTo>
                  <a:lnTo>
                    <a:pt x="1" y="11216"/>
                  </a:lnTo>
                  <a:lnTo>
                    <a:pt x="42" y="11425"/>
                  </a:lnTo>
                  <a:lnTo>
                    <a:pt x="62" y="11421"/>
                  </a:lnTo>
                  <a:lnTo>
                    <a:pt x="62" y="11421"/>
                  </a:lnTo>
                  <a:lnTo>
                    <a:pt x="63" y="11425"/>
                  </a:lnTo>
                  <a:lnTo>
                    <a:pt x="106" y="11413"/>
                  </a:lnTo>
                  <a:lnTo>
                    <a:pt x="106" y="11413"/>
                  </a:lnTo>
                  <a:lnTo>
                    <a:pt x="4583" y="10546"/>
                  </a:lnTo>
                  <a:lnTo>
                    <a:pt x="9123" y="9709"/>
                  </a:lnTo>
                  <a:lnTo>
                    <a:pt x="13664" y="8914"/>
                  </a:lnTo>
                  <a:cubicBezTo>
                    <a:pt x="15191" y="8663"/>
                    <a:pt x="16719" y="8391"/>
                    <a:pt x="18225" y="8098"/>
                  </a:cubicBezTo>
                  <a:lnTo>
                    <a:pt x="20485" y="7680"/>
                  </a:lnTo>
                  <a:lnTo>
                    <a:pt x="22765" y="7241"/>
                  </a:lnTo>
                  <a:lnTo>
                    <a:pt x="27285" y="6362"/>
                  </a:lnTo>
                  <a:lnTo>
                    <a:pt x="31804" y="5441"/>
                  </a:lnTo>
                  <a:cubicBezTo>
                    <a:pt x="33290" y="5127"/>
                    <a:pt x="34797" y="4813"/>
                    <a:pt x="36282" y="4500"/>
                  </a:cubicBezTo>
                  <a:cubicBezTo>
                    <a:pt x="36554" y="4207"/>
                    <a:pt x="36805" y="3914"/>
                    <a:pt x="36973" y="3558"/>
                  </a:cubicBezTo>
                  <a:cubicBezTo>
                    <a:pt x="37119" y="3202"/>
                    <a:pt x="37245" y="2826"/>
                    <a:pt x="37286" y="2428"/>
                  </a:cubicBezTo>
                  <a:cubicBezTo>
                    <a:pt x="37349" y="2051"/>
                    <a:pt x="37349" y="1654"/>
                    <a:pt x="37328" y="1256"/>
                  </a:cubicBezTo>
                  <a:cubicBezTo>
                    <a:pt x="37286" y="880"/>
                    <a:pt x="37224" y="482"/>
                    <a:pt x="37119" y="106"/>
                  </a:cubicBezTo>
                  <a:lnTo>
                    <a:pt x="37077" y="1"/>
                  </a:ln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grpSp>
      <p:grpSp>
        <p:nvGrpSpPr>
          <p:cNvPr id="746" name="Google Shape;746;p53"/>
          <p:cNvGrpSpPr>
            <a:grpSpLocks/>
          </p:cNvGrpSpPr>
          <p:nvPr/>
        </p:nvGrpSpPr>
        <p:grpSpPr bwMode="auto">
          <a:xfrm rot="506857">
            <a:off x="4355651" y="2474916"/>
            <a:ext cx="3477531" cy="3362325"/>
            <a:chOff x="3269900" y="2130650"/>
            <a:chExt cx="1069225" cy="1020050"/>
          </a:xfrm>
        </p:grpSpPr>
        <p:sp>
          <p:nvSpPr>
            <p:cNvPr id="747" name="Google Shape;747;p53"/>
            <p:cNvSpPr/>
            <p:nvPr/>
          </p:nvSpPr>
          <p:spPr>
            <a:xfrm>
              <a:off x="3274134" y="2137664"/>
              <a:ext cx="1023820" cy="1006565"/>
            </a:xfrm>
            <a:custGeom>
              <a:avLst/>
              <a:gdLst/>
              <a:ahLst/>
              <a:cxnLst/>
              <a:rect l="l" t="t" r="r" b="b"/>
              <a:pathLst>
                <a:path w="40970" h="40258" extrusionOk="0">
                  <a:moveTo>
                    <a:pt x="36554" y="1"/>
                  </a:moveTo>
                  <a:lnTo>
                    <a:pt x="1" y="4206"/>
                  </a:lnTo>
                  <a:lnTo>
                    <a:pt x="4730" y="40258"/>
                  </a:lnTo>
                  <a:cubicBezTo>
                    <a:pt x="4730" y="40258"/>
                    <a:pt x="37768" y="34001"/>
                    <a:pt x="40969" y="33395"/>
                  </a:cubicBezTo>
                  <a:cubicBezTo>
                    <a:pt x="37684" y="20840"/>
                    <a:pt x="36554" y="1"/>
                    <a:pt x="36554" y="1"/>
                  </a:cubicBezTo>
                  <a:close/>
                </a:path>
              </a:pathLst>
            </a:custGeom>
            <a:solidFill>
              <a:srgbClr val="FFC000"/>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48" name="Google Shape;748;p53"/>
            <p:cNvSpPr/>
            <p:nvPr/>
          </p:nvSpPr>
          <p:spPr>
            <a:xfrm>
              <a:off x="3265876" y="2128329"/>
              <a:ext cx="1029190" cy="1020050"/>
            </a:xfrm>
            <a:custGeom>
              <a:avLst/>
              <a:gdLst/>
              <a:ahLst/>
              <a:cxnLst/>
              <a:rect l="l" t="t" r="r" b="b"/>
              <a:pathLst>
                <a:path w="41158" h="40802" extrusionOk="0">
                  <a:moveTo>
                    <a:pt x="36487" y="598"/>
                  </a:moveTo>
                  <a:lnTo>
                    <a:pt x="36487" y="598"/>
                  </a:lnTo>
                  <a:cubicBezTo>
                    <a:pt x="36652" y="3307"/>
                    <a:pt x="36856" y="6016"/>
                    <a:pt x="37119" y="8726"/>
                  </a:cubicBezTo>
                  <a:cubicBezTo>
                    <a:pt x="37391" y="11530"/>
                    <a:pt x="37684" y="14333"/>
                    <a:pt x="38040" y="17116"/>
                  </a:cubicBezTo>
                  <a:cubicBezTo>
                    <a:pt x="38395" y="19899"/>
                    <a:pt x="38814" y="22703"/>
                    <a:pt x="39295" y="25465"/>
                  </a:cubicBezTo>
                  <a:cubicBezTo>
                    <a:pt x="39546" y="26846"/>
                    <a:pt x="39818" y="28227"/>
                    <a:pt x="40111" y="29608"/>
                  </a:cubicBezTo>
                  <a:cubicBezTo>
                    <a:pt x="40425" y="30968"/>
                    <a:pt x="40739" y="32349"/>
                    <a:pt x="41115" y="33688"/>
                  </a:cubicBezTo>
                  <a:lnTo>
                    <a:pt x="31993" y="35320"/>
                  </a:lnTo>
                  <a:lnTo>
                    <a:pt x="22912" y="36952"/>
                  </a:lnTo>
                  <a:lnTo>
                    <a:pt x="13873" y="38626"/>
                  </a:lnTo>
                  <a:lnTo>
                    <a:pt x="5074" y="40300"/>
                  </a:lnTo>
                  <a:lnTo>
                    <a:pt x="5074" y="40300"/>
                  </a:lnTo>
                  <a:lnTo>
                    <a:pt x="3850" y="31533"/>
                  </a:lnTo>
                  <a:cubicBezTo>
                    <a:pt x="3432" y="28520"/>
                    <a:pt x="3034" y="25527"/>
                    <a:pt x="2616" y="22514"/>
                  </a:cubicBezTo>
                  <a:cubicBezTo>
                    <a:pt x="2218" y="19522"/>
                    <a:pt x="1842" y="16509"/>
                    <a:pt x="1444" y="13517"/>
                  </a:cubicBezTo>
                  <a:lnTo>
                    <a:pt x="333" y="4651"/>
                  </a:lnTo>
                  <a:lnTo>
                    <a:pt x="333" y="4651"/>
                  </a:lnTo>
                  <a:lnTo>
                    <a:pt x="9332" y="3662"/>
                  </a:lnTo>
                  <a:lnTo>
                    <a:pt x="18476" y="2658"/>
                  </a:lnTo>
                  <a:lnTo>
                    <a:pt x="27620" y="1633"/>
                  </a:lnTo>
                  <a:lnTo>
                    <a:pt x="36487" y="598"/>
                  </a:lnTo>
                  <a:close/>
                  <a:moveTo>
                    <a:pt x="36972" y="1"/>
                  </a:moveTo>
                  <a:lnTo>
                    <a:pt x="36700" y="22"/>
                  </a:lnTo>
                  <a:lnTo>
                    <a:pt x="27557" y="1068"/>
                  </a:lnTo>
                  <a:lnTo>
                    <a:pt x="18413" y="2156"/>
                  </a:lnTo>
                  <a:lnTo>
                    <a:pt x="9290" y="3244"/>
                  </a:lnTo>
                  <a:lnTo>
                    <a:pt x="147" y="4353"/>
                  </a:lnTo>
                  <a:lnTo>
                    <a:pt x="0" y="4374"/>
                  </a:lnTo>
                  <a:lnTo>
                    <a:pt x="21" y="4520"/>
                  </a:lnTo>
                  <a:lnTo>
                    <a:pt x="1256" y="13538"/>
                  </a:lnTo>
                  <a:cubicBezTo>
                    <a:pt x="1653" y="16530"/>
                    <a:pt x="2072" y="19543"/>
                    <a:pt x="2448" y="22535"/>
                  </a:cubicBezTo>
                  <a:cubicBezTo>
                    <a:pt x="2825" y="25548"/>
                    <a:pt x="3223" y="28540"/>
                    <a:pt x="3578" y="31553"/>
                  </a:cubicBezTo>
                  <a:lnTo>
                    <a:pt x="4687" y="40572"/>
                  </a:lnTo>
                  <a:lnTo>
                    <a:pt x="4729" y="40802"/>
                  </a:lnTo>
                  <a:lnTo>
                    <a:pt x="4938" y="40760"/>
                  </a:lnTo>
                  <a:lnTo>
                    <a:pt x="14040" y="39044"/>
                  </a:lnTo>
                  <a:lnTo>
                    <a:pt x="23142" y="37287"/>
                  </a:lnTo>
                  <a:lnTo>
                    <a:pt x="32181" y="35508"/>
                  </a:lnTo>
                  <a:lnTo>
                    <a:pt x="41157" y="33709"/>
                  </a:lnTo>
                  <a:cubicBezTo>
                    <a:pt x="40843" y="32307"/>
                    <a:pt x="40529" y="30947"/>
                    <a:pt x="40278" y="29566"/>
                  </a:cubicBezTo>
                  <a:cubicBezTo>
                    <a:pt x="40006" y="28185"/>
                    <a:pt x="39776" y="26804"/>
                    <a:pt x="39546" y="25423"/>
                  </a:cubicBezTo>
                  <a:cubicBezTo>
                    <a:pt x="39107" y="22640"/>
                    <a:pt x="38751" y="19857"/>
                    <a:pt x="38437" y="17074"/>
                  </a:cubicBezTo>
                  <a:cubicBezTo>
                    <a:pt x="38102" y="14271"/>
                    <a:pt x="37830" y="11488"/>
                    <a:pt x="37600" y="8684"/>
                  </a:cubicBezTo>
                  <a:cubicBezTo>
                    <a:pt x="37370" y="5880"/>
                    <a:pt x="37161" y="3076"/>
                    <a:pt x="36993" y="294"/>
                  </a:cubicBezTo>
                  <a:lnTo>
                    <a:pt x="36972" y="1"/>
                  </a:ln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49" name="Google Shape;749;p53"/>
            <p:cNvSpPr/>
            <p:nvPr/>
          </p:nvSpPr>
          <p:spPr>
            <a:xfrm>
              <a:off x="3388071" y="2864171"/>
              <a:ext cx="946679" cy="279334"/>
            </a:xfrm>
            <a:custGeom>
              <a:avLst/>
              <a:gdLst/>
              <a:ahLst/>
              <a:cxnLst/>
              <a:rect l="l" t="t" r="r" b="b"/>
              <a:pathLst>
                <a:path w="37873" h="11174" extrusionOk="0">
                  <a:moveTo>
                    <a:pt x="36973" y="0"/>
                  </a:moveTo>
                  <a:lnTo>
                    <a:pt x="1" y="11174"/>
                  </a:lnTo>
                  <a:lnTo>
                    <a:pt x="1" y="11174"/>
                  </a:lnTo>
                  <a:lnTo>
                    <a:pt x="36240" y="4311"/>
                  </a:lnTo>
                  <a:cubicBezTo>
                    <a:pt x="37872" y="2741"/>
                    <a:pt x="36973" y="1"/>
                    <a:pt x="36973" y="0"/>
                  </a:cubicBezTo>
                  <a:close/>
                </a:path>
              </a:pathLst>
            </a:custGeom>
            <a:solidFill>
              <a:schemeClr val="accent2"/>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50" name="Google Shape;750;p53"/>
            <p:cNvSpPr/>
            <p:nvPr/>
          </p:nvSpPr>
          <p:spPr>
            <a:xfrm>
              <a:off x="3388642" y="2858758"/>
              <a:ext cx="933497" cy="285595"/>
            </a:xfrm>
            <a:custGeom>
              <a:avLst/>
              <a:gdLst/>
              <a:ahLst/>
              <a:cxnLst/>
              <a:rect l="l" t="t" r="r" b="b"/>
              <a:pathLst>
                <a:path w="37350" h="11426" extrusionOk="0">
                  <a:moveTo>
                    <a:pt x="36909" y="313"/>
                  </a:moveTo>
                  <a:lnTo>
                    <a:pt x="36909" y="313"/>
                  </a:lnTo>
                  <a:cubicBezTo>
                    <a:pt x="37008" y="632"/>
                    <a:pt x="37064" y="963"/>
                    <a:pt x="37119" y="1277"/>
                  </a:cubicBezTo>
                  <a:cubicBezTo>
                    <a:pt x="37161" y="1654"/>
                    <a:pt x="37161" y="2031"/>
                    <a:pt x="37140" y="2407"/>
                  </a:cubicBezTo>
                  <a:cubicBezTo>
                    <a:pt x="37098" y="2784"/>
                    <a:pt x="37014" y="3160"/>
                    <a:pt x="36868" y="3516"/>
                  </a:cubicBezTo>
                  <a:cubicBezTo>
                    <a:pt x="36722" y="3851"/>
                    <a:pt x="36512" y="4165"/>
                    <a:pt x="36261" y="4437"/>
                  </a:cubicBezTo>
                  <a:cubicBezTo>
                    <a:pt x="34734" y="4688"/>
                    <a:pt x="33206" y="4939"/>
                    <a:pt x="31679" y="5211"/>
                  </a:cubicBezTo>
                  <a:lnTo>
                    <a:pt x="27139" y="6006"/>
                  </a:lnTo>
                  <a:lnTo>
                    <a:pt x="22598" y="6822"/>
                  </a:lnTo>
                  <a:lnTo>
                    <a:pt x="20338" y="7241"/>
                  </a:lnTo>
                  <a:lnTo>
                    <a:pt x="18079" y="7680"/>
                  </a:lnTo>
                  <a:cubicBezTo>
                    <a:pt x="16572" y="7973"/>
                    <a:pt x="15066" y="8266"/>
                    <a:pt x="13559" y="8580"/>
                  </a:cubicBezTo>
                  <a:lnTo>
                    <a:pt x="9061" y="9500"/>
                  </a:lnTo>
                  <a:lnTo>
                    <a:pt x="4541" y="10379"/>
                  </a:lnTo>
                  <a:lnTo>
                    <a:pt x="2174" y="10815"/>
                  </a:lnTo>
                  <a:lnTo>
                    <a:pt x="9333" y="8747"/>
                  </a:lnTo>
                  <a:lnTo>
                    <a:pt x="18602" y="6006"/>
                  </a:lnTo>
                  <a:cubicBezTo>
                    <a:pt x="21677" y="5064"/>
                    <a:pt x="24753" y="4144"/>
                    <a:pt x="27829" y="3181"/>
                  </a:cubicBezTo>
                  <a:lnTo>
                    <a:pt x="32432" y="1738"/>
                  </a:lnTo>
                  <a:lnTo>
                    <a:pt x="36909" y="313"/>
                  </a:lnTo>
                  <a:close/>
                  <a:moveTo>
                    <a:pt x="37077" y="1"/>
                  </a:moveTo>
                  <a:lnTo>
                    <a:pt x="36952" y="22"/>
                  </a:lnTo>
                  <a:lnTo>
                    <a:pt x="32328" y="1361"/>
                  </a:lnTo>
                  <a:lnTo>
                    <a:pt x="27683" y="2700"/>
                  </a:lnTo>
                  <a:cubicBezTo>
                    <a:pt x="24586" y="3600"/>
                    <a:pt x="21510" y="4541"/>
                    <a:pt x="18434" y="5462"/>
                  </a:cubicBezTo>
                  <a:lnTo>
                    <a:pt x="9207" y="8308"/>
                  </a:lnTo>
                  <a:lnTo>
                    <a:pt x="1" y="11216"/>
                  </a:lnTo>
                  <a:lnTo>
                    <a:pt x="42" y="11425"/>
                  </a:lnTo>
                  <a:lnTo>
                    <a:pt x="62" y="11421"/>
                  </a:lnTo>
                  <a:lnTo>
                    <a:pt x="62" y="11421"/>
                  </a:lnTo>
                  <a:lnTo>
                    <a:pt x="63" y="11425"/>
                  </a:lnTo>
                  <a:lnTo>
                    <a:pt x="106" y="11413"/>
                  </a:lnTo>
                  <a:lnTo>
                    <a:pt x="106" y="11413"/>
                  </a:lnTo>
                  <a:lnTo>
                    <a:pt x="4583" y="10546"/>
                  </a:lnTo>
                  <a:lnTo>
                    <a:pt x="9123" y="9709"/>
                  </a:lnTo>
                  <a:lnTo>
                    <a:pt x="13664" y="8914"/>
                  </a:lnTo>
                  <a:cubicBezTo>
                    <a:pt x="15191" y="8663"/>
                    <a:pt x="16719" y="8391"/>
                    <a:pt x="18225" y="8098"/>
                  </a:cubicBezTo>
                  <a:lnTo>
                    <a:pt x="20485" y="7680"/>
                  </a:lnTo>
                  <a:lnTo>
                    <a:pt x="22765" y="7241"/>
                  </a:lnTo>
                  <a:lnTo>
                    <a:pt x="27285" y="6362"/>
                  </a:lnTo>
                  <a:lnTo>
                    <a:pt x="31804" y="5441"/>
                  </a:lnTo>
                  <a:cubicBezTo>
                    <a:pt x="33290" y="5127"/>
                    <a:pt x="34797" y="4813"/>
                    <a:pt x="36282" y="4500"/>
                  </a:cubicBezTo>
                  <a:cubicBezTo>
                    <a:pt x="36554" y="4207"/>
                    <a:pt x="36805" y="3914"/>
                    <a:pt x="36973" y="3558"/>
                  </a:cubicBezTo>
                  <a:cubicBezTo>
                    <a:pt x="37119" y="3202"/>
                    <a:pt x="37245" y="2826"/>
                    <a:pt x="37286" y="2428"/>
                  </a:cubicBezTo>
                  <a:cubicBezTo>
                    <a:pt x="37349" y="2051"/>
                    <a:pt x="37349" y="1654"/>
                    <a:pt x="37328" y="1256"/>
                  </a:cubicBezTo>
                  <a:cubicBezTo>
                    <a:pt x="37286" y="880"/>
                    <a:pt x="37224" y="482"/>
                    <a:pt x="37119" y="106"/>
                  </a:cubicBezTo>
                  <a:lnTo>
                    <a:pt x="37077" y="1"/>
                  </a:ln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grpSp>
      <p:grpSp>
        <p:nvGrpSpPr>
          <p:cNvPr id="751" name="Google Shape;751;p53"/>
          <p:cNvGrpSpPr>
            <a:grpSpLocks/>
          </p:cNvGrpSpPr>
          <p:nvPr/>
        </p:nvGrpSpPr>
        <p:grpSpPr bwMode="auto">
          <a:xfrm rot="502076">
            <a:off x="7656923" y="2478093"/>
            <a:ext cx="3472767" cy="3362325"/>
            <a:chOff x="3269900" y="2130650"/>
            <a:chExt cx="1069225" cy="1020050"/>
          </a:xfrm>
        </p:grpSpPr>
        <p:sp>
          <p:nvSpPr>
            <p:cNvPr id="752" name="Google Shape;752;p53"/>
            <p:cNvSpPr/>
            <p:nvPr/>
          </p:nvSpPr>
          <p:spPr>
            <a:xfrm>
              <a:off x="3270879" y="2135642"/>
              <a:ext cx="1024246" cy="1006565"/>
            </a:xfrm>
            <a:custGeom>
              <a:avLst/>
              <a:gdLst/>
              <a:ahLst/>
              <a:cxnLst/>
              <a:rect l="l" t="t" r="r" b="b"/>
              <a:pathLst>
                <a:path w="40970" h="40258" extrusionOk="0">
                  <a:moveTo>
                    <a:pt x="36554" y="1"/>
                  </a:moveTo>
                  <a:lnTo>
                    <a:pt x="1" y="4206"/>
                  </a:lnTo>
                  <a:lnTo>
                    <a:pt x="4730" y="40258"/>
                  </a:lnTo>
                  <a:cubicBezTo>
                    <a:pt x="4730" y="40258"/>
                    <a:pt x="37768" y="34001"/>
                    <a:pt x="40969" y="33395"/>
                  </a:cubicBezTo>
                  <a:cubicBezTo>
                    <a:pt x="37684" y="20840"/>
                    <a:pt x="36554" y="1"/>
                    <a:pt x="36554" y="1"/>
                  </a:cubicBezTo>
                  <a:close/>
                </a:path>
              </a:pathLst>
            </a:custGeom>
            <a:solidFill>
              <a:schemeClr val="lt1"/>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53" name="Google Shape;753;p53"/>
            <p:cNvSpPr/>
            <p:nvPr/>
          </p:nvSpPr>
          <p:spPr>
            <a:xfrm>
              <a:off x="3269687" y="2130665"/>
              <a:ext cx="1029135" cy="1020050"/>
            </a:xfrm>
            <a:custGeom>
              <a:avLst/>
              <a:gdLst/>
              <a:ahLst/>
              <a:cxnLst/>
              <a:rect l="l" t="t" r="r" b="b"/>
              <a:pathLst>
                <a:path w="41158" h="40802" extrusionOk="0">
                  <a:moveTo>
                    <a:pt x="36487" y="598"/>
                  </a:moveTo>
                  <a:lnTo>
                    <a:pt x="36487" y="598"/>
                  </a:lnTo>
                  <a:cubicBezTo>
                    <a:pt x="36652" y="3307"/>
                    <a:pt x="36856" y="6016"/>
                    <a:pt x="37119" y="8726"/>
                  </a:cubicBezTo>
                  <a:cubicBezTo>
                    <a:pt x="37391" y="11530"/>
                    <a:pt x="37684" y="14333"/>
                    <a:pt x="38040" y="17116"/>
                  </a:cubicBezTo>
                  <a:cubicBezTo>
                    <a:pt x="38395" y="19899"/>
                    <a:pt x="38814" y="22703"/>
                    <a:pt x="39295" y="25465"/>
                  </a:cubicBezTo>
                  <a:cubicBezTo>
                    <a:pt x="39546" y="26846"/>
                    <a:pt x="39818" y="28227"/>
                    <a:pt x="40111" y="29608"/>
                  </a:cubicBezTo>
                  <a:cubicBezTo>
                    <a:pt x="40425" y="30968"/>
                    <a:pt x="40739" y="32349"/>
                    <a:pt x="41115" y="33688"/>
                  </a:cubicBezTo>
                  <a:lnTo>
                    <a:pt x="31993" y="35320"/>
                  </a:lnTo>
                  <a:lnTo>
                    <a:pt x="22912" y="36952"/>
                  </a:lnTo>
                  <a:lnTo>
                    <a:pt x="13873" y="38626"/>
                  </a:lnTo>
                  <a:lnTo>
                    <a:pt x="5074" y="40300"/>
                  </a:lnTo>
                  <a:lnTo>
                    <a:pt x="5074" y="40300"/>
                  </a:lnTo>
                  <a:lnTo>
                    <a:pt x="3850" y="31533"/>
                  </a:lnTo>
                  <a:cubicBezTo>
                    <a:pt x="3432" y="28520"/>
                    <a:pt x="3034" y="25527"/>
                    <a:pt x="2616" y="22514"/>
                  </a:cubicBezTo>
                  <a:cubicBezTo>
                    <a:pt x="2218" y="19522"/>
                    <a:pt x="1842" y="16509"/>
                    <a:pt x="1444" y="13517"/>
                  </a:cubicBezTo>
                  <a:lnTo>
                    <a:pt x="333" y="4651"/>
                  </a:lnTo>
                  <a:lnTo>
                    <a:pt x="333" y="4651"/>
                  </a:lnTo>
                  <a:lnTo>
                    <a:pt x="9332" y="3662"/>
                  </a:lnTo>
                  <a:lnTo>
                    <a:pt x="18476" y="2658"/>
                  </a:lnTo>
                  <a:lnTo>
                    <a:pt x="27620" y="1633"/>
                  </a:lnTo>
                  <a:lnTo>
                    <a:pt x="36487" y="598"/>
                  </a:lnTo>
                  <a:close/>
                  <a:moveTo>
                    <a:pt x="36972" y="1"/>
                  </a:moveTo>
                  <a:lnTo>
                    <a:pt x="36700" y="22"/>
                  </a:lnTo>
                  <a:lnTo>
                    <a:pt x="27557" y="1068"/>
                  </a:lnTo>
                  <a:lnTo>
                    <a:pt x="18413" y="2156"/>
                  </a:lnTo>
                  <a:lnTo>
                    <a:pt x="9290" y="3244"/>
                  </a:lnTo>
                  <a:lnTo>
                    <a:pt x="147" y="4353"/>
                  </a:lnTo>
                  <a:lnTo>
                    <a:pt x="0" y="4374"/>
                  </a:lnTo>
                  <a:lnTo>
                    <a:pt x="21" y="4520"/>
                  </a:lnTo>
                  <a:lnTo>
                    <a:pt x="1256" y="13538"/>
                  </a:lnTo>
                  <a:cubicBezTo>
                    <a:pt x="1653" y="16530"/>
                    <a:pt x="2072" y="19543"/>
                    <a:pt x="2448" y="22535"/>
                  </a:cubicBezTo>
                  <a:cubicBezTo>
                    <a:pt x="2825" y="25548"/>
                    <a:pt x="3223" y="28540"/>
                    <a:pt x="3578" y="31553"/>
                  </a:cubicBezTo>
                  <a:lnTo>
                    <a:pt x="4687" y="40572"/>
                  </a:lnTo>
                  <a:lnTo>
                    <a:pt x="4729" y="40802"/>
                  </a:lnTo>
                  <a:lnTo>
                    <a:pt x="4938" y="40760"/>
                  </a:lnTo>
                  <a:lnTo>
                    <a:pt x="14040" y="39044"/>
                  </a:lnTo>
                  <a:lnTo>
                    <a:pt x="23142" y="37287"/>
                  </a:lnTo>
                  <a:lnTo>
                    <a:pt x="32181" y="35508"/>
                  </a:lnTo>
                  <a:lnTo>
                    <a:pt x="41157" y="33709"/>
                  </a:lnTo>
                  <a:cubicBezTo>
                    <a:pt x="40843" y="32307"/>
                    <a:pt x="40529" y="30947"/>
                    <a:pt x="40278" y="29566"/>
                  </a:cubicBezTo>
                  <a:cubicBezTo>
                    <a:pt x="40006" y="28185"/>
                    <a:pt x="39776" y="26804"/>
                    <a:pt x="39546" y="25423"/>
                  </a:cubicBezTo>
                  <a:cubicBezTo>
                    <a:pt x="39107" y="22640"/>
                    <a:pt x="38751" y="19857"/>
                    <a:pt x="38437" y="17074"/>
                  </a:cubicBezTo>
                  <a:cubicBezTo>
                    <a:pt x="38102" y="14271"/>
                    <a:pt x="37830" y="11488"/>
                    <a:pt x="37600" y="8684"/>
                  </a:cubicBezTo>
                  <a:cubicBezTo>
                    <a:pt x="37370" y="5880"/>
                    <a:pt x="37161" y="3076"/>
                    <a:pt x="36993" y="294"/>
                  </a:cubicBezTo>
                  <a:lnTo>
                    <a:pt x="36972" y="1"/>
                  </a:ln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54" name="Google Shape;754;p53"/>
            <p:cNvSpPr/>
            <p:nvPr/>
          </p:nvSpPr>
          <p:spPr>
            <a:xfrm>
              <a:off x="3388885" y="2862098"/>
              <a:ext cx="947000" cy="279334"/>
            </a:xfrm>
            <a:custGeom>
              <a:avLst/>
              <a:gdLst/>
              <a:ahLst/>
              <a:cxnLst/>
              <a:rect l="l" t="t" r="r" b="b"/>
              <a:pathLst>
                <a:path w="37873" h="11174" extrusionOk="0">
                  <a:moveTo>
                    <a:pt x="36973" y="0"/>
                  </a:moveTo>
                  <a:lnTo>
                    <a:pt x="1" y="11174"/>
                  </a:lnTo>
                  <a:lnTo>
                    <a:pt x="1" y="11174"/>
                  </a:lnTo>
                  <a:lnTo>
                    <a:pt x="36240" y="4311"/>
                  </a:lnTo>
                  <a:cubicBezTo>
                    <a:pt x="37872" y="2741"/>
                    <a:pt x="36973" y="1"/>
                    <a:pt x="36973" y="0"/>
                  </a:cubicBezTo>
                  <a:close/>
                </a:path>
              </a:pathLst>
            </a:custGeom>
            <a:solidFill>
              <a:schemeClr val="lt1"/>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55" name="Google Shape;755;p53"/>
            <p:cNvSpPr/>
            <p:nvPr/>
          </p:nvSpPr>
          <p:spPr>
            <a:xfrm>
              <a:off x="3388222" y="2858316"/>
              <a:ext cx="933799" cy="285595"/>
            </a:xfrm>
            <a:custGeom>
              <a:avLst/>
              <a:gdLst/>
              <a:ahLst/>
              <a:cxnLst/>
              <a:rect l="l" t="t" r="r" b="b"/>
              <a:pathLst>
                <a:path w="37350" h="11426" extrusionOk="0">
                  <a:moveTo>
                    <a:pt x="36909" y="313"/>
                  </a:moveTo>
                  <a:lnTo>
                    <a:pt x="36909" y="313"/>
                  </a:lnTo>
                  <a:cubicBezTo>
                    <a:pt x="37008" y="632"/>
                    <a:pt x="37064" y="963"/>
                    <a:pt x="37119" y="1277"/>
                  </a:cubicBezTo>
                  <a:cubicBezTo>
                    <a:pt x="37161" y="1654"/>
                    <a:pt x="37161" y="2031"/>
                    <a:pt x="37140" y="2407"/>
                  </a:cubicBezTo>
                  <a:cubicBezTo>
                    <a:pt x="37098" y="2784"/>
                    <a:pt x="37014" y="3160"/>
                    <a:pt x="36868" y="3516"/>
                  </a:cubicBezTo>
                  <a:cubicBezTo>
                    <a:pt x="36722" y="3851"/>
                    <a:pt x="36512" y="4165"/>
                    <a:pt x="36261" y="4437"/>
                  </a:cubicBezTo>
                  <a:cubicBezTo>
                    <a:pt x="34734" y="4688"/>
                    <a:pt x="33206" y="4939"/>
                    <a:pt x="31679" y="5211"/>
                  </a:cubicBezTo>
                  <a:lnTo>
                    <a:pt x="27139" y="6006"/>
                  </a:lnTo>
                  <a:lnTo>
                    <a:pt x="22598" y="6822"/>
                  </a:lnTo>
                  <a:lnTo>
                    <a:pt x="20338" y="7241"/>
                  </a:lnTo>
                  <a:lnTo>
                    <a:pt x="18079" y="7680"/>
                  </a:lnTo>
                  <a:cubicBezTo>
                    <a:pt x="16572" y="7973"/>
                    <a:pt x="15066" y="8266"/>
                    <a:pt x="13559" y="8580"/>
                  </a:cubicBezTo>
                  <a:lnTo>
                    <a:pt x="9061" y="9500"/>
                  </a:lnTo>
                  <a:lnTo>
                    <a:pt x="4541" y="10379"/>
                  </a:lnTo>
                  <a:lnTo>
                    <a:pt x="2174" y="10815"/>
                  </a:lnTo>
                  <a:lnTo>
                    <a:pt x="9333" y="8747"/>
                  </a:lnTo>
                  <a:lnTo>
                    <a:pt x="18602" y="6006"/>
                  </a:lnTo>
                  <a:cubicBezTo>
                    <a:pt x="21677" y="5064"/>
                    <a:pt x="24753" y="4144"/>
                    <a:pt x="27829" y="3181"/>
                  </a:cubicBezTo>
                  <a:lnTo>
                    <a:pt x="32432" y="1738"/>
                  </a:lnTo>
                  <a:lnTo>
                    <a:pt x="36909" y="313"/>
                  </a:lnTo>
                  <a:close/>
                  <a:moveTo>
                    <a:pt x="37077" y="1"/>
                  </a:moveTo>
                  <a:lnTo>
                    <a:pt x="36952" y="22"/>
                  </a:lnTo>
                  <a:lnTo>
                    <a:pt x="32328" y="1361"/>
                  </a:lnTo>
                  <a:lnTo>
                    <a:pt x="27683" y="2700"/>
                  </a:lnTo>
                  <a:cubicBezTo>
                    <a:pt x="24586" y="3600"/>
                    <a:pt x="21510" y="4541"/>
                    <a:pt x="18434" y="5462"/>
                  </a:cubicBezTo>
                  <a:lnTo>
                    <a:pt x="9207" y="8308"/>
                  </a:lnTo>
                  <a:lnTo>
                    <a:pt x="1" y="11216"/>
                  </a:lnTo>
                  <a:lnTo>
                    <a:pt x="42" y="11425"/>
                  </a:lnTo>
                  <a:lnTo>
                    <a:pt x="62" y="11421"/>
                  </a:lnTo>
                  <a:lnTo>
                    <a:pt x="62" y="11421"/>
                  </a:lnTo>
                  <a:lnTo>
                    <a:pt x="63" y="11425"/>
                  </a:lnTo>
                  <a:lnTo>
                    <a:pt x="106" y="11413"/>
                  </a:lnTo>
                  <a:lnTo>
                    <a:pt x="106" y="11413"/>
                  </a:lnTo>
                  <a:lnTo>
                    <a:pt x="4583" y="10546"/>
                  </a:lnTo>
                  <a:lnTo>
                    <a:pt x="9123" y="9709"/>
                  </a:lnTo>
                  <a:lnTo>
                    <a:pt x="13664" y="8914"/>
                  </a:lnTo>
                  <a:cubicBezTo>
                    <a:pt x="15191" y="8663"/>
                    <a:pt x="16719" y="8391"/>
                    <a:pt x="18225" y="8098"/>
                  </a:cubicBezTo>
                  <a:lnTo>
                    <a:pt x="20485" y="7680"/>
                  </a:lnTo>
                  <a:lnTo>
                    <a:pt x="22765" y="7241"/>
                  </a:lnTo>
                  <a:lnTo>
                    <a:pt x="27285" y="6362"/>
                  </a:lnTo>
                  <a:lnTo>
                    <a:pt x="31804" y="5441"/>
                  </a:lnTo>
                  <a:cubicBezTo>
                    <a:pt x="33290" y="5127"/>
                    <a:pt x="34797" y="4813"/>
                    <a:pt x="36282" y="4500"/>
                  </a:cubicBezTo>
                  <a:cubicBezTo>
                    <a:pt x="36554" y="4207"/>
                    <a:pt x="36805" y="3914"/>
                    <a:pt x="36973" y="3558"/>
                  </a:cubicBezTo>
                  <a:cubicBezTo>
                    <a:pt x="37119" y="3202"/>
                    <a:pt x="37245" y="2826"/>
                    <a:pt x="37286" y="2428"/>
                  </a:cubicBezTo>
                  <a:cubicBezTo>
                    <a:pt x="37349" y="2051"/>
                    <a:pt x="37349" y="1654"/>
                    <a:pt x="37328" y="1256"/>
                  </a:cubicBezTo>
                  <a:cubicBezTo>
                    <a:pt x="37286" y="880"/>
                    <a:pt x="37224" y="482"/>
                    <a:pt x="37119" y="106"/>
                  </a:cubicBezTo>
                  <a:lnTo>
                    <a:pt x="37077" y="1"/>
                  </a:ln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grpSp>
      <p:sp>
        <p:nvSpPr>
          <p:cNvPr id="757" name="Google Shape;757;p53"/>
          <p:cNvSpPr txBox="1">
            <a:spLocks noGrp="1"/>
          </p:cNvSpPr>
          <p:nvPr>
            <p:ph type="title" idx="6"/>
          </p:nvPr>
        </p:nvSpPr>
        <p:spPr>
          <a:xfrm>
            <a:off x="1367195" y="1008069"/>
            <a:ext cx="9556064" cy="904875"/>
          </a:xfrm>
        </p:spPr>
        <p:txBody>
          <a:bodyPr lIns="121897" tIns="121897" rIns="121897" bIns="121897" anchor="ctr"/>
          <a:lstStyle/>
          <a:p>
            <a:pPr>
              <a:defRPr/>
            </a:pPr>
            <a:r>
              <a:rPr lang="en-US" sz="4300" dirty="0">
                <a:solidFill>
                  <a:schemeClr val="accent1">
                    <a:lumMod val="75000"/>
                  </a:schemeClr>
                </a:solidFill>
                <a:latin typeface="+mn-lt"/>
              </a:rPr>
              <a:t>HƯỚNG DẪN VỀ NHÀ</a:t>
            </a:r>
            <a:endParaRPr sz="4300" dirty="0">
              <a:solidFill>
                <a:schemeClr val="accent1">
                  <a:lumMod val="75000"/>
                </a:schemeClr>
              </a:solidFill>
              <a:latin typeface="+mn-lt"/>
            </a:endParaRPr>
          </a:p>
        </p:txBody>
      </p:sp>
      <p:grpSp>
        <p:nvGrpSpPr>
          <p:cNvPr id="83974" name="Google Shape;763;p53"/>
          <p:cNvGrpSpPr>
            <a:grpSpLocks/>
          </p:cNvGrpSpPr>
          <p:nvPr/>
        </p:nvGrpSpPr>
        <p:grpSpPr bwMode="auto">
          <a:xfrm>
            <a:off x="9929228" y="833439"/>
            <a:ext cx="1295737" cy="1598612"/>
            <a:chOff x="2674575" y="739400"/>
            <a:chExt cx="1060800" cy="1307725"/>
          </a:xfrm>
        </p:grpSpPr>
        <p:sp>
          <p:nvSpPr>
            <p:cNvPr id="764" name="Google Shape;764;p53"/>
            <p:cNvSpPr/>
            <p:nvPr/>
          </p:nvSpPr>
          <p:spPr>
            <a:xfrm>
              <a:off x="2674575" y="757581"/>
              <a:ext cx="1017900" cy="690874"/>
            </a:xfrm>
            <a:custGeom>
              <a:avLst/>
              <a:gdLst/>
              <a:ahLst/>
              <a:cxnLst/>
              <a:rect l="l" t="t" r="r" b="b"/>
              <a:pathLst>
                <a:path w="40730" h="27620" extrusionOk="0">
                  <a:moveTo>
                    <a:pt x="21060" y="1"/>
                  </a:moveTo>
                  <a:cubicBezTo>
                    <a:pt x="20517" y="1"/>
                    <a:pt x="19955" y="72"/>
                    <a:pt x="19381" y="223"/>
                  </a:cubicBezTo>
                  <a:cubicBezTo>
                    <a:pt x="15579" y="1190"/>
                    <a:pt x="14311" y="4926"/>
                    <a:pt x="13377" y="8262"/>
                  </a:cubicBezTo>
                  <a:cubicBezTo>
                    <a:pt x="13316" y="8445"/>
                    <a:pt x="13169" y="8529"/>
                    <a:pt x="13017" y="8529"/>
                  </a:cubicBezTo>
                  <a:cubicBezTo>
                    <a:pt x="12920" y="8529"/>
                    <a:pt x="12821" y="8494"/>
                    <a:pt x="12743" y="8429"/>
                  </a:cubicBezTo>
                  <a:cubicBezTo>
                    <a:pt x="11395" y="7338"/>
                    <a:pt x="9728" y="6625"/>
                    <a:pt x="8073" y="6625"/>
                  </a:cubicBezTo>
                  <a:cubicBezTo>
                    <a:pt x="6943" y="6625"/>
                    <a:pt x="5819" y="6957"/>
                    <a:pt x="4804" y="7728"/>
                  </a:cubicBezTo>
                  <a:cubicBezTo>
                    <a:pt x="1602" y="10197"/>
                    <a:pt x="2669" y="15034"/>
                    <a:pt x="6806" y="15467"/>
                  </a:cubicBezTo>
                  <a:cubicBezTo>
                    <a:pt x="7106" y="15501"/>
                    <a:pt x="7106" y="15934"/>
                    <a:pt x="6806" y="15934"/>
                  </a:cubicBezTo>
                  <a:lnTo>
                    <a:pt x="6772" y="15934"/>
                  </a:lnTo>
                  <a:cubicBezTo>
                    <a:pt x="4170" y="17769"/>
                    <a:pt x="1" y="22072"/>
                    <a:pt x="4337" y="24607"/>
                  </a:cubicBezTo>
                  <a:cubicBezTo>
                    <a:pt x="5165" y="25100"/>
                    <a:pt x="6014" y="25300"/>
                    <a:pt x="6864" y="25300"/>
                  </a:cubicBezTo>
                  <a:cubicBezTo>
                    <a:pt x="9062" y="25300"/>
                    <a:pt x="11267" y="23964"/>
                    <a:pt x="13143" y="22906"/>
                  </a:cubicBezTo>
                  <a:cubicBezTo>
                    <a:pt x="13207" y="22866"/>
                    <a:pt x="13268" y="22848"/>
                    <a:pt x="13325" y="22848"/>
                  </a:cubicBezTo>
                  <a:cubicBezTo>
                    <a:pt x="13595" y="22848"/>
                    <a:pt x="13753" y="23247"/>
                    <a:pt x="13477" y="23440"/>
                  </a:cubicBezTo>
                  <a:cubicBezTo>
                    <a:pt x="14006" y="26203"/>
                    <a:pt x="16557" y="27620"/>
                    <a:pt x="19187" y="27620"/>
                  </a:cubicBezTo>
                  <a:cubicBezTo>
                    <a:pt x="19541" y="27620"/>
                    <a:pt x="19897" y="27594"/>
                    <a:pt x="20249" y="27543"/>
                  </a:cubicBezTo>
                  <a:cubicBezTo>
                    <a:pt x="23284" y="27076"/>
                    <a:pt x="25052" y="25074"/>
                    <a:pt x="26086" y="22339"/>
                  </a:cubicBezTo>
                  <a:cubicBezTo>
                    <a:pt x="26119" y="22272"/>
                    <a:pt x="26186" y="22205"/>
                    <a:pt x="26253" y="22172"/>
                  </a:cubicBezTo>
                  <a:cubicBezTo>
                    <a:pt x="26202" y="22071"/>
                    <a:pt x="26304" y="21970"/>
                    <a:pt x="26415" y="21970"/>
                  </a:cubicBezTo>
                  <a:cubicBezTo>
                    <a:pt x="26451" y="21970"/>
                    <a:pt x="26487" y="21981"/>
                    <a:pt x="26520" y="22005"/>
                  </a:cubicBezTo>
                  <a:cubicBezTo>
                    <a:pt x="28166" y="23733"/>
                    <a:pt x="30221" y="24631"/>
                    <a:pt x="32346" y="24631"/>
                  </a:cubicBezTo>
                  <a:cubicBezTo>
                    <a:pt x="33708" y="24631"/>
                    <a:pt x="35098" y="24262"/>
                    <a:pt x="36427" y="23506"/>
                  </a:cubicBezTo>
                  <a:cubicBezTo>
                    <a:pt x="38562" y="22239"/>
                    <a:pt x="40730" y="19670"/>
                    <a:pt x="39662" y="17035"/>
                  </a:cubicBezTo>
                  <a:cubicBezTo>
                    <a:pt x="38828" y="14934"/>
                    <a:pt x="36827" y="14100"/>
                    <a:pt x="34692" y="13866"/>
                  </a:cubicBezTo>
                  <a:cubicBezTo>
                    <a:pt x="34269" y="13801"/>
                    <a:pt x="34227" y="13164"/>
                    <a:pt x="34659" y="13164"/>
                  </a:cubicBezTo>
                  <a:cubicBezTo>
                    <a:pt x="34670" y="13164"/>
                    <a:pt x="34681" y="13165"/>
                    <a:pt x="34692" y="13166"/>
                  </a:cubicBezTo>
                  <a:lnTo>
                    <a:pt x="34726" y="13166"/>
                  </a:lnTo>
                  <a:cubicBezTo>
                    <a:pt x="34759" y="13132"/>
                    <a:pt x="34792" y="13066"/>
                    <a:pt x="34826" y="13066"/>
                  </a:cubicBezTo>
                  <a:cubicBezTo>
                    <a:pt x="38061" y="11765"/>
                    <a:pt x="38428" y="7795"/>
                    <a:pt x="35926" y="5594"/>
                  </a:cubicBezTo>
                  <a:cubicBezTo>
                    <a:pt x="34871" y="4667"/>
                    <a:pt x="33682" y="4295"/>
                    <a:pt x="32474" y="4295"/>
                  </a:cubicBezTo>
                  <a:cubicBezTo>
                    <a:pt x="30855" y="4295"/>
                    <a:pt x="29201" y="4963"/>
                    <a:pt x="27787" y="5860"/>
                  </a:cubicBezTo>
                  <a:cubicBezTo>
                    <a:pt x="27736" y="5894"/>
                    <a:pt x="27684" y="5909"/>
                    <a:pt x="27632" y="5909"/>
                  </a:cubicBezTo>
                  <a:cubicBezTo>
                    <a:pt x="27381" y="5909"/>
                    <a:pt x="27165" y="5554"/>
                    <a:pt x="27387" y="5360"/>
                  </a:cubicBezTo>
                  <a:cubicBezTo>
                    <a:pt x="27420" y="5327"/>
                    <a:pt x="27487" y="5293"/>
                    <a:pt x="27520" y="5260"/>
                  </a:cubicBezTo>
                  <a:cubicBezTo>
                    <a:pt x="26614" y="2258"/>
                    <a:pt x="24120" y="1"/>
                    <a:pt x="21060" y="1"/>
                  </a:cubicBezTo>
                  <a:close/>
                </a:path>
              </a:pathLst>
            </a:custGeom>
            <a:solidFill>
              <a:srgbClr val="98AEC0"/>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65" name="Google Shape;765;p53"/>
            <p:cNvSpPr/>
            <p:nvPr/>
          </p:nvSpPr>
          <p:spPr>
            <a:xfrm>
              <a:off x="2674575" y="739400"/>
              <a:ext cx="1060800" cy="725937"/>
            </a:xfrm>
            <a:custGeom>
              <a:avLst/>
              <a:gdLst/>
              <a:ahLst/>
              <a:cxnLst/>
              <a:rect l="l" t="t" r="r" b="b"/>
              <a:pathLst>
                <a:path w="42432" h="29057" extrusionOk="0">
                  <a:moveTo>
                    <a:pt x="21060" y="742"/>
                  </a:moveTo>
                  <a:cubicBezTo>
                    <a:pt x="24120" y="742"/>
                    <a:pt x="26614" y="2999"/>
                    <a:pt x="27520" y="6001"/>
                  </a:cubicBezTo>
                  <a:cubicBezTo>
                    <a:pt x="27487" y="6034"/>
                    <a:pt x="27420" y="6068"/>
                    <a:pt x="27387" y="6101"/>
                  </a:cubicBezTo>
                  <a:cubicBezTo>
                    <a:pt x="27165" y="6295"/>
                    <a:pt x="27381" y="6650"/>
                    <a:pt x="27632" y="6650"/>
                  </a:cubicBezTo>
                  <a:cubicBezTo>
                    <a:pt x="27684" y="6650"/>
                    <a:pt x="27736" y="6635"/>
                    <a:pt x="27787" y="6601"/>
                  </a:cubicBezTo>
                  <a:cubicBezTo>
                    <a:pt x="29201" y="5704"/>
                    <a:pt x="30866" y="5036"/>
                    <a:pt x="32488" y="5036"/>
                  </a:cubicBezTo>
                  <a:cubicBezTo>
                    <a:pt x="33699" y="5036"/>
                    <a:pt x="34886" y="5408"/>
                    <a:pt x="35926" y="6335"/>
                  </a:cubicBezTo>
                  <a:cubicBezTo>
                    <a:pt x="38428" y="8536"/>
                    <a:pt x="38061" y="12506"/>
                    <a:pt x="34826" y="13807"/>
                  </a:cubicBezTo>
                  <a:cubicBezTo>
                    <a:pt x="34792" y="13807"/>
                    <a:pt x="34759" y="13873"/>
                    <a:pt x="34726" y="13907"/>
                  </a:cubicBezTo>
                  <a:lnTo>
                    <a:pt x="34692" y="13907"/>
                  </a:lnTo>
                  <a:cubicBezTo>
                    <a:pt x="34681" y="13906"/>
                    <a:pt x="34670" y="13905"/>
                    <a:pt x="34659" y="13905"/>
                  </a:cubicBezTo>
                  <a:cubicBezTo>
                    <a:pt x="34227" y="13905"/>
                    <a:pt x="34269" y="14542"/>
                    <a:pt x="34692" y="14607"/>
                  </a:cubicBezTo>
                  <a:cubicBezTo>
                    <a:pt x="36827" y="14841"/>
                    <a:pt x="38828" y="15675"/>
                    <a:pt x="39662" y="17776"/>
                  </a:cubicBezTo>
                  <a:cubicBezTo>
                    <a:pt x="40730" y="20411"/>
                    <a:pt x="38562" y="22980"/>
                    <a:pt x="36427" y="24247"/>
                  </a:cubicBezTo>
                  <a:cubicBezTo>
                    <a:pt x="35098" y="25003"/>
                    <a:pt x="33708" y="25372"/>
                    <a:pt x="32346" y="25372"/>
                  </a:cubicBezTo>
                  <a:cubicBezTo>
                    <a:pt x="30221" y="25372"/>
                    <a:pt x="28166" y="24474"/>
                    <a:pt x="26520" y="22746"/>
                  </a:cubicBezTo>
                  <a:cubicBezTo>
                    <a:pt x="26487" y="22722"/>
                    <a:pt x="26451" y="22711"/>
                    <a:pt x="26415" y="22711"/>
                  </a:cubicBezTo>
                  <a:cubicBezTo>
                    <a:pt x="26304" y="22711"/>
                    <a:pt x="26202" y="22812"/>
                    <a:pt x="26253" y="22913"/>
                  </a:cubicBezTo>
                  <a:cubicBezTo>
                    <a:pt x="26186" y="22946"/>
                    <a:pt x="26119" y="23013"/>
                    <a:pt x="26086" y="23080"/>
                  </a:cubicBezTo>
                  <a:cubicBezTo>
                    <a:pt x="25052" y="25815"/>
                    <a:pt x="23284" y="27817"/>
                    <a:pt x="20249" y="28284"/>
                  </a:cubicBezTo>
                  <a:cubicBezTo>
                    <a:pt x="19897" y="28335"/>
                    <a:pt x="19542" y="28361"/>
                    <a:pt x="19189" y="28361"/>
                  </a:cubicBezTo>
                  <a:cubicBezTo>
                    <a:pt x="16564" y="28361"/>
                    <a:pt x="14036" y="26944"/>
                    <a:pt x="13477" y="24181"/>
                  </a:cubicBezTo>
                  <a:cubicBezTo>
                    <a:pt x="13753" y="23988"/>
                    <a:pt x="13595" y="23589"/>
                    <a:pt x="13325" y="23589"/>
                  </a:cubicBezTo>
                  <a:cubicBezTo>
                    <a:pt x="13268" y="23589"/>
                    <a:pt x="13207" y="23607"/>
                    <a:pt x="13143" y="23647"/>
                  </a:cubicBezTo>
                  <a:cubicBezTo>
                    <a:pt x="11267" y="24705"/>
                    <a:pt x="9062" y="26041"/>
                    <a:pt x="6864" y="26041"/>
                  </a:cubicBezTo>
                  <a:cubicBezTo>
                    <a:pt x="6014" y="26041"/>
                    <a:pt x="5165" y="25841"/>
                    <a:pt x="4337" y="25348"/>
                  </a:cubicBezTo>
                  <a:cubicBezTo>
                    <a:pt x="1" y="22813"/>
                    <a:pt x="4170" y="18510"/>
                    <a:pt x="6772" y="16675"/>
                  </a:cubicBezTo>
                  <a:lnTo>
                    <a:pt x="6806" y="16675"/>
                  </a:lnTo>
                  <a:cubicBezTo>
                    <a:pt x="7106" y="16675"/>
                    <a:pt x="7106" y="16242"/>
                    <a:pt x="6806" y="16208"/>
                  </a:cubicBezTo>
                  <a:cubicBezTo>
                    <a:pt x="2669" y="15775"/>
                    <a:pt x="1602" y="10938"/>
                    <a:pt x="4804" y="8469"/>
                  </a:cubicBezTo>
                  <a:cubicBezTo>
                    <a:pt x="5819" y="7698"/>
                    <a:pt x="6943" y="7366"/>
                    <a:pt x="8073" y="7366"/>
                  </a:cubicBezTo>
                  <a:cubicBezTo>
                    <a:pt x="9728" y="7366"/>
                    <a:pt x="11395" y="8079"/>
                    <a:pt x="12743" y="9170"/>
                  </a:cubicBezTo>
                  <a:cubicBezTo>
                    <a:pt x="12821" y="9235"/>
                    <a:pt x="12920" y="9270"/>
                    <a:pt x="13017" y="9270"/>
                  </a:cubicBezTo>
                  <a:cubicBezTo>
                    <a:pt x="13169" y="9270"/>
                    <a:pt x="13316" y="9186"/>
                    <a:pt x="13377" y="9003"/>
                  </a:cubicBezTo>
                  <a:cubicBezTo>
                    <a:pt x="14311" y="5667"/>
                    <a:pt x="15579" y="1931"/>
                    <a:pt x="19381" y="964"/>
                  </a:cubicBezTo>
                  <a:cubicBezTo>
                    <a:pt x="19955" y="813"/>
                    <a:pt x="20517" y="742"/>
                    <a:pt x="21060" y="742"/>
                  </a:cubicBezTo>
                  <a:close/>
                  <a:moveTo>
                    <a:pt x="20962" y="1"/>
                  </a:moveTo>
                  <a:cubicBezTo>
                    <a:pt x="20749" y="1"/>
                    <a:pt x="20533" y="10"/>
                    <a:pt x="20315" y="30"/>
                  </a:cubicBezTo>
                  <a:cubicBezTo>
                    <a:pt x="15779" y="464"/>
                    <a:pt x="13944" y="4467"/>
                    <a:pt x="12810" y="8303"/>
                  </a:cubicBezTo>
                  <a:cubicBezTo>
                    <a:pt x="11359" y="7304"/>
                    <a:pt x="9610" y="6693"/>
                    <a:pt x="7926" y="6693"/>
                  </a:cubicBezTo>
                  <a:cubicBezTo>
                    <a:pt x="6009" y="6693"/>
                    <a:pt x="4177" y="7485"/>
                    <a:pt x="2970" y="9403"/>
                  </a:cubicBezTo>
                  <a:cubicBezTo>
                    <a:pt x="1168" y="12272"/>
                    <a:pt x="2736" y="16242"/>
                    <a:pt x="6072" y="16642"/>
                  </a:cubicBezTo>
                  <a:cubicBezTo>
                    <a:pt x="3336" y="18210"/>
                    <a:pt x="201" y="21779"/>
                    <a:pt x="2603" y="24814"/>
                  </a:cubicBezTo>
                  <a:cubicBezTo>
                    <a:pt x="3710" y="26202"/>
                    <a:pt x="5122" y="26720"/>
                    <a:pt x="6613" y="26720"/>
                  </a:cubicBezTo>
                  <a:cubicBezTo>
                    <a:pt x="8851" y="26720"/>
                    <a:pt x="11269" y="25555"/>
                    <a:pt x="13110" y="24414"/>
                  </a:cubicBezTo>
                  <a:cubicBezTo>
                    <a:pt x="13377" y="27250"/>
                    <a:pt x="16246" y="28984"/>
                    <a:pt x="18981" y="29051"/>
                  </a:cubicBezTo>
                  <a:cubicBezTo>
                    <a:pt x="19077" y="29054"/>
                    <a:pt x="19173" y="29056"/>
                    <a:pt x="19269" y="29056"/>
                  </a:cubicBezTo>
                  <a:cubicBezTo>
                    <a:pt x="22690" y="29056"/>
                    <a:pt x="25745" y="26757"/>
                    <a:pt x="26653" y="23447"/>
                  </a:cubicBezTo>
                  <a:cubicBezTo>
                    <a:pt x="28127" y="25231"/>
                    <a:pt x="30201" y="26041"/>
                    <a:pt x="32322" y="26041"/>
                  </a:cubicBezTo>
                  <a:cubicBezTo>
                    <a:pt x="34762" y="26041"/>
                    <a:pt x="37265" y="24971"/>
                    <a:pt x="38995" y="23080"/>
                  </a:cubicBezTo>
                  <a:cubicBezTo>
                    <a:pt x="42431" y="19344"/>
                    <a:pt x="39996" y="14674"/>
                    <a:pt x="35493" y="13973"/>
                  </a:cubicBezTo>
                  <a:cubicBezTo>
                    <a:pt x="38261" y="12772"/>
                    <a:pt x="39095" y="9170"/>
                    <a:pt x="37227" y="6735"/>
                  </a:cubicBezTo>
                  <a:cubicBezTo>
                    <a:pt x="35982" y="5086"/>
                    <a:pt x="34162" y="4353"/>
                    <a:pt x="32295" y="4353"/>
                  </a:cubicBezTo>
                  <a:cubicBezTo>
                    <a:pt x="30761" y="4353"/>
                    <a:pt x="29196" y="4847"/>
                    <a:pt x="27887" y="5734"/>
                  </a:cubicBezTo>
                  <a:cubicBezTo>
                    <a:pt x="27197" y="2439"/>
                    <a:pt x="24352" y="1"/>
                    <a:pt x="20962" y="1"/>
                  </a:cubicBezTo>
                  <a:close/>
                </a:path>
              </a:pathLst>
            </a:custGeom>
            <a:solidFill>
              <a:srgbClr val="1D1D1B"/>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66" name="Google Shape;766;p53"/>
            <p:cNvSpPr/>
            <p:nvPr/>
          </p:nvSpPr>
          <p:spPr>
            <a:xfrm>
              <a:off x="3113975" y="1483517"/>
              <a:ext cx="296400" cy="563608"/>
            </a:xfrm>
            <a:custGeom>
              <a:avLst/>
              <a:gdLst/>
              <a:ahLst/>
              <a:cxnLst/>
              <a:rect l="l" t="t" r="r" b="b"/>
              <a:pathLst>
                <a:path w="11887" h="22568" extrusionOk="0">
                  <a:moveTo>
                    <a:pt x="2889" y="1"/>
                  </a:moveTo>
                  <a:cubicBezTo>
                    <a:pt x="2824" y="1"/>
                    <a:pt x="2753" y="35"/>
                    <a:pt x="2723" y="110"/>
                  </a:cubicBezTo>
                  <a:cubicBezTo>
                    <a:pt x="1622" y="4013"/>
                    <a:pt x="888" y="8049"/>
                    <a:pt x="54" y="12019"/>
                  </a:cubicBezTo>
                  <a:cubicBezTo>
                    <a:pt x="1" y="12287"/>
                    <a:pt x="206" y="12491"/>
                    <a:pt x="427" y="12491"/>
                  </a:cubicBezTo>
                  <a:cubicBezTo>
                    <a:pt x="481" y="12491"/>
                    <a:pt x="536" y="12479"/>
                    <a:pt x="588" y="12453"/>
                  </a:cubicBezTo>
                  <a:cubicBezTo>
                    <a:pt x="2356" y="11585"/>
                    <a:pt x="4091" y="10751"/>
                    <a:pt x="5825" y="9884"/>
                  </a:cubicBezTo>
                  <a:lnTo>
                    <a:pt x="5825" y="9884"/>
                  </a:lnTo>
                  <a:cubicBezTo>
                    <a:pt x="5825" y="14020"/>
                    <a:pt x="5592" y="18123"/>
                    <a:pt x="5058" y="22193"/>
                  </a:cubicBezTo>
                  <a:cubicBezTo>
                    <a:pt x="5017" y="22435"/>
                    <a:pt x="5209" y="22568"/>
                    <a:pt x="5404" y="22568"/>
                  </a:cubicBezTo>
                  <a:cubicBezTo>
                    <a:pt x="5531" y="22568"/>
                    <a:pt x="5659" y="22511"/>
                    <a:pt x="5725" y="22393"/>
                  </a:cubicBezTo>
                  <a:cubicBezTo>
                    <a:pt x="8827" y="17056"/>
                    <a:pt x="10895" y="11318"/>
                    <a:pt x="11829" y="5214"/>
                  </a:cubicBezTo>
                  <a:cubicBezTo>
                    <a:pt x="11886" y="5015"/>
                    <a:pt x="11749" y="4792"/>
                    <a:pt x="11522" y="4792"/>
                  </a:cubicBezTo>
                  <a:cubicBezTo>
                    <a:pt x="11483" y="4792"/>
                    <a:pt x="11440" y="4799"/>
                    <a:pt x="11396" y="4814"/>
                  </a:cubicBezTo>
                  <a:cubicBezTo>
                    <a:pt x="10462" y="5114"/>
                    <a:pt x="9528" y="5381"/>
                    <a:pt x="8594" y="5648"/>
                  </a:cubicBezTo>
                  <a:cubicBezTo>
                    <a:pt x="8078" y="5799"/>
                    <a:pt x="6567" y="6366"/>
                    <a:pt x="5897" y="6366"/>
                  </a:cubicBezTo>
                  <a:cubicBezTo>
                    <a:pt x="5831" y="6366"/>
                    <a:pt x="5773" y="6360"/>
                    <a:pt x="5725" y="6348"/>
                  </a:cubicBezTo>
                  <a:cubicBezTo>
                    <a:pt x="3957" y="5948"/>
                    <a:pt x="3890" y="1678"/>
                    <a:pt x="3824" y="377"/>
                  </a:cubicBezTo>
                  <a:cubicBezTo>
                    <a:pt x="3805" y="159"/>
                    <a:pt x="3628" y="50"/>
                    <a:pt x="3461" y="50"/>
                  </a:cubicBezTo>
                  <a:cubicBezTo>
                    <a:pt x="3321" y="50"/>
                    <a:pt x="3187" y="126"/>
                    <a:pt x="3157" y="277"/>
                  </a:cubicBezTo>
                  <a:cubicBezTo>
                    <a:pt x="3157" y="311"/>
                    <a:pt x="3157" y="344"/>
                    <a:pt x="3157" y="377"/>
                  </a:cubicBezTo>
                  <a:cubicBezTo>
                    <a:pt x="3290" y="2646"/>
                    <a:pt x="3757" y="4814"/>
                    <a:pt x="4524" y="6982"/>
                  </a:cubicBezTo>
                  <a:cubicBezTo>
                    <a:pt x="4582" y="7127"/>
                    <a:pt x="4691" y="7222"/>
                    <a:pt x="4850" y="7222"/>
                  </a:cubicBezTo>
                  <a:cubicBezTo>
                    <a:pt x="4874" y="7222"/>
                    <a:pt x="4899" y="7220"/>
                    <a:pt x="4924" y="7215"/>
                  </a:cubicBezTo>
                  <a:cubicBezTo>
                    <a:pt x="5892" y="7015"/>
                    <a:pt x="6859" y="6815"/>
                    <a:pt x="7793" y="6582"/>
                  </a:cubicBezTo>
                  <a:cubicBezTo>
                    <a:pt x="8041" y="6520"/>
                    <a:pt x="10130" y="5767"/>
                    <a:pt x="10587" y="5767"/>
                  </a:cubicBezTo>
                  <a:cubicBezTo>
                    <a:pt x="10622" y="5767"/>
                    <a:pt x="10648" y="5772"/>
                    <a:pt x="10662" y="5781"/>
                  </a:cubicBezTo>
                  <a:cubicBezTo>
                    <a:pt x="11529" y="6281"/>
                    <a:pt x="10228" y="9684"/>
                    <a:pt x="9928" y="10651"/>
                  </a:cubicBezTo>
                  <a:cubicBezTo>
                    <a:pt x="8994" y="14054"/>
                    <a:pt x="7660" y="17289"/>
                    <a:pt x="5992" y="20392"/>
                  </a:cubicBezTo>
                  <a:lnTo>
                    <a:pt x="5992" y="20392"/>
                  </a:lnTo>
                  <a:cubicBezTo>
                    <a:pt x="6392" y="16689"/>
                    <a:pt x="6592" y="13020"/>
                    <a:pt x="6592" y="9284"/>
                  </a:cubicBezTo>
                  <a:cubicBezTo>
                    <a:pt x="6592" y="9081"/>
                    <a:pt x="6401" y="8936"/>
                    <a:pt x="6206" y="8936"/>
                  </a:cubicBezTo>
                  <a:cubicBezTo>
                    <a:pt x="6144" y="8936"/>
                    <a:pt x="6082" y="8951"/>
                    <a:pt x="6025" y="8983"/>
                  </a:cubicBezTo>
                  <a:cubicBezTo>
                    <a:pt x="4324" y="9817"/>
                    <a:pt x="2623" y="10618"/>
                    <a:pt x="922" y="11452"/>
                  </a:cubicBezTo>
                  <a:cubicBezTo>
                    <a:pt x="1689" y="7749"/>
                    <a:pt x="2523" y="4013"/>
                    <a:pt x="3023" y="244"/>
                  </a:cubicBezTo>
                  <a:cubicBezTo>
                    <a:pt x="3023" y="210"/>
                    <a:pt x="3023" y="177"/>
                    <a:pt x="3023" y="144"/>
                  </a:cubicBezTo>
                  <a:cubicBezTo>
                    <a:pt x="3041" y="52"/>
                    <a:pt x="2969" y="1"/>
                    <a:pt x="2889" y="1"/>
                  </a:cubicBezTo>
                  <a:close/>
                </a:path>
              </a:pathLst>
            </a:custGeom>
            <a:solidFill>
              <a:srgbClr val="1D1D1B"/>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67" name="Google Shape;767;p53"/>
            <p:cNvSpPr/>
            <p:nvPr/>
          </p:nvSpPr>
          <p:spPr>
            <a:xfrm>
              <a:off x="3136075" y="1488712"/>
              <a:ext cx="265200" cy="503870"/>
            </a:xfrm>
            <a:custGeom>
              <a:avLst/>
              <a:gdLst/>
              <a:ahLst/>
              <a:cxnLst/>
              <a:rect l="l" t="t" r="r" b="b"/>
              <a:pathLst>
                <a:path w="10609" h="20149" extrusionOk="0">
                  <a:moveTo>
                    <a:pt x="2102" y="1"/>
                  </a:moveTo>
                  <a:cubicBezTo>
                    <a:pt x="1602" y="3770"/>
                    <a:pt x="768" y="7506"/>
                    <a:pt x="1" y="11209"/>
                  </a:cubicBezTo>
                  <a:cubicBezTo>
                    <a:pt x="1702" y="10375"/>
                    <a:pt x="3403" y="9574"/>
                    <a:pt x="5104" y="8740"/>
                  </a:cubicBezTo>
                  <a:cubicBezTo>
                    <a:pt x="5161" y="8708"/>
                    <a:pt x="5223" y="8693"/>
                    <a:pt x="5285" y="8693"/>
                  </a:cubicBezTo>
                  <a:cubicBezTo>
                    <a:pt x="5480" y="8693"/>
                    <a:pt x="5671" y="8838"/>
                    <a:pt x="5671" y="9041"/>
                  </a:cubicBezTo>
                  <a:cubicBezTo>
                    <a:pt x="5671" y="12777"/>
                    <a:pt x="5471" y="16446"/>
                    <a:pt x="5071" y="20149"/>
                  </a:cubicBezTo>
                  <a:lnTo>
                    <a:pt x="5071" y="20149"/>
                  </a:lnTo>
                  <a:cubicBezTo>
                    <a:pt x="6739" y="17046"/>
                    <a:pt x="8073" y="13811"/>
                    <a:pt x="9007" y="10408"/>
                  </a:cubicBezTo>
                  <a:cubicBezTo>
                    <a:pt x="9307" y="9441"/>
                    <a:pt x="10608" y="6038"/>
                    <a:pt x="9741" y="5538"/>
                  </a:cubicBezTo>
                  <a:cubicBezTo>
                    <a:pt x="9727" y="5529"/>
                    <a:pt x="9701" y="5524"/>
                    <a:pt x="9666" y="5524"/>
                  </a:cubicBezTo>
                  <a:cubicBezTo>
                    <a:pt x="9209" y="5524"/>
                    <a:pt x="7120" y="6277"/>
                    <a:pt x="6872" y="6339"/>
                  </a:cubicBezTo>
                  <a:cubicBezTo>
                    <a:pt x="5938" y="6572"/>
                    <a:pt x="4971" y="6772"/>
                    <a:pt x="4003" y="6972"/>
                  </a:cubicBezTo>
                  <a:cubicBezTo>
                    <a:pt x="3978" y="6977"/>
                    <a:pt x="3952" y="6979"/>
                    <a:pt x="3928" y="6979"/>
                  </a:cubicBezTo>
                  <a:cubicBezTo>
                    <a:pt x="3762" y="6979"/>
                    <a:pt x="3632" y="6884"/>
                    <a:pt x="3603" y="6739"/>
                  </a:cubicBezTo>
                  <a:cubicBezTo>
                    <a:pt x="2836" y="4571"/>
                    <a:pt x="2369" y="2403"/>
                    <a:pt x="2202" y="134"/>
                  </a:cubicBezTo>
                  <a:cubicBezTo>
                    <a:pt x="2202" y="101"/>
                    <a:pt x="2202" y="68"/>
                    <a:pt x="2236" y="34"/>
                  </a:cubicBezTo>
                  <a:lnTo>
                    <a:pt x="2102" y="1"/>
                  </a:lnTo>
                  <a:close/>
                </a:path>
              </a:pathLst>
            </a:custGeom>
            <a:solidFill>
              <a:srgbClr val="F6C833"/>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68" name="Google Shape;768;p53"/>
            <p:cNvSpPr/>
            <p:nvPr/>
          </p:nvSpPr>
          <p:spPr>
            <a:xfrm>
              <a:off x="2770775" y="1491309"/>
              <a:ext cx="230100" cy="403876"/>
            </a:xfrm>
            <a:custGeom>
              <a:avLst/>
              <a:gdLst/>
              <a:ahLst/>
              <a:cxnLst/>
              <a:rect l="l" t="t" r="r" b="b"/>
              <a:pathLst>
                <a:path w="9208" h="16151" extrusionOk="0">
                  <a:moveTo>
                    <a:pt x="6532" y="1"/>
                  </a:moveTo>
                  <a:cubicBezTo>
                    <a:pt x="6499" y="1"/>
                    <a:pt x="6465" y="15"/>
                    <a:pt x="6439" y="50"/>
                  </a:cubicBezTo>
                  <a:cubicBezTo>
                    <a:pt x="4204" y="2585"/>
                    <a:pt x="2136" y="5321"/>
                    <a:pt x="168" y="8123"/>
                  </a:cubicBezTo>
                  <a:cubicBezTo>
                    <a:pt x="1" y="8323"/>
                    <a:pt x="201" y="8556"/>
                    <a:pt x="434" y="8590"/>
                  </a:cubicBezTo>
                  <a:cubicBezTo>
                    <a:pt x="1369" y="8704"/>
                    <a:pt x="2304" y="8755"/>
                    <a:pt x="3238" y="8755"/>
                  </a:cubicBezTo>
                  <a:cubicBezTo>
                    <a:pt x="3671" y="8755"/>
                    <a:pt x="4104" y="8744"/>
                    <a:pt x="4537" y="8723"/>
                  </a:cubicBezTo>
                  <a:lnTo>
                    <a:pt x="4537" y="8723"/>
                  </a:lnTo>
                  <a:cubicBezTo>
                    <a:pt x="3136" y="10991"/>
                    <a:pt x="1869" y="13360"/>
                    <a:pt x="568" y="15728"/>
                  </a:cubicBezTo>
                  <a:cubicBezTo>
                    <a:pt x="446" y="15948"/>
                    <a:pt x="610" y="16151"/>
                    <a:pt x="812" y="16151"/>
                  </a:cubicBezTo>
                  <a:cubicBezTo>
                    <a:pt x="886" y="16151"/>
                    <a:pt x="964" y="16124"/>
                    <a:pt x="1035" y="16062"/>
                  </a:cubicBezTo>
                  <a:cubicBezTo>
                    <a:pt x="3970" y="13460"/>
                    <a:pt x="6672" y="10624"/>
                    <a:pt x="9107" y="7556"/>
                  </a:cubicBezTo>
                  <a:cubicBezTo>
                    <a:pt x="9207" y="7422"/>
                    <a:pt x="9174" y="7255"/>
                    <a:pt x="9074" y="7122"/>
                  </a:cubicBezTo>
                  <a:cubicBezTo>
                    <a:pt x="9141" y="7089"/>
                    <a:pt x="9141" y="6989"/>
                    <a:pt x="9041" y="6955"/>
                  </a:cubicBezTo>
                  <a:cubicBezTo>
                    <a:pt x="7540" y="6522"/>
                    <a:pt x="5772" y="6421"/>
                    <a:pt x="4204" y="6355"/>
                  </a:cubicBezTo>
                  <a:cubicBezTo>
                    <a:pt x="5605" y="4820"/>
                    <a:pt x="6572" y="2819"/>
                    <a:pt x="7039" y="784"/>
                  </a:cubicBezTo>
                  <a:cubicBezTo>
                    <a:pt x="7061" y="606"/>
                    <a:pt x="6921" y="502"/>
                    <a:pt x="6785" y="502"/>
                  </a:cubicBezTo>
                  <a:cubicBezTo>
                    <a:pt x="6717" y="502"/>
                    <a:pt x="6650" y="528"/>
                    <a:pt x="6606" y="584"/>
                  </a:cubicBezTo>
                  <a:cubicBezTo>
                    <a:pt x="6606" y="617"/>
                    <a:pt x="6606" y="651"/>
                    <a:pt x="6572" y="651"/>
                  </a:cubicBezTo>
                  <a:cubicBezTo>
                    <a:pt x="6038" y="2786"/>
                    <a:pt x="5071" y="4553"/>
                    <a:pt x="3804" y="6321"/>
                  </a:cubicBezTo>
                  <a:lnTo>
                    <a:pt x="3670" y="6321"/>
                  </a:lnTo>
                  <a:cubicBezTo>
                    <a:pt x="3660" y="6320"/>
                    <a:pt x="3650" y="6320"/>
                    <a:pt x="3641" y="6320"/>
                  </a:cubicBezTo>
                  <a:cubicBezTo>
                    <a:pt x="3337" y="6320"/>
                    <a:pt x="3347" y="6823"/>
                    <a:pt x="3670" y="6855"/>
                  </a:cubicBezTo>
                  <a:cubicBezTo>
                    <a:pt x="5030" y="6997"/>
                    <a:pt x="6486" y="7211"/>
                    <a:pt x="7895" y="7211"/>
                  </a:cubicBezTo>
                  <a:cubicBezTo>
                    <a:pt x="8145" y="7211"/>
                    <a:pt x="8394" y="7204"/>
                    <a:pt x="8640" y="7189"/>
                  </a:cubicBezTo>
                  <a:lnTo>
                    <a:pt x="8640" y="7189"/>
                  </a:lnTo>
                  <a:cubicBezTo>
                    <a:pt x="6572" y="9757"/>
                    <a:pt x="4371" y="12159"/>
                    <a:pt x="1969" y="14394"/>
                  </a:cubicBezTo>
                  <a:cubicBezTo>
                    <a:pt x="3070" y="12426"/>
                    <a:pt x="4170" y="10391"/>
                    <a:pt x="5071" y="8323"/>
                  </a:cubicBezTo>
                  <a:cubicBezTo>
                    <a:pt x="5116" y="8210"/>
                    <a:pt x="5039" y="8128"/>
                    <a:pt x="4954" y="8128"/>
                  </a:cubicBezTo>
                  <a:cubicBezTo>
                    <a:pt x="4913" y="8128"/>
                    <a:pt x="4870" y="8146"/>
                    <a:pt x="4838" y="8189"/>
                  </a:cubicBezTo>
                  <a:cubicBezTo>
                    <a:pt x="4804" y="8123"/>
                    <a:pt x="4704" y="8089"/>
                    <a:pt x="4604" y="8089"/>
                  </a:cubicBezTo>
                  <a:cubicBezTo>
                    <a:pt x="4167" y="8113"/>
                    <a:pt x="3734" y="8124"/>
                    <a:pt x="3304" y="8124"/>
                  </a:cubicBezTo>
                  <a:cubicBezTo>
                    <a:pt x="2519" y="8124"/>
                    <a:pt x="1744" y="8087"/>
                    <a:pt x="968" y="8023"/>
                  </a:cubicBezTo>
                  <a:cubicBezTo>
                    <a:pt x="2769" y="5454"/>
                    <a:pt x="4604" y="2986"/>
                    <a:pt x="6439" y="451"/>
                  </a:cubicBezTo>
                  <a:cubicBezTo>
                    <a:pt x="6505" y="384"/>
                    <a:pt x="6572" y="284"/>
                    <a:pt x="6639" y="184"/>
                  </a:cubicBezTo>
                  <a:cubicBezTo>
                    <a:pt x="6712" y="110"/>
                    <a:pt x="6624" y="1"/>
                    <a:pt x="6532" y="1"/>
                  </a:cubicBezTo>
                  <a:close/>
                </a:path>
              </a:pathLst>
            </a:custGeom>
            <a:solidFill>
              <a:srgbClr val="1D1D1B"/>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69" name="Google Shape;769;p53"/>
            <p:cNvSpPr/>
            <p:nvPr/>
          </p:nvSpPr>
          <p:spPr>
            <a:xfrm>
              <a:off x="2794175" y="1502997"/>
              <a:ext cx="192400" cy="348034"/>
            </a:xfrm>
            <a:custGeom>
              <a:avLst/>
              <a:gdLst/>
              <a:ahLst/>
              <a:cxnLst/>
              <a:rect l="l" t="t" r="r" b="b"/>
              <a:pathLst>
                <a:path w="7673" h="13944" extrusionOk="0">
                  <a:moveTo>
                    <a:pt x="5471" y="1"/>
                  </a:moveTo>
                  <a:cubicBezTo>
                    <a:pt x="3636" y="2536"/>
                    <a:pt x="1801" y="5004"/>
                    <a:pt x="0" y="7573"/>
                  </a:cubicBezTo>
                  <a:cubicBezTo>
                    <a:pt x="797" y="7637"/>
                    <a:pt x="1566" y="7674"/>
                    <a:pt x="2344" y="7674"/>
                  </a:cubicBezTo>
                  <a:cubicBezTo>
                    <a:pt x="2770" y="7674"/>
                    <a:pt x="3199" y="7663"/>
                    <a:pt x="3636" y="7639"/>
                  </a:cubicBezTo>
                  <a:cubicBezTo>
                    <a:pt x="3736" y="7639"/>
                    <a:pt x="3836" y="7673"/>
                    <a:pt x="3870" y="7739"/>
                  </a:cubicBezTo>
                  <a:cubicBezTo>
                    <a:pt x="3902" y="7696"/>
                    <a:pt x="3945" y="7678"/>
                    <a:pt x="3986" y="7678"/>
                  </a:cubicBezTo>
                  <a:cubicBezTo>
                    <a:pt x="4071" y="7678"/>
                    <a:pt x="4148" y="7760"/>
                    <a:pt x="4103" y="7873"/>
                  </a:cubicBezTo>
                  <a:cubicBezTo>
                    <a:pt x="3202" y="9941"/>
                    <a:pt x="2102" y="11976"/>
                    <a:pt x="1001" y="13944"/>
                  </a:cubicBezTo>
                  <a:cubicBezTo>
                    <a:pt x="3403" y="11709"/>
                    <a:pt x="5604" y="9307"/>
                    <a:pt x="7672" y="6739"/>
                  </a:cubicBezTo>
                  <a:lnTo>
                    <a:pt x="7672" y="6739"/>
                  </a:lnTo>
                  <a:cubicBezTo>
                    <a:pt x="7426" y="6754"/>
                    <a:pt x="7177" y="6761"/>
                    <a:pt x="6927" y="6761"/>
                  </a:cubicBezTo>
                  <a:cubicBezTo>
                    <a:pt x="5518" y="6761"/>
                    <a:pt x="4062" y="6547"/>
                    <a:pt x="2702" y="6405"/>
                  </a:cubicBezTo>
                  <a:cubicBezTo>
                    <a:pt x="2379" y="6373"/>
                    <a:pt x="2369" y="5870"/>
                    <a:pt x="2673" y="5870"/>
                  </a:cubicBezTo>
                  <a:cubicBezTo>
                    <a:pt x="2682" y="5870"/>
                    <a:pt x="2692" y="5870"/>
                    <a:pt x="2702" y="5871"/>
                  </a:cubicBezTo>
                  <a:lnTo>
                    <a:pt x="2836" y="5871"/>
                  </a:lnTo>
                  <a:cubicBezTo>
                    <a:pt x="4103" y="4103"/>
                    <a:pt x="5070" y="2336"/>
                    <a:pt x="5604" y="201"/>
                  </a:cubicBezTo>
                  <a:cubicBezTo>
                    <a:pt x="5638" y="201"/>
                    <a:pt x="5638" y="167"/>
                    <a:pt x="5638" y="134"/>
                  </a:cubicBezTo>
                  <a:lnTo>
                    <a:pt x="5471" y="1"/>
                  </a:lnTo>
                  <a:close/>
                </a:path>
              </a:pathLst>
            </a:custGeom>
            <a:solidFill>
              <a:srgbClr val="F6C833"/>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70" name="Google Shape;770;p53"/>
            <p:cNvSpPr/>
            <p:nvPr/>
          </p:nvSpPr>
          <p:spPr>
            <a:xfrm>
              <a:off x="3522175" y="1449753"/>
              <a:ext cx="197600" cy="386993"/>
            </a:xfrm>
            <a:custGeom>
              <a:avLst/>
              <a:gdLst/>
              <a:ahLst/>
              <a:cxnLst/>
              <a:rect l="l" t="t" r="r" b="b"/>
              <a:pathLst>
                <a:path w="7892" h="15482" extrusionOk="0">
                  <a:moveTo>
                    <a:pt x="133" y="0"/>
                  </a:moveTo>
                  <a:cubicBezTo>
                    <a:pt x="66" y="0"/>
                    <a:pt x="0" y="44"/>
                    <a:pt x="19" y="118"/>
                  </a:cubicBezTo>
                  <a:cubicBezTo>
                    <a:pt x="252" y="3521"/>
                    <a:pt x="786" y="6890"/>
                    <a:pt x="1387" y="10259"/>
                  </a:cubicBezTo>
                  <a:cubicBezTo>
                    <a:pt x="1406" y="10415"/>
                    <a:pt x="1529" y="10480"/>
                    <a:pt x="1660" y="10480"/>
                  </a:cubicBezTo>
                  <a:cubicBezTo>
                    <a:pt x="1754" y="10480"/>
                    <a:pt x="1851" y="10448"/>
                    <a:pt x="1920" y="10392"/>
                  </a:cubicBezTo>
                  <a:cubicBezTo>
                    <a:pt x="2988" y="9525"/>
                    <a:pt x="3955" y="8591"/>
                    <a:pt x="4889" y="7557"/>
                  </a:cubicBezTo>
                  <a:cubicBezTo>
                    <a:pt x="5523" y="10159"/>
                    <a:pt x="6357" y="12694"/>
                    <a:pt x="7124" y="15263"/>
                  </a:cubicBezTo>
                  <a:cubicBezTo>
                    <a:pt x="7169" y="15413"/>
                    <a:pt x="7282" y="15482"/>
                    <a:pt x="7395" y="15482"/>
                  </a:cubicBezTo>
                  <a:cubicBezTo>
                    <a:pt x="7534" y="15482"/>
                    <a:pt x="7673" y="15379"/>
                    <a:pt x="7691" y="15196"/>
                  </a:cubicBezTo>
                  <a:cubicBezTo>
                    <a:pt x="7891" y="11260"/>
                    <a:pt x="7758" y="7357"/>
                    <a:pt x="7224" y="3454"/>
                  </a:cubicBezTo>
                  <a:cubicBezTo>
                    <a:pt x="7191" y="3287"/>
                    <a:pt x="7057" y="3187"/>
                    <a:pt x="6924" y="3187"/>
                  </a:cubicBezTo>
                  <a:cubicBezTo>
                    <a:pt x="6924" y="3136"/>
                    <a:pt x="6885" y="3065"/>
                    <a:pt x="6821" y="3065"/>
                  </a:cubicBezTo>
                  <a:cubicBezTo>
                    <a:pt x="6802" y="3065"/>
                    <a:pt x="6780" y="3072"/>
                    <a:pt x="6757" y="3087"/>
                  </a:cubicBezTo>
                  <a:cubicBezTo>
                    <a:pt x="5389" y="3854"/>
                    <a:pt x="4122" y="5055"/>
                    <a:pt x="2954" y="6156"/>
                  </a:cubicBezTo>
                  <a:cubicBezTo>
                    <a:pt x="2854" y="4055"/>
                    <a:pt x="2087" y="1986"/>
                    <a:pt x="953" y="219"/>
                  </a:cubicBezTo>
                  <a:cubicBezTo>
                    <a:pt x="908" y="139"/>
                    <a:pt x="839" y="106"/>
                    <a:pt x="770" y="106"/>
                  </a:cubicBezTo>
                  <a:cubicBezTo>
                    <a:pt x="635" y="106"/>
                    <a:pt x="497" y="231"/>
                    <a:pt x="519" y="385"/>
                  </a:cubicBezTo>
                  <a:cubicBezTo>
                    <a:pt x="519" y="419"/>
                    <a:pt x="553" y="419"/>
                    <a:pt x="553" y="452"/>
                  </a:cubicBezTo>
                  <a:cubicBezTo>
                    <a:pt x="1687" y="2320"/>
                    <a:pt x="2287" y="4255"/>
                    <a:pt x="2654" y="6390"/>
                  </a:cubicBezTo>
                  <a:cubicBezTo>
                    <a:pt x="2621" y="6423"/>
                    <a:pt x="2587" y="6456"/>
                    <a:pt x="2554" y="6490"/>
                  </a:cubicBezTo>
                  <a:cubicBezTo>
                    <a:pt x="2347" y="6671"/>
                    <a:pt x="2541" y="6931"/>
                    <a:pt x="2763" y="6931"/>
                  </a:cubicBezTo>
                  <a:cubicBezTo>
                    <a:pt x="2827" y="6931"/>
                    <a:pt x="2894" y="6909"/>
                    <a:pt x="2954" y="6857"/>
                  </a:cubicBezTo>
                  <a:cubicBezTo>
                    <a:pt x="4189" y="5856"/>
                    <a:pt x="5590" y="4788"/>
                    <a:pt x="6657" y="3554"/>
                  </a:cubicBezTo>
                  <a:cubicBezTo>
                    <a:pt x="7057" y="6823"/>
                    <a:pt x="7224" y="10092"/>
                    <a:pt x="7157" y="13361"/>
                  </a:cubicBezTo>
                  <a:cubicBezTo>
                    <a:pt x="6490" y="11160"/>
                    <a:pt x="5823" y="8991"/>
                    <a:pt x="4956" y="6890"/>
                  </a:cubicBezTo>
                  <a:cubicBezTo>
                    <a:pt x="4942" y="6823"/>
                    <a:pt x="4896" y="6793"/>
                    <a:pt x="4848" y="6793"/>
                  </a:cubicBezTo>
                  <a:cubicBezTo>
                    <a:pt x="4777" y="6793"/>
                    <a:pt x="4702" y="6857"/>
                    <a:pt x="4722" y="6957"/>
                  </a:cubicBezTo>
                  <a:cubicBezTo>
                    <a:pt x="4656" y="6957"/>
                    <a:pt x="4556" y="6957"/>
                    <a:pt x="4489" y="7057"/>
                  </a:cubicBezTo>
                  <a:cubicBezTo>
                    <a:pt x="3688" y="7991"/>
                    <a:pt x="2821" y="8825"/>
                    <a:pt x="1887" y="9592"/>
                  </a:cubicBezTo>
                  <a:cubicBezTo>
                    <a:pt x="1320" y="6556"/>
                    <a:pt x="820" y="3488"/>
                    <a:pt x="319" y="419"/>
                  </a:cubicBezTo>
                  <a:cubicBezTo>
                    <a:pt x="286" y="319"/>
                    <a:pt x="252" y="185"/>
                    <a:pt x="252" y="85"/>
                  </a:cubicBezTo>
                  <a:cubicBezTo>
                    <a:pt x="238" y="27"/>
                    <a:pt x="185" y="0"/>
                    <a:pt x="133" y="0"/>
                  </a:cubicBezTo>
                  <a:close/>
                </a:path>
              </a:pathLst>
            </a:custGeom>
            <a:solidFill>
              <a:srgbClr val="1D1D1B"/>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71" name="Google Shape;771;p53"/>
            <p:cNvSpPr/>
            <p:nvPr/>
          </p:nvSpPr>
          <p:spPr>
            <a:xfrm>
              <a:off x="3529975" y="1460142"/>
              <a:ext cx="172900" cy="324659"/>
            </a:xfrm>
            <a:custGeom>
              <a:avLst/>
              <a:gdLst/>
              <a:ahLst/>
              <a:cxnLst/>
              <a:rect l="l" t="t" r="r" b="b"/>
              <a:pathLst>
                <a:path w="6906" h="12977" extrusionOk="0">
                  <a:moveTo>
                    <a:pt x="200" y="0"/>
                  </a:moveTo>
                  <a:lnTo>
                    <a:pt x="0" y="34"/>
                  </a:lnTo>
                  <a:cubicBezTo>
                    <a:pt x="501" y="3103"/>
                    <a:pt x="1001" y="6171"/>
                    <a:pt x="1568" y="9207"/>
                  </a:cubicBezTo>
                  <a:cubicBezTo>
                    <a:pt x="2502" y="8440"/>
                    <a:pt x="3369" y="7606"/>
                    <a:pt x="4170" y="6672"/>
                  </a:cubicBezTo>
                  <a:cubicBezTo>
                    <a:pt x="4237" y="6572"/>
                    <a:pt x="4337" y="6572"/>
                    <a:pt x="4403" y="6572"/>
                  </a:cubicBezTo>
                  <a:cubicBezTo>
                    <a:pt x="4383" y="6472"/>
                    <a:pt x="4458" y="6408"/>
                    <a:pt x="4529" y="6408"/>
                  </a:cubicBezTo>
                  <a:cubicBezTo>
                    <a:pt x="4577" y="6408"/>
                    <a:pt x="4623" y="6438"/>
                    <a:pt x="4637" y="6505"/>
                  </a:cubicBezTo>
                  <a:cubicBezTo>
                    <a:pt x="5504" y="8606"/>
                    <a:pt x="6171" y="10775"/>
                    <a:pt x="6838" y="12976"/>
                  </a:cubicBezTo>
                  <a:cubicBezTo>
                    <a:pt x="6905" y="9707"/>
                    <a:pt x="6738" y="6438"/>
                    <a:pt x="6338" y="3169"/>
                  </a:cubicBezTo>
                  <a:cubicBezTo>
                    <a:pt x="5271" y="4403"/>
                    <a:pt x="3870" y="5471"/>
                    <a:pt x="2635" y="6472"/>
                  </a:cubicBezTo>
                  <a:cubicBezTo>
                    <a:pt x="2575" y="6524"/>
                    <a:pt x="2508" y="6546"/>
                    <a:pt x="2444" y="6546"/>
                  </a:cubicBezTo>
                  <a:cubicBezTo>
                    <a:pt x="2222" y="6546"/>
                    <a:pt x="2028" y="6286"/>
                    <a:pt x="2235" y="6105"/>
                  </a:cubicBezTo>
                  <a:cubicBezTo>
                    <a:pt x="2268" y="6071"/>
                    <a:pt x="2302" y="6038"/>
                    <a:pt x="2335" y="6005"/>
                  </a:cubicBezTo>
                  <a:cubicBezTo>
                    <a:pt x="1968" y="3870"/>
                    <a:pt x="1368" y="1935"/>
                    <a:pt x="234" y="67"/>
                  </a:cubicBezTo>
                  <a:cubicBezTo>
                    <a:pt x="200" y="34"/>
                    <a:pt x="200" y="34"/>
                    <a:pt x="200" y="0"/>
                  </a:cubicBezTo>
                  <a:close/>
                </a:path>
              </a:pathLst>
            </a:custGeom>
            <a:solidFill>
              <a:srgbClr val="F6C833"/>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72" name="Google Shape;772;p53"/>
            <p:cNvSpPr/>
            <p:nvPr/>
          </p:nvSpPr>
          <p:spPr>
            <a:xfrm>
              <a:off x="2773375" y="1222492"/>
              <a:ext cx="120900" cy="129863"/>
            </a:xfrm>
            <a:custGeom>
              <a:avLst/>
              <a:gdLst/>
              <a:ahLst/>
              <a:cxnLst/>
              <a:rect l="l" t="t" r="r" b="b"/>
              <a:pathLst>
                <a:path w="4838" h="5155" extrusionOk="0">
                  <a:moveTo>
                    <a:pt x="4036" y="1"/>
                  </a:moveTo>
                  <a:cubicBezTo>
                    <a:pt x="1701" y="1"/>
                    <a:pt x="0" y="3203"/>
                    <a:pt x="1501" y="5038"/>
                  </a:cubicBezTo>
                  <a:cubicBezTo>
                    <a:pt x="1575" y="5120"/>
                    <a:pt x="1665" y="5155"/>
                    <a:pt x="1757" y="5155"/>
                  </a:cubicBezTo>
                  <a:cubicBezTo>
                    <a:pt x="1998" y="5155"/>
                    <a:pt x="2241" y="4913"/>
                    <a:pt x="2168" y="4671"/>
                  </a:cubicBezTo>
                  <a:cubicBezTo>
                    <a:pt x="1701" y="3003"/>
                    <a:pt x="2469" y="1535"/>
                    <a:pt x="4170" y="1135"/>
                  </a:cubicBezTo>
                  <a:cubicBezTo>
                    <a:pt x="4837" y="1002"/>
                    <a:pt x="4670" y="1"/>
                    <a:pt x="4036" y="1"/>
                  </a:cubicBezTo>
                  <a:close/>
                </a:path>
              </a:pathLst>
            </a:custGeom>
            <a:solidFill>
              <a:srgbClr val="FFFFFF"/>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grpSp>
      <p:grpSp>
        <p:nvGrpSpPr>
          <p:cNvPr id="83975" name="Google Shape;773;p53"/>
          <p:cNvGrpSpPr>
            <a:grpSpLocks/>
          </p:cNvGrpSpPr>
          <p:nvPr/>
        </p:nvGrpSpPr>
        <p:grpSpPr bwMode="auto">
          <a:xfrm rot="190561" flipH="1">
            <a:off x="863829" y="828680"/>
            <a:ext cx="1586327" cy="709613"/>
            <a:chOff x="2750925" y="2801625"/>
            <a:chExt cx="1189875" cy="532200"/>
          </a:xfrm>
        </p:grpSpPr>
        <p:grpSp>
          <p:nvGrpSpPr>
            <p:cNvPr id="83979" name="Google Shape;774;p53"/>
            <p:cNvGrpSpPr>
              <a:grpSpLocks/>
            </p:cNvGrpSpPr>
            <p:nvPr/>
          </p:nvGrpSpPr>
          <p:grpSpPr bwMode="auto">
            <a:xfrm>
              <a:off x="3222325" y="2801625"/>
              <a:ext cx="718475" cy="532200"/>
              <a:chOff x="3222325" y="2801625"/>
              <a:chExt cx="718475" cy="532200"/>
            </a:xfrm>
          </p:grpSpPr>
          <p:sp>
            <p:nvSpPr>
              <p:cNvPr id="775" name="Google Shape;775;p53"/>
              <p:cNvSpPr/>
              <p:nvPr/>
            </p:nvSpPr>
            <p:spPr>
              <a:xfrm>
                <a:off x="3755082" y="3131204"/>
                <a:ext cx="196526" cy="198830"/>
              </a:xfrm>
              <a:custGeom>
                <a:avLst/>
                <a:gdLst/>
                <a:ahLst/>
                <a:cxnLst/>
                <a:rect l="l" t="t" r="r" b="b"/>
                <a:pathLst>
                  <a:path w="7866" h="7952" extrusionOk="0">
                    <a:moveTo>
                      <a:pt x="5097" y="794"/>
                    </a:moveTo>
                    <a:lnTo>
                      <a:pt x="5097" y="794"/>
                    </a:lnTo>
                    <a:cubicBezTo>
                      <a:pt x="4997" y="1361"/>
                      <a:pt x="4963" y="1962"/>
                      <a:pt x="5063" y="2529"/>
                    </a:cubicBezTo>
                    <a:cubicBezTo>
                      <a:pt x="4796" y="2529"/>
                      <a:pt x="4663" y="2962"/>
                      <a:pt x="4963" y="2996"/>
                    </a:cubicBezTo>
                    <a:cubicBezTo>
                      <a:pt x="5730" y="3163"/>
                      <a:pt x="6464" y="3363"/>
                      <a:pt x="7198" y="3663"/>
                    </a:cubicBezTo>
                    <a:cubicBezTo>
                      <a:pt x="6631" y="4163"/>
                      <a:pt x="5964" y="4497"/>
                      <a:pt x="5197" y="4664"/>
                    </a:cubicBezTo>
                    <a:cubicBezTo>
                      <a:pt x="5151" y="4618"/>
                      <a:pt x="5085" y="4596"/>
                      <a:pt x="5019" y="4596"/>
                    </a:cubicBezTo>
                    <a:cubicBezTo>
                      <a:pt x="4893" y="4596"/>
                      <a:pt x="4763" y="4677"/>
                      <a:pt x="4763" y="4830"/>
                    </a:cubicBezTo>
                    <a:cubicBezTo>
                      <a:pt x="4830" y="5631"/>
                      <a:pt x="4730" y="6398"/>
                      <a:pt x="4530" y="7132"/>
                    </a:cubicBezTo>
                    <a:cubicBezTo>
                      <a:pt x="4063" y="6532"/>
                      <a:pt x="3696" y="5898"/>
                      <a:pt x="3295" y="5231"/>
                    </a:cubicBezTo>
                    <a:cubicBezTo>
                      <a:pt x="3262" y="5164"/>
                      <a:pt x="3195" y="5164"/>
                      <a:pt x="3129" y="5164"/>
                    </a:cubicBezTo>
                    <a:cubicBezTo>
                      <a:pt x="3087" y="5081"/>
                      <a:pt x="2995" y="5024"/>
                      <a:pt x="2899" y="5024"/>
                    </a:cubicBezTo>
                    <a:cubicBezTo>
                      <a:pt x="2840" y="5024"/>
                      <a:pt x="2779" y="5046"/>
                      <a:pt x="2728" y="5097"/>
                    </a:cubicBezTo>
                    <a:cubicBezTo>
                      <a:pt x="2261" y="5464"/>
                      <a:pt x="1761" y="5764"/>
                      <a:pt x="1194" y="5965"/>
                    </a:cubicBezTo>
                    <a:cubicBezTo>
                      <a:pt x="1494" y="5431"/>
                      <a:pt x="1661" y="4864"/>
                      <a:pt x="1728" y="4230"/>
                    </a:cubicBezTo>
                    <a:cubicBezTo>
                      <a:pt x="1828" y="4197"/>
                      <a:pt x="1894" y="4130"/>
                      <a:pt x="1828" y="4030"/>
                    </a:cubicBezTo>
                    <a:cubicBezTo>
                      <a:pt x="1527" y="3296"/>
                      <a:pt x="1194" y="2562"/>
                      <a:pt x="827" y="1862"/>
                    </a:cubicBezTo>
                    <a:lnTo>
                      <a:pt x="827" y="1862"/>
                    </a:lnTo>
                    <a:cubicBezTo>
                      <a:pt x="1594" y="2028"/>
                      <a:pt x="2361" y="2262"/>
                      <a:pt x="3095" y="2562"/>
                    </a:cubicBezTo>
                    <a:cubicBezTo>
                      <a:pt x="3119" y="2568"/>
                      <a:pt x="3141" y="2571"/>
                      <a:pt x="3163" y="2571"/>
                    </a:cubicBezTo>
                    <a:cubicBezTo>
                      <a:pt x="3262" y="2571"/>
                      <a:pt x="3335" y="2511"/>
                      <a:pt x="3362" y="2429"/>
                    </a:cubicBezTo>
                    <a:cubicBezTo>
                      <a:pt x="3429" y="2429"/>
                      <a:pt x="3462" y="2429"/>
                      <a:pt x="3495" y="2395"/>
                    </a:cubicBezTo>
                    <a:cubicBezTo>
                      <a:pt x="3962" y="1795"/>
                      <a:pt x="4496" y="1261"/>
                      <a:pt x="5097" y="794"/>
                    </a:cubicBezTo>
                    <a:close/>
                    <a:moveTo>
                      <a:pt x="5425" y="0"/>
                    </a:moveTo>
                    <a:cubicBezTo>
                      <a:pt x="5393" y="0"/>
                      <a:pt x="5361" y="8"/>
                      <a:pt x="5330" y="27"/>
                    </a:cubicBezTo>
                    <a:cubicBezTo>
                      <a:pt x="4563" y="627"/>
                      <a:pt x="3862" y="1294"/>
                      <a:pt x="3295" y="2095"/>
                    </a:cubicBezTo>
                    <a:cubicBezTo>
                      <a:pt x="2361" y="1695"/>
                      <a:pt x="1394" y="1395"/>
                      <a:pt x="393" y="1228"/>
                    </a:cubicBezTo>
                    <a:cubicBezTo>
                      <a:pt x="378" y="1225"/>
                      <a:pt x="364" y="1224"/>
                      <a:pt x="349" y="1224"/>
                    </a:cubicBezTo>
                    <a:cubicBezTo>
                      <a:pt x="165" y="1224"/>
                      <a:pt x="0" y="1412"/>
                      <a:pt x="93" y="1628"/>
                    </a:cubicBezTo>
                    <a:cubicBezTo>
                      <a:pt x="527" y="2462"/>
                      <a:pt x="960" y="3329"/>
                      <a:pt x="1461" y="4130"/>
                    </a:cubicBezTo>
                    <a:cubicBezTo>
                      <a:pt x="1227" y="4930"/>
                      <a:pt x="894" y="5664"/>
                      <a:pt x="393" y="6331"/>
                    </a:cubicBezTo>
                    <a:cubicBezTo>
                      <a:pt x="269" y="6487"/>
                      <a:pt x="464" y="6702"/>
                      <a:pt x="654" y="6702"/>
                    </a:cubicBezTo>
                    <a:cubicBezTo>
                      <a:pt x="667" y="6702"/>
                      <a:pt x="680" y="6701"/>
                      <a:pt x="693" y="6698"/>
                    </a:cubicBezTo>
                    <a:cubicBezTo>
                      <a:pt x="1561" y="6465"/>
                      <a:pt x="2361" y="6031"/>
                      <a:pt x="3062" y="5464"/>
                    </a:cubicBezTo>
                    <a:cubicBezTo>
                      <a:pt x="3295" y="6365"/>
                      <a:pt x="3862" y="7165"/>
                      <a:pt x="4429" y="7866"/>
                    </a:cubicBezTo>
                    <a:cubicBezTo>
                      <a:pt x="4478" y="7926"/>
                      <a:pt x="4539" y="7952"/>
                      <a:pt x="4601" y="7952"/>
                    </a:cubicBezTo>
                    <a:cubicBezTo>
                      <a:pt x="4710" y="7952"/>
                      <a:pt x="4821" y="7872"/>
                      <a:pt x="4863" y="7766"/>
                    </a:cubicBezTo>
                    <a:cubicBezTo>
                      <a:pt x="5197" y="6865"/>
                      <a:pt x="5330" y="5898"/>
                      <a:pt x="5297" y="4964"/>
                    </a:cubicBezTo>
                    <a:cubicBezTo>
                      <a:pt x="6231" y="4864"/>
                      <a:pt x="7098" y="4430"/>
                      <a:pt x="7765" y="3763"/>
                    </a:cubicBezTo>
                    <a:cubicBezTo>
                      <a:pt x="7865" y="3663"/>
                      <a:pt x="7865" y="3463"/>
                      <a:pt x="7732" y="3396"/>
                    </a:cubicBezTo>
                    <a:cubicBezTo>
                      <a:pt x="7031" y="3029"/>
                      <a:pt x="6264" y="2762"/>
                      <a:pt x="5497" y="2595"/>
                    </a:cubicBezTo>
                    <a:cubicBezTo>
                      <a:pt x="5497" y="2562"/>
                      <a:pt x="5497" y="2562"/>
                      <a:pt x="5497" y="2529"/>
                    </a:cubicBezTo>
                    <a:cubicBezTo>
                      <a:pt x="5497" y="1761"/>
                      <a:pt x="5497" y="1061"/>
                      <a:pt x="5664" y="294"/>
                    </a:cubicBezTo>
                    <a:cubicBezTo>
                      <a:pt x="5691" y="158"/>
                      <a:pt x="5563" y="0"/>
                      <a:pt x="5425" y="0"/>
                    </a:cubicBezTo>
                    <a:close/>
                  </a:path>
                </a:pathLst>
              </a:custGeom>
              <a:solidFill>
                <a:srgbClr val="1D1D1B"/>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76" name="Google Shape;776;p53"/>
              <p:cNvSpPr/>
              <p:nvPr/>
            </p:nvSpPr>
            <p:spPr>
              <a:xfrm>
                <a:off x="3775196" y="3153920"/>
                <a:ext cx="159603" cy="158351"/>
              </a:xfrm>
              <a:custGeom>
                <a:avLst/>
                <a:gdLst/>
                <a:ahLst/>
                <a:cxnLst/>
                <a:rect l="l" t="t" r="r" b="b"/>
                <a:pathLst>
                  <a:path w="6373" h="6339" extrusionOk="0">
                    <a:moveTo>
                      <a:pt x="4271" y="0"/>
                    </a:moveTo>
                    <a:lnTo>
                      <a:pt x="4271" y="0"/>
                    </a:lnTo>
                    <a:cubicBezTo>
                      <a:pt x="3670" y="467"/>
                      <a:pt x="3136" y="1001"/>
                      <a:pt x="2669" y="1601"/>
                    </a:cubicBezTo>
                    <a:cubicBezTo>
                      <a:pt x="2636" y="1635"/>
                      <a:pt x="2603" y="1635"/>
                      <a:pt x="2536" y="1635"/>
                    </a:cubicBezTo>
                    <a:cubicBezTo>
                      <a:pt x="2509" y="1717"/>
                      <a:pt x="2436" y="1777"/>
                      <a:pt x="2337" y="1777"/>
                    </a:cubicBezTo>
                    <a:cubicBezTo>
                      <a:pt x="2315" y="1777"/>
                      <a:pt x="2293" y="1774"/>
                      <a:pt x="2269" y="1768"/>
                    </a:cubicBezTo>
                    <a:cubicBezTo>
                      <a:pt x="1535" y="1468"/>
                      <a:pt x="768" y="1234"/>
                      <a:pt x="1" y="1068"/>
                    </a:cubicBezTo>
                    <a:lnTo>
                      <a:pt x="1" y="1068"/>
                    </a:lnTo>
                    <a:cubicBezTo>
                      <a:pt x="368" y="1768"/>
                      <a:pt x="701" y="2502"/>
                      <a:pt x="1002" y="3236"/>
                    </a:cubicBezTo>
                    <a:cubicBezTo>
                      <a:pt x="1068" y="3336"/>
                      <a:pt x="1002" y="3403"/>
                      <a:pt x="902" y="3436"/>
                    </a:cubicBezTo>
                    <a:cubicBezTo>
                      <a:pt x="835" y="4070"/>
                      <a:pt x="668" y="4637"/>
                      <a:pt x="368" y="5171"/>
                    </a:cubicBezTo>
                    <a:cubicBezTo>
                      <a:pt x="935" y="4970"/>
                      <a:pt x="1435" y="4670"/>
                      <a:pt x="1902" y="4303"/>
                    </a:cubicBezTo>
                    <a:cubicBezTo>
                      <a:pt x="1953" y="4252"/>
                      <a:pt x="2014" y="4230"/>
                      <a:pt x="2073" y="4230"/>
                    </a:cubicBezTo>
                    <a:cubicBezTo>
                      <a:pt x="2169" y="4230"/>
                      <a:pt x="2261" y="4287"/>
                      <a:pt x="2303" y="4370"/>
                    </a:cubicBezTo>
                    <a:cubicBezTo>
                      <a:pt x="2369" y="4370"/>
                      <a:pt x="2436" y="4370"/>
                      <a:pt x="2469" y="4437"/>
                    </a:cubicBezTo>
                    <a:cubicBezTo>
                      <a:pt x="2870" y="5104"/>
                      <a:pt x="3237" y="5738"/>
                      <a:pt x="3704" y="6338"/>
                    </a:cubicBezTo>
                    <a:cubicBezTo>
                      <a:pt x="3904" y="5604"/>
                      <a:pt x="4004" y="4837"/>
                      <a:pt x="3937" y="4036"/>
                    </a:cubicBezTo>
                    <a:cubicBezTo>
                      <a:pt x="3937" y="3883"/>
                      <a:pt x="4067" y="3802"/>
                      <a:pt x="4193" y="3802"/>
                    </a:cubicBezTo>
                    <a:cubicBezTo>
                      <a:pt x="4259" y="3802"/>
                      <a:pt x="4325" y="3824"/>
                      <a:pt x="4371" y="3870"/>
                    </a:cubicBezTo>
                    <a:cubicBezTo>
                      <a:pt x="5138" y="3703"/>
                      <a:pt x="5805" y="3369"/>
                      <a:pt x="6372" y="2869"/>
                    </a:cubicBezTo>
                    <a:cubicBezTo>
                      <a:pt x="5638" y="2569"/>
                      <a:pt x="4904" y="2369"/>
                      <a:pt x="4137" y="2202"/>
                    </a:cubicBezTo>
                    <a:cubicBezTo>
                      <a:pt x="3837" y="2168"/>
                      <a:pt x="3970" y="1735"/>
                      <a:pt x="4237" y="1735"/>
                    </a:cubicBezTo>
                    <a:cubicBezTo>
                      <a:pt x="4137" y="1168"/>
                      <a:pt x="4171" y="567"/>
                      <a:pt x="4271" y="0"/>
                    </a:cubicBezTo>
                    <a:close/>
                  </a:path>
                </a:pathLst>
              </a:custGeom>
              <a:solidFill>
                <a:srgbClr val="F6C833"/>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77" name="Google Shape;777;p53"/>
              <p:cNvSpPr/>
              <p:nvPr/>
            </p:nvSpPr>
            <p:spPr>
              <a:xfrm>
                <a:off x="3762025" y="3134967"/>
                <a:ext cx="189380" cy="198831"/>
              </a:xfrm>
              <a:custGeom>
                <a:avLst/>
                <a:gdLst/>
                <a:ahLst/>
                <a:cxnLst/>
                <a:rect l="l" t="t" r="r" b="b"/>
                <a:pathLst>
                  <a:path w="7598" h="7952" extrusionOk="0">
                    <a:moveTo>
                      <a:pt x="5157" y="0"/>
                    </a:moveTo>
                    <a:cubicBezTo>
                      <a:pt x="5125" y="0"/>
                      <a:pt x="5093" y="8"/>
                      <a:pt x="5062" y="27"/>
                    </a:cubicBezTo>
                    <a:cubicBezTo>
                      <a:pt x="4295" y="627"/>
                      <a:pt x="3594" y="1294"/>
                      <a:pt x="3027" y="2095"/>
                    </a:cubicBezTo>
                    <a:cubicBezTo>
                      <a:pt x="2760" y="1962"/>
                      <a:pt x="2460" y="1862"/>
                      <a:pt x="2193" y="1761"/>
                    </a:cubicBezTo>
                    <a:cubicBezTo>
                      <a:pt x="2093" y="1928"/>
                      <a:pt x="1993" y="2062"/>
                      <a:pt x="1860" y="2228"/>
                    </a:cubicBezTo>
                    <a:cubicBezTo>
                      <a:pt x="2193" y="2329"/>
                      <a:pt x="2527" y="2429"/>
                      <a:pt x="2827" y="2562"/>
                    </a:cubicBezTo>
                    <a:cubicBezTo>
                      <a:pt x="2851" y="2568"/>
                      <a:pt x="2873" y="2571"/>
                      <a:pt x="2895" y="2571"/>
                    </a:cubicBezTo>
                    <a:cubicBezTo>
                      <a:pt x="2994" y="2571"/>
                      <a:pt x="3067" y="2511"/>
                      <a:pt x="3094" y="2429"/>
                    </a:cubicBezTo>
                    <a:cubicBezTo>
                      <a:pt x="3161" y="2429"/>
                      <a:pt x="3194" y="2429"/>
                      <a:pt x="3227" y="2395"/>
                    </a:cubicBezTo>
                    <a:cubicBezTo>
                      <a:pt x="3694" y="1795"/>
                      <a:pt x="4228" y="1261"/>
                      <a:pt x="4829" y="794"/>
                    </a:cubicBezTo>
                    <a:lnTo>
                      <a:pt x="4829" y="794"/>
                    </a:lnTo>
                    <a:cubicBezTo>
                      <a:pt x="4729" y="1361"/>
                      <a:pt x="4695" y="1962"/>
                      <a:pt x="4795" y="2529"/>
                    </a:cubicBezTo>
                    <a:cubicBezTo>
                      <a:pt x="4495" y="2529"/>
                      <a:pt x="4395" y="2962"/>
                      <a:pt x="4695" y="2996"/>
                    </a:cubicBezTo>
                    <a:cubicBezTo>
                      <a:pt x="5462" y="3163"/>
                      <a:pt x="6196" y="3363"/>
                      <a:pt x="6930" y="3663"/>
                    </a:cubicBezTo>
                    <a:cubicBezTo>
                      <a:pt x="6363" y="4163"/>
                      <a:pt x="5696" y="4497"/>
                      <a:pt x="4929" y="4664"/>
                    </a:cubicBezTo>
                    <a:cubicBezTo>
                      <a:pt x="4883" y="4618"/>
                      <a:pt x="4817" y="4596"/>
                      <a:pt x="4751" y="4596"/>
                    </a:cubicBezTo>
                    <a:cubicBezTo>
                      <a:pt x="4625" y="4596"/>
                      <a:pt x="4495" y="4677"/>
                      <a:pt x="4495" y="4830"/>
                    </a:cubicBezTo>
                    <a:cubicBezTo>
                      <a:pt x="4562" y="5631"/>
                      <a:pt x="4462" y="6398"/>
                      <a:pt x="4262" y="7132"/>
                    </a:cubicBezTo>
                    <a:cubicBezTo>
                      <a:pt x="3795" y="6532"/>
                      <a:pt x="3428" y="5898"/>
                      <a:pt x="3027" y="5231"/>
                    </a:cubicBezTo>
                    <a:cubicBezTo>
                      <a:pt x="2994" y="5164"/>
                      <a:pt x="2927" y="5164"/>
                      <a:pt x="2861" y="5164"/>
                    </a:cubicBezTo>
                    <a:cubicBezTo>
                      <a:pt x="2819" y="5081"/>
                      <a:pt x="2727" y="5024"/>
                      <a:pt x="2631" y="5024"/>
                    </a:cubicBezTo>
                    <a:cubicBezTo>
                      <a:pt x="2572" y="5024"/>
                      <a:pt x="2511" y="5046"/>
                      <a:pt x="2460" y="5097"/>
                    </a:cubicBezTo>
                    <a:cubicBezTo>
                      <a:pt x="1993" y="5464"/>
                      <a:pt x="1493" y="5764"/>
                      <a:pt x="926" y="5965"/>
                    </a:cubicBezTo>
                    <a:cubicBezTo>
                      <a:pt x="1226" y="5431"/>
                      <a:pt x="1393" y="4864"/>
                      <a:pt x="1460" y="4230"/>
                    </a:cubicBezTo>
                    <a:cubicBezTo>
                      <a:pt x="1560" y="4197"/>
                      <a:pt x="1626" y="4130"/>
                      <a:pt x="1560" y="4030"/>
                    </a:cubicBezTo>
                    <a:cubicBezTo>
                      <a:pt x="1460" y="3730"/>
                      <a:pt x="1326" y="3463"/>
                      <a:pt x="1193" y="3163"/>
                    </a:cubicBezTo>
                    <a:cubicBezTo>
                      <a:pt x="1093" y="3329"/>
                      <a:pt x="1026" y="3496"/>
                      <a:pt x="926" y="3630"/>
                    </a:cubicBezTo>
                    <a:cubicBezTo>
                      <a:pt x="1026" y="3796"/>
                      <a:pt x="1093" y="3963"/>
                      <a:pt x="1193" y="4130"/>
                    </a:cubicBezTo>
                    <a:cubicBezTo>
                      <a:pt x="959" y="4930"/>
                      <a:pt x="626" y="5664"/>
                      <a:pt x="125" y="6331"/>
                    </a:cubicBezTo>
                    <a:cubicBezTo>
                      <a:pt x="1" y="6487"/>
                      <a:pt x="196" y="6702"/>
                      <a:pt x="386" y="6702"/>
                    </a:cubicBezTo>
                    <a:cubicBezTo>
                      <a:pt x="399" y="6702"/>
                      <a:pt x="412" y="6701"/>
                      <a:pt x="425" y="6698"/>
                    </a:cubicBezTo>
                    <a:cubicBezTo>
                      <a:pt x="1293" y="6465"/>
                      <a:pt x="2093" y="6031"/>
                      <a:pt x="2794" y="5464"/>
                    </a:cubicBezTo>
                    <a:cubicBezTo>
                      <a:pt x="3027" y="6365"/>
                      <a:pt x="3594" y="7165"/>
                      <a:pt x="4161" y="7866"/>
                    </a:cubicBezTo>
                    <a:cubicBezTo>
                      <a:pt x="4210" y="7926"/>
                      <a:pt x="4271" y="7952"/>
                      <a:pt x="4333" y="7952"/>
                    </a:cubicBezTo>
                    <a:cubicBezTo>
                      <a:pt x="4442" y="7952"/>
                      <a:pt x="4553" y="7872"/>
                      <a:pt x="4595" y="7766"/>
                    </a:cubicBezTo>
                    <a:cubicBezTo>
                      <a:pt x="4929" y="6865"/>
                      <a:pt x="5062" y="5931"/>
                      <a:pt x="5029" y="4964"/>
                    </a:cubicBezTo>
                    <a:cubicBezTo>
                      <a:pt x="5963" y="4864"/>
                      <a:pt x="6830" y="4430"/>
                      <a:pt x="7497" y="3763"/>
                    </a:cubicBezTo>
                    <a:cubicBezTo>
                      <a:pt x="7597" y="3663"/>
                      <a:pt x="7597" y="3463"/>
                      <a:pt x="7464" y="3396"/>
                    </a:cubicBezTo>
                    <a:cubicBezTo>
                      <a:pt x="6763" y="3029"/>
                      <a:pt x="5996" y="2762"/>
                      <a:pt x="5229" y="2595"/>
                    </a:cubicBezTo>
                    <a:cubicBezTo>
                      <a:pt x="5229" y="2595"/>
                      <a:pt x="5229" y="2562"/>
                      <a:pt x="5229" y="2529"/>
                    </a:cubicBezTo>
                    <a:cubicBezTo>
                      <a:pt x="5229" y="1761"/>
                      <a:pt x="5229" y="1061"/>
                      <a:pt x="5396" y="294"/>
                    </a:cubicBezTo>
                    <a:cubicBezTo>
                      <a:pt x="5423" y="158"/>
                      <a:pt x="5295" y="0"/>
                      <a:pt x="5157" y="0"/>
                    </a:cubicBezTo>
                    <a:close/>
                  </a:path>
                </a:pathLst>
              </a:custGeom>
              <a:solidFill>
                <a:srgbClr val="1D1D1B"/>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78" name="Google Shape;778;p53"/>
              <p:cNvSpPr/>
              <p:nvPr/>
            </p:nvSpPr>
            <p:spPr>
              <a:xfrm>
                <a:off x="3233389" y="2799376"/>
                <a:ext cx="279900" cy="277410"/>
              </a:xfrm>
              <a:custGeom>
                <a:avLst/>
                <a:gdLst/>
                <a:ahLst/>
                <a:cxnLst/>
                <a:rect l="l" t="t" r="r" b="b"/>
                <a:pathLst>
                  <a:path w="11209" h="11111" extrusionOk="0">
                    <a:moveTo>
                      <a:pt x="6739" y="861"/>
                    </a:moveTo>
                    <a:cubicBezTo>
                      <a:pt x="6805" y="1895"/>
                      <a:pt x="6872" y="2962"/>
                      <a:pt x="6972" y="3996"/>
                    </a:cubicBezTo>
                    <a:cubicBezTo>
                      <a:pt x="7005" y="4096"/>
                      <a:pt x="7039" y="4163"/>
                      <a:pt x="7106" y="4196"/>
                    </a:cubicBezTo>
                    <a:cubicBezTo>
                      <a:pt x="6905" y="4263"/>
                      <a:pt x="6839" y="4630"/>
                      <a:pt x="7072" y="4730"/>
                    </a:cubicBezTo>
                    <a:cubicBezTo>
                      <a:pt x="8040" y="5097"/>
                      <a:pt x="9040" y="5397"/>
                      <a:pt x="10008" y="5731"/>
                    </a:cubicBezTo>
                    <a:cubicBezTo>
                      <a:pt x="9240" y="5998"/>
                      <a:pt x="8473" y="6331"/>
                      <a:pt x="7706" y="6732"/>
                    </a:cubicBezTo>
                    <a:cubicBezTo>
                      <a:pt x="7673" y="6765"/>
                      <a:pt x="7639" y="6798"/>
                      <a:pt x="7606" y="6832"/>
                    </a:cubicBezTo>
                    <a:cubicBezTo>
                      <a:pt x="7539" y="6865"/>
                      <a:pt x="7472" y="6932"/>
                      <a:pt x="7439" y="7065"/>
                    </a:cubicBezTo>
                    <a:cubicBezTo>
                      <a:pt x="7272" y="8099"/>
                      <a:pt x="6972" y="9133"/>
                      <a:pt x="6605" y="10134"/>
                    </a:cubicBezTo>
                    <a:cubicBezTo>
                      <a:pt x="6105" y="9167"/>
                      <a:pt x="5571" y="8199"/>
                      <a:pt x="5004" y="7232"/>
                    </a:cubicBezTo>
                    <a:cubicBezTo>
                      <a:pt x="4971" y="7199"/>
                      <a:pt x="4937" y="7165"/>
                      <a:pt x="4871" y="7165"/>
                    </a:cubicBezTo>
                    <a:cubicBezTo>
                      <a:pt x="4823" y="7094"/>
                      <a:pt x="4726" y="7024"/>
                      <a:pt x="4614" y="7024"/>
                    </a:cubicBezTo>
                    <a:cubicBezTo>
                      <a:pt x="4568" y="7024"/>
                      <a:pt x="4519" y="7036"/>
                      <a:pt x="4470" y="7065"/>
                    </a:cubicBezTo>
                    <a:cubicBezTo>
                      <a:pt x="3336" y="7666"/>
                      <a:pt x="2169" y="8032"/>
                      <a:pt x="934" y="8199"/>
                    </a:cubicBezTo>
                    <a:cubicBezTo>
                      <a:pt x="1435" y="7332"/>
                      <a:pt x="1969" y="6498"/>
                      <a:pt x="2536" y="5664"/>
                    </a:cubicBezTo>
                    <a:cubicBezTo>
                      <a:pt x="2602" y="5564"/>
                      <a:pt x="2536" y="5464"/>
                      <a:pt x="2469" y="5397"/>
                    </a:cubicBezTo>
                    <a:cubicBezTo>
                      <a:pt x="2469" y="5397"/>
                      <a:pt x="2469" y="5364"/>
                      <a:pt x="2469" y="5331"/>
                    </a:cubicBezTo>
                    <a:cubicBezTo>
                      <a:pt x="2135" y="4296"/>
                      <a:pt x="1735" y="3262"/>
                      <a:pt x="1268" y="2295"/>
                    </a:cubicBezTo>
                    <a:lnTo>
                      <a:pt x="1268" y="2295"/>
                    </a:lnTo>
                    <a:cubicBezTo>
                      <a:pt x="2202" y="2629"/>
                      <a:pt x="3103" y="2996"/>
                      <a:pt x="4003" y="3329"/>
                    </a:cubicBezTo>
                    <a:cubicBezTo>
                      <a:pt x="4046" y="3357"/>
                      <a:pt x="4082" y="3368"/>
                      <a:pt x="4115" y="3368"/>
                    </a:cubicBezTo>
                    <a:cubicBezTo>
                      <a:pt x="4160" y="3368"/>
                      <a:pt x="4198" y="3348"/>
                      <a:pt x="4237" y="3329"/>
                    </a:cubicBezTo>
                    <a:cubicBezTo>
                      <a:pt x="4270" y="3362"/>
                      <a:pt x="4312" y="3379"/>
                      <a:pt x="4354" y="3379"/>
                    </a:cubicBezTo>
                    <a:cubicBezTo>
                      <a:pt x="4395" y="3379"/>
                      <a:pt x="4437" y="3362"/>
                      <a:pt x="4470" y="3329"/>
                    </a:cubicBezTo>
                    <a:cubicBezTo>
                      <a:pt x="5171" y="2462"/>
                      <a:pt x="5905" y="1628"/>
                      <a:pt x="6739" y="861"/>
                    </a:cubicBezTo>
                    <a:close/>
                    <a:moveTo>
                      <a:pt x="6963" y="1"/>
                    </a:moveTo>
                    <a:cubicBezTo>
                      <a:pt x="6884" y="1"/>
                      <a:pt x="6802" y="31"/>
                      <a:pt x="6739" y="93"/>
                    </a:cubicBezTo>
                    <a:cubicBezTo>
                      <a:pt x="5871" y="927"/>
                      <a:pt x="5037" y="1861"/>
                      <a:pt x="4404" y="2929"/>
                    </a:cubicBezTo>
                    <a:cubicBezTo>
                      <a:pt x="4370" y="2862"/>
                      <a:pt x="4337" y="2829"/>
                      <a:pt x="4237" y="2795"/>
                    </a:cubicBezTo>
                    <a:cubicBezTo>
                      <a:pt x="3103" y="2362"/>
                      <a:pt x="1969" y="1928"/>
                      <a:pt x="801" y="1494"/>
                    </a:cubicBezTo>
                    <a:cubicBezTo>
                      <a:pt x="765" y="1477"/>
                      <a:pt x="726" y="1468"/>
                      <a:pt x="687" y="1468"/>
                    </a:cubicBezTo>
                    <a:cubicBezTo>
                      <a:pt x="507" y="1468"/>
                      <a:pt x="325" y="1642"/>
                      <a:pt x="434" y="1861"/>
                    </a:cubicBezTo>
                    <a:cubicBezTo>
                      <a:pt x="1035" y="3029"/>
                      <a:pt x="1602" y="4263"/>
                      <a:pt x="2169" y="5464"/>
                    </a:cubicBezTo>
                    <a:cubicBezTo>
                      <a:pt x="2169" y="5497"/>
                      <a:pt x="2202" y="5531"/>
                      <a:pt x="2202" y="5531"/>
                    </a:cubicBezTo>
                    <a:cubicBezTo>
                      <a:pt x="1401" y="6431"/>
                      <a:pt x="701" y="7399"/>
                      <a:pt x="134" y="8466"/>
                    </a:cubicBezTo>
                    <a:cubicBezTo>
                      <a:pt x="0" y="8666"/>
                      <a:pt x="201" y="8866"/>
                      <a:pt x="401" y="8866"/>
                    </a:cubicBezTo>
                    <a:cubicBezTo>
                      <a:pt x="1969" y="8733"/>
                      <a:pt x="3436" y="8299"/>
                      <a:pt x="4804" y="7532"/>
                    </a:cubicBezTo>
                    <a:cubicBezTo>
                      <a:pt x="5304" y="8666"/>
                      <a:pt x="5838" y="9800"/>
                      <a:pt x="6405" y="10935"/>
                    </a:cubicBezTo>
                    <a:cubicBezTo>
                      <a:pt x="6459" y="11042"/>
                      <a:pt x="6579" y="11111"/>
                      <a:pt x="6695" y="11111"/>
                    </a:cubicBezTo>
                    <a:cubicBezTo>
                      <a:pt x="6795" y="11111"/>
                      <a:pt x="6892" y="11059"/>
                      <a:pt x="6939" y="10935"/>
                    </a:cubicBezTo>
                    <a:cubicBezTo>
                      <a:pt x="7439" y="9734"/>
                      <a:pt x="7806" y="8466"/>
                      <a:pt x="8040" y="7132"/>
                    </a:cubicBezTo>
                    <a:cubicBezTo>
                      <a:pt x="8040" y="7098"/>
                      <a:pt x="8040" y="7032"/>
                      <a:pt x="8006" y="6998"/>
                    </a:cubicBezTo>
                    <a:cubicBezTo>
                      <a:pt x="9007" y="6631"/>
                      <a:pt x="9974" y="6265"/>
                      <a:pt x="10975" y="5964"/>
                    </a:cubicBezTo>
                    <a:cubicBezTo>
                      <a:pt x="11175" y="5898"/>
                      <a:pt x="11208" y="5531"/>
                      <a:pt x="10975" y="5464"/>
                    </a:cubicBezTo>
                    <a:cubicBezTo>
                      <a:pt x="9774" y="5030"/>
                      <a:pt x="8573" y="4563"/>
                      <a:pt x="7339" y="4230"/>
                    </a:cubicBezTo>
                    <a:cubicBezTo>
                      <a:pt x="7472" y="4196"/>
                      <a:pt x="7606" y="4096"/>
                      <a:pt x="7573" y="3930"/>
                    </a:cubicBezTo>
                    <a:cubicBezTo>
                      <a:pt x="7506" y="2695"/>
                      <a:pt x="7372" y="1461"/>
                      <a:pt x="7239" y="227"/>
                    </a:cubicBezTo>
                    <a:cubicBezTo>
                      <a:pt x="7218" y="82"/>
                      <a:pt x="7094" y="1"/>
                      <a:pt x="6963" y="1"/>
                    </a:cubicBezTo>
                    <a:close/>
                  </a:path>
                </a:pathLst>
              </a:custGeom>
              <a:solidFill>
                <a:srgbClr val="1D1D1B"/>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79" name="Google Shape;779;p53"/>
              <p:cNvSpPr/>
              <p:nvPr/>
            </p:nvSpPr>
            <p:spPr>
              <a:xfrm>
                <a:off x="3257148" y="2823021"/>
                <a:ext cx="226303" cy="232167"/>
              </a:xfrm>
              <a:custGeom>
                <a:avLst/>
                <a:gdLst/>
                <a:ahLst/>
                <a:cxnLst/>
                <a:rect l="l" t="t" r="r" b="b"/>
                <a:pathLst>
                  <a:path w="9074" h="9274" extrusionOk="0">
                    <a:moveTo>
                      <a:pt x="5805" y="1"/>
                    </a:moveTo>
                    <a:cubicBezTo>
                      <a:pt x="4971" y="768"/>
                      <a:pt x="4237" y="1602"/>
                      <a:pt x="3536" y="2469"/>
                    </a:cubicBezTo>
                    <a:cubicBezTo>
                      <a:pt x="3503" y="2502"/>
                      <a:pt x="3461" y="2519"/>
                      <a:pt x="3420" y="2519"/>
                    </a:cubicBezTo>
                    <a:cubicBezTo>
                      <a:pt x="3378" y="2519"/>
                      <a:pt x="3336" y="2502"/>
                      <a:pt x="3303" y="2469"/>
                    </a:cubicBezTo>
                    <a:cubicBezTo>
                      <a:pt x="3264" y="2488"/>
                      <a:pt x="3226" y="2508"/>
                      <a:pt x="3181" y="2508"/>
                    </a:cubicBezTo>
                    <a:cubicBezTo>
                      <a:pt x="3148" y="2508"/>
                      <a:pt x="3112" y="2497"/>
                      <a:pt x="3069" y="2469"/>
                    </a:cubicBezTo>
                    <a:cubicBezTo>
                      <a:pt x="2169" y="2136"/>
                      <a:pt x="1268" y="1769"/>
                      <a:pt x="334" y="1435"/>
                    </a:cubicBezTo>
                    <a:lnTo>
                      <a:pt x="334" y="1435"/>
                    </a:lnTo>
                    <a:cubicBezTo>
                      <a:pt x="801" y="2402"/>
                      <a:pt x="1201" y="3436"/>
                      <a:pt x="1535" y="4471"/>
                    </a:cubicBezTo>
                    <a:cubicBezTo>
                      <a:pt x="1535" y="4504"/>
                      <a:pt x="1535" y="4537"/>
                      <a:pt x="1535" y="4537"/>
                    </a:cubicBezTo>
                    <a:cubicBezTo>
                      <a:pt x="1602" y="4604"/>
                      <a:pt x="1668" y="4704"/>
                      <a:pt x="1602" y="4804"/>
                    </a:cubicBezTo>
                    <a:cubicBezTo>
                      <a:pt x="1035" y="5638"/>
                      <a:pt x="501" y="6472"/>
                      <a:pt x="0" y="7339"/>
                    </a:cubicBezTo>
                    <a:cubicBezTo>
                      <a:pt x="1235" y="7172"/>
                      <a:pt x="2402" y="6806"/>
                      <a:pt x="3536" y="6205"/>
                    </a:cubicBezTo>
                    <a:cubicBezTo>
                      <a:pt x="3585" y="6176"/>
                      <a:pt x="3634" y="6164"/>
                      <a:pt x="3680" y="6164"/>
                    </a:cubicBezTo>
                    <a:cubicBezTo>
                      <a:pt x="3792" y="6164"/>
                      <a:pt x="3889" y="6234"/>
                      <a:pt x="3937" y="6305"/>
                    </a:cubicBezTo>
                    <a:cubicBezTo>
                      <a:pt x="4003" y="6305"/>
                      <a:pt x="4037" y="6339"/>
                      <a:pt x="4070" y="6372"/>
                    </a:cubicBezTo>
                    <a:cubicBezTo>
                      <a:pt x="4637" y="7339"/>
                      <a:pt x="5171" y="8307"/>
                      <a:pt x="5671" y="9274"/>
                    </a:cubicBezTo>
                    <a:cubicBezTo>
                      <a:pt x="6038" y="8273"/>
                      <a:pt x="6338" y="7239"/>
                      <a:pt x="6505" y="6205"/>
                    </a:cubicBezTo>
                    <a:cubicBezTo>
                      <a:pt x="6538" y="6072"/>
                      <a:pt x="6605" y="6005"/>
                      <a:pt x="6672" y="5972"/>
                    </a:cubicBezTo>
                    <a:cubicBezTo>
                      <a:pt x="6705" y="5938"/>
                      <a:pt x="6739" y="5905"/>
                      <a:pt x="6772" y="5872"/>
                    </a:cubicBezTo>
                    <a:cubicBezTo>
                      <a:pt x="7539" y="5471"/>
                      <a:pt x="8306" y="5138"/>
                      <a:pt x="9074" y="4871"/>
                    </a:cubicBezTo>
                    <a:cubicBezTo>
                      <a:pt x="8106" y="4537"/>
                      <a:pt x="7106" y="4270"/>
                      <a:pt x="6138" y="3870"/>
                    </a:cubicBezTo>
                    <a:cubicBezTo>
                      <a:pt x="5905" y="3770"/>
                      <a:pt x="5971" y="3403"/>
                      <a:pt x="6172" y="3336"/>
                    </a:cubicBezTo>
                    <a:cubicBezTo>
                      <a:pt x="6105" y="3303"/>
                      <a:pt x="6071" y="3236"/>
                      <a:pt x="6038" y="3136"/>
                    </a:cubicBezTo>
                    <a:cubicBezTo>
                      <a:pt x="5938" y="2102"/>
                      <a:pt x="5871" y="1035"/>
                      <a:pt x="5805" y="1"/>
                    </a:cubicBezTo>
                    <a:close/>
                  </a:path>
                </a:pathLst>
              </a:custGeom>
              <a:solidFill>
                <a:srgbClr val="F6C833"/>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grpSp>
        <p:sp>
          <p:nvSpPr>
            <p:cNvPr id="780" name="Google Shape;780;p53"/>
            <p:cNvSpPr/>
            <p:nvPr/>
          </p:nvSpPr>
          <p:spPr>
            <a:xfrm>
              <a:off x="2751000" y="2808294"/>
              <a:ext cx="229876" cy="403615"/>
            </a:xfrm>
            <a:custGeom>
              <a:avLst/>
              <a:gdLst/>
              <a:ahLst/>
              <a:cxnLst/>
              <a:rect l="l" t="t" r="r" b="b"/>
              <a:pathLst>
                <a:path w="9208" h="16160" extrusionOk="0">
                  <a:moveTo>
                    <a:pt x="6510" y="1"/>
                  </a:moveTo>
                  <a:cubicBezTo>
                    <a:pt x="6485" y="1"/>
                    <a:pt x="6460" y="10"/>
                    <a:pt x="6438" y="32"/>
                  </a:cubicBezTo>
                  <a:cubicBezTo>
                    <a:pt x="4170" y="2600"/>
                    <a:pt x="2135" y="5336"/>
                    <a:pt x="134" y="8138"/>
                  </a:cubicBezTo>
                  <a:cubicBezTo>
                    <a:pt x="1" y="8338"/>
                    <a:pt x="201" y="8571"/>
                    <a:pt x="401" y="8605"/>
                  </a:cubicBezTo>
                  <a:cubicBezTo>
                    <a:pt x="1426" y="8702"/>
                    <a:pt x="2416" y="8764"/>
                    <a:pt x="3423" y="8764"/>
                  </a:cubicBezTo>
                  <a:cubicBezTo>
                    <a:pt x="3791" y="8764"/>
                    <a:pt x="4162" y="8756"/>
                    <a:pt x="4537" y="8738"/>
                  </a:cubicBezTo>
                  <a:lnTo>
                    <a:pt x="4537" y="8738"/>
                  </a:lnTo>
                  <a:cubicBezTo>
                    <a:pt x="3136" y="11006"/>
                    <a:pt x="1869" y="13375"/>
                    <a:pt x="568" y="15710"/>
                  </a:cubicBezTo>
                  <a:cubicBezTo>
                    <a:pt x="443" y="15935"/>
                    <a:pt x="618" y="16160"/>
                    <a:pt x="812" y="16160"/>
                  </a:cubicBezTo>
                  <a:cubicBezTo>
                    <a:pt x="876" y="16160"/>
                    <a:pt x="943" y="16135"/>
                    <a:pt x="1001" y="16077"/>
                  </a:cubicBezTo>
                  <a:cubicBezTo>
                    <a:pt x="3970" y="13475"/>
                    <a:pt x="6672" y="10639"/>
                    <a:pt x="9107" y="7570"/>
                  </a:cubicBezTo>
                  <a:cubicBezTo>
                    <a:pt x="9207" y="7404"/>
                    <a:pt x="9174" y="7270"/>
                    <a:pt x="9074" y="7137"/>
                  </a:cubicBezTo>
                  <a:cubicBezTo>
                    <a:pt x="9140" y="7103"/>
                    <a:pt x="9140" y="7003"/>
                    <a:pt x="9040" y="6970"/>
                  </a:cubicBezTo>
                  <a:cubicBezTo>
                    <a:pt x="7539" y="6503"/>
                    <a:pt x="5771" y="6436"/>
                    <a:pt x="4170" y="6370"/>
                  </a:cubicBezTo>
                  <a:cubicBezTo>
                    <a:pt x="5605" y="4802"/>
                    <a:pt x="6539" y="2834"/>
                    <a:pt x="7006" y="799"/>
                  </a:cubicBezTo>
                  <a:cubicBezTo>
                    <a:pt x="7050" y="621"/>
                    <a:pt x="6917" y="502"/>
                    <a:pt x="6783" y="502"/>
                  </a:cubicBezTo>
                  <a:cubicBezTo>
                    <a:pt x="6716" y="502"/>
                    <a:pt x="6650" y="532"/>
                    <a:pt x="6605" y="599"/>
                  </a:cubicBezTo>
                  <a:cubicBezTo>
                    <a:pt x="6605" y="632"/>
                    <a:pt x="6605" y="632"/>
                    <a:pt x="6572" y="665"/>
                  </a:cubicBezTo>
                  <a:cubicBezTo>
                    <a:pt x="6038" y="2800"/>
                    <a:pt x="5071" y="4568"/>
                    <a:pt x="3803" y="6336"/>
                  </a:cubicBezTo>
                  <a:lnTo>
                    <a:pt x="3670" y="6336"/>
                  </a:lnTo>
                  <a:cubicBezTo>
                    <a:pt x="3660" y="6335"/>
                    <a:pt x="3650" y="6335"/>
                    <a:pt x="3640" y="6335"/>
                  </a:cubicBezTo>
                  <a:cubicBezTo>
                    <a:pt x="3337" y="6335"/>
                    <a:pt x="3346" y="6838"/>
                    <a:pt x="3670" y="6870"/>
                  </a:cubicBezTo>
                  <a:cubicBezTo>
                    <a:pt x="5001" y="7012"/>
                    <a:pt x="6477" y="7225"/>
                    <a:pt x="7872" y="7225"/>
                  </a:cubicBezTo>
                  <a:cubicBezTo>
                    <a:pt x="8120" y="7225"/>
                    <a:pt x="8365" y="7219"/>
                    <a:pt x="8607" y="7204"/>
                  </a:cubicBezTo>
                  <a:lnTo>
                    <a:pt x="8607" y="7204"/>
                  </a:lnTo>
                  <a:cubicBezTo>
                    <a:pt x="6572" y="9772"/>
                    <a:pt x="4370" y="12174"/>
                    <a:pt x="1969" y="14409"/>
                  </a:cubicBezTo>
                  <a:cubicBezTo>
                    <a:pt x="3069" y="12407"/>
                    <a:pt x="4170" y="10406"/>
                    <a:pt x="5071" y="8338"/>
                  </a:cubicBezTo>
                  <a:cubicBezTo>
                    <a:pt x="5116" y="8225"/>
                    <a:pt x="5039" y="8142"/>
                    <a:pt x="4953" y="8142"/>
                  </a:cubicBezTo>
                  <a:cubicBezTo>
                    <a:pt x="4912" y="8142"/>
                    <a:pt x="4870" y="8161"/>
                    <a:pt x="4837" y="8204"/>
                  </a:cubicBezTo>
                  <a:cubicBezTo>
                    <a:pt x="4804" y="8138"/>
                    <a:pt x="4704" y="8104"/>
                    <a:pt x="4604" y="8104"/>
                  </a:cubicBezTo>
                  <a:cubicBezTo>
                    <a:pt x="4167" y="8128"/>
                    <a:pt x="3734" y="8139"/>
                    <a:pt x="3303" y="8139"/>
                  </a:cubicBezTo>
                  <a:cubicBezTo>
                    <a:pt x="2519" y="8139"/>
                    <a:pt x="1743" y="8102"/>
                    <a:pt x="968" y="8037"/>
                  </a:cubicBezTo>
                  <a:cubicBezTo>
                    <a:pt x="2769" y="5469"/>
                    <a:pt x="4604" y="2967"/>
                    <a:pt x="6438" y="465"/>
                  </a:cubicBezTo>
                  <a:cubicBezTo>
                    <a:pt x="6505" y="365"/>
                    <a:pt x="6572" y="299"/>
                    <a:pt x="6639" y="198"/>
                  </a:cubicBezTo>
                  <a:cubicBezTo>
                    <a:pt x="6691" y="120"/>
                    <a:pt x="6600" y="1"/>
                    <a:pt x="6510" y="1"/>
                  </a:cubicBezTo>
                  <a:close/>
                </a:path>
              </a:pathLst>
            </a:custGeom>
            <a:solidFill>
              <a:srgbClr val="1D1D1B"/>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sp>
          <p:nvSpPr>
            <p:cNvPr id="781" name="Google Shape;781;p53"/>
            <p:cNvSpPr/>
            <p:nvPr/>
          </p:nvSpPr>
          <p:spPr>
            <a:xfrm>
              <a:off x="2784392" y="2813817"/>
              <a:ext cx="191761" cy="348847"/>
            </a:xfrm>
            <a:custGeom>
              <a:avLst/>
              <a:gdLst/>
              <a:ahLst/>
              <a:cxnLst/>
              <a:rect l="l" t="t" r="r" b="b"/>
              <a:pathLst>
                <a:path w="7640" h="13944" extrusionOk="0">
                  <a:moveTo>
                    <a:pt x="5471" y="0"/>
                  </a:moveTo>
                  <a:cubicBezTo>
                    <a:pt x="3637" y="2502"/>
                    <a:pt x="1802" y="5004"/>
                    <a:pt x="1" y="7572"/>
                  </a:cubicBezTo>
                  <a:cubicBezTo>
                    <a:pt x="776" y="7637"/>
                    <a:pt x="1552" y="7674"/>
                    <a:pt x="2336" y="7674"/>
                  </a:cubicBezTo>
                  <a:cubicBezTo>
                    <a:pt x="2767" y="7674"/>
                    <a:pt x="3200" y="7663"/>
                    <a:pt x="3637" y="7639"/>
                  </a:cubicBezTo>
                  <a:cubicBezTo>
                    <a:pt x="3737" y="7639"/>
                    <a:pt x="3804" y="7673"/>
                    <a:pt x="3870" y="7739"/>
                  </a:cubicBezTo>
                  <a:cubicBezTo>
                    <a:pt x="3903" y="7696"/>
                    <a:pt x="3945" y="7677"/>
                    <a:pt x="3986" y="7677"/>
                  </a:cubicBezTo>
                  <a:cubicBezTo>
                    <a:pt x="4072" y="7677"/>
                    <a:pt x="4149" y="7760"/>
                    <a:pt x="4104" y="7873"/>
                  </a:cubicBezTo>
                  <a:cubicBezTo>
                    <a:pt x="3203" y="9941"/>
                    <a:pt x="2102" y="11942"/>
                    <a:pt x="1002" y="13944"/>
                  </a:cubicBezTo>
                  <a:cubicBezTo>
                    <a:pt x="3403" y="11709"/>
                    <a:pt x="5605" y="9307"/>
                    <a:pt x="7640" y="6739"/>
                  </a:cubicBezTo>
                  <a:lnTo>
                    <a:pt x="7640" y="6739"/>
                  </a:lnTo>
                  <a:cubicBezTo>
                    <a:pt x="7398" y="6754"/>
                    <a:pt x="7153" y="6760"/>
                    <a:pt x="6905" y="6760"/>
                  </a:cubicBezTo>
                  <a:cubicBezTo>
                    <a:pt x="5510" y="6760"/>
                    <a:pt x="4034" y="6547"/>
                    <a:pt x="2703" y="6405"/>
                  </a:cubicBezTo>
                  <a:cubicBezTo>
                    <a:pt x="2379" y="6373"/>
                    <a:pt x="2370" y="5870"/>
                    <a:pt x="2673" y="5870"/>
                  </a:cubicBezTo>
                  <a:cubicBezTo>
                    <a:pt x="2683" y="5870"/>
                    <a:pt x="2693" y="5870"/>
                    <a:pt x="2703" y="5871"/>
                  </a:cubicBezTo>
                  <a:lnTo>
                    <a:pt x="2836" y="5871"/>
                  </a:lnTo>
                  <a:cubicBezTo>
                    <a:pt x="4104" y="4103"/>
                    <a:pt x="5071" y="2335"/>
                    <a:pt x="5605" y="200"/>
                  </a:cubicBezTo>
                  <a:cubicBezTo>
                    <a:pt x="5638" y="167"/>
                    <a:pt x="5638" y="167"/>
                    <a:pt x="5638" y="134"/>
                  </a:cubicBezTo>
                  <a:lnTo>
                    <a:pt x="5471" y="0"/>
                  </a:lnTo>
                  <a:close/>
                </a:path>
              </a:pathLst>
            </a:custGeom>
            <a:solidFill>
              <a:srgbClr val="F6C833"/>
            </a:solidFill>
            <a:ln>
              <a:noFill/>
            </a:ln>
          </p:spPr>
          <p:txBody>
            <a:bodyPr spcFirstLastPara="1" lIns="121900" tIns="121900" rIns="121900" bIns="121900" anchor="ctr"/>
            <a:lstStyle/>
            <a:p>
              <a:pPr defTabSz="1219140">
                <a:buClr>
                  <a:srgbClr val="000000"/>
                </a:buClr>
                <a:defRPr/>
              </a:pPr>
              <a:endParaRPr sz="1900" kern="0">
                <a:solidFill>
                  <a:srgbClr val="000000"/>
                </a:solidFill>
                <a:latin typeface="Arial"/>
                <a:cs typeface="Arial"/>
                <a:sym typeface="Arial"/>
              </a:endParaRPr>
            </a:p>
          </p:txBody>
        </p:sp>
      </p:grpSp>
      <p:sp>
        <p:nvSpPr>
          <p:cNvPr id="8" name="TextBox 7"/>
          <p:cNvSpPr txBox="1"/>
          <p:nvPr/>
        </p:nvSpPr>
        <p:spPr>
          <a:xfrm>
            <a:off x="1446593" y="3062288"/>
            <a:ext cx="2632761" cy="1338826"/>
          </a:xfrm>
          <a:prstGeom prst="rect">
            <a:avLst/>
          </a:prstGeom>
          <a:noFill/>
        </p:spPr>
        <p:txBody>
          <a:bodyPr lIns="91438" tIns="45719" rIns="91438" bIns="45719">
            <a:spAutoFit/>
          </a:bodyPr>
          <a:lstStyle/>
          <a:p>
            <a:pPr algn="ctr" defTabSz="1219140">
              <a:lnSpc>
                <a:spcPct val="150000"/>
              </a:lnSpc>
              <a:buClr>
                <a:srgbClr val="000000"/>
              </a:buClr>
              <a:defRPr/>
            </a:pPr>
            <a:r>
              <a:rPr lang="en-US" sz="2700" kern="0" dirty="0" err="1">
                <a:solidFill>
                  <a:srgbClr val="000000"/>
                </a:solidFill>
                <a:latin typeface="Arial"/>
                <a:cs typeface="Arial"/>
                <a:sym typeface="Arial"/>
              </a:rPr>
              <a:t>Ôn</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lại</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các</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kiến</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thức</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đã</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học</a:t>
            </a:r>
            <a:endParaRPr lang="en-US" sz="2700" kern="0" dirty="0">
              <a:solidFill>
                <a:srgbClr val="000000"/>
              </a:solidFill>
              <a:latin typeface="Arial"/>
              <a:cs typeface="Arial"/>
              <a:sym typeface="Arial"/>
            </a:endParaRPr>
          </a:p>
        </p:txBody>
      </p:sp>
      <p:sp>
        <p:nvSpPr>
          <p:cNvPr id="50" name="TextBox 49"/>
          <p:cNvSpPr txBox="1"/>
          <p:nvPr/>
        </p:nvSpPr>
        <p:spPr>
          <a:xfrm>
            <a:off x="4582719" y="3074990"/>
            <a:ext cx="2896355" cy="1338826"/>
          </a:xfrm>
          <a:prstGeom prst="rect">
            <a:avLst/>
          </a:prstGeom>
          <a:noFill/>
        </p:spPr>
        <p:txBody>
          <a:bodyPr lIns="91438" tIns="45719" rIns="91438" bIns="45719">
            <a:spAutoFit/>
          </a:bodyPr>
          <a:lstStyle/>
          <a:p>
            <a:pPr algn="ctr" defTabSz="1219140">
              <a:lnSpc>
                <a:spcPct val="150000"/>
              </a:lnSpc>
              <a:buClr>
                <a:srgbClr val="000000"/>
              </a:buClr>
              <a:defRPr/>
            </a:pPr>
            <a:r>
              <a:rPr lang="en-US" sz="2700" kern="0" dirty="0" err="1">
                <a:solidFill>
                  <a:srgbClr val="000000"/>
                </a:solidFill>
                <a:latin typeface="Arial"/>
                <a:cs typeface="Arial"/>
                <a:sym typeface="Arial"/>
              </a:rPr>
              <a:t>Hoàn</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thành</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các</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bài</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tập</a:t>
            </a:r>
            <a:r>
              <a:rPr lang="en-US" sz="2700" kern="0" dirty="0">
                <a:solidFill>
                  <a:srgbClr val="000000"/>
                </a:solidFill>
                <a:latin typeface="Arial"/>
                <a:cs typeface="Arial"/>
                <a:sym typeface="Arial"/>
              </a:rPr>
              <a:t> </a:t>
            </a:r>
            <a:r>
              <a:rPr lang="en-US" sz="2700" kern="0" dirty="0" err="1">
                <a:solidFill>
                  <a:srgbClr val="000000"/>
                </a:solidFill>
                <a:latin typeface="Arial"/>
                <a:cs typeface="Arial"/>
                <a:sym typeface="Arial"/>
              </a:rPr>
              <a:t>trong</a:t>
            </a:r>
            <a:r>
              <a:rPr lang="en-US" sz="2700" kern="0" dirty="0">
                <a:solidFill>
                  <a:srgbClr val="000000"/>
                </a:solidFill>
                <a:latin typeface="Arial"/>
                <a:cs typeface="Arial"/>
                <a:sym typeface="Arial"/>
              </a:rPr>
              <a:t> VBT</a:t>
            </a:r>
          </a:p>
        </p:txBody>
      </p:sp>
      <p:sp>
        <p:nvSpPr>
          <p:cNvPr id="9" name="Rectangle 8"/>
          <p:cNvSpPr/>
          <p:nvPr/>
        </p:nvSpPr>
        <p:spPr>
          <a:xfrm>
            <a:off x="7931632" y="2827339"/>
            <a:ext cx="2761381" cy="2400655"/>
          </a:xfrm>
          <a:prstGeom prst="rect">
            <a:avLst/>
          </a:prstGeom>
          <a:solidFill>
            <a:srgbClr val="00B0F0"/>
          </a:solidFill>
        </p:spPr>
        <p:txBody>
          <a:bodyPr lIns="91438" tIns="45719" rIns="91438" bIns="45719">
            <a:spAutoFit/>
          </a:bodyPr>
          <a:lstStyle/>
          <a:p>
            <a:pPr algn="just" defTabSz="1219140">
              <a:lnSpc>
                <a:spcPct val="150000"/>
              </a:lnSpc>
              <a:buClr>
                <a:srgbClr val="000000"/>
              </a:buClr>
              <a:defRPr/>
            </a:pPr>
            <a:r>
              <a:rPr lang="vi-VN" sz="2500" kern="0" dirty="0">
                <a:solidFill>
                  <a:srgbClr val="000000"/>
                </a:solidFill>
                <a:cs typeface="Arial"/>
                <a:sym typeface="Arial"/>
              </a:rPr>
              <a:t>Đọc và chuẩn bị trước </a:t>
            </a:r>
            <a:r>
              <a:rPr lang="en-US" sz="2500" kern="0" dirty="0" err="1">
                <a:solidFill>
                  <a:srgbClr val="000000"/>
                </a:solidFill>
                <a:latin typeface="Arial"/>
                <a:cs typeface="Arial"/>
                <a:sym typeface="Arial"/>
              </a:rPr>
              <a:t>nội</a:t>
            </a:r>
            <a:r>
              <a:rPr lang="en-US" sz="2500" kern="0" dirty="0">
                <a:solidFill>
                  <a:srgbClr val="000000"/>
                </a:solidFill>
                <a:latin typeface="Arial"/>
                <a:cs typeface="Arial"/>
                <a:sym typeface="Arial"/>
              </a:rPr>
              <a:t> dung </a:t>
            </a:r>
            <a:r>
              <a:rPr lang="en-US" sz="2500" kern="0" dirty="0" err="1">
                <a:solidFill>
                  <a:srgbClr val="000000"/>
                </a:solidFill>
                <a:latin typeface="Arial"/>
                <a:cs typeface="Arial"/>
                <a:sym typeface="Arial"/>
              </a:rPr>
              <a:t>bài</a:t>
            </a:r>
            <a:r>
              <a:rPr lang="en-US" sz="2500" kern="0" dirty="0">
                <a:solidFill>
                  <a:srgbClr val="000000"/>
                </a:solidFill>
                <a:latin typeface="Arial"/>
                <a:cs typeface="Arial"/>
                <a:sym typeface="Arial"/>
              </a:rPr>
              <a:t> 16: </a:t>
            </a:r>
            <a:r>
              <a:rPr lang="en-US" sz="2500" kern="0" dirty="0" err="1">
                <a:solidFill>
                  <a:srgbClr val="000000"/>
                </a:solidFill>
                <a:latin typeface="Arial"/>
                <a:cs typeface="Arial"/>
                <a:sym typeface="Arial"/>
              </a:rPr>
              <a:t>Chương</a:t>
            </a:r>
            <a:r>
              <a:rPr lang="en-US" sz="2500" kern="0" dirty="0">
                <a:solidFill>
                  <a:srgbClr val="000000"/>
                </a:solidFill>
                <a:latin typeface="Arial"/>
                <a:cs typeface="Arial"/>
                <a:sym typeface="Arial"/>
              </a:rPr>
              <a:t> </a:t>
            </a:r>
            <a:r>
              <a:rPr lang="en-US" sz="2500" kern="0" dirty="0" err="1">
                <a:solidFill>
                  <a:srgbClr val="000000"/>
                </a:solidFill>
                <a:latin typeface="Arial"/>
                <a:cs typeface="Arial"/>
                <a:sym typeface="Arial"/>
              </a:rPr>
              <a:t>trình</a:t>
            </a:r>
            <a:r>
              <a:rPr lang="en-US" sz="2500" kern="0" dirty="0">
                <a:solidFill>
                  <a:srgbClr val="000000"/>
                </a:solidFill>
                <a:latin typeface="Arial"/>
                <a:cs typeface="Arial"/>
                <a:sym typeface="Arial"/>
              </a:rPr>
              <a:t> </a:t>
            </a:r>
            <a:r>
              <a:rPr lang="en-US" sz="2500" kern="0" dirty="0" err="1">
                <a:solidFill>
                  <a:srgbClr val="000000"/>
                </a:solidFill>
                <a:latin typeface="Arial"/>
                <a:cs typeface="Arial"/>
                <a:sym typeface="Arial"/>
              </a:rPr>
              <a:t>của</a:t>
            </a:r>
            <a:r>
              <a:rPr lang="en-US" sz="2500" kern="0" dirty="0">
                <a:solidFill>
                  <a:srgbClr val="000000"/>
                </a:solidFill>
                <a:latin typeface="Arial"/>
                <a:cs typeface="Arial"/>
                <a:sym typeface="Arial"/>
              </a:rPr>
              <a:t> </a:t>
            </a:r>
            <a:r>
              <a:rPr lang="en-US" sz="2500" kern="0" dirty="0" err="1">
                <a:solidFill>
                  <a:srgbClr val="000000"/>
                </a:solidFill>
                <a:latin typeface="Arial"/>
                <a:cs typeface="Arial"/>
                <a:sym typeface="Arial"/>
              </a:rPr>
              <a:t>em</a:t>
            </a:r>
            <a:r>
              <a:rPr lang="en-US" sz="2500" kern="0" dirty="0">
                <a:solidFill>
                  <a:srgbClr val="000000"/>
                </a:solidFill>
                <a:latin typeface="Arial"/>
                <a:cs typeface="Arial"/>
                <a:sym typeface="Arial"/>
              </a:rPr>
              <a:t>.</a:t>
            </a:r>
          </a:p>
        </p:txBody>
      </p:sp>
    </p:spTree>
    <p:extLst>
      <p:ext uri="{BB962C8B-B14F-4D97-AF65-F5344CB8AC3E}">
        <p14:creationId xmlns:p14="http://schemas.microsoft.com/office/powerpoint/2010/main" val="7735700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741"/>
                                        </p:tgtEl>
                                        <p:attrNameLst>
                                          <p:attrName>style.visibility</p:attrName>
                                        </p:attrNameLst>
                                      </p:cBhvr>
                                      <p:to>
                                        <p:strVal val="visible"/>
                                      </p:to>
                                    </p:set>
                                    <p:anim calcmode="lin" valueType="num">
                                      <p:cBhvr>
                                        <p:cTn id="7" dur="500" fill="hold"/>
                                        <p:tgtEl>
                                          <p:spTgt spid="741"/>
                                        </p:tgtEl>
                                        <p:attrNameLst>
                                          <p:attrName>ppt_w</p:attrName>
                                        </p:attrNameLst>
                                      </p:cBhvr>
                                      <p:tavLst>
                                        <p:tav tm="0">
                                          <p:val>
                                            <p:fltVal val="0"/>
                                          </p:val>
                                        </p:tav>
                                        <p:tav tm="100000">
                                          <p:val>
                                            <p:strVal val="#ppt_w"/>
                                          </p:val>
                                        </p:tav>
                                      </p:tavLst>
                                    </p:anim>
                                    <p:anim calcmode="lin" valueType="num">
                                      <p:cBhvr>
                                        <p:cTn id="8" dur="500" fill="hold"/>
                                        <p:tgtEl>
                                          <p:spTgt spid="74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746"/>
                                        </p:tgtEl>
                                        <p:attrNameLst>
                                          <p:attrName>style.visibility</p:attrName>
                                        </p:attrNameLst>
                                      </p:cBhvr>
                                      <p:to>
                                        <p:strVal val="visible"/>
                                      </p:to>
                                    </p:set>
                                    <p:anim calcmode="lin" valueType="num">
                                      <p:cBhvr>
                                        <p:cTn id="17" dur="500" fill="hold"/>
                                        <p:tgtEl>
                                          <p:spTgt spid="746"/>
                                        </p:tgtEl>
                                        <p:attrNameLst>
                                          <p:attrName>ppt_w</p:attrName>
                                        </p:attrNameLst>
                                      </p:cBhvr>
                                      <p:tavLst>
                                        <p:tav tm="0">
                                          <p:val>
                                            <p:strVal val="#ppt_w+.3"/>
                                          </p:val>
                                        </p:tav>
                                        <p:tav tm="100000">
                                          <p:val>
                                            <p:strVal val="#ppt_w"/>
                                          </p:val>
                                        </p:tav>
                                      </p:tavLst>
                                    </p:anim>
                                    <p:anim calcmode="lin" valueType="num">
                                      <p:cBhvr>
                                        <p:cTn id="18" dur="500" fill="hold"/>
                                        <p:tgtEl>
                                          <p:spTgt spid="746"/>
                                        </p:tgtEl>
                                        <p:attrNameLst>
                                          <p:attrName>ppt_h</p:attrName>
                                        </p:attrNameLst>
                                      </p:cBhvr>
                                      <p:tavLst>
                                        <p:tav tm="0">
                                          <p:val>
                                            <p:strVal val="#ppt_h"/>
                                          </p:val>
                                        </p:tav>
                                        <p:tav tm="100000">
                                          <p:val>
                                            <p:strVal val="#ppt_h"/>
                                          </p:val>
                                        </p:tav>
                                      </p:tavLst>
                                    </p:anim>
                                    <p:animEffect transition="in" filter="fade">
                                      <p:cBhvr>
                                        <p:cTn id="19" dur="500"/>
                                        <p:tgtEl>
                                          <p:spTgt spid="74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p:cTn id="22" dur="500" fill="hold"/>
                                        <p:tgtEl>
                                          <p:spTgt spid="50"/>
                                        </p:tgtEl>
                                        <p:attrNameLst>
                                          <p:attrName>ppt_w</p:attrName>
                                        </p:attrNameLst>
                                      </p:cBhvr>
                                      <p:tavLst>
                                        <p:tav tm="0">
                                          <p:val>
                                            <p:strVal val="#ppt_w+.3"/>
                                          </p:val>
                                        </p:tav>
                                        <p:tav tm="100000">
                                          <p:val>
                                            <p:strVal val="#ppt_w"/>
                                          </p:val>
                                        </p:tav>
                                      </p:tavLst>
                                    </p:anim>
                                    <p:anim calcmode="lin" valueType="num">
                                      <p:cBhvr>
                                        <p:cTn id="23" dur="500" fill="hold"/>
                                        <p:tgtEl>
                                          <p:spTgt spid="50"/>
                                        </p:tgtEl>
                                        <p:attrNameLst>
                                          <p:attrName>ppt_h</p:attrName>
                                        </p:attrNameLst>
                                      </p:cBhvr>
                                      <p:tavLst>
                                        <p:tav tm="0">
                                          <p:val>
                                            <p:strVal val="#ppt_h"/>
                                          </p:val>
                                        </p:tav>
                                        <p:tav tm="100000">
                                          <p:val>
                                            <p:strVal val="#ppt_h"/>
                                          </p:val>
                                        </p:tav>
                                      </p:tavLst>
                                    </p:anim>
                                    <p:animEffect transition="in" filter="fade">
                                      <p:cBhvr>
                                        <p:cTn id="24" dur="500"/>
                                        <p:tgtEl>
                                          <p:spTgt spid="5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751"/>
                                        </p:tgtEl>
                                        <p:attrNameLst>
                                          <p:attrName>style.visibility</p:attrName>
                                        </p:attrNameLst>
                                      </p:cBhvr>
                                      <p:to>
                                        <p:strVal val="visible"/>
                                      </p:to>
                                    </p:set>
                                    <p:anim calcmode="lin" valueType="num">
                                      <p:cBhvr>
                                        <p:cTn id="29" dur="500" fill="hold"/>
                                        <p:tgtEl>
                                          <p:spTgt spid="751"/>
                                        </p:tgtEl>
                                        <p:attrNameLst>
                                          <p:attrName>ppt_w</p:attrName>
                                        </p:attrNameLst>
                                      </p:cBhvr>
                                      <p:tavLst>
                                        <p:tav tm="0">
                                          <p:val>
                                            <p:fltVal val="0"/>
                                          </p:val>
                                        </p:tav>
                                        <p:tav tm="100000">
                                          <p:val>
                                            <p:strVal val="#ppt_w"/>
                                          </p:val>
                                        </p:tav>
                                      </p:tavLst>
                                    </p:anim>
                                    <p:anim calcmode="lin" valueType="num">
                                      <p:cBhvr>
                                        <p:cTn id="30" dur="500" fill="hold"/>
                                        <p:tgtEl>
                                          <p:spTgt spid="75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0"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3869748" y="14294"/>
            <a:ext cx="799355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sz="3200">
                <a:solidFill>
                  <a:srgbClr val="0000FF"/>
                </a:solidFill>
                <a:latin typeface=".VnAristote" pitchFamily="34" charset="0"/>
              </a:rPr>
              <a:t>Thø ngµy th¸ng 11n¨m 2010</a:t>
            </a:r>
          </a:p>
        </p:txBody>
      </p:sp>
      <p:sp>
        <p:nvSpPr>
          <p:cNvPr id="84995" name="AutoShape 3"/>
          <p:cNvSpPr>
            <a:spLocks noChangeArrowheads="1"/>
          </p:cNvSpPr>
          <p:nvPr/>
        </p:nvSpPr>
        <p:spPr bwMode="auto">
          <a:xfrm>
            <a:off x="125447" y="696913"/>
            <a:ext cx="2631172" cy="609600"/>
          </a:xfrm>
          <a:prstGeom prst="ribbon2">
            <a:avLst>
              <a:gd name="adj1" fmla="val 12500"/>
              <a:gd name="adj2" fmla="val 64602"/>
            </a:avLst>
          </a:prstGeom>
          <a:solidFill>
            <a:srgbClr val="00FFFF"/>
          </a:solidFill>
          <a:ln w="9525">
            <a:solidFill>
              <a:schemeClr val="tx1"/>
            </a:solidFill>
            <a:round/>
            <a:headEnd/>
            <a:tailEnd/>
          </a:ln>
        </p:spPr>
        <p:txBody>
          <a:bodyPr wrap="none" lIns="91438" tIns="45719" rIns="91438" bIns="45719" anchor="ctr"/>
          <a:lstStyle/>
          <a:p>
            <a:pPr algn="ctr" eaLnBrk="0" fontAlgn="base" hangingPunct="0">
              <a:spcBef>
                <a:spcPct val="0"/>
              </a:spcBef>
              <a:spcAft>
                <a:spcPct val="0"/>
              </a:spcAft>
            </a:pPr>
            <a:r>
              <a:rPr lang="en-US" sz="3200" b="1">
                <a:solidFill>
                  <a:srgbClr val="FF00FF"/>
                </a:solidFill>
                <a:latin typeface=".VnAvant" pitchFamily="34" charset="0"/>
                <a:cs typeface="Arial" pitchFamily="34" charset="0"/>
              </a:rPr>
              <a:t>To¸n</a:t>
            </a:r>
          </a:p>
        </p:txBody>
      </p:sp>
      <p:pic>
        <p:nvPicPr>
          <p:cNvPr id="84996" name="Picture 4" descr="computer-wallpapers-0020"/>
          <p:cNvPicPr>
            <a:picLocks noChangeAspect="1" noChangeArrowheads="1"/>
          </p:cNvPicPr>
          <p:nvPr>
            <p:custDataLst>
              <p:tags r:id="rId1"/>
            </p:custDataLst>
          </p:nvPr>
        </p:nvPicPr>
        <p:blipFill>
          <a:blip r:embed="rId18">
            <a:extLst>
              <a:ext uri="{28A0092B-C50C-407E-A947-70E740481C1C}">
                <a14:useLocalDpi xmlns:a14="http://schemas.microsoft.com/office/drawing/2010/main" val="0"/>
              </a:ext>
            </a:extLst>
          </a:blip>
          <a:srcRect/>
          <a:stretch>
            <a:fillRect/>
          </a:stretch>
        </p:blipFill>
        <p:spPr bwMode="auto">
          <a:xfrm>
            <a:off x="3" y="-1587"/>
            <a:ext cx="12192000" cy="6859588"/>
          </a:xfrm>
          <a:prstGeom prst="rect">
            <a:avLst/>
          </a:prstGeom>
          <a:blipFill dpi="0" rotWithShape="1">
            <a:blip r:embed="rId19">
              <a:alphaModFix amt="3500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4997" name="WordArt 5"/>
          <p:cNvSpPr>
            <a:spLocks noChangeArrowheads="1" noChangeShapeType="1" noTextEdit="1"/>
          </p:cNvSpPr>
          <p:nvPr>
            <p:custDataLst>
              <p:tags r:id="rId2"/>
            </p:custDataLst>
          </p:nvPr>
        </p:nvSpPr>
        <p:spPr bwMode="auto">
          <a:xfrm>
            <a:off x="609761" y="1295400"/>
            <a:ext cx="10972483" cy="5562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lIns="91438" tIns="45719" rIns="91438" bIns="45719" fromWordArt="1">
            <a:prstTxWarp prst="textButton">
              <a:avLst>
                <a:gd name="adj" fmla="val 10800004"/>
              </a:avLst>
            </a:prstTxWarp>
          </a:bodyPr>
          <a:lstStyle/>
          <a:p>
            <a:pPr algn="ctr" fontAlgn="base">
              <a:spcBef>
                <a:spcPct val="0"/>
              </a:spcBef>
              <a:spcAft>
                <a:spcPct val="0"/>
              </a:spcAft>
            </a:pPr>
            <a:r>
              <a:rPr lang="vi-VN" sz="3600" kern="10">
                <a:solidFill>
                  <a:srgbClr val="FF0000"/>
                </a:solidFill>
                <a:effectLst>
                  <a:outerShdw dist="35921" dir="2700000" algn="ctr" rotWithShape="0">
                    <a:srgbClr val="C0C0C0">
                      <a:alpha val="79999"/>
                    </a:srgbClr>
                  </a:outerShdw>
                </a:effectLst>
                <a:latin typeface="Verdana"/>
                <a:ea typeface="Verdana"/>
                <a:cs typeface="Verdana"/>
              </a:rPr>
              <a:t>Giờ học đến đây kết thúc</a:t>
            </a:r>
            <a:endParaRPr lang="en-US" sz="3600" kern="10">
              <a:solidFill>
                <a:srgbClr val="FF0000"/>
              </a:solidFill>
              <a:effectLst>
                <a:outerShdw dist="35921" dir="2700000" algn="ctr" rotWithShape="0">
                  <a:srgbClr val="C0C0C0">
                    <a:alpha val="79999"/>
                  </a:srgbClr>
                </a:outerShdw>
              </a:effectLst>
              <a:latin typeface="Verdana"/>
              <a:ea typeface="Verdana"/>
              <a:cs typeface="Verdana"/>
            </a:endParaRPr>
          </a:p>
        </p:txBody>
      </p:sp>
      <p:pic>
        <p:nvPicPr>
          <p:cNvPr id="14342" name="Picture 6" descr="phaohoa2"/>
          <p:cNvPicPr>
            <a:picLocks noChangeAspect="1" noChangeArrowheads="1" noCrop="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197627" y="4495805"/>
            <a:ext cx="26422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phaohoa2"/>
          <p:cNvPicPr>
            <a:picLocks noChangeAspect="1" noChangeArrowheads="1" noCrop="1"/>
          </p:cNvPicPr>
          <p:nvPr>
            <p:custDataLst>
              <p:tags r:id="rId4"/>
            </p:custDataLst>
          </p:nvPr>
        </p:nvPicPr>
        <p:blipFill>
          <a:blip r:embed="rId20">
            <a:extLst>
              <a:ext uri="{28A0092B-C50C-407E-A947-70E740481C1C}">
                <a14:useLocalDpi xmlns:a14="http://schemas.microsoft.com/office/drawing/2010/main" val="0"/>
              </a:ext>
            </a:extLst>
          </a:blip>
          <a:srcRect/>
          <a:stretch>
            <a:fillRect/>
          </a:stretch>
        </p:blipFill>
        <p:spPr bwMode="auto">
          <a:xfrm>
            <a:off x="0" y="5430837"/>
            <a:ext cx="26422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8" descr="2"/>
          <p:cNvPicPr>
            <a:picLocks noChangeAspect="1" noChangeArrowheads="1" noCrop="1"/>
          </p:cNvPicPr>
          <p:nvPr>
            <p:custDataLst>
              <p:tags r:id="rId5"/>
            </p:custDataLst>
          </p:nvPr>
        </p:nvPicPr>
        <p:blipFill>
          <a:blip r:embed="rId21">
            <a:extLst>
              <a:ext uri="{28A0092B-C50C-407E-A947-70E740481C1C}">
                <a14:useLocalDpi xmlns:a14="http://schemas.microsoft.com/office/drawing/2010/main" val="0"/>
              </a:ext>
            </a:extLst>
          </a:blip>
          <a:srcRect/>
          <a:stretch>
            <a:fillRect/>
          </a:stretch>
        </p:blipFill>
        <p:spPr bwMode="auto">
          <a:xfrm flipH="1">
            <a:off x="5689498" y="2286006"/>
            <a:ext cx="2427919"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10" descr="2"/>
          <p:cNvPicPr>
            <a:picLocks noChangeAspect="1" noChangeArrowheads="1" noCrop="1"/>
          </p:cNvPicPr>
          <p:nvPr>
            <p:custDataLst>
              <p:tags r:id="rId6"/>
            </p:custDataLst>
          </p:nvPr>
        </p:nvPicPr>
        <p:blipFill>
          <a:blip r:embed="rId21">
            <a:extLst>
              <a:ext uri="{28A0092B-C50C-407E-A947-70E740481C1C}">
                <a14:useLocalDpi xmlns:a14="http://schemas.microsoft.com/office/drawing/2010/main" val="0"/>
              </a:ext>
            </a:extLst>
          </a:blip>
          <a:srcRect/>
          <a:stretch>
            <a:fillRect/>
          </a:stretch>
        </p:blipFill>
        <p:spPr bwMode="auto">
          <a:xfrm>
            <a:off x="3250460" y="2209806"/>
            <a:ext cx="19229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11" descr="flowlin2.gif (13943 bytes)"/>
          <p:cNvPicPr>
            <a:picLocks noChangeAspect="1" noChangeArrowheads="1"/>
          </p:cNvPicPr>
          <p:nvPr>
            <p:custDataLst>
              <p:tags r:id="rId7"/>
            </p:custDataLst>
          </p:nvPr>
        </p:nvPicPr>
        <p:blipFill>
          <a:blip r:embed="rId22">
            <a:extLst>
              <a:ext uri="{28A0092B-C50C-407E-A947-70E740481C1C}">
                <a14:useLocalDpi xmlns:a14="http://schemas.microsoft.com/office/drawing/2010/main" val="0"/>
              </a:ext>
            </a:extLst>
          </a:blip>
          <a:srcRect/>
          <a:stretch>
            <a:fillRect/>
          </a:stretch>
        </p:blipFill>
        <p:spPr bwMode="auto">
          <a:xfrm>
            <a:off x="1699071" y="5943600"/>
            <a:ext cx="883991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BAR"/>
          <p:cNvPicPr preferRelativeResize="0">
            <a:picLocks noChangeAspect="1" noChangeArrowheads="1"/>
          </p:cNvPicPr>
          <p:nvPr>
            <p:custDataLst>
              <p:tags r:id="rId8"/>
            </p:custDataLst>
          </p:nvPr>
        </p:nvPicPr>
        <p:blipFill>
          <a:blip r:embed="rId23">
            <a:extLst>
              <a:ext uri="{28A0092B-C50C-407E-A947-70E740481C1C}">
                <a14:useLocalDpi xmlns:a14="http://schemas.microsoft.com/office/drawing/2010/main" val="0"/>
              </a:ext>
            </a:extLst>
          </a:blip>
          <a:srcRect/>
          <a:stretch>
            <a:fillRect/>
          </a:stretch>
        </p:blipFill>
        <p:spPr bwMode="auto">
          <a:xfrm>
            <a:off x="1016265" y="228606"/>
            <a:ext cx="9956219"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13" descr="Picture12"/>
          <p:cNvPicPr>
            <a:picLocks noChangeAspect="1" noChangeArrowheads="1" noCrop="1"/>
          </p:cNvPicPr>
          <p:nvPr>
            <p:custDataLst>
              <p:tags r:id="rId9"/>
            </p:custDataLst>
          </p:nvPr>
        </p:nvPicPr>
        <p:blipFill>
          <a:blip r:embed="rId24">
            <a:extLst>
              <a:ext uri="{28A0092B-C50C-407E-A947-70E740481C1C}">
                <a14:useLocalDpi xmlns:a14="http://schemas.microsoft.com/office/drawing/2010/main" val="0"/>
              </a:ext>
            </a:extLst>
          </a:blip>
          <a:srcRect/>
          <a:stretch>
            <a:fillRect/>
          </a:stretch>
        </p:blipFill>
        <p:spPr bwMode="auto">
          <a:xfrm rot="-5400000">
            <a:off x="-63169" y="-1232232"/>
            <a:ext cx="2667000" cy="254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4" descr="Picture12"/>
          <p:cNvPicPr>
            <a:picLocks noChangeAspect="1" noChangeArrowheads="1" noCrop="1"/>
          </p:cNvPicPr>
          <p:nvPr>
            <p:custDataLst>
              <p:tags r:id="rId10"/>
            </p:custDataLst>
          </p:nvPr>
        </p:nvPicPr>
        <p:blipFill>
          <a:blip r:embed="rId24">
            <a:extLst>
              <a:ext uri="{28A0092B-C50C-407E-A947-70E740481C1C}">
                <a14:useLocalDpi xmlns:a14="http://schemas.microsoft.com/office/drawing/2010/main" val="0"/>
              </a:ext>
            </a:extLst>
          </a:blip>
          <a:srcRect/>
          <a:stretch>
            <a:fillRect/>
          </a:stretch>
        </p:blipFill>
        <p:spPr bwMode="auto">
          <a:xfrm rot="-5400000">
            <a:off x="10566135" y="-406665"/>
            <a:ext cx="1219200" cy="203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Picture 15" descr="Picture12"/>
          <p:cNvPicPr>
            <a:picLocks noChangeAspect="1" noChangeArrowheads="1" noCrop="1"/>
          </p:cNvPicPr>
          <p:nvPr>
            <p:custDataLst>
              <p:tags r:id="rId11"/>
            </p:custDataLst>
          </p:nvPr>
        </p:nvPicPr>
        <p:blipFill>
          <a:blip r:embed="rId24">
            <a:extLst>
              <a:ext uri="{28A0092B-C50C-407E-A947-70E740481C1C}">
                <a14:useLocalDpi xmlns:a14="http://schemas.microsoft.com/office/drawing/2010/main" val="0"/>
              </a:ext>
            </a:extLst>
          </a:blip>
          <a:srcRect/>
          <a:stretch>
            <a:fillRect/>
          </a:stretch>
        </p:blipFill>
        <p:spPr bwMode="auto">
          <a:xfrm rot="-5400000">
            <a:off x="406665" y="5232140"/>
            <a:ext cx="1219200" cy="203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7" name="Picture 16" descr="Picture12"/>
          <p:cNvPicPr>
            <a:picLocks noChangeAspect="1" noChangeArrowheads="1" noCrop="1"/>
          </p:cNvPicPr>
          <p:nvPr>
            <p:custDataLst>
              <p:tags r:id="rId12"/>
            </p:custDataLst>
          </p:nvPr>
        </p:nvPicPr>
        <p:blipFill>
          <a:blip r:embed="rId24">
            <a:extLst>
              <a:ext uri="{28A0092B-C50C-407E-A947-70E740481C1C}">
                <a14:useLocalDpi xmlns:a14="http://schemas.microsoft.com/office/drawing/2010/main" val="0"/>
              </a:ext>
            </a:extLst>
          </a:blip>
          <a:srcRect/>
          <a:stretch>
            <a:fillRect/>
          </a:stretch>
        </p:blipFill>
        <p:spPr bwMode="auto">
          <a:xfrm rot="-5400000">
            <a:off x="10871015" y="5537017"/>
            <a:ext cx="1219200" cy="142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7" descr="BAR"/>
          <p:cNvPicPr preferRelativeResize="0">
            <a:picLocks noChangeAspect="1" noChangeArrowheads="1"/>
          </p:cNvPicPr>
          <p:nvPr>
            <p:custDataLst>
              <p:tags r:id="rId13"/>
            </p:custDataLst>
          </p:nvPr>
        </p:nvPicPr>
        <p:blipFill>
          <a:blip r:embed="rId23">
            <a:extLst>
              <a:ext uri="{28A0092B-C50C-407E-A947-70E740481C1C}">
                <a14:useLocalDpi xmlns:a14="http://schemas.microsoft.com/office/drawing/2010/main" val="0"/>
              </a:ext>
            </a:extLst>
          </a:blip>
          <a:srcRect/>
          <a:stretch>
            <a:fillRect/>
          </a:stretch>
        </p:blipFill>
        <p:spPr bwMode="auto">
          <a:xfrm>
            <a:off x="1016265" y="6629406"/>
            <a:ext cx="9956219"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9" name="Picture 19" descr="Picture12"/>
          <p:cNvPicPr>
            <a:picLocks noChangeAspect="1" noChangeArrowheads="1" noCrop="1"/>
          </p:cNvPicPr>
          <p:nvPr>
            <p:custDataLst>
              <p:tags r:id="rId14"/>
            </p:custDataLst>
          </p:nvPr>
        </p:nvPicPr>
        <p:blipFill>
          <a:blip r:embed="rId24">
            <a:extLst>
              <a:ext uri="{28A0092B-C50C-407E-A947-70E740481C1C}">
                <a14:useLocalDpi xmlns:a14="http://schemas.microsoft.com/office/drawing/2010/main" val="0"/>
              </a:ext>
            </a:extLst>
          </a:blip>
          <a:srcRect/>
          <a:stretch>
            <a:fillRect/>
          </a:stretch>
        </p:blipFill>
        <p:spPr bwMode="auto">
          <a:xfrm rot="-5400000">
            <a:off x="4711687" y="1815770"/>
            <a:ext cx="2667000" cy="254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6" name="WordArt 7"/>
          <p:cNvSpPr>
            <a:spLocks noChangeArrowheads="1" noChangeShapeType="1" noTextEdit="1"/>
          </p:cNvSpPr>
          <p:nvPr>
            <p:custDataLst>
              <p:tags r:id="rId15"/>
            </p:custDataLst>
          </p:nvPr>
        </p:nvSpPr>
        <p:spPr bwMode="auto">
          <a:xfrm>
            <a:off x="1524000" y="3048000"/>
            <a:ext cx="9753600" cy="2209800"/>
          </a:xfrm>
          <a:prstGeom prst="rect">
            <a:avLst/>
          </a:prstGeom>
        </p:spPr>
        <p:txBody>
          <a:bodyPr wrap="none" lIns="91438" tIns="45719" rIns="91438" bIns="45719" fromWordArt="1">
            <a:prstTxWarp prst="textPlain">
              <a:avLst>
                <a:gd name="adj" fmla="val 50000"/>
              </a:avLst>
            </a:prstTxWarp>
          </a:bodyPr>
          <a:lstStyle/>
          <a:p>
            <a:pPr algn="ctr" fontAlgn="base">
              <a:spcBef>
                <a:spcPct val="0"/>
              </a:spcBef>
              <a:spcAft>
                <a:spcPct val="0"/>
              </a:spcAft>
              <a:defRPr/>
            </a:pPr>
            <a:r>
              <a:rPr lang="vi-VN"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ea typeface="+mj-lt"/>
                <a:cs typeface="Times New Roman"/>
              </a:rPr>
              <a:t>Chúc </a:t>
            </a:r>
            <a:r>
              <a:rPr lang="en-US" sz="36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rPr>
              <a:t>quý</a:t>
            </a: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rPr>
              <a:t> </a:t>
            </a:r>
            <a:r>
              <a:rPr lang="en-US" sz="36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rPr>
              <a:t>thầy</a:t>
            </a: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rPr>
              <a:t> </a:t>
            </a:r>
            <a:r>
              <a:rPr lang="en-US" sz="36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rPr>
              <a:t>cô</a:t>
            </a:r>
            <a:r>
              <a:rPr lang="vi-VN"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ea typeface="+mj-lt"/>
                <a:cs typeface="Times New Roman"/>
              </a:rPr>
              <a:t> hạnh phúc, thành đạt</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j-lt"/>
              <a:cs typeface="Calibri"/>
            </a:endParaRPr>
          </a:p>
        </p:txBody>
      </p:sp>
      <p:pic>
        <p:nvPicPr>
          <p:cNvPr id="2" name="Em-Yeu-Truong-Em-Cam-Nhung.mp3">
            <a:hlinkClick r:id="" action="ppaction://media"/>
          </p:cNvPr>
          <p:cNvPicPr>
            <a:picLocks noRot="1" noChangeAspect="1"/>
          </p:cNvPicPr>
          <p:nvPr>
            <a:audioFile r:link="rId16"/>
          </p:nvPr>
        </p:nvPicPr>
        <p:blipFill>
          <a:blip r:embed="rId25">
            <a:extLst>
              <a:ext uri="{28A0092B-C50C-407E-A947-70E740481C1C}">
                <a14:useLocalDpi xmlns:a14="http://schemas.microsoft.com/office/drawing/2010/main" val="0"/>
              </a:ext>
            </a:extLst>
          </a:blip>
          <a:srcRect/>
          <a:stretch>
            <a:fillRect/>
          </a:stretch>
        </p:blipFill>
        <p:spPr bwMode="auto">
          <a:xfrm>
            <a:off x="5791122" y="3124200"/>
            <a:ext cx="60975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2121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5000" fill="hold" nodeType="withEffect">
                                  <p:stCondLst>
                                    <p:cond delay="500"/>
                                  </p:stCondLst>
                                  <p:childTnLst>
                                    <p:set>
                                      <p:cBhvr>
                                        <p:cTn id="6" dur="1" fill="hold">
                                          <p:stCondLst>
                                            <p:cond delay="0"/>
                                          </p:stCondLst>
                                        </p:cTn>
                                        <p:tgtEl>
                                          <p:spTgt spid="14342"/>
                                        </p:tgtEl>
                                        <p:attrNameLst>
                                          <p:attrName>style.visibility</p:attrName>
                                        </p:attrNameLst>
                                      </p:cBhvr>
                                      <p:to>
                                        <p:strVal val="visible"/>
                                      </p:to>
                                    </p:set>
                                    <p:anim calcmode="lin" valueType="num">
                                      <p:cBhvr>
                                        <p:cTn id="7" dur="3000" fill="hold"/>
                                        <p:tgtEl>
                                          <p:spTgt spid="14342"/>
                                        </p:tgtEl>
                                        <p:attrNameLst>
                                          <p:attrName>ppt_w</p:attrName>
                                        </p:attrNameLst>
                                      </p:cBhvr>
                                      <p:tavLst>
                                        <p:tav tm="0">
                                          <p:val>
                                            <p:fltVal val="0"/>
                                          </p:val>
                                        </p:tav>
                                        <p:tav tm="100000">
                                          <p:val>
                                            <p:strVal val="#ppt_w"/>
                                          </p:val>
                                        </p:tav>
                                      </p:tavLst>
                                    </p:anim>
                                    <p:anim calcmode="lin" valueType="num">
                                      <p:cBhvr>
                                        <p:cTn id="8" dur="3000" fill="hold"/>
                                        <p:tgtEl>
                                          <p:spTgt spid="14342"/>
                                        </p:tgtEl>
                                        <p:attrNameLst>
                                          <p:attrName>ppt_h</p:attrName>
                                        </p:attrNameLst>
                                      </p:cBhvr>
                                      <p:tavLst>
                                        <p:tav tm="0">
                                          <p:val>
                                            <p:fltVal val="0"/>
                                          </p:val>
                                        </p:tav>
                                        <p:tav tm="100000">
                                          <p:val>
                                            <p:strVal val="#ppt_h"/>
                                          </p:val>
                                        </p:tav>
                                      </p:tavLst>
                                    </p:anim>
                                  </p:childTnLst>
                                </p:cTn>
                              </p:par>
                              <p:par>
                                <p:cTn id="9" presetID="64" presetClass="path" presetSubtype="0" repeatCount="5000" accel="50000" decel="50000" fill="hold" nodeType="withEffect">
                                  <p:stCondLst>
                                    <p:cond delay="500"/>
                                  </p:stCondLst>
                                  <p:childTnLst>
                                    <p:animMotion origin="layout" path="M -0.07466 0.06401 L -0.50782 -0.55651 " pathEditMode="relative" rAng="0" ptsTypes="AA">
                                      <p:cBhvr>
                                        <p:cTn id="10" dur="3000" fill="hold"/>
                                        <p:tgtEl>
                                          <p:spTgt spid="14342"/>
                                        </p:tgtEl>
                                        <p:attrNameLst>
                                          <p:attrName>ppt_x</p:attrName>
                                          <p:attrName>ppt_y</p:attrName>
                                        </p:attrNameLst>
                                      </p:cBhvr>
                                      <p:rCtr x="-21700" y="-31000"/>
                                    </p:animMotion>
                                  </p:childTnLst>
                                </p:cTn>
                              </p:par>
                              <p:par>
                                <p:cTn id="11" presetID="23" presetClass="entr" presetSubtype="16" repeatCount="5000" fill="hold" nodeType="withEffect">
                                  <p:stCondLst>
                                    <p:cond delay="500"/>
                                  </p:stCondLst>
                                  <p:childTnLst>
                                    <p:set>
                                      <p:cBhvr>
                                        <p:cTn id="12" dur="1" fill="hold">
                                          <p:stCondLst>
                                            <p:cond delay="0"/>
                                          </p:stCondLst>
                                        </p:cTn>
                                        <p:tgtEl>
                                          <p:spTgt spid="14343"/>
                                        </p:tgtEl>
                                        <p:attrNameLst>
                                          <p:attrName>style.visibility</p:attrName>
                                        </p:attrNameLst>
                                      </p:cBhvr>
                                      <p:to>
                                        <p:strVal val="visible"/>
                                      </p:to>
                                    </p:set>
                                    <p:anim calcmode="lin" valueType="num">
                                      <p:cBhvr>
                                        <p:cTn id="13" dur="3000" fill="hold"/>
                                        <p:tgtEl>
                                          <p:spTgt spid="14343"/>
                                        </p:tgtEl>
                                        <p:attrNameLst>
                                          <p:attrName>ppt_w</p:attrName>
                                        </p:attrNameLst>
                                      </p:cBhvr>
                                      <p:tavLst>
                                        <p:tav tm="0">
                                          <p:val>
                                            <p:fltVal val="0"/>
                                          </p:val>
                                        </p:tav>
                                        <p:tav tm="100000">
                                          <p:val>
                                            <p:strVal val="#ppt_w"/>
                                          </p:val>
                                        </p:tav>
                                      </p:tavLst>
                                    </p:anim>
                                    <p:anim calcmode="lin" valueType="num">
                                      <p:cBhvr>
                                        <p:cTn id="14" dur="3000" fill="hold"/>
                                        <p:tgtEl>
                                          <p:spTgt spid="14343"/>
                                        </p:tgtEl>
                                        <p:attrNameLst>
                                          <p:attrName>ppt_h</p:attrName>
                                        </p:attrNameLst>
                                      </p:cBhvr>
                                      <p:tavLst>
                                        <p:tav tm="0">
                                          <p:val>
                                            <p:fltVal val="0"/>
                                          </p:val>
                                        </p:tav>
                                        <p:tav tm="100000">
                                          <p:val>
                                            <p:strVal val="#ppt_h"/>
                                          </p:val>
                                        </p:tav>
                                      </p:tavLst>
                                    </p:anim>
                                  </p:childTnLst>
                                </p:cTn>
                              </p:par>
                              <p:par>
                                <p:cTn id="15" presetID="64" presetClass="path" presetSubtype="0" repeatCount="5000" accel="50000" decel="50000" fill="hold" nodeType="withEffect">
                                  <p:stCondLst>
                                    <p:cond delay="500"/>
                                  </p:stCondLst>
                                  <p:childTnLst>
                                    <p:animMotion origin="layout" path="M -0.03159 0.06404 L 0.73195 -0.7711 " pathEditMode="relative" rAng="0" ptsTypes="AA">
                                      <p:cBhvr>
                                        <p:cTn id="16" dur="3000" fill="hold"/>
                                        <p:tgtEl>
                                          <p:spTgt spid="14343"/>
                                        </p:tgtEl>
                                        <p:attrNameLst>
                                          <p:attrName>ppt_x</p:attrName>
                                          <p:attrName>ppt_y</p:attrName>
                                        </p:attrNameLst>
                                      </p:cBhvr>
                                      <p:rCtr x="38200" y="-41800"/>
                                    </p:animMotion>
                                  </p:childTnLst>
                                </p:cTn>
                              </p:par>
                              <p:par>
                                <p:cTn id="17" presetID="21" presetClass="entr" presetSubtype="4" fill="hold" nodeType="with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wheel(4)">
                                      <p:cBhvr>
                                        <p:cTn id="19" dur="2000"/>
                                        <p:tgtEl>
                                          <p:spTgt spid="14348"/>
                                        </p:tgtEl>
                                      </p:cBhvr>
                                    </p:animEffect>
                                  </p:childTnLst>
                                </p:cTn>
                              </p:par>
                              <p:par>
                                <p:cTn id="20" presetID="21" presetClass="entr" presetSubtype="4" fill="hold" nodeType="withEffect">
                                  <p:stCondLst>
                                    <p:cond delay="0"/>
                                  </p:stCondLst>
                                  <p:childTnLst>
                                    <p:set>
                                      <p:cBhvr>
                                        <p:cTn id="21" dur="1" fill="hold">
                                          <p:stCondLst>
                                            <p:cond delay="0"/>
                                          </p:stCondLst>
                                        </p:cTn>
                                        <p:tgtEl>
                                          <p:spTgt spid="14353"/>
                                        </p:tgtEl>
                                        <p:attrNameLst>
                                          <p:attrName>style.visibility</p:attrName>
                                        </p:attrNameLst>
                                      </p:cBhvr>
                                      <p:to>
                                        <p:strVal val="visible"/>
                                      </p:to>
                                    </p:set>
                                    <p:animEffect transition="in" filter="wheel(4)">
                                      <p:cBhvr>
                                        <p:cTn id="22" dur="2000"/>
                                        <p:tgtEl>
                                          <p:spTgt spid="14353"/>
                                        </p:tgtEl>
                                      </p:cBhvr>
                                    </p:animEffect>
                                  </p:childTnLst>
                                </p:cTn>
                              </p:par>
                              <p:par>
                                <p:cTn id="23" presetID="1" presetClass="mediacall" presetSubtype="0" fill="hold" nodeType="withEffect">
                                  <p:stCondLst>
                                    <p:cond delay="0"/>
                                  </p:stCondLst>
                                  <p:childTnLst>
                                    <p:cmd type="call" cmd="playFrom(0.0)">
                                      <p:cBhvr>
                                        <p:cTn id="24" dur="164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503191CC-2195-7A0B-4C15-90E2D76EDA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0B36D46-EF36-FEAA-5901-598030FA47CA}"/>
              </a:ext>
            </a:extLst>
          </p:cNvPr>
          <p:cNvSpPr txBox="1"/>
          <p:nvPr/>
        </p:nvSpPr>
        <p:spPr>
          <a:xfrm>
            <a:off x="442453" y="1767841"/>
            <a:ext cx="11201860" cy="1862048"/>
          </a:xfrm>
          <a:prstGeom prst="rect">
            <a:avLst/>
          </a:prstGeom>
          <a:noFill/>
        </p:spPr>
        <p:txBody>
          <a:bodyPr wrap="square" rtlCol="0">
            <a:spAutoFit/>
            <a:scene3d>
              <a:camera prst="isometricOffAxis1Righ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70C0"/>
                </a:solidFill>
                <a:effectLst/>
                <a:uLnTx/>
                <a:uFillTx/>
                <a:latin typeface="UVN Banh Mi" pitchFamily="2" charset="0"/>
                <a:ea typeface="+mn-ea"/>
                <a:cs typeface="+mn-cs"/>
              </a:rPr>
              <a:t>Ai </a:t>
            </a:r>
            <a:r>
              <a:rPr kumimoji="0" lang="en-US" sz="11500" b="0" i="0" u="none" strike="noStrike" kern="1200" cap="none" spc="0" normalizeH="0" baseline="0" noProof="0" dirty="0" err="1">
                <a:ln>
                  <a:noFill/>
                </a:ln>
                <a:solidFill>
                  <a:srgbClr val="0070C0"/>
                </a:solidFill>
                <a:effectLst/>
                <a:uLnTx/>
                <a:uFillTx/>
                <a:latin typeface="UVN Banh Mi" pitchFamily="2" charset="0"/>
                <a:ea typeface="+mn-ea"/>
                <a:cs typeface="+mn-cs"/>
              </a:rPr>
              <a:t>nhanh</a:t>
            </a:r>
            <a:r>
              <a:rPr kumimoji="0" lang="en-US" sz="11500" b="0" i="0" u="none" strike="noStrike" kern="1200" cap="none" spc="0" normalizeH="0" baseline="0" noProof="0" dirty="0">
                <a:ln>
                  <a:noFill/>
                </a:ln>
                <a:solidFill>
                  <a:srgbClr val="0070C0"/>
                </a:solidFill>
                <a:effectLst/>
                <a:uLnTx/>
                <a:uFillTx/>
                <a:latin typeface="UVN Banh Mi" pitchFamily="2" charset="0"/>
                <a:ea typeface="+mn-ea"/>
                <a:cs typeface="+mn-cs"/>
              </a:rPr>
              <a:t>, Ai </a:t>
            </a:r>
            <a:r>
              <a:rPr kumimoji="0" lang="en-US" sz="11500" b="0" i="0" u="none" strike="noStrike" kern="1200" cap="none" spc="0" normalizeH="0" baseline="0" noProof="0" dirty="0" err="1">
                <a:ln>
                  <a:noFill/>
                </a:ln>
                <a:solidFill>
                  <a:srgbClr val="0070C0"/>
                </a:solidFill>
                <a:effectLst/>
                <a:uLnTx/>
                <a:uFillTx/>
                <a:latin typeface="UVN Banh Mi" pitchFamily="2" charset="0"/>
                <a:ea typeface="+mn-ea"/>
                <a:cs typeface="+mn-cs"/>
              </a:rPr>
              <a:t>đúng</a:t>
            </a:r>
            <a:endParaRPr kumimoji="0" lang="vi-VN" sz="11500" b="0" i="0" u="none" strike="noStrike" kern="1200" cap="none" spc="0" normalizeH="0" baseline="0" noProof="0" dirty="0">
              <a:ln>
                <a:noFill/>
              </a:ln>
              <a:solidFill>
                <a:srgbClr val="0070C0"/>
              </a:solidFill>
              <a:effectLst/>
              <a:uLnTx/>
              <a:uFillTx/>
              <a:latin typeface="RobotoCondensed-Italic"/>
              <a:ea typeface="+mn-ea"/>
              <a:cs typeface="+mn-cs"/>
            </a:endParaRPr>
          </a:p>
        </p:txBody>
      </p:sp>
      <p:pic>
        <p:nvPicPr>
          <p:cNvPr id="4" name="Picture 3">
            <a:extLst>
              <a:ext uri="{FF2B5EF4-FFF2-40B4-BE49-F238E27FC236}">
                <a16:creationId xmlns:a16="http://schemas.microsoft.com/office/drawing/2014/main" id="{67D91DC1-1B21-6375-AA3E-69563FEA2127}"/>
              </a:ext>
            </a:extLst>
          </p:cNvPr>
          <p:cNvPicPr>
            <a:picLocks noChangeAspect="1"/>
          </p:cNvPicPr>
          <p:nvPr/>
        </p:nvPicPr>
        <p:blipFill rotWithShape="1">
          <a:blip r:embed="rId5">
            <a:alphaModFix amt="44000"/>
          </a:blip>
          <a:srcRect t="24105" r="41145"/>
          <a:stretch/>
        </p:blipFill>
        <p:spPr>
          <a:xfrm rot="11759917">
            <a:off x="12965912" y="-4082326"/>
            <a:ext cx="4622540" cy="6265510"/>
          </a:xfrm>
          <a:prstGeom prst="rect">
            <a:avLst/>
          </a:prstGeom>
          <a:effectLst>
            <a:outerShdw blurRad="50800" dist="50800" dir="5400000" algn="ctr" rotWithShape="0">
              <a:srgbClr val="000000">
                <a:alpha val="40000"/>
              </a:srgbClr>
            </a:outerShdw>
          </a:effectLst>
        </p:spPr>
      </p:pic>
      <p:pic>
        <p:nvPicPr>
          <p:cNvPr id="5" name="Picture 4">
            <a:extLst>
              <a:ext uri="{FF2B5EF4-FFF2-40B4-BE49-F238E27FC236}">
                <a16:creationId xmlns:a16="http://schemas.microsoft.com/office/drawing/2014/main" id="{107B8F8D-DBAD-4ABE-53AD-78F8C4A56F81}"/>
              </a:ext>
            </a:extLst>
          </p:cNvPr>
          <p:cNvPicPr>
            <a:picLocks noChangeAspect="1"/>
          </p:cNvPicPr>
          <p:nvPr/>
        </p:nvPicPr>
        <p:blipFill rotWithShape="1">
          <a:blip r:embed="rId5">
            <a:alphaModFix amt="53000"/>
          </a:blip>
          <a:srcRect t="24105" r="41145"/>
          <a:stretch/>
        </p:blipFill>
        <p:spPr>
          <a:xfrm rot="7623323">
            <a:off x="13814110" y="2795346"/>
            <a:ext cx="2926145" cy="3966172"/>
          </a:xfrm>
          <a:prstGeom prst="rect">
            <a:avLst/>
          </a:prstGeom>
        </p:spPr>
      </p:pic>
      <p:pic>
        <p:nvPicPr>
          <p:cNvPr id="6" name="Picture 5">
            <a:extLst>
              <a:ext uri="{FF2B5EF4-FFF2-40B4-BE49-F238E27FC236}">
                <a16:creationId xmlns:a16="http://schemas.microsoft.com/office/drawing/2014/main" id="{C7452644-69BE-606B-C04A-648739B2EFB4}"/>
              </a:ext>
            </a:extLst>
          </p:cNvPr>
          <p:cNvPicPr>
            <a:picLocks noChangeAspect="1"/>
          </p:cNvPicPr>
          <p:nvPr/>
        </p:nvPicPr>
        <p:blipFill rotWithShape="1">
          <a:blip r:embed="rId5">
            <a:alphaModFix amt="44000"/>
          </a:blip>
          <a:srcRect t="24105" r="41145"/>
          <a:stretch/>
        </p:blipFill>
        <p:spPr>
          <a:xfrm rot="19436868">
            <a:off x="-5183796" y="1488915"/>
            <a:ext cx="4622540" cy="6265510"/>
          </a:xfrm>
          <a:prstGeom prst="rect">
            <a:avLst/>
          </a:prstGeom>
          <a:effectLst>
            <a:outerShdw blurRad="50800" dist="50800" dir="5400000" algn="ctr" rotWithShape="0">
              <a:srgbClr val="000000">
                <a:alpha val="40000"/>
              </a:srgbClr>
            </a:outerShdw>
          </a:effectLst>
        </p:spPr>
      </p:pic>
    </p:spTree>
    <p:extLst>
      <p:ext uri="{BB962C8B-B14F-4D97-AF65-F5344CB8AC3E}">
        <p14:creationId xmlns:p14="http://schemas.microsoft.com/office/powerpoint/2010/main" val="2958314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4" fill="hold"/>
                                        <p:tgtEl>
                                          <p:spTgt spid="3"/>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2"/>
                                        </p:tgtEl>
                                      </p:cBhvr>
                                      <p:to x="80000" y="100000"/>
                                    </p:animScale>
                                    <p:anim by="(#ppt_w*0.10)" calcmode="lin" valueType="num">
                                      <p:cBhvr>
                                        <p:cTn id="9" dur="250" autoRev="1" fill="hold">
                                          <p:stCondLst>
                                            <p:cond delay="0"/>
                                          </p:stCondLst>
                                        </p:cTn>
                                        <p:tgtEl>
                                          <p:spTgt spid="2"/>
                                        </p:tgtEl>
                                        <p:attrNameLst>
                                          <p:attrName>ppt_x</p:attrName>
                                        </p:attrNameLst>
                                      </p:cBhvr>
                                    </p:anim>
                                    <p:anim by="(-#ppt_w*0.10)" calcmode="lin" valueType="num">
                                      <p:cBhvr>
                                        <p:cTn id="10" dur="250" autoRev="1" fill="hold">
                                          <p:stCondLst>
                                            <p:cond delay="0"/>
                                          </p:stCondLst>
                                        </p:cTn>
                                        <p:tgtEl>
                                          <p:spTgt spid="2"/>
                                        </p:tgtEl>
                                        <p:attrNameLst>
                                          <p:attrName>ppt_y</p:attrName>
                                        </p:attrNameLst>
                                      </p:cBhvr>
                                    </p:anim>
                                    <p:animRot by="-480000">
                                      <p:cBhvr>
                                        <p:cTn id="11"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5" name="Picture 4" descr="A picture containing plant, wooden&#10;&#10;Description automatically generated">
            <a:extLst>
              <a:ext uri="{FF2B5EF4-FFF2-40B4-BE49-F238E27FC236}">
                <a16:creationId xmlns:a16="http://schemas.microsoft.com/office/drawing/2014/main" id="{E8811702-08DA-CA57-4A76-4A9FEE557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52" b="1"/>
          <a:stretch/>
        </p:blipFill>
        <p:spPr>
          <a:xfrm>
            <a:off x="1669475" y="10"/>
            <a:ext cx="10522527" cy="6857991"/>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2" name="Arc 11">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1"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defTabSz="914377">
              <a:defRPr/>
            </a:pPr>
            <a:endParaRPr lang="en-US" sz="1900">
              <a:solidFill>
                <a:srgbClr val="000000"/>
              </a:solidFill>
              <a:latin typeface="Calibri" panose="020F0502020204030204"/>
            </a:endParaRPr>
          </a:p>
        </p:txBody>
      </p:sp>
      <p:sp>
        <p:nvSpPr>
          <p:cNvPr id="14" name="Oval 13">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3" y="5649687"/>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en-US" sz="1900" dirty="0">
              <a:solidFill>
                <a:srgbClr val="FFFFFF"/>
              </a:solidFill>
              <a:latin typeface="Calibri" panose="020F0502020204030204"/>
            </a:endParaRPr>
          </a:p>
        </p:txBody>
      </p:sp>
      <p:sp>
        <p:nvSpPr>
          <p:cNvPr id="6" name="TextBox 5">
            <a:extLst>
              <a:ext uri="{FF2B5EF4-FFF2-40B4-BE49-F238E27FC236}">
                <a16:creationId xmlns:a16="http://schemas.microsoft.com/office/drawing/2014/main" id="{7A235715-071E-E0C6-2D54-86B93BDCC223}"/>
              </a:ext>
            </a:extLst>
          </p:cNvPr>
          <p:cNvSpPr txBox="1"/>
          <p:nvPr/>
        </p:nvSpPr>
        <p:spPr>
          <a:xfrm rot="19281501">
            <a:off x="-210736" y="597025"/>
            <a:ext cx="4250725" cy="2144177"/>
          </a:xfrm>
          <a:prstGeom prst="rect">
            <a:avLst/>
          </a:prstGeom>
          <a:noFill/>
        </p:spPr>
        <p:txBody>
          <a:bodyPr wrap="square" lIns="91438" tIns="45719" rIns="91438" bIns="45719" rtlCol="0">
            <a:spAutoFit/>
          </a:bodyPr>
          <a:lstStyle/>
          <a:p>
            <a:r>
              <a:rPr lang="en-US" sz="6700" b="1" dirty="0">
                <a:ln w="28575">
                  <a:solidFill>
                    <a:srgbClr val="FFFF00"/>
                  </a:solidFill>
                </a:ln>
                <a:solidFill>
                  <a:srgbClr val="00B050"/>
                </a:solidFill>
                <a:latin typeface="UTM Arruba KT" panose="02040603050506020204" pitchFamily="18" charset="0"/>
              </a:rPr>
              <a:t>LUẬT CHƠI</a:t>
            </a:r>
          </a:p>
        </p:txBody>
      </p:sp>
      <p:sp>
        <p:nvSpPr>
          <p:cNvPr id="7" name="TextBox 6">
            <a:extLst>
              <a:ext uri="{FF2B5EF4-FFF2-40B4-BE49-F238E27FC236}">
                <a16:creationId xmlns:a16="http://schemas.microsoft.com/office/drawing/2014/main" id="{2E4BCDEF-54B8-58FD-4466-7DD03BA6C311}"/>
              </a:ext>
            </a:extLst>
          </p:cNvPr>
          <p:cNvSpPr txBox="1"/>
          <p:nvPr/>
        </p:nvSpPr>
        <p:spPr>
          <a:xfrm>
            <a:off x="4603966" y="1952761"/>
            <a:ext cx="4687329" cy="2677654"/>
          </a:xfrm>
          <a:prstGeom prst="rect">
            <a:avLst/>
          </a:prstGeom>
          <a:noFill/>
        </p:spPr>
        <p:txBody>
          <a:bodyPr wrap="square" lIns="91438" tIns="45719" rIns="91438" bIns="45719" rtlCol="0">
            <a:spAutoFit/>
          </a:bodyPr>
          <a:lstStyle/>
          <a:p>
            <a:r>
              <a:rPr lang="en-US" sz="2800" b="1" dirty="0"/>
              <a:t>+ </a:t>
            </a:r>
            <a:r>
              <a:rPr lang="en-US" sz="2800" b="1" dirty="0" err="1"/>
              <a:t>Các</a:t>
            </a:r>
            <a:r>
              <a:rPr lang="en-US" sz="2800" b="1" dirty="0"/>
              <a:t> </a:t>
            </a:r>
            <a:r>
              <a:rPr lang="en-US" sz="2800" b="1" dirty="0" err="1"/>
              <a:t>bạn</a:t>
            </a:r>
            <a:r>
              <a:rPr lang="en-US" sz="2800" b="1" dirty="0"/>
              <a:t> </a:t>
            </a:r>
            <a:r>
              <a:rPr lang="en-US" sz="2800" b="1" dirty="0" err="1"/>
              <a:t>sẽ</a:t>
            </a:r>
            <a:r>
              <a:rPr lang="en-US" sz="2800" b="1" dirty="0"/>
              <a:t> </a:t>
            </a:r>
            <a:r>
              <a:rPr lang="en-US" sz="2800" b="1" dirty="0" err="1"/>
              <a:t>nhanh</a:t>
            </a:r>
            <a:r>
              <a:rPr lang="en-US" sz="2800" b="1" dirty="0"/>
              <a:t> </a:t>
            </a:r>
            <a:r>
              <a:rPr lang="en-US" sz="2800" b="1" dirty="0" err="1"/>
              <a:t>tay</a:t>
            </a:r>
            <a:r>
              <a:rPr lang="en-US" sz="2800" b="1" dirty="0"/>
              <a:t> </a:t>
            </a:r>
            <a:r>
              <a:rPr lang="en-US" sz="2800" b="1" dirty="0" err="1"/>
              <a:t>giành</a:t>
            </a:r>
            <a:r>
              <a:rPr lang="en-US" sz="2800" b="1" dirty="0"/>
              <a:t> </a:t>
            </a:r>
            <a:r>
              <a:rPr lang="en-US" sz="2800" b="1" dirty="0" err="1"/>
              <a:t>quyền</a:t>
            </a:r>
            <a:r>
              <a:rPr lang="en-US" sz="2800" b="1" dirty="0"/>
              <a:t> </a:t>
            </a:r>
            <a:r>
              <a:rPr lang="en-US" sz="2800" b="1" dirty="0" err="1"/>
              <a:t>trả</a:t>
            </a:r>
            <a:r>
              <a:rPr lang="en-US" sz="2800" b="1" dirty="0"/>
              <a:t> </a:t>
            </a:r>
            <a:r>
              <a:rPr lang="en-US" sz="2800" b="1" dirty="0" err="1"/>
              <a:t>lời</a:t>
            </a:r>
            <a:r>
              <a:rPr lang="en-US" sz="2800" b="1" dirty="0"/>
              <a:t> </a:t>
            </a:r>
            <a:r>
              <a:rPr lang="en-US" sz="2800" b="1" dirty="0" err="1"/>
              <a:t>từng</a:t>
            </a:r>
            <a:r>
              <a:rPr lang="en-US" sz="2800" b="1" dirty="0"/>
              <a:t> </a:t>
            </a:r>
            <a:r>
              <a:rPr lang="en-US" sz="2800" b="1" dirty="0" err="1"/>
              <a:t>câu</a:t>
            </a:r>
            <a:r>
              <a:rPr lang="en-US" sz="2800" b="1" dirty="0"/>
              <a:t> </a:t>
            </a:r>
            <a:r>
              <a:rPr lang="en-US" sz="2800" b="1" dirty="0" err="1"/>
              <a:t>hỏi</a:t>
            </a:r>
            <a:r>
              <a:rPr lang="en-US" sz="2800" b="1" dirty="0"/>
              <a:t>. </a:t>
            </a:r>
            <a:r>
              <a:rPr lang="en-US" sz="2800" b="1" dirty="0" err="1"/>
              <a:t>Nếu</a:t>
            </a:r>
            <a:r>
              <a:rPr lang="en-US" sz="2800" b="1" dirty="0"/>
              <a:t> </a:t>
            </a:r>
            <a:r>
              <a:rPr lang="en-US" sz="2800" b="1" dirty="0" err="1"/>
              <a:t>trả</a:t>
            </a:r>
            <a:r>
              <a:rPr lang="en-US" sz="2800" b="1" dirty="0"/>
              <a:t> </a:t>
            </a:r>
            <a:r>
              <a:rPr lang="en-US" sz="2800" b="1" dirty="0" err="1"/>
              <a:t>lời</a:t>
            </a:r>
            <a:r>
              <a:rPr lang="en-US" sz="2800" b="1" dirty="0"/>
              <a:t> </a:t>
            </a:r>
            <a:r>
              <a:rPr lang="en-US" sz="2800" b="1" dirty="0" err="1"/>
              <a:t>đúng</a:t>
            </a:r>
            <a:r>
              <a:rPr lang="en-US" sz="2800" b="1" dirty="0"/>
              <a:t> </a:t>
            </a:r>
            <a:r>
              <a:rPr lang="en-US" sz="2800" b="1" dirty="0" err="1"/>
              <a:t>bạn</a:t>
            </a:r>
            <a:r>
              <a:rPr lang="en-US" sz="2800" b="1" dirty="0"/>
              <a:t> </a:t>
            </a:r>
            <a:r>
              <a:rPr lang="en-US" sz="2800" b="1" dirty="0" err="1"/>
              <a:t>sẽ</a:t>
            </a:r>
            <a:r>
              <a:rPr lang="en-US" sz="2800" b="1" dirty="0"/>
              <a:t> </a:t>
            </a:r>
            <a:r>
              <a:rPr lang="en-US" sz="2800" b="1" dirty="0" err="1"/>
              <a:t>được</a:t>
            </a:r>
            <a:r>
              <a:rPr lang="en-US" sz="2800" b="1" dirty="0"/>
              <a:t> </a:t>
            </a:r>
            <a:r>
              <a:rPr lang="en-US" sz="2800" b="1" dirty="0" err="1"/>
              <a:t>cộng</a:t>
            </a:r>
            <a:r>
              <a:rPr lang="en-US" sz="2800" b="1" dirty="0"/>
              <a:t> 10 </a:t>
            </a:r>
            <a:r>
              <a:rPr lang="en-US" sz="2800" b="1" dirty="0" err="1"/>
              <a:t>điểm</a:t>
            </a:r>
            <a:r>
              <a:rPr lang="en-US" sz="2800" b="1" dirty="0"/>
              <a:t> </a:t>
            </a:r>
            <a:r>
              <a:rPr lang="en-US" sz="2800" b="1" dirty="0" err="1"/>
              <a:t>vào</a:t>
            </a:r>
            <a:r>
              <a:rPr lang="en-US" sz="2800" b="1" dirty="0"/>
              <a:t> </a:t>
            </a:r>
            <a:r>
              <a:rPr lang="en-US" sz="2800" b="1" dirty="0" err="1"/>
              <a:t>phần</a:t>
            </a:r>
            <a:r>
              <a:rPr lang="en-US" sz="2800" b="1" dirty="0"/>
              <a:t> </a:t>
            </a:r>
            <a:r>
              <a:rPr lang="en-US" sz="2800" b="1" dirty="0" err="1"/>
              <a:t>mềm</a:t>
            </a:r>
            <a:r>
              <a:rPr lang="en-US" sz="2800" b="1" dirty="0"/>
              <a:t> </a:t>
            </a:r>
            <a:r>
              <a:rPr lang="en-US" sz="2800" b="1" dirty="0" err="1"/>
              <a:t>Beeclass</a:t>
            </a:r>
            <a:r>
              <a:rPr lang="en-US" sz="2800" b="1" dirty="0"/>
              <a:t>.</a:t>
            </a:r>
          </a:p>
        </p:txBody>
      </p:sp>
    </p:spTree>
    <p:extLst>
      <p:ext uri="{BB962C8B-B14F-4D97-AF65-F5344CB8AC3E}">
        <p14:creationId xmlns:p14="http://schemas.microsoft.com/office/powerpoint/2010/main" val="428289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3399"/>
            </a:gs>
            <a:gs pos="99000">
              <a:srgbClr val="03004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ounded Rectangle 5">
            <a:hlinkClick r:id="" action="ppaction://noaction"/>
          </p:cNvPr>
          <p:cNvSpPr/>
          <p:nvPr/>
        </p:nvSpPr>
        <p:spPr>
          <a:xfrm>
            <a:off x="2304549" y="1100430"/>
            <a:ext cx="9887451" cy="1319228"/>
          </a:xfrm>
          <a:prstGeom prst="round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vi-VN" sz="3200" dirty="0">
                <a:solidFill>
                  <a:schemeClr val="bg1"/>
                </a:solidFill>
                <a:latin typeface="UTM Avo" panose="02040603050506020204"/>
              </a:rPr>
              <a:t>Để có thể tạo được chương trình "Chú chó đáng yêu" theo ý tưởng của bạn An, chúng ta thực hiện các công việc</a:t>
            </a:r>
            <a:endParaRPr kumimoji="0" lang="vi-VN" sz="3000" b="1" i="0" u="none" strike="noStrike" kern="1200" cap="none" spc="0" normalizeH="0" baseline="0" noProof="0" dirty="0">
              <a:ln>
                <a:noFill/>
              </a:ln>
              <a:solidFill>
                <a:schemeClr val="bg1"/>
              </a:solidFill>
              <a:effectLst/>
              <a:uLnTx/>
              <a:uFillTx/>
              <a:latin typeface="RobotoCondensed-Italic"/>
            </a:endParaRPr>
          </a:p>
        </p:txBody>
      </p:sp>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cstate="print"/>
          <a:stretch>
            <a:fillRect/>
          </a:stretch>
        </p:blipFill>
        <p:spPr>
          <a:xfrm>
            <a:off x="-2322151" y="318067"/>
            <a:ext cx="548243" cy="548243"/>
          </a:xfrm>
          <a:prstGeom prst="rect">
            <a:avLst/>
          </a:prstGeom>
        </p:spPr>
      </p:pic>
      <p:sp>
        <p:nvSpPr>
          <p:cNvPr id="2" name="Isosceles Triangle 1"/>
          <p:cNvSpPr/>
          <p:nvPr/>
        </p:nvSpPr>
        <p:spPr>
          <a:xfrm rot="5400000">
            <a:off x="256300" y="3492346"/>
            <a:ext cx="785255" cy="697780"/>
          </a:xfrm>
          <a:prstGeom prst="triangl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6" name="Isosceles Triangle 35"/>
          <p:cNvSpPr/>
          <p:nvPr/>
        </p:nvSpPr>
        <p:spPr>
          <a:xfrm rot="5400000">
            <a:off x="274889" y="4854173"/>
            <a:ext cx="785256" cy="697780"/>
          </a:xfrm>
          <a:prstGeom prst="triangle">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7" name="Isosceles Triangle 36"/>
          <p:cNvSpPr/>
          <p:nvPr/>
        </p:nvSpPr>
        <p:spPr>
          <a:xfrm rot="5400000">
            <a:off x="6102264" y="4893069"/>
            <a:ext cx="785256" cy="697780"/>
          </a:xfrm>
          <a:prstGeom prst="triangle">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8" name="Isosceles Triangle 37"/>
          <p:cNvSpPr/>
          <p:nvPr/>
        </p:nvSpPr>
        <p:spPr>
          <a:xfrm rot="5400000">
            <a:off x="6110179" y="3487578"/>
            <a:ext cx="785256" cy="697780"/>
          </a:xfrm>
          <a:prstGeom prst="triangl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 name="Rounded Rectangle 3"/>
          <p:cNvSpPr/>
          <p:nvPr/>
        </p:nvSpPr>
        <p:spPr>
          <a:xfrm>
            <a:off x="1126015" y="3236495"/>
            <a:ext cx="4709301" cy="980276"/>
          </a:xfrm>
          <a:prstGeom prst="roundRect">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Thay</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đổi</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nhân</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vật</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và</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sân</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khấu</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Sau</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đó</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tạo</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chương</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trình</a:t>
            </a:r>
            <a:endParaRPr kumimoji="0" lang="en-US" sz="24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39" name="Rounded Rectangle 38"/>
          <p:cNvSpPr/>
          <p:nvPr/>
        </p:nvSpPr>
        <p:spPr>
          <a:xfrm>
            <a:off x="1325972" y="4815460"/>
            <a:ext cx="4314825" cy="785258"/>
          </a:xfrm>
          <a:prstGeom prst="roundRect">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2400" b="1" noProof="0" dirty="0" err="1">
                <a:solidFill>
                  <a:prstClr val="white"/>
                </a:solidFill>
                <a:latin typeface="Times New Roman" pitchFamily="18" charset="0"/>
                <a:cs typeface="Times New Roman" pitchFamily="18" charset="0"/>
              </a:rPr>
              <a:t>Thay</a:t>
            </a:r>
            <a:r>
              <a:rPr lang="en-US" sz="2400" b="1" noProof="0" dirty="0">
                <a:solidFill>
                  <a:prstClr val="white"/>
                </a:solidFill>
                <a:latin typeface="Times New Roman" pitchFamily="18" charset="0"/>
                <a:cs typeface="Times New Roman" pitchFamily="18" charset="0"/>
              </a:rPr>
              <a:t> </a:t>
            </a:r>
            <a:r>
              <a:rPr lang="en-US" sz="2400" b="1" noProof="0" dirty="0" err="1">
                <a:solidFill>
                  <a:prstClr val="white"/>
                </a:solidFill>
                <a:latin typeface="Times New Roman" pitchFamily="18" charset="0"/>
                <a:cs typeface="Times New Roman" pitchFamily="18" charset="0"/>
              </a:rPr>
              <a:t>đổi</a:t>
            </a:r>
            <a:r>
              <a:rPr lang="en-US" sz="2400" b="1" noProof="0" dirty="0">
                <a:solidFill>
                  <a:prstClr val="white"/>
                </a:solidFill>
                <a:latin typeface="Times New Roman" pitchFamily="18" charset="0"/>
                <a:cs typeface="Times New Roman" pitchFamily="18" charset="0"/>
              </a:rPr>
              <a:t> </a:t>
            </a:r>
            <a:r>
              <a:rPr lang="en-US" sz="2400" b="1" noProof="0" dirty="0" err="1">
                <a:solidFill>
                  <a:prstClr val="white"/>
                </a:solidFill>
                <a:latin typeface="Times New Roman" pitchFamily="18" charset="0"/>
                <a:cs typeface="Times New Roman" pitchFamily="18" charset="0"/>
              </a:rPr>
              <a:t>nhân</a:t>
            </a:r>
            <a:r>
              <a:rPr lang="en-US" sz="2400" b="1" noProof="0" dirty="0">
                <a:solidFill>
                  <a:prstClr val="white"/>
                </a:solidFill>
                <a:latin typeface="Times New Roman" pitchFamily="18" charset="0"/>
                <a:cs typeface="Times New Roman" pitchFamily="18" charset="0"/>
              </a:rPr>
              <a:t> </a:t>
            </a:r>
            <a:r>
              <a:rPr lang="en-US" sz="2400" b="1" noProof="0" dirty="0" err="1">
                <a:solidFill>
                  <a:prstClr val="white"/>
                </a:solidFill>
                <a:latin typeface="Times New Roman" pitchFamily="18" charset="0"/>
                <a:cs typeface="Times New Roman" pitchFamily="18" charset="0"/>
              </a:rPr>
              <a:t>vật</a:t>
            </a:r>
            <a:endParaRPr kumimoji="0" lang="en-US" sz="24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40" name="Rounded Rectangle 39"/>
          <p:cNvSpPr/>
          <p:nvPr/>
        </p:nvSpPr>
        <p:spPr>
          <a:xfrm>
            <a:off x="7161262" y="3431513"/>
            <a:ext cx="4314825" cy="785258"/>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2400" b="1" noProof="0" dirty="0" err="1">
                <a:solidFill>
                  <a:prstClr val="white"/>
                </a:solidFill>
                <a:latin typeface="Times New Roman" pitchFamily="18" charset="0"/>
                <a:cs typeface="Times New Roman" pitchFamily="18" charset="0"/>
              </a:rPr>
              <a:t>Tạo</a:t>
            </a:r>
            <a:r>
              <a:rPr lang="en-US" sz="2400" b="1" noProof="0" dirty="0">
                <a:solidFill>
                  <a:prstClr val="white"/>
                </a:solidFill>
                <a:latin typeface="Times New Roman" pitchFamily="18" charset="0"/>
                <a:cs typeface="Times New Roman" pitchFamily="18" charset="0"/>
              </a:rPr>
              <a:t> </a:t>
            </a:r>
            <a:r>
              <a:rPr lang="en-US" sz="2400" b="1" noProof="0" dirty="0" err="1">
                <a:solidFill>
                  <a:prstClr val="white"/>
                </a:solidFill>
                <a:latin typeface="Times New Roman" pitchFamily="18" charset="0"/>
                <a:cs typeface="Times New Roman" pitchFamily="18" charset="0"/>
              </a:rPr>
              <a:t>chương</a:t>
            </a:r>
            <a:r>
              <a:rPr lang="en-US" sz="2400" b="1" noProof="0" dirty="0">
                <a:solidFill>
                  <a:prstClr val="white"/>
                </a:solidFill>
                <a:latin typeface="Times New Roman" pitchFamily="18" charset="0"/>
                <a:cs typeface="Times New Roman" pitchFamily="18" charset="0"/>
              </a:rPr>
              <a:t> </a:t>
            </a:r>
            <a:r>
              <a:rPr lang="en-US" sz="2400" b="1" noProof="0" dirty="0" err="1">
                <a:solidFill>
                  <a:prstClr val="white"/>
                </a:solidFill>
                <a:latin typeface="Times New Roman" pitchFamily="18" charset="0"/>
                <a:cs typeface="Times New Roman" pitchFamily="18" charset="0"/>
              </a:rPr>
              <a:t>trình</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7153347" y="4815460"/>
            <a:ext cx="4314825" cy="785258"/>
          </a:xfrm>
          <a:prstGeom prst="roundRect">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Thay</a:t>
            </a:r>
            <a:r>
              <a:rPr kumimoji="0" lang="en-US" sz="24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đổi</a:t>
            </a:r>
            <a:r>
              <a:rPr kumimoji="0" lang="en-US" sz="2400" b="1"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white"/>
                </a:solidFill>
                <a:effectLst/>
                <a:uLnTx/>
                <a:uFillTx/>
                <a:latin typeface="Times New Roman" pitchFamily="18" charset="0"/>
                <a:cs typeface="Times New Roman" pitchFamily="18" charset="0"/>
              </a:rPr>
              <a:t>sân</a:t>
            </a:r>
            <a:r>
              <a:rPr kumimoji="0" lang="en-US" sz="2400" b="1"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2400" b="1" i="0" u="none" strike="noStrike" kern="1200" cap="none" spc="0" normalizeH="0" noProof="0" dirty="0" err="1">
                <a:ln>
                  <a:noFill/>
                </a:ln>
                <a:solidFill>
                  <a:prstClr val="white"/>
                </a:solidFill>
                <a:effectLst/>
                <a:uLnTx/>
                <a:uFillTx/>
                <a:latin typeface="Times New Roman" pitchFamily="18" charset="0"/>
                <a:cs typeface="Times New Roman" pitchFamily="18" charset="0"/>
              </a:rPr>
              <a:t>khấu</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321467" y="358830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A</a:t>
            </a:r>
          </a:p>
        </p:txBody>
      </p:sp>
      <p:sp>
        <p:nvSpPr>
          <p:cNvPr id="43" name="TextBox 42"/>
          <p:cNvSpPr txBox="1"/>
          <p:nvPr/>
        </p:nvSpPr>
        <p:spPr>
          <a:xfrm>
            <a:off x="321467" y="4961992"/>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B</a:t>
            </a:r>
          </a:p>
        </p:txBody>
      </p:sp>
      <p:sp>
        <p:nvSpPr>
          <p:cNvPr id="44" name="TextBox 43"/>
          <p:cNvSpPr txBox="1"/>
          <p:nvPr/>
        </p:nvSpPr>
        <p:spPr>
          <a:xfrm>
            <a:off x="6192427" y="3576347"/>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C</a:t>
            </a:r>
          </a:p>
        </p:txBody>
      </p:sp>
      <p:sp>
        <p:nvSpPr>
          <p:cNvPr id="45" name="TextBox 44"/>
          <p:cNvSpPr txBox="1"/>
          <p:nvPr/>
        </p:nvSpPr>
        <p:spPr>
          <a:xfrm>
            <a:off x="6165923" y="500088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D</a:t>
            </a:r>
          </a:p>
        </p:txBody>
      </p:sp>
      <p:sp>
        <p:nvSpPr>
          <p:cNvPr id="48" name="Chon dung">
            <a:extLst>
              <a:ext uri="{FF2B5EF4-FFF2-40B4-BE49-F238E27FC236}">
                <a16:creationId xmlns:a16="http://schemas.microsoft.com/office/drawing/2014/main" id="{B24A4F18-6393-5FC9-2934-AE7554568F20}"/>
              </a:ext>
            </a:extLst>
          </p:cNvPr>
          <p:cNvSpPr/>
          <p:nvPr/>
        </p:nvSpPr>
        <p:spPr>
          <a:xfrm>
            <a:off x="751960" y="3335916"/>
            <a:ext cx="5167799" cy="663895"/>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Condensed-Italic"/>
              <a:ea typeface="+mn-ea"/>
              <a:cs typeface="+mn-cs"/>
            </a:endParaRPr>
          </a:p>
        </p:txBody>
      </p:sp>
      <p:grpSp>
        <p:nvGrpSpPr>
          <p:cNvPr id="50" name="Group 49">
            <a:extLst>
              <a:ext uri="{FF2B5EF4-FFF2-40B4-BE49-F238E27FC236}">
                <a16:creationId xmlns:a16="http://schemas.microsoft.com/office/drawing/2014/main" id="{A2A57F6B-E9DD-CC3C-1697-4744AAD86025}"/>
              </a:ext>
            </a:extLst>
          </p:cNvPr>
          <p:cNvGrpSpPr/>
          <p:nvPr/>
        </p:nvGrpSpPr>
        <p:grpSpPr>
          <a:xfrm>
            <a:off x="-658615" y="-389154"/>
            <a:ext cx="2872376" cy="2819958"/>
            <a:chOff x="-658615" y="-389154"/>
            <a:chExt cx="2872376" cy="2819958"/>
          </a:xfrm>
        </p:grpSpPr>
        <p:grpSp>
          <p:nvGrpSpPr>
            <p:cNvPr id="5" name="Group 142"/>
            <p:cNvGrpSpPr>
              <a:grpSpLocks/>
            </p:cNvGrpSpPr>
            <p:nvPr/>
          </p:nvGrpSpPr>
          <p:grpSpPr bwMode="auto">
            <a:xfrm>
              <a:off x="-658615" y="-389154"/>
              <a:ext cx="2872376" cy="2819958"/>
              <a:chOff x="819" y="1243"/>
              <a:chExt cx="47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gradFill>
                  <a:gsLst>
                    <a:gs pos="0">
                      <a:srgbClr val="003399"/>
                    </a:gs>
                    <a:gs pos="99000">
                      <a:srgbClr val="030048"/>
                    </a:gs>
                  </a:gsLst>
                  <a:path path="circle">
                    <a:fillToRect l="50000" t="50000" r="50000" b="50000"/>
                  </a:path>
                </a:gra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rot="1598452">
                <a:off x="934" y="1267"/>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hlinkClick r:id="" action="ppaction://noaction"/>
              <a:extLst>
                <a:ext uri="{FF2B5EF4-FFF2-40B4-BE49-F238E27FC236}">
                  <a16:creationId xmlns:a16="http://schemas.microsoft.com/office/drawing/2014/main" id="{DE48B5E0-9BE8-AC63-8CAB-C70C26C3FC3E}"/>
                </a:ext>
              </a:extLst>
            </p:cNvPr>
            <p:cNvPicPr>
              <a:picLocks noChangeAspect="1"/>
            </p:cNvPicPr>
            <p:nvPr/>
          </p:nvPicPr>
          <p:blipFill rotWithShape="1">
            <a:blip r:embed="rId16"/>
            <a:srcRect t="14566" r="36449" b="15961"/>
            <a:stretch/>
          </p:blipFill>
          <p:spPr>
            <a:xfrm>
              <a:off x="274766" y="-66813"/>
              <a:ext cx="1183162" cy="1670313"/>
            </a:xfrm>
            <a:prstGeom prst="rect">
              <a:avLst/>
            </a:prstGeom>
          </p:spPr>
        </p:pic>
      </p:grpSp>
      <p:sp>
        <p:nvSpPr>
          <p:cNvPr id="7" name="Chon sai">
            <a:extLst>
              <a:ext uri="{FF2B5EF4-FFF2-40B4-BE49-F238E27FC236}">
                <a16:creationId xmlns:a16="http://schemas.microsoft.com/office/drawing/2014/main" id="{E37F5473-B288-1590-A221-1BD41EA401C4}"/>
              </a:ext>
            </a:extLst>
          </p:cNvPr>
          <p:cNvSpPr/>
          <p:nvPr/>
        </p:nvSpPr>
        <p:spPr>
          <a:xfrm>
            <a:off x="364539" y="4822128"/>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6" name="Chon sai 1">
            <a:extLst>
              <a:ext uri="{FF2B5EF4-FFF2-40B4-BE49-F238E27FC236}">
                <a16:creationId xmlns:a16="http://schemas.microsoft.com/office/drawing/2014/main" id="{449AD17F-7258-EE3B-73C9-881385679E5F}"/>
              </a:ext>
            </a:extLst>
          </p:cNvPr>
          <p:cNvSpPr/>
          <p:nvPr/>
        </p:nvSpPr>
        <p:spPr>
          <a:xfrm>
            <a:off x="6205797" y="3398915"/>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9" name="Chon sai 2">
            <a:extLst>
              <a:ext uri="{FF2B5EF4-FFF2-40B4-BE49-F238E27FC236}">
                <a16:creationId xmlns:a16="http://schemas.microsoft.com/office/drawing/2014/main" id="{C5FA2215-DEFF-8FE9-B2BB-4E4CF663ACA6}"/>
              </a:ext>
            </a:extLst>
          </p:cNvPr>
          <p:cNvSpPr/>
          <p:nvPr/>
        </p:nvSpPr>
        <p:spPr>
          <a:xfrm>
            <a:off x="6142719" y="4795811"/>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pic>
        <p:nvPicPr>
          <p:cNvPr id="14" name="sai-1">
            <a:hlinkClick r:id="" action="ppaction://media"/>
            <a:extLst>
              <a:ext uri="{FF2B5EF4-FFF2-40B4-BE49-F238E27FC236}">
                <a16:creationId xmlns:a16="http://schemas.microsoft.com/office/drawing/2014/main" id="{44DCAF0A-3DB4-5C8E-07C5-4413BCC55E0F}"/>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035447" y="4385095"/>
            <a:ext cx="406400" cy="406400"/>
          </a:xfrm>
          <a:prstGeom prst="rect">
            <a:avLst/>
          </a:prstGeom>
        </p:spPr>
      </p:pic>
      <p:pic>
        <p:nvPicPr>
          <p:cNvPr id="15" name="sai-1">
            <a:hlinkClick r:id="" action="ppaction://media"/>
            <a:extLst>
              <a:ext uri="{FF2B5EF4-FFF2-40B4-BE49-F238E27FC236}">
                <a16:creationId xmlns:a16="http://schemas.microsoft.com/office/drawing/2014/main" id="{F94AAE7A-19B9-FC13-B09B-6DA07E24F198}"/>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062632" y="5038759"/>
            <a:ext cx="406400" cy="406400"/>
          </a:xfrm>
          <a:prstGeom prst="rect">
            <a:avLst/>
          </a:prstGeom>
        </p:spPr>
      </p:pic>
      <p:pic>
        <p:nvPicPr>
          <p:cNvPr id="47" name="sai-1">
            <a:hlinkClick r:id="" action="ppaction://media"/>
            <a:extLst>
              <a:ext uri="{FF2B5EF4-FFF2-40B4-BE49-F238E27FC236}">
                <a16:creationId xmlns:a16="http://schemas.microsoft.com/office/drawing/2014/main" id="{D4FE613F-5722-7A10-FC80-3CE8FE749513}"/>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062632" y="5581778"/>
            <a:ext cx="406400" cy="406400"/>
          </a:xfrm>
          <a:prstGeom prst="rect">
            <a:avLst/>
          </a:prstGeom>
        </p:spPr>
      </p:pic>
      <p:pic>
        <p:nvPicPr>
          <p:cNvPr id="51" name="Picture 50">
            <a:extLst>
              <a:ext uri="{FF2B5EF4-FFF2-40B4-BE49-F238E27FC236}">
                <a16:creationId xmlns:a16="http://schemas.microsoft.com/office/drawing/2014/main" id="{6783DD58-62D8-E33F-677D-136861967A88}"/>
              </a:ext>
            </a:extLst>
          </p:cNvPr>
          <p:cNvPicPr>
            <a:picLocks noChangeAspect="1"/>
          </p:cNvPicPr>
          <p:nvPr/>
        </p:nvPicPr>
        <p:blipFill rotWithShape="1">
          <a:blip r:embed="rId18">
            <a:alphaModFix amt="44000"/>
          </a:blip>
          <a:srcRect t="24105" r="41145" b="20138"/>
          <a:stretch/>
        </p:blipFill>
        <p:spPr>
          <a:xfrm rot="9590123">
            <a:off x="10641825" y="5506624"/>
            <a:ext cx="3483491" cy="3468771"/>
          </a:xfrm>
          <a:prstGeom prst="rect">
            <a:avLst/>
          </a:prstGeom>
          <a:effectLst>
            <a:outerShdw blurRad="50800" dist="50800" dir="5400000" algn="ctr" rotWithShape="0">
              <a:srgbClr val="000000">
                <a:alpha val="40000"/>
              </a:srgbClr>
            </a:outerShdw>
          </a:effectLst>
        </p:spPr>
      </p:pic>
      <p:pic>
        <p:nvPicPr>
          <p:cNvPr id="52" name="Picture 51">
            <a:extLst>
              <a:ext uri="{FF2B5EF4-FFF2-40B4-BE49-F238E27FC236}">
                <a16:creationId xmlns:a16="http://schemas.microsoft.com/office/drawing/2014/main" id="{C2ADB00E-DAF7-EC26-22D5-08069220286F}"/>
              </a:ext>
            </a:extLst>
          </p:cNvPr>
          <p:cNvPicPr>
            <a:picLocks noChangeAspect="1"/>
          </p:cNvPicPr>
          <p:nvPr/>
        </p:nvPicPr>
        <p:blipFill rotWithShape="1">
          <a:blip r:embed="rId18">
            <a:alphaModFix amt="44000"/>
          </a:blip>
          <a:srcRect t="24105" r="41145" b="17668"/>
          <a:stretch/>
        </p:blipFill>
        <p:spPr>
          <a:xfrm rot="19436868">
            <a:off x="10891529" y="-1542437"/>
            <a:ext cx="3296735" cy="3428229"/>
          </a:xfrm>
          <a:prstGeom prst="rect">
            <a:avLst/>
          </a:prstGeom>
          <a:effectLst>
            <a:outerShdw blurRad="50800" dist="50800" dir="5400000" algn="ctr" rotWithShape="0">
              <a:srgbClr val="000000">
                <a:alpha val="40000"/>
              </a:srgbClr>
            </a:outerShdw>
          </a:effectLst>
        </p:spPr>
      </p:pic>
      <p:pic>
        <p:nvPicPr>
          <p:cNvPr id="53" name="Picture 52">
            <a:extLst>
              <a:ext uri="{FF2B5EF4-FFF2-40B4-BE49-F238E27FC236}">
                <a16:creationId xmlns:a16="http://schemas.microsoft.com/office/drawing/2014/main" id="{6DBDE31D-B803-D497-4B88-D4B3C326C9A3}"/>
              </a:ext>
            </a:extLst>
          </p:cNvPr>
          <p:cNvPicPr>
            <a:picLocks noChangeAspect="1"/>
          </p:cNvPicPr>
          <p:nvPr/>
        </p:nvPicPr>
        <p:blipFill rotWithShape="1">
          <a:blip r:embed="rId18">
            <a:alphaModFix amt="53000"/>
          </a:blip>
          <a:srcRect t="24106" r="41145" b="17010"/>
          <a:stretch/>
        </p:blipFill>
        <p:spPr>
          <a:xfrm rot="6083406">
            <a:off x="-1514421" y="5330658"/>
            <a:ext cx="2926145" cy="3077211"/>
          </a:xfrm>
          <a:prstGeom prst="rect">
            <a:avLst/>
          </a:prstGeom>
        </p:spPr>
      </p:pic>
      <p:pic>
        <p:nvPicPr>
          <p:cNvPr id="8" name="Hiẹn DA" descr="Questions with solid fill">
            <a:extLst>
              <a:ext uri="{FF2B5EF4-FFF2-40B4-BE49-F238E27FC236}">
                <a16:creationId xmlns:a16="http://schemas.microsoft.com/office/drawing/2014/main" id="{4126C691-DBB4-DCF5-399D-53FAD962C10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1315" y="1366735"/>
            <a:ext cx="923138" cy="923138"/>
          </a:xfrm>
          <a:prstGeom prst="rect">
            <a:avLst/>
          </a:prstGeom>
        </p:spPr>
      </p:pic>
      <p:pic>
        <p:nvPicPr>
          <p:cNvPr id="35" name="Picture 115" descr="ALRMCLO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980396" y="-617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11217727" y="374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55" name="Oval 176"/>
          <p:cNvSpPr>
            <a:spLocks noChangeArrowheads="1"/>
          </p:cNvSpPr>
          <p:nvPr/>
        </p:nvSpPr>
        <p:spPr bwMode="auto">
          <a:xfrm>
            <a:off x="11179600" y="31810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56" name="Oval 176"/>
          <p:cNvSpPr>
            <a:spLocks noChangeArrowheads="1"/>
          </p:cNvSpPr>
          <p:nvPr/>
        </p:nvSpPr>
        <p:spPr bwMode="auto">
          <a:xfrm>
            <a:off x="11239473" y="35071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57" name="Oval 176"/>
          <p:cNvSpPr>
            <a:spLocks noChangeArrowheads="1"/>
          </p:cNvSpPr>
          <p:nvPr/>
        </p:nvSpPr>
        <p:spPr bwMode="auto">
          <a:xfrm>
            <a:off x="11234057" y="35071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58" name="Oval 176"/>
          <p:cNvSpPr>
            <a:spLocks noChangeArrowheads="1"/>
          </p:cNvSpPr>
          <p:nvPr/>
        </p:nvSpPr>
        <p:spPr bwMode="auto">
          <a:xfrm>
            <a:off x="11217727" y="37311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9" name="Oval 176"/>
          <p:cNvSpPr>
            <a:spLocks noChangeArrowheads="1"/>
          </p:cNvSpPr>
          <p:nvPr/>
        </p:nvSpPr>
        <p:spPr bwMode="auto">
          <a:xfrm>
            <a:off x="11217727" y="374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custDataLst>
      <p:tags r:id="rId1"/>
    </p:custDataLst>
    <p:extLst>
      <p:ext uri="{BB962C8B-B14F-4D97-AF65-F5344CB8AC3E}">
        <p14:creationId xmlns:p14="http://schemas.microsoft.com/office/powerpoint/2010/main" val="2734221334"/>
      </p:ext>
    </p:extLst>
  </p:cSld>
  <p:clrMapOvr>
    <a:masterClrMapping/>
  </p:clrMapOvr>
  <p:transition spd="slow">
    <p:fade/>
    <p:sndAc>
      <p:stSnd>
        <p:snd r:embed="rId8" name="chimes.wav"/>
      </p:stSnd>
    </p:sndAc>
  </p:transition>
  <p:timing>
    <p:tnLst>
      <p:par>
        <p:cTn id="1" dur="indefinite" restart="never" nodeType="tmRoot">
          <p:childTnLst>
            <p:audio>
              <p:cMediaNode vol="57143">
                <p:cTn id="2" fill="hold" display="0">
                  <p:stCondLst>
                    <p:cond delay="indefinite"/>
                  </p:stCondLst>
                  <p:endCondLst>
                    <p:cond evt="onStopAudio" delay="0">
                      <p:tgtEl>
                        <p:sldTgt/>
                      </p:tgtEl>
                    </p:cond>
                  </p:endCondLst>
                </p:cTn>
                <p:tgtEl>
                  <p:spTgt spid="16"/>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2" presetClass="emph" presetSubtype="0" fill="hold" grpId="0" nodeType="clickEffect">
                                  <p:stCondLst>
                                    <p:cond delay="0"/>
                                  </p:stCondLst>
                                  <p:childTnLst>
                                    <p:animClr clrSpc="hsl" dir="cw">
                                      <p:cBhvr override="childStyle">
                                        <p:cTn id="7" dur="1000" fill="hold"/>
                                        <p:tgtEl>
                                          <p:spTgt spid="2"/>
                                        </p:tgtEl>
                                        <p:attrNameLst>
                                          <p:attrName>style.color</p:attrName>
                                        </p:attrNameLst>
                                      </p:cBhvr>
                                      <p:by>
                                        <p:hsl h="-7200000" s="0" l="0"/>
                                      </p:by>
                                    </p:animClr>
                                    <p:animClr clrSpc="hsl" dir="cw">
                                      <p:cBhvr>
                                        <p:cTn id="8" dur="1000" fill="hold"/>
                                        <p:tgtEl>
                                          <p:spTgt spid="2"/>
                                        </p:tgtEl>
                                        <p:attrNameLst>
                                          <p:attrName>fillcolor</p:attrName>
                                        </p:attrNameLst>
                                      </p:cBhvr>
                                      <p:by>
                                        <p:hsl h="-7200000" s="0" l="0"/>
                                      </p:by>
                                    </p:animClr>
                                    <p:animClr clrSpc="hsl" dir="cw">
                                      <p:cBhvr>
                                        <p:cTn id="9" dur="1000" fill="hold"/>
                                        <p:tgtEl>
                                          <p:spTgt spid="2"/>
                                        </p:tgtEl>
                                        <p:attrNameLst>
                                          <p:attrName>stroke.color</p:attrName>
                                        </p:attrNameLst>
                                      </p:cBhvr>
                                      <p:by>
                                        <p:hsl h="-7200000" s="0" l="0"/>
                                      </p:by>
                                    </p:animClr>
                                    <p:set>
                                      <p:cBhvr>
                                        <p:cTn id="10" dur="1000" fill="hold"/>
                                        <p:tgtEl>
                                          <p:spTgt spid="2"/>
                                        </p:tgtEl>
                                        <p:attrNameLst>
                                          <p:attrName>fill.type</p:attrName>
                                        </p:attrNameLst>
                                      </p:cBhvr>
                                      <p:to>
                                        <p:strVal val="solid"/>
                                      </p:to>
                                    </p:set>
                                  </p:childTnLst>
                                  <p:subTnLst>
                                    <p:audio>
                                      <p:cMediaNode vol="100000">
                                        <p:cTn display="0" masterRel="sameClick">
                                          <p:stCondLst>
                                            <p:cond evt="begin" delay="0">
                                              <p:tn val="6"/>
                                            </p:cond>
                                          </p:stCondLst>
                                          <p:endCondLst>
                                            <p:cond evt="onStopAudio" delay="0">
                                              <p:tgtEl>
                                                <p:sldTgt/>
                                              </p:tgtEl>
                                            </p:cond>
                                          </p:endCondLst>
                                        </p:cTn>
                                        <p:tgtEl>
                                          <p:sndTgt r:embed="rId9" name="cashreg.wav"/>
                                        </p:tgtEl>
                                      </p:cMediaNode>
                                    </p:audio>
                                  </p:subTnLst>
                                </p:cTn>
                              </p:par>
                              <p:par>
                                <p:cTn id="11" presetID="22" presetClass="emph" presetSubtype="0" fill="hold" grpId="0" nodeType="withEffect">
                                  <p:stCondLst>
                                    <p:cond delay="0"/>
                                  </p:stCondLst>
                                  <p:childTnLst>
                                    <p:animClr clrSpc="hsl" dir="cw">
                                      <p:cBhvr override="childStyle">
                                        <p:cTn id="12" dur="1000" fill="hold"/>
                                        <p:tgtEl>
                                          <p:spTgt spid="4"/>
                                        </p:tgtEl>
                                        <p:attrNameLst>
                                          <p:attrName>style.color</p:attrName>
                                        </p:attrNameLst>
                                      </p:cBhvr>
                                      <p:by>
                                        <p:hsl h="-7200000" s="0" l="0"/>
                                      </p:by>
                                    </p:animClr>
                                    <p:animClr clrSpc="hsl" dir="cw">
                                      <p:cBhvr>
                                        <p:cTn id="13" dur="1000" fill="hold"/>
                                        <p:tgtEl>
                                          <p:spTgt spid="4"/>
                                        </p:tgtEl>
                                        <p:attrNameLst>
                                          <p:attrName>fillcolor</p:attrName>
                                        </p:attrNameLst>
                                      </p:cBhvr>
                                      <p:by>
                                        <p:hsl h="-7200000" s="0" l="0"/>
                                      </p:by>
                                    </p:animClr>
                                    <p:animClr clrSpc="hsl" dir="cw">
                                      <p:cBhvr>
                                        <p:cTn id="14" dur="1000" fill="hold"/>
                                        <p:tgtEl>
                                          <p:spTgt spid="4"/>
                                        </p:tgtEl>
                                        <p:attrNameLst>
                                          <p:attrName>stroke.color</p:attrName>
                                        </p:attrNameLst>
                                      </p:cBhvr>
                                      <p:by>
                                        <p:hsl h="-7200000" s="0" l="0"/>
                                      </p:by>
                                    </p:animClr>
                                    <p:set>
                                      <p:cBhvr>
                                        <p:cTn id="15" dur="1000" fill="hold"/>
                                        <p:tgtEl>
                                          <p:spTgt spid="4"/>
                                        </p:tgtEl>
                                        <p:attrNameLst>
                                          <p:attrName>fill.type</p:attrName>
                                        </p:attrNameLst>
                                      </p:cBhvr>
                                      <p:to>
                                        <p:strVal val="solid"/>
                                      </p:to>
                                    </p:set>
                                  </p:childTnLst>
                                  <p:subTnLst>
                                    <p:audio>
                                      <p:cMediaNode vol="100000">
                                        <p:cTn display="0" masterRel="sameClick">
                                          <p:stCondLst>
                                            <p:cond evt="begin" delay="0">
                                              <p:tn val="11"/>
                                            </p:cond>
                                          </p:stCondLst>
                                          <p:endCondLst>
                                            <p:cond evt="onStopAudio" delay="0">
                                              <p:tgtEl>
                                                <p:sldTgt/>
                                              </p:tgtEl>
                                            </p:cond>
                                          </p:endCondLst>
                                        </p:cTn>
                                        <p:tgtEl>
                                          <p:sndTgt r:embed="rId9" name="cashreg.wav"/>
                                        </p:tgtEl>
                                      </p:cMediaNode>
                                    </p:audio>
                                  </p:subTnLst>
                                </p:cTn>
                              </p:par>
                              <p:par>
                                <p:cTn id="16" presetID="37" presetClass="exit" presetSubtype="0" fill="hold" grpId="0" nodeType="withEffect">
                                  <p:stCondLst>
                                    <p:cond delay="0"/>
                                  </p:stCondLst>
                                  <p:childTnLst>
                                    <p:animEffect transition="out" filter="fade">
                                      <p:cBhvr>
                                        <p:cTn id="17" dur="1000"/>
                                        <p:tgtEl>
                                          <p:spTgt spid="38"/>
                                        </p:tgtEl>
                                      </p:cBhvr>
                                    </p:animEffect>
                                    <p:anim calcmode="lin" valueType="num">
                                      <p:cBhvr>
                                        <p:cTn id="18" dur="1000"/>
                                        <p:tgtEl>
                                          <p:spTgt spid="38"/>
                                        </p:tgtEl>
                                        <p:attrNameLst>
                                          <p:attrName>ppt_x</p:attrName>
                                        </p:attrNameLst>
                                      </p:cBhvr>
                                      <p:tavLst>
                                        <p:tav tm="0">
                                          <p:val>
                                            <p:strVal val="ppt_x"/>
                                          </p:val>
                                        </p:tav>
                                        <p:tav tm="100000">
                                          <p:val>
                                            <p:strVal val="ppt_x"/>
                                          </p:val>
                                        </p:tav>
                                      </p:tavLst>
                                    </p:anim>
                                    <p:anim calcmode="lin" valueType="num">
                                      <p:cBhvr>
                                        <p:cTn id="19" dur="100" decel="100000"/>
                                        <p:tgtEl>
                                          <p:spTgt spid="38"/>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38"/>
                                        </p:tgtEl>
                                        <p:attrNameLst>
                                          <p:attrName>ppt_y</p:attrName>
                                        </p:attrNameLst>
                                      </p:cBhvr>
                                      <p:tavLst>
                                        <p:tav tm="0">
                                          <p:val>
                                            <p:strVal val="ppt_y"/>
                                          </p:val>
                                        </p:tav>
                                        <p:tav tm="100000">
                                          <p:val>
                                            <p:strVal val="ppt_y+1"/>
                                          </p:val>
                                        </p:tav>
                                      </p:tavLst>
                                    </p:anim>
                                    <p:set>
                                      <p:cBhvr>
                                        <p:cTn id="21" dur="1" fill="hold">
                                          <p:stCondLst>
                                            <p:cond delay="999"/>
                                          </p:stCondLst>
                                        </p:cTn>
                                        <p:tgtEl>
                                          <p:spTgt spid="38"/>
                                        </p:tgtEl>
                                        <p:attrNameLst>
                                          <p:attrName>style.visibility</p:attrName>
                                        </p:attrNameLst>
                                      </p:cBhvr>
                                      <p:to>
                                        <p:strVal val="hidden"/>
                                      </p:to>
                                    </p:set>
                                  </p:childTnLst>
                                </p:cTn>
                              </p:par>
                              <p:par>
                                <p:cTn id="22" presetID="37" presetClass="exit" presetSubtype="0" fill="hold" grpId="0" nodeType="withEffect">
                                  <p:stCondLst>
                                    <p:cond delay="0"/>
                                  </p:stCondLst>
                                  <p:childTnLst>
                                    <p:animEffect transition="out" filter="fade">
                                      <p:cBhvr>
                                        <p:cTn id="23" dur="1000"/>
                                        <p:tgtEl>
                                          <p:spTgt spid="44"/>
                                        </p:tgtEl>
                                      </p:cBhvr>
                                    </p:animEffect>
                                    <p:anim calcmode="lin" valueType="num">
                                      <p:cBhvr>
                                        <p:cTn id="24" dur="1000"/>
                                        <p:tgtEl>
                                          <p:spTgt spid="44"/>
                                        </p:tgtEl>
                                        <p:attrNameLst>
                                          <p:attrName>ppt_x</p:attrName>
                                        </p:attrNameLst>
                                      </p:cBhvr>
                                      <p:tavLst>
                                        <p:tav tm="0">
                                          <p:val>
                                            <p:strVal val="ppt_x"/>
                                          </p:val>
                                        </p:tav>
                                        <p:tav tm="100000">
                                          <p:val>
                                            <p:strVal val="ppt_x"/>
                                          </p:val>
                                        </p:tav>
                                      </p:tavLst>
                                    </p:anim>
                                    <p:anim calcmode="lin" valueType="num">
                                      <p:cBhvr>
                                        <p:cTn id="25" dur="100" decel="100000"/>
                                        <p:tgtEl>
                                          <p:spTgt spid="44"/>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44"/>
                                        </p:tgtEl>
                                        <p:attrNameLst>
                                          <p:attrName>ppt_y</p:attrName>
                                        </p:attrNameLst>
                                      </p:cBhvr>
                                      <p:tavLst>
                                        <p:tav tm="0">
                                          <p:val>
                                            <p:strVal val="ppt_y"/>
                                          </p:val>
                                        </p:tav>
                                        <p:tav tm="100000">
                                          <p:val>
                                            <p:strVal val="ppt_y+1"/>
                                          </p:val>
                                        </p:tav>
                                      </p:tavLst>
                                    </p:anim>
                                    <p:set>
                                      <p:cBhvr>
                                        <p:cTn id="27" dur="1" fill="hold">
                                          <p:stCondLst>
                                            <p:cond delay="999"/>
                                          </p:stCondLst>
                                        </p:cTn>
                                        <p:tgtEl>
                                          <p:spTgt spid="44"/>
                                        </p:tgtEl>
                                        <p:attrNameLst>
                                          <p:attrName>style.visibility</p:attrName>
                                        </p:attrNameLst>
                                      </p:cBhvr>
                                      <p:to>
                                        <p:strVal val="hidden"/>
                                      </p:to>
                                    </p:set>
                                  </p:childTnLst>
                                </p:cTn>
                              </p:par>
                              <p:par>
                                <p:cTn id="28" presetID="37" presetClass="exit" presetSubtype="0" fill="hold" grpId="0" nodeType="with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 decel="100000"/>
                                        <p:tgtEl>
                                          <p:spTgt spid="4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0"/>
                                        </p:tgtEl>
                                        <p:attrNameLst>
                                          <p:attrName>ppt_y</p:attrName>
                                        </p:attrNameLst>
                                      </p:cBhvr>
                                      <p:tavLst>
                                        <p:tav tm="0">
                                          <p:val>
                                            <p:strVal val="ppt_y"/>
                                          </p:val>
                                        </p:tav>
                                        <p:tav tm="100000">
                                          <p:val>
                                            <p:strVal val="ppt_y+1"/>
                                          </p:val>
                                        </p:tav>
                                      </p:tavLst>
                                    </p:anim>
                                    <p:set>
                                      <p:cBhvr>
                                        <p:cTn id="33" dur="1" fill="hold">
                                          <p:stCondLst>
                                            <p:cond delay="999"/>
                                          </p:stCondLst>
                                        </p:cTn>
                                        <p:tgtEl>
                                          <p:spTgt spid="40"/>
                                        </p:tgtEl>
                                        <p:attrNameLst>
                                          <p:attrName>style.visibility</p:attrName>
                                        </p:attrNameLst>
                                      </p:cBhvr>
                                      <p:to>
                                        <p:strVal val="hidden"/>
                                      </p:to>
                                    </p:set>
                                  </p:childTnLst>
                                </p:cTn>
                              </p:par>
                              <p:par>
                                <p:cTn id="34" presetID="37" presetClass="exit" presetSubtype="0" fill="hold" grpId="0" nodeType="withEffect">
                                  <p:stCondLst>
                                    <p:cond delay="0"/>
                                  </p:stCondLst>
                                  <p:childTnLst>
                                    <p:animEffect transition="out" filter="fade">
                                      <p:cBhvr>
                                        <p:cTn id="35" dur="1000"/>
                                        <p:tgtEl>
                                          <p:spTgt spid="36"/>
                                        </p:tgtEl>
                                      </p:cBhvr>
                                    </p:animEffect>
                                    <p:anim calcmode="lin" valueType="num">
                                      <p:cBhvr>
                                        <p:cTn id="36" dur="1000"/>
                                        <p:tgtEl>
                                          <p:spTgt spid="36"/>
                                        </p:tgtEl>
                                        <p:attrNameLst>
                                          <p:attrName>ppt_x</p:attrName>
                                        </p:attrNameLst>
                                      </p:cBhvr>
                                      <p:tavLst>
                                        <p:tav tm="0">
                                          <p:val>
                                            <p:strVal val="ppt_x"/>
                                          </p:val>
                                        </p:tav>
                                        <p:tav tm="100000">
                                          <p:val>
                                            <p:strVal val="ppt_x"/>
                                          </p:val>
                                        </p:tav>
                                      </p:tavLst>
                                    </p:anim>
                                    <p:anim calcmode="lin" valueType="num">
                                      <p:cBhvr>
                                        <p:cTn id="37" dur="100" decel="100000"/>
                                        <p:tgtEl>
                                          <p:spTgt spid="36"/>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6"/>
                                        </p:tgtEl>
                                        <p:attrNameLst>
                                          <p:attrName>ppt_y</p:attrName>
                                        </p:attrNameLst>
                                      </p:cBhvr>
                                      <p:tavLst>
                                        <p:tav tm="0">
                                          <p:val>
                                            <p:strVal val="ppt_y"/>
                                          </p:val>
                                        </p:tav>
                                        <p:tav tm="100000">
                                          <p:val>
                                            <p:strVal val="ppt_y+1"/>
                                          </p:val>
                                        </p:tav>
                                      </p:tavLst>
                                    </p:anim>
                                    <p:set>
                                      <p:cBhvr>
                                        <p:cTn id="39"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9" name="cashreg.wav"/>
                                        </p:tgtEl>
                                      </p:cMediaNode>
                                    </p:audio>
                                  </p:subTnLst>
                                </p:cTn>
                              </p:par>
                              <p:par>
                                <p:cTn id="40" presetID="37" presetClass="exit" presetSubtype="0" fill="hold" grpId="0" nodeType="withEffect">
                                  <p:stCondLst>
                                    <p:cond delay="0"/>
                                  </p:stCondLst>
                                  <p:childTnLst>
                                    <p:animEffect transition="out" filter="fade">
                                      <p:cBhvr>
                                        <p:cTn id="41" dur="1000"/>
                                        <p:tgtEl>
                                          <p:spTgt spid="43"/>
                                        </p:tgtEl>
                                      </p:cBhvr>
                                    </p:animEffect>
                                    <p:anim calcmode="lin" valueType="num">
                                      <p:cBhvr>
                                        <p:cTn id="42" dur="1000"/>
                                        <p:tgtEl>
                                          <p:spTgt spid="43"/>
                                        </p:tgtEl>
                                        <p:attrNameLst>
                                          <p:attrName>ppt_x</p:attrName>
                                        </p:attrNameLst>
                                      </p:cBhvr>
                                      <p:tavLst>
                                        <p:tav tm="0">
                                          <p:val>
                                            <p:strVal val="ppt_x"/>
                                          </p:val>
                                        </p:tav>
                                        <p:tav tm="100000">
                                          <p:val>
                                            <p:strVal val="ppt_x"/>
                                          </p:val>
                                        </p:tav>
                                      </p:tavLst>
                                    </p:anim>
                                    <p:anim calcmode="lin" valueType="num">
                                      <p:cBhvr>
                                        <p:cTn id="43" dur="100" decel="100000"/>
                                        <p:tgtEl>
                                          <p:spTgt spid="4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3"/>
                                        </p:tgtEl>
                                        <p:attrNameLst>
                                          <p:attrName>ppt_y</p:attrName>
                                        </p:attrNameLst>
                                      </p:cBhvr>
                                      <p:tavLst>
                                        <p:tav tm="0">
                                          <p:val>
                                            <p:strVal val="ppt_y"/>
                                          </p:val>
                                        </p:tav>
                                        <p:tav tm="100000">
                                          <p:val>
                                            <p:strVal val="ppt_y+1"/>
                                          </p:val>
                                        </p:tav>
                                      </p:tavLst>
                                    </p:anim>
                                    <p:set>
                                      <p:cBhvr>
                                        <p:cTn id="45"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9" name="cashreg.wav"/>
                                        </p:tgtEl>
                                      </p:cMediaNode>
                                    </p:audio>
                                  </p:subTnLst>
                                </p:cTn>
                              </p:par>
                              <p:par>
                                <p:cTn id="46" presetID="37" presetClass="exit" presetSubtype="0" fill="hold" grpId="0" nodeType="withEffect">
                                  <p:stCondLst>
                                    <p:cond delay="0"/>
                                  </p:stCondLst>
                                  <p:childTnLst>
                                    <p:animEffect transition="out" filter="fade">
                                      <p:cBhvr>
                                        <p:cTn id="47" dur="1000"/>
                                        <p:tgtEl>
                                          <p:spTgt spid="39"/>
                                        </p:tgtEl>
                                      </p:cBhvr>
                                    </p:animEffect>
                                    <p:anim calcmode="lin" valueType="num">
                                      <p:cBhvr>
                                        <p:cTn id="48" dur="1000"/>
                                        <p:tgtEl>
                                          <p:spTgt spid="39"/>
                                        </p:tgtEl>
                                        <p:attrNameLst>
                                          <p:attrName>ppt_x</p:attrName>
                                        </p:attrNameLst>
                                      </p:cBhvr>
                                      <p:tavLst>
                                        <p:tav tm="0">
                                          <p:val>
                                            <p:strVal val="ppt_x"/>
                                          </p:val>
                                        </p:tav>
                                        <p:tav tm="100000">
                                          <p:val>
                                            <p:strVal val="ppt_x"/>
                                          </p:val>
                                        </p:tav>
                                      </p:tavLst>
                                    </p:anim>
                                    <p:anim calcmode="lin" valueType="num">
                                      <p:cBhvr>
                                        <p:cTn id="49" dur="100" decel="100000"/>
                                        <p:tgtEl>
                                          <p:spTgt spid="39"/>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39"/>
                                        </p:tgtEl>
                                        <p:attrNameLst>
                                          <p:attrName>ppt_y</p:attrName>
                                        </p:attrNameLst>
                                      </p:cBhvr>
                                      <p:tavLst>
                                        <p:tav tm="0">
                                          <p:val>
                                            <p:strVal val="ppt_y"/>
                                          </p:val>
                                        </p:tav>
                                        <p:tav tm="100000">
                                          <p:val>
                                            <p:strVal val="ppt_y+1"/>
                                          </p:val>
                                        </p:tav>
                                      </p:tavLst>
                                    </p:anim>
                                    <p:set>
                                      <p:cBhvr>
                                        <p:cTn id="51"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9" name="cashreg.wav"/>
                                        </p:tgtEl>
                                      </p:cMediaNode>
                                    </p:audio>
                                  </p:subTnLst>
                                </p:cTn>
                              </p:par>
                              <p:par>
                                <p:cTn id="52" presetID="37" presetClass="exit" presetSubtype="0" fill="hold" grpId="0" nodeType="withEffect">
                                  <p:stCondLst>
                                    <p:cond delay="0"/>
                                  </p:stCondLst>
                                  <p:childTnLst>
                                    <p:animEffect transition="out" filter="fade">
                                      <p:cBhvr>
                                        <p:cTn id="53" dur="1000"/>
                                        <p:tgtEl>
                                          <p:spTgt spid="37"/>
                                        </p:tgtEl>
                                      </p:cBhvr>
                                    </p:animEffect>
                                    <p:anim calcmode="lin" valueType="num">
                                      <p:cBhvr>
                                        <p:cTn id="54" dur="1000"/>
                                        <p:tgtEl>
                                          <p:spTgt spid="37"/>
                                        </p:tgtEl>
                                        <p:attrNameLst>
                                          <p:attrName>ppt_x</p:attrName>
                                        </p:attrNameLst>
                                      </p:cBhvr>
                                      <p:tavLst>
                                        <p:tav tm="0">
                                          <p:val>
                                            <p:strVal val="ppt_x"/>
                                          </p:val>
                                        </p:tav>
                                        <p:tav tm="100000">
                                          <p:val>
                                            <p:strVal val="ppt_x"/>
                                          </p:val>
                                        </p:tav>
                                      </p:tavLst>
                                    </p:anim>
                                    <p:anim calcmode="lin" valueType="num">
                                      <p:cBhvr>
                                        <p:cTn id="55" dur="100" decel="100000"/>
                                        <p:tgtEl>
                                          <p:spTgt spid="37"/>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37"/>
                                        </p:tgtEl>
                                        <p:attrNameLst>
                                          <p:attrName>ppt_y</p:attrName>
                                        </p:attrNameLst>
                                      </p:cBhvr>
                                      <p:tavLst>
                                        <p:tav tm="0">
                                          <p:val>
                                            <p:strVal val="ppt_y"/>
                                          </p:val>
                                        </p:tav>
                                        <p:tav tm="100000">
                                          <p:val>
                                            <p:strVal val="ppt_y+1"/>
                                          </p:val>
                                        </p:tav>
                                      </p:tavLst>
                                    </p:anim>
                                    <p:set>
                                      <p:cBhvr>
                                        <p:cTn id="57"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9" name="cashreg.wav"/>
                                        </p:tgtEl>
                                      </p:cMediaNode>
                                    </p:audio>
                                  </p:subTnLst>
                                </p:cTn>
                              </p:par>
                              <p:par>
                                <p:cTn id="58" presetID="37" presetClass="exit" presetSubtype="0" fill="hold" grpId="0" nodeType="withEffect">
                                  <p:stCondLst>
                                    <p:cond delay="0"/>
                                  </p:stCondLst>
                                  <p:childTnLst>
                                    <p:animEffect transition="out" filter="fade">
                                      <p:cBhvr>
                                        <p:cTn id="59" dur="1000"/>
                                        <p:tgtEl>
                                          <p:spTgt spid="45"/>
                                        </p:tgtEl>
                                      </p:cBhvr>
                                    </p:animEffect>
                                    <p:anim calcmode="lin" valueType="num">
                                      <p:cBhvr>
                                        <p:cTn id="60" dur="1000"/>
                                        <p:tgtEl>
                                          <p:spTgt spid="45"/>
                                        </p:tgtEl>
                                        <p:attrNameLst>
                                          <p:attrName>ppt_x</p:attrName>
                                        </p:attrNameLst>
                                      </p:cBhvr>
                                      <p:tavLst>
                                        <p:tav tm="0">
                                          <p:val>
                                            <p:strVal val="ppt_x"/>
                                          </p:val>
                                        </p:tav>
                                        <p:tav tm="100000">
                                          <p:val>
                                            <p:strVal val="ppt_x"/>
                                          </p:val>
                                        </p:tav>
                                      </p:tavLst>
                                    </p:anim>
                                    <p:anim calcmode="lin" valueType="num">
                                      <p:cBhvr>
                                        <p:cTn id="61" dur="100" decel="100000"/>
                                        <p:tgtEl>
                                          <p:spTgt spid="4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45"/>
                                        </p:tgtEl>
                                        <p:attrNameLst>
                                          <p:attrName>ppt_y</p:attrName>
                                        </p:attrNameLst>
                                      </p:cBhvr>
                                      <p:tavLst>
                                        <p:tav tm="0">
                                          <p:val>
                                            <p:strVal val="ppt_y"/>
                                          </p:val>
                                        </p:tav>
                                        <p:tav tm="100000">
                                          <p:val>
                                            <p:strVal val="ppt_y+1"/>
                                          </p:val>
                                        </p:tav>
                                      </p:tavLst>
                                    </p:anim>
                                    <p:set>
                                      <p:cBhvr>
                                        <p:cTn id="63"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9" name="cashreg.wav"/>
                                        </p:tgtEl>
                                      </p:cMediaNode>
                                    </p:audio>
                                  </p:subTnLst>
                                </p:cTn>
                              </p:par>
                              <p:par>
                                <p:cTn id="64" presetID="37" presetClass="exit" presetSubtype="0" fill="hold" grpId="0" nodeType="withEffect">
                                  <p:stCondLst>
                                    <p:cond delay="0"/>
                                  </p:stCondLst>
                                  <p:childTnLst>
                                    <p:animEffect transition="out" filter="fade">
                                      <p:cBhvr>
                                        <p:cTn id="65" dur="1000"/>
                                        <p:tgtEl>
                                          <p:spTgt spid="41"/>
                                        </p:tgtEl>
                                      </p:cBhvr>
                                    </p:animEffect>
                                    <p:anim calcmode="lin" valueType="num">
                                      <p:cBhvr>
                                        <p:cTn id="66" dur="1000"/>
                                        <p:tgtEl>
                                          <p:spTgt spid="41"/>
                                        </p:tgtEl>
                                        <p:attrNameLst>
                                          <p:attrName>ppt_x</p:attrName>
                                        </p:attrNameLst>
                                      </p:cBhvr>
                                      <p:tavLst>
                                        <p:tav tm="0">
                                          <p:val>
                                            <p:strVal val="ppt_x"/>
                                          </p:val>
                                        </p:tav>
                                        <p:tav tm="100000">
                                          <p:val>
                                            <p:strVal val="ppt_x"/>
                                          </p:val>
                                        </p:tav>
                                      </p:tavLst>
                                    </p:anim>
                                    <p:anim calcmode="lin" valueType="num">
                                      <p:cBhvr>
                                        <p:cTn id="67" dur="100" decel="100000"/>
                                        <p:tgtEl>
                                          <p:spTgt spid="4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1"/>
                                        </p:tgtEl>
                                        <p:attrNameLst>
                                          <p:attrName>ppt_y</p:attrName>
                                        </p:attrNameLst>
                                      </p:cBhvr>
                                      <p:tavLst>
                                        <p:tav tm="0">
                                          <p:val>
                                            <p:strVal val="ppt_y"/>
                                          </p:val>
                                        </p:tav>
                                        <p:tav tm="100000">
                                          <p:val>
                                            <p:strVal val="ppt_y+1"/>
                                          </p:val>
                                        </p:tav>
                                      </p:tavLst>
                                    </p:anim>
                                    <p:set>
                                      <p:cBhvr>
                                        <p:cTn id="69"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9" name="cashreg.wav"/>
                                        </p:tgtEl>
                                      </p:cMediaNode>
                                    </p:audio>
                                  </p:subTnLst>
                                </p:cTn>
                              </p:par>
                              <p:par>
                                <p:cTn id="70" presetID="23" presetClass="exit" presetSubtype="32" fill="hold" grpId="0" nodeType="withEffect">
                                  <p:stCondLst>
                                    <p:cond delay="0"/>
                                  </p:stCondLst>
                                  <p:childTnLst>
                                    <p:anim calcmode="lin" valueType="num">
                                      <p:cBhvr>
                                        <p:cTn id="71" dur="500"/>
                                        <p:tgtEl>
                                          <p:spTgt spid="7"/>
                                        </p:tgtEl>
                                        <p:attrNameLst>
                                          <p:attrName>ppt_w</p:attrName>
                                        </p:attrNameLst>
                                      </p:cBhvr>
                                      <p:tavLst>
                                        <p:tav tm="0">
                                          <p:val>
                                            <p:strVal val="ppt_w"/>
                                          </p:val>
                                        </p:tav>
                                        <p:tav tm="100000">
                                          <p:val>
                                            <p:fltVal val="0"/>
                                          </p:val>
                                        </p:tav>
                                      </p:tavLst>
                                    </p:anim>
                                    <p:anim calcmode="lin" valueType="num">
                                      <p:cBhvr>
                                        <p:cTn id="72" dur="500"/>
                                        <p:tgtEl>
                                          <p:spTgt spid="7"/>
                                        </p:tgtEl>
                                        <p:attrNameLst>
                                          <p:attrName>ppt_h</p:attrName>
                                        </p:attrNameLst>
                                      </p:cBhvr>
                                      <p:tavLst>
                                        <p:tav tm="0">
                                          <p:val>
                                            <p:strVal val="ppt_h"/>
                                          </p:val>
                                        </p:tav>
                                        <p:tav tm="100000">
                                          <p:val>
                                            <p:fltVal val="0"/>
                                          </p:val>
                                        </p:tav>
                                      </p:tavLst>
                                    </p:anim>
                                    <p:set>
                                      <p:cBhvr>
                                        <p:cTn id="73" dur="1" fill="hold">
                                          <p:stCondLst>
                                            <p:cond delay="499"/>
                                          </p:stCondLst>
                                        </p:cTn>
                                        <p:tgtEl>
                                          <p:spTgt spid="7"/>
                                        </p:tgtEl>
                                        <p:attrNameLst>
                                          <p:attrName>style.visibility</p:attrName>
                                        </p:attrNameLst>
                                      </p:cBhvr>
                                      <p:to>
                                        <p:strVal val="hidden"/>
                                      </p:to>
                                    </p:set>
                                  </p:childTnLst>
                                </p:cTn>
                              </p:par>
                              <p:par>
                                <p:cTn id="74" presetID="23" presetClass="exit" presetSubtype="32" fill="hold" grpId="0" nodeType="withEffect">
                                  <p:stCondLst>
                                    <p:cond delay="0"/>
                                  </p:stCondLst>
                                  <p:childTnLst>
                                    <p:anim calcmode="lin" valueType="num">
                                      <p:cBhvr>
                                        <p:cTn id="75" dur="500"/>
                                        <p:tgtEl>
                                          <p:spTgt spid="46"/>
                                        </p:tgtEl>
                                        <p:attrNameLst>
                                          <p:attrName>ppt_w</p:attrName>
                                        </p:attrNameLst>
                                      </p:cBhvr>
                                      <p:tavLst>
                                        <p:tav tm="0">
                                          <p:val>
                                            <p:strVal val="ppt_w"/>
                                          </p:val>
                                        </p:tav>
                                        <p:tav tm="100000">
                                          <p:val>
                                            <p:fltVal val="0"/>
                                          </p:val>
                                        </p:tav>
                                      </p:tavLst>
                                    </p:anim>
                                    <p:anim calcmode="lin" valueType="num">
                                      <p:cBhvr>
                                        <p:cTn id="76" dur="500"/>
                                        <p:tgtEl>
                                          <p:spTgt spid="46"/>
                                        </p:tgtEl>
                                        <p:attrNameLst>
                                          <p:attrName>ppt_h</p:attrName>
                                        </p:attrNameLst>
                                      </p:cBhvr>
                                      <p:tavLst>
                                        <p:tav tm="0">
                                          <p:val>
                                            <p:strVal val="ppt_h"/>
                                          </p:val>
                                        </p:tav>
                                        <p:tav tm="100000">
                                          <p:val>
                                            <p:fltVal val="0"/>
                                          </p:val>
                                        </p:tav>
                                      </p:tavLst>
                                    </p:anim>
                                    <p:set>
                                      <p:cBhvr>
                                        <p:cTn id="77" dur="1" fill="hold">
                                          <p:stCondLst>
                                            <p:cond delay="499"/>
                                          </p:stCondLst>
                                        </p:cTn>
                                        <p:tgtEl>
                                          <p:spTgt spid="46"/>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49"/>
                                        </p:tgtEl>
                                        <p:attrNameLst>
                                          <p:attrName>ppt_w</p:attrName>
                                        </p:attrNameLst>
                                      </p:cBhvr>
                                      <p:tavLst>
                                        <p:tav tm="0">
                                          <p:val>
                                            <p:strVal val="ppt_w"/>
                                          </p:val>
                                        </p:tav>
                                        <p:tav tm="100000">
                                          <p:val>
                                            <p:fltVal val="0"/>
                                          </p:val>
                                        </p:tav>
                                      </p:tavLst>
                                    </p:anim>
                                    <p:anim calcmode="lin" valueType="num">
                                      <p:cBhvr>
                                        <p:cTn id="80" dur="500"/>
                                        <p:tgtEl>
                                          <p:spTgt spid="49"/>
                                        </p:tgtEl>
                                        <p:attrNameLst>
                                          <p:attrName>ppt_h</p:attrName>
                                        </p:attrNameLst>
                                      </p:cBhvr>
                                      <p:tavLst>
                                        <p:tav tm="0">
                                          <p:val>
                                            <p:strVal val="ppt_h"/>
                                          </p:val>
                                        </p:tav>
                                        <p:tav tm="100000">
                                          <p:val>
                                            <p:fltVal val="0"/>
                                          </p:val>
                                        </p:tav>
                                      </p:tavLst>
                                    </p:anim>
                                    <p:set>
                                      <p:cBhvr>
                                        <p:cTn id="8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1000" fill="hold"/>
                                        <p:tgtEl>
                                          <p:spTgt spid="2"/>
                                        </p:tgtEl>
                                        <p:attrNameLst>
                                          <p:attrName>fillcolor</p:attrName>
                                        </p:attrNameLst>
                                      </p:cBhvr>
                                      <p:to>
                                        <a:srgbClr val="51B748"/>
                                      </p:to>
                                    </p:animClr>
                                    <p:set>
                                      <p:cBhvr>
                                        <p:cTn id="87" dur="1000" fill="hold"/>
                                        <p:tgtEl>
                                          <p:spTgt spid="2"/>
                                        </p:tgtEl>
                                        <p:attrNameLst>
                                          <p:attrName>fill.type</p:attrName>
                                        </p:attrNameLst>
                                      </p:cBhvr>
                                      <p:to>
                                        <p:strVal val="solid"/>
                                      </p:to>
                                    </p:set>
                                    <p:set>
                                      <p:cBhvr>
                                        <p:cTn id="88" dur="1000" fill="hold"/>
                                        <p:tgtEl>
                                          <p:spTgt spid="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9" name="cashreg.wav"/>
                                        </p:tgtEl>
                                      </p:cMediaNode>
                                    </p:audio>
                                  </p:subTnLst>
                                </p:cTn>
                              </p:par>
                              <p:par>
                                <p:cTn id="89" presetID="1" presetClass="emph" presetSubtype="2" fill="hold" nodeType="withEffect">
                                  <p:stCondLst>
                                    <p:cond delay="0"/>
                                  </p:stCondLst>
                                  <p:childTnLst>
                                    <p:animClr clrSpc="rgb" dir="cw">
                                      <p:cBhvr>
                                        <p:cTn id="90" dur="1000" fill="hold"/>
                                        <p:tgtEl>
                                          <p:spTgt spid="4"/>
                                        </p:tgtEl>
                                        <p:attrNameLst>
                                          <p:attrName>fillcolor</p:attrName>
                                        </p:attrNameLst>
                                      </p:cBhvr>
                                      <p:to>
                                        <a:srgbClr val="51B748"/>
                                      </p:to>
                                    </p:animClr>
                                    <p:set>
                                      <p:cBhvr>
                                        <p:cTn id="91" dur="1000" fill="hold"/>
                                        <p:tgtEl>
                                          <p:spTgt spid="4"/>
                                        </p:tgtEl>
                                        <p:attrNameLst>
                                          <p:attrName>fill.type</p:attrName>
                                        </p:attrNameLst>
                                      </p:cBhvr>
                                      <p:to>
                                        <p:strVal val="solid"/>
                                      </p:to>
                                    </p:set>
                                    <p:set>
                                      <p:cBhvr>
                                        <p:cTn id="92" dur="1000" fill="hold"/>
                                        <p:tgtEl>
                                          <p:spTgt spid="4"/>
                                        </p:tgtEl>
                                        <p:attrNameLst>
                                          <p:attrName>fill.on</p:attrName>
                                        </p:attrNameLst>
                                      </p:cBhvr>
                                      <p:to>
                                        <p:strVal val="true"/>
                                      </p:to>
                                    </p:set>
                                  </p:childTnLst>
                                </p:cTn>
                              </p:par>
                              <p:par>
                                <p:cTn id="93" presetID="2" presetClass="exit" presetSubtype="4" fill="hold" grpId="1" nodeType="withEffect">
                                  <p:stCondLst>
                                    <p:cond delay="0"/>
                                  </p:stCondLst>
                                  <p:childTnLst>
                                    <p:anim calcmode="lin" valueType="num">
                                      <p:cBhvr additive="base">
                                        <p:cTn id="94" dur="500"/>
                                        <p:tgtEl>
                                          <p:spTgt spid="36"/>
                                        </p:tgtEl>
                                        <p:attrNameLst>
                                          <p:attrName>ppt_x</p:attrName>
                                        </p:attrNameLst>
                                      </p:cBhvr>
                                      <p:tavLst>
                                        <p:tav tm="0">
                                          <p:val>
                                            <p:strVal val="ppt_x"/>
                                          </p:val>
                                        </p:tav>
                                        <p:tav tm="100000">
                                          <p:val>
                                            <p:strVal val="ppt_x"/>
                                          </p:val>
                                        </p:tav>
                                      </p:tavLst>
                                    </p:anim>
                                    <p:anim calcmode="lin" valueType="num">
                                      <p:cBhvr additive="base">
                                        <p:cTn id="95" dur="500"/>
                                        <p:tgtEl>
                                          <p:spTgt spid="36"/>
                                        </p:tgtEl>
                                        <p:attrNameLst>
                                          <p:attrName>ppt_y</p:attrName>
                                        </p:attrNameLst>
                                      </p:cBhvr>
                                      <p:tavLst>
                                        <p:tav tm="0">
                                          <p:val>
                                            <p:strVal val="ppt_y"/>
                                          </p:val>
                                        </p:tav>
                                        <p:tav tm="100000">
                                          <p:val>
                                            <p:strVal val="1+ppt_h/2"/>
                                          </p:val>
                                        </p:tav>
                                      </p:tavLst>
                                    </p:anim>
                                    <p:set>
                                      <p:cBhvr>
                                        <p:cTn id="96" dur="1" fill="hold">
                                          <p:stCondLst>
                                            <p:cond delay="499"/>
                                          </p:stCondLst>
                                        </p:cTn>
                                        <p:tgtEl>
                                          <p:spTgt spid="36"/>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39"/>
                                        </p:tgtEl>
                                        <p:attrNameLst>
                                          <p:attrName>ppt_x</p:attrName>
                                        </p:attrNameLst>
                                      </p:cBhvr>
                                      <p:tavLst>
                                        <p:tav tm="0">
                                          <p:val>
                                            <p:strVal val="ppt_x"/>
                                          </p:val>
                                        </p:tav>
                                        <p:tav tm="100000">
                                          <p:val>
                                            <p:strVal val="ppt_x"/>
                                          </p:val>
                                        </p:tav>
                                      </p:tavLst>
                                    </p:anim>
                                    <p:anim calcmode="lin" valueType="num">
                                      <p:cBhvr additive="base">
                                        <p:cTn id="103" dur="500"/>
                                        <p:tgtEl>
                                          <p:spTgt spid="39"/>
                                        </p:tgtEl>
                                        <p:attrNameLst>
                                          <p:attrName>ppt_y</p:attrName>
                                        </p:attrNameLst>
                                      </p:cBhvr>
                                      <p:tavLst>
                                        <p:tav tm="0">
                                          <p:val>
                                            <p:strVal val="ppt_y"/>
                                          </p:val>
                                        </p:tav>
                                        <p:tav tm="100000">
                                          <p:val>
                                            <p:strVal val="1+ppt_h/2"/>
                                          </p:val>
                                        </p:tav>
                                      </p:tavLst>
                                    </p:anim>
                                    <p:set>
                                      <p:cBhvr>
                                        <p:cTn id="104" dur="1" fill="hold">
                                          <p:stCondLst>
                                            <p:cond delay="499"/>
                                          </p:stCondLst>
                                        </p:cTn>
                                        <p:tgtEl>
                                          <p:spTgt spid="39"/>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38"/>
                                        </p:tgtEl>
                                        <p:attrNameLst>
                                          <p:attrName>ppt_x</p:attrName>
                                        </p:attrNameLst>
                                      </p:cBhvr>
                                      <p:tavLst>
                                        <p:tav tm="0">
                                          <p:val>
                                            <p:strVal val="ppt_x"/>
                                          </p:val>
                                        </p:tav>
                                        <p:tav tm="100000">
                                          <p:val>
                                            <p:strVal val="ppt_x"/>
                                          </p:val>
                                        </p:tav>
                                      </p:tavLst>
                                    </p:anim>
                                    <p:anim calcmode="lin" valueType="num">
                                      <p:cBhvr additive="base">
                                        <p:cTn id="107" dur="500"/>
                                        <p:tgtEl>
                                          <p:spTgt spid="38"/>
                                        </p:tgtEl>
                                        <p:attrNameLst>
                                          <p:attrName>ppt_y</p:attrName>
                                        </p:attrNameLst>
                                      </p:cBhvr>
                                      <p:tavLst>
                                        <p:tav tm="0">
                                          <p:val>
                                            <p:strVal val="ppt_y"/>
                                          </p:val>
                                        </p:tav>
                                        <p:tav tm="100000">
                                          <p:val>
                                            <p:strVal val="1+ppt_h/2"/>
                                          </p:val>
                                        </p:tav>
                                      </p:tavLst>
                                    </p:anim>
                                    <p:set>
                                      <p:cBhvr>
                                        <p:cTn id="108" dur="1" fill="hold">
                                          <p:stCondLst>
                                            <p:cond delay="499"/>
                                          </p:stCondLst>
                                        </p:cTn>
                                        <p:tgtEl>
                                          <p:spTgt spid="38"/>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4"/>
                                        </p:tgtEl>
                                        <p:attrNameLst>
                                          <p:attrName>ppt_x</p:attrName>
                                        </p:attrNameLst>
                                      </p:cBhvr>
                                      <p:tavLst>
                                        <p:tav tm="0">
                                          <p:val>
                                            <p:strVal val="ppt_x"/>
                                          </p:val>
                                        </p:tav>
                                        <p:tav tm="100000">
                                          <p:val>
                                            <p:strVal val="ppt_x"/>
                                          </p:val>
                                        </p:tav>
                                      </p:tavLst>
                                    </p:anim>
                                    <p:anim calcmode="lin" valueType="num">
                                      <p:cBhvr additive="base">
                                        <p:cTn id="111" dur="500"/>
                                        <p:tgtEl>
                                          <p:spTgt spid="44"/>
                                        </p:tgtEl>
                                        <p:attrNameLst>
                                          <p:attrName>ppt_y</p:attrName>
                                        </p:attrNameLst>
                                      </p:cBhvr>
                                      <p:tavLst>
                                        <p:tav tm="0">
                                          <p:val>
                                            <p:strVal val="ppt_y"/>
                                          </p:val>
                                        </p:tav>
                                        <p:tav tm="100000">
                                          <p:val>
                                            <p:strVal val="1+ppt_h/2"/>
                                          </p:val>
                                        </p:tav>
                                      </p:tavLst>
                                    </p:anim>
                                    <p:set>
                                      <p:cBhvr>
                                        <p:cTn id="112" dur="1" fill="hold">
                                          <p:stCondLst>
                                            <p:cond delay="499"/>
                                          </p:stCondLst>
                                        </p:cTn>
                                        <p:tgtEl>
                                          <p:spTgt spid="44"/>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0"/>
                                        </p:tgtEl>
                                        <p:attrNameLst>
                                          <p:attrName>ppt_x</p:attrName>
                                        </p:attrNameLst>
                                      </p:cBhvr>
                                      <p:tavLst>
                                        <p:tav tm="0">
                                          <p:val>
                                            <p:strVal val="ppt_x"/>
                                          </p:val>
                                        </p:tav>
                                        <p:tav tm="100000">
                                          <p:val>
                                            <p:strVal val="ppt_x"/>
                                          </p:val>
                                        </p:tav>
                                      </p:tavLst>
                                    </p:anim>
                                    <p:anim calcmode="lin" valueType="num">
                                      <p:cBhvr additive="base">
                                        <p:cTn id="115" dur="500"/>
                                        <p:tgtEl>
                                          <p:spTgt spid="40"/>
                                        </p:tgtEl>
                                        <p:attrNameLst>
                                          <p:attrName>ppt_y</p:attrName>
                                        </p:attrNameLst>
                                      </p:cBhvr>
                                      <p:tavLst>
                                        <p:tav tm="0">
                                          <p:val>
                                            <p:strVal val="ppt_y"/>
                                          </p:val>
                                        </p:tav>
                                        <p:tav tm="100000">
                                          <p:val>
                                            <p:strVal val="1+ppt_h/2"/>
                                          </p:val>
                                        </p:tav>
                                      </p:tavLst>
                                    </p:anim>
                                    <p:set>
                                      <p:cBhvr>
                                        <p:cTn id="116" dur="1" fill="hold">
                                          <p:stCondLst>
                                            <p:cond delay="499"/>
                                          </p:stCondLst>
                                        </p:cTn>
                                        <p:tgtEl>
                                          <p:spTgt spid="40"/>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7"/>
                                        </p:tgtEl>
                                        <p:attrNameLst>
                                          <p:attrName>ppt_x</p:attrName>
                                        </p:attrNameLst>
                                      </p:cBhvr>
                                      <p:tavLst>
                                        <p:tav tm="0">
                                          <p:val>
                                            <p:strVal val="ppt_x"/>
                                          </p:val>
                                        </p:tav>
                                        <p:tav tm="100000">
                                          <p:val>
                                            <p:strVal val="ppt_x"/>
                                          </p:val>
                                        </p:tav>
                                      </p:tavLst>
                                    </p:anim>
                                    <p:anim calcmode="lin" valueType="num">
                                      <p:cBhvr additive="base">
                                        <p:cTn id="119" dur="500"/>
                                        <p:tgtEl>
                                          <p:spTgt spid="37"/>
                                        </p:tgtEl>
                                        <p:attrNameLst>
                                          <p:attrName>ppt_y</p:attrName>
                                        </p:attrNameLst>
                                      </p:cBhvr>
                                      <p:tavLst>
                                        <p:tav tm="0">
                                          <p:val>
                                            <p:strVal val="ppt_y"/>
                                          </p:val>
                                        </p:tav>
                                        <p:tav tm="100000">
                                          <p:val>
                                            <p:strVal val="1+ppt_h/2"/>
                                          </p:val>
                                        </p:tav>
                                      </p:tavLst>
                                    </p:anim>
                                    <p:set>
                                      <p:cBhvr>
                                        <p:cTn id="120" dur="1" fill="hold">
                                          <p:stCondLst>
                                            <p:cond delay="499"/>
                                          </p:stCondLst>
                                        </p:cTn>
                                        <p:tgtEl>
                                          <p:spTgt spid="37"/>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41"/>
                                        </p:tgtEl>
                                        <p:attrNameLst>
                                          <p:attrName>ppt_x</p:attrName>
                                        </p:attrNameLst>
                                      </p:cBhvr>
                                      <p:tavLst>
                                        <p:tav tm="0">
                                          <p:val>
                                            <p:strVal val="ppt_x"/>
                                          </p:val>
                                        </p:tav>
                                        <p:tav tm="100000">
                                          <p:val>
                                            <p:strVal val="ppt_x"/>
                                          </p:val>
                                        </p:tav>
                                      </p:tavLst>
                                    </p:anim>
                                    <p:anim calcmode="lin" valueType="num">
                                      <p:cBhvr additive="base">
                                        <p:cTn id="127" dur="500"/>
                                        <p:tgtEl>
                                          <p:spTgt spid="41"/>
                                        </p:tgtEl>
                                        <p:attrNameLst>
                                          <p:attrName>ppt_y</p:attrName>
                                        </p:attrNameLst>
                                      </p:cBhvr>
                                      <p:tavLst>
                                        <p:tav tm="0">
                                          <p:val>
                                            <p:strVal val="ppt_y"/>
                                          </p:val>
                                        </p:tav>
                                        <p:tav tm="100000">
                                          <p:val>
                                            <p:strVal val="1+ppt_h/2"/>
                                          </p:val>
                                        </p:tav>
                                      </p:tavLst>
                                    </p:anim>
                                    <p:set>
                                      <p:cBhvr>
                                        <p:cTn id="128" dur="1" fill="hold">
                                          <p:stCondLst>
                                            <p:cond delay="499"/>
                                          </p:stCondLst>
                                        </p:cTn>
                                        <p:tgtEl>
                                          <p:spTgt spid="41"/>
                                        </p:tgtEl>
                                        <p:attrNameLst>
                                          <p:attrName>style.visibility</p:attrName>
                                        </p:attrNameLst>
                                      </p:cBhvr>
                                      <p:to>
                                        <p:strVal val="hidden"/>
                                      </p:to>
                                    </p:set>
                                  </p:childTnLst>
                                </p:cTn>
                              </p:par>
                              <p:par>
                                <p:cTn id="129" presetID="37" presetClass="exit" presetSubtype="0" fill="hold" grpId="1" nodeType="withEffect">
                                  <p:stCondLst>
                                    <p:cond delay="0"/>
                                  </p:stCondLst>
                                  <p:childTnLst>
                                    <p:animEffect transition="out" filter="fade">
                                      <p:cBhvr>
                                        <p:cTn id="130" dur="1000"/>
                                        <p:tgtEl>
                                          <p:spTgt spid="7"/>
                                        </p:tgtEl>
                                      </p:cBhvr>
                                    </p:animEffect>
                                    <p:anim calcmode="lin" valueType="num">
                                      <p:cBhvr>
                                        <p:cTn id="131" dur="1000"/>
                                        <p:tgtEl>
                                          <p:spTgt spid="7"/>
                                        </p:tgtEl>
                                        <p:attrNameLst>
                                          <p:attrName>ppt_x</p:attrName>
                                        </p:attrNameLst>
                                      </p:cBhvr>
                                      <p:tavLst>
                                        <p:tav tm="0">
                                          <p:val>
                                            <p:strVal val="ppt_x"/>
                                          </p:val>
                                        </p:tav>
                                        <p:tav tm="100000">
                                          <p:val>
                                            <p:strVal val="ppt_x"/>
                                          </p:val>
                                        </p:tav>
                                      </p:tavLst>
                                    </p:anim>
                                    <p:anim calcmode="lin" valueType="num">
                                      <p:cBhvr>
                                        <p:cTn id="132" dur="100" decel="100000"/>
                                        <p:tgtEl>
                                          <p:spTgt spid="7"/>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7"/>
                                        </p:tgtEl>
                                        <p:attrNameLst>
                                          <p:attrName>ppt_y</p:attrName>
                                        </p:attrNameLst>
                                      </p:cBhvr>
                                      <p:tavLst>
                                        <p:tav tm="0">
                                          <p:val>
                                            <p:strVal val="ppt_y"/>
                                          </p:val>
                                        </p:tav>
                                        <p:tav tm="100000">
                                          <p:val>
                                            <p:strVal val="ppt_y+1"/>
                                          </p:val>
                                        </p:tav>
                                      </p:tavLst>
                                    </p:anim>
                                    <p:set>
                                      <p:cBhvr>
                                        <p:cTn id="134" dur="1" fill="hold">
                                          <p:stCondLst>
                                            <p:cond delay="999"/>
                                          </p:stCondLst>
                                        </p:cTn>
                                        <p:tgtEl>
                                          <p:spTgt spid="7"/>
                                        </p:tgtEl>
                                        <p:attrNameLst>
                                          <p:attrName>style.visibility</p:attrName>
                                        </p:attrNameLst>
                                      </p:cBhvr>
                                      <p:to>
                                        <p:strVal val="hidden"/>
                                      </p:to>
                                    </p:set>
                                  </p:childTnLst>
                                </p:cTn>
                              </p:par>
                              <p:par>
                                <p:cTn id="135" presetID="37" presetClass="exit" presetSubtype="0" fill="hold" grpId="1" nodeType="withEffect">
                                  <p:stCondLst>
                                    <p:cond delay="0"/>
                                  </p:stCondLst>
                                  <p:childTnLst>
                                    <p:animEffect transition="out" filter="fade">
                                      <p:cBhvr>
                                        <p:cTn id="136" dur="1000"/>
                                        <p:tgtEl>
                                          <p:spTgt spid="46"/>
                                        </p:tgtEl>
                                      </p:cBhvr>
                                    </p:animEffect>
                                    <p:anim calcmode="lin" valueType="num">
                                      <p:cBhvr>
                                        <p:cTn id="137" dur="1000"/>
                                        <p:tgtEl>
                                          <p:spTgt spid="46"/>
                                        </p:tgtEl>
                                        <p:attrNameLst>
                                          <p:attrName>ppt_x</p:attrName>
                                        </p:attrNameLst>
                                      </p:cBhvr>
                                      <p:tavLst>
                                        <p:tav tm="0">
                                          <p:val>
                                            <p:strVal val="ppt_x"/>
                                          </p:val>
                                        </p:tav>
                                        <p:tav tm="100000">
                                          <p:val>
                                            <p:strVal val="ppt_x"/>
                                          </p:val>
                                        </p:tav>
                                      </p:tavLst>
                                    </p:anim>
                                    <p:anim calcmode="lin" valueType="num">
                                      <p:cBhvr>
                                        <p:cTn id="138" dur="100" decel="100000"/>
                                        <p:tgtEl>
                                          <p:spTgt spid="46"/>
                                        </p:tgtEl>
                                        <p:attrNameLst>
                                          <p:attrName>ppt_y</p:attrName>
                                        </p:attrNameLst>
                                      </p:cBhvr>
                                      <p:tavLst>
                                        <p:tav tm="0">
                                          <p:val>
                                            <p:strVal val="ppt_y"/>
                                          </p:val>
                                        </p:tav>
                                        <p:tav tm="100000">
                                          <p:val>
                                            <p:strVal val="ppt_y-.03"/>
                                          </p:val>
                                        </p:tav>
                                      </p:tavLst>
                                    </p:anim>
                                    <p:anim calcmode="lin" valueType="num">
                                      <p:cBhvr>
                                        <p:cTn id="139" dur="900" accel="100000">
                                          <p:stCondLst>
                                            <p:cond delay="100"/>
                                          </p:stCondLst>
                                        </p:cTn>
                                        <p:tgtEl>
                                          <p:spTgt spid="46"/>
                                        </p:tgtEl>
                                        <p:attrNameLst>
                                          <p:attrName>ppt_y</p:attrName>
                                        </p:attrNameLst>
                                      </p:cBhvr>
                                      <p:tavLst>
                                        <p:tav tm="0">
                                          <p:val>
                                            <p:strVal val="ppt_y"/>
                                          </p:val>
                                        </p:tav>
                                        <p:tav tm="100000">
                                          <p:val>
                                            <p:strVal val="ppt_y+1"/>
                                          </p:val>
                                        </p:tav>
                                      </p:tavLst>
                                    </p:anim>
                                    <p:set>
                                      <p:cBhvr>
                                        <p:cTn id="140" dur="1" fill="hold">
                                          <p:stCondLst>
                                            <p:cond delay="999"/>
                                          </p:stCondLst>
                                        </p:cTn>
                                        <p:tgtEl>
                                          <p:spTgt spid="46"/>
                                        </p:tgtEl>
                                        <p:attrNameLst>
                                          <p:attrName>style.visibility</p:attrName>
                                        </p:attrNameLst>
                                      </p:cBhvr>
                                      <p:to>
                                        <p:strVal val="hidden"/>
                                      </p:to>
                                    </p:set>
                                  </p:childTnLst>
                                </p:cTn>
                              </p:par>
                              <p:par>
                                <p:cTn id="141" presetID="37" presetClass="exit" presetSubtype="0" fill="hold" grpId="1" nodeType="withEffect">
                                  <p:stCondLst>
                                    <p:cond delay="0"/>
                                  </p:stCondLst>
                                  <p:childTnLst>
                                    <p:animEffect transition="out" filter="fade">
                                      <p:cBhvr>
                                        <p:cTn id="142" dur="1000"/>
                                        <p:tgtEl>
                                          <p:spTgt spid="49"/>
                                        </p:tgtEl>
                                      </p:cBhvr>
                                    </p:animEffect>
                                    <p:anim calcmode="lin" valueType="num">
                                      <p:cBhvr>
                                        <p:cTn id="143" dur="1000"/>
                                        <p:tgtEl>
                                          <p:spTgt spid="49"/>
                                        </p:tgtEl>
                                        <p:attrNameLst>
                                          <p:attrName>ppt_x</p:attrName>
                                        </p:attrNameLst>
                                      </p:cBhvr>
                                      <p:tavLst>
                                        <p:tav tm="0">
                                          <p:val>
                                            <p:strVal val="ppt_x"/>
                                          </p:val>
                                        </p:tav>
                                        <p:tav tm="100000">
                                          <p:val>
                                            <p:strVal val="ppt_x"/>
                                          </p:val>
                                        </p:tav>
                                      </p:tavLst>
                                    </p:anim>
                                    <p:anim calcmode="lin" valueType="num">
                                      <p:cBhvr>
                                        <p:cTn id="144" dur="100" decel="100000"/>
                                        <p:tgtEl>
                                          <p:spTgt spid="49"/>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49"/>
                                        </p:tgtEl>
                                        <p:attrNameLst>
                                          <p:attrName>ppt_y</p:attrName>
                                        </p:attrNameLst>
                                      </p:cBhvr>
                                      <p:tavLst>
                                        <p:tav tm="0">
                                          <p:val>
                                            <p:strVal val="ppt_y"/>
                                          </p:val>
                                        </p:tav>
                                        <p:tav tm="100000">
                                          <p:val>
                                            <p:strVal val="ppt_y+1"/>
                                          </p:val>
                                        </p:tav>
                                      </p:tavLst>
                                    </p:anim>
                                    <p:set>
                                      <p:cBhvr>
                                        <p:cTn id="14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147" fill="hold" display="0">
                  <p:stCondLst>
                    <p:cond delay="indefinite"/>
                  </p:stCondLst>
                  <p:endCondLst>
                    <p:cond evt="onStopAudio" delay="0">
                      <p:tgtEl>
                        <p:sldTgt/>
                      </p:tgtEl>
                    </p:cond>
                  </p:endCondLst>
                </p:cTn>
                <p:tgtEl>
                  <p:spTgt spid="14"/>
                </p:tgtEl>
              </p:cMediaNode>
            </p:audio>
            <p:seq concurrent="1" nextAc="seek">
              <p:cTn id="148" restart="whenNotActive" fill="hold" evtFilter="cancelBubble" nodeType="interactiveSeq">
                <p:stCondLst>
                  <p:cond evt="onClick" delay="0">
                    <p:tgtEl>
                      <p:spTgt spid="7"/>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4172" fill="hold"/>
                                        <p:tgtEl>
                                          <p:spTgt spid="14"/>
                                        </p:tgtEl>
                                      </p:cBhvr>
                                    </p:cmd>
                                  </p:childTnLst>
                                </p:cTn>
                              </p:par>
                            </p:childTnLst>
                          </p:cTn>
                        </p:par>
                      </p:childTnLst>
                    </p:cTn>
                  </p:par>
                </p:childTnLst>
              </p:cTn>
              <p:nextCondLst>
                <p:cond evt="onClick" delay="0">
                  <p:tgtEl>
                    <p:spTgt spid="7"/>
                  </p:tgtEl>
                </p:cond>
              </p:nextCondLst>
            </p:seq>
            <p:audio>
              <p:cMediaNode vol="80000">
                <p:cTn id="153" fill="hold" display="0">
                  <p:stCondLst>
                    <p:cond delay="indefinite"/>
                  </p:stCondLst>
                  <p:endCondLst>
                    <p:cond evt="onStopAudio" delay="0">
                      <p:tgtEl>
                        <p:sldTgt/>
                      </p:tgtEl>
                    </p:cond>
                  </p:endCondLst>
                </p:cTn>
                <p:tgtEl>
                  <p:spTgt spid="15"/>
                </p:tgtEl>
              </p:cMediaNode>
            </p:audio>
            <p:seq concurrent="1" nextAc="seek">
              <p:cTn id="154" restart="whenNotActive" fill="hold" evtFilter="cancelBubble" nodeType="interactiveSeq">
                <p:stCondLst>
                  <p:cond evt="onClick" delay="0">
                    <p:tgtEl>
                      <p:spTgt spid="46"/>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4172" fill="hold"/>
                                        <p:tgtEl>
                                          <p:spTgt spid="15"/>
                                        </p:tgtEl>
                                      </p:cBhvr>
                                    </p:cmd>
                                  </p:childTnLst>
                                </p:cTn>
                              </p:par>
                            </p:childTnLst>
                          </p:cTn>
                        </p:par>
                      </p:childTnLst>
                    </p:cTn>
                  </p:par>
                </p:childTnLst>
              </p:cTn>
              <p:nextCondLst>
                <p:cond evt="onClick" delay="0">
                  <p:tgtEl>
                    <p:spTgt spid="46"/>
                  </p:tgtEl>
                </p:cond>
              </p:nextCondLst>
            </p:seq>
            <p:audio>
              <p:cMediaNode vol="80000">
                <p:cTn id="159" fill="hold" display="0">
                  <p:stCondLst>
                    <p:cond delay="indefinite"/>
                  </p:stCondLst>
                  <p:endCondLst>
                    <p:cond evt="onStopAudio" delay="0">
                      <p:tgtEl>
                        <p:sldTgt/>
                      </p:tgtEl>
                    </p:cond>
                  </p:endCondLst>
                </p:cTn>
                <p:tgtEl>
                  <p:spTgt spid="47"/>
                </p:tgtEl>
              </p:cMediaNode>
            </p:audio>
            <p:seq concurrent="1" nextAc="seek">
              <p:cTn id="160" restart="whenNotActive" fill="hold" evtFilter="cancelBubble" nodeType="interactiveSeq">
                <p:stCondLst>
                  <p:cond evt="onClick" delay="0">
                    <p:tgtEl>
                      <p:spTgt spid="49"/>
                    </p:tgtEl>
                  </p:cond>
                </p:stCondLst>
                <p:endSync evt="end" delay="0">
                  <p:rtn val="all"/>
                </p:endSync>
                <p:childTnLst>
                  <p:par>
                    <p:cTn id="161" fill="hold">
                      <p:stCondLst>
                        <p:cond delay="0"/>
                      </p:stCondLst>
                      <p:childTnLst>
                        <p:par>
                          <p:cTn id="162" fill="hold">
                            <p:stCondLst>
                              <p:cond delay="0"/>
                            </p:stCondLst>
                            <p:childTnLst>
                              <p:par>
                                <p:cTn id="163" presetID="1" presetClass="mediacall" presetSubtype="0" fill="hold" nodeType="clickEffect">
                                  <p:stCondLst>
                                    <p:cond delay="0"/>
                                  </p:stCondLst>
                                  <p:childTnLst>
                                    <p:cmd type="call" cmd="playFrom(0.0)">
                                      <p:cBhvr>
                                        <p:cTn id="164" dur="4172" fill="hold"/>
                                        <p:tgtEl>
                                          <p:spTgt spid="47"/>
                                        </p:tgtEl>
                                      </p:cBhvr>
                                    </p:cmd>
                                  </p:childTnLst>
                                </p:cTn>
                              </p:par>
                            </p:childTnLst>
                          </p:cTn>
                        </p:par>
                      </p:childTnLst>
                    </p:cTn>
                  </p:par>
                </p:childTnLst>
              </p:cTn>
              <p:nextCondLst>
                <p:cond evt="onClick" delay="0">
                  <p:tgtEl>
                    <p:spTgt spid="49"/>
                  </p:tgtEl>
                </p:cond>
              </p:nextCondLst>
            </p:seq>
            <p:seq concurrent="1" nextAc="seek">
              <p:cTn id="165" restart="whenNotActive" fill="hold" evtFilter="cancelBubble" nodeType="interactiveSeq">
                <p:stCondLst>
                  <p:cond evt="onClick" delay="0">
                    <p:tgtEl>
                      <p:spTgt spid="35"/>
                    </p:tgtEl>
                  </p:cond>
                </p:stCondLst>
                <p:endSync evt="end" delay="0">
                  <p:rtn val="all"/>
                </p:endSync>
                <p:childTnLst>
                  <p:par>
                    <p:cTn id="166" fill="hold">
                      <p:stCondLst>
                        <p:cond delay="0"/>
                      </p:stCondLst>
                      <p:childTnLst>
                        <p:par>
                          <p:cTn id="167" fill="hold">
                            <p:stCondLst>
                              <p:cond delay="0"/>
                            </p:stCondLst>
                            <p:childTnLst>
                              <p:par>
                                <p:cTn id="168" presetID="1" presetClass="entr" presetSubtype="0" fill="hold" grpId="0" nodeType="afterEffect">
                                  <p:stCondLst>
                                    <p:cond delay="1000"/>
                                  </p:stCondLst>
                                  <p:childTnLst>
                                    <p:set>
                                      <p:cBhvr>
                                        <p:cTn id="16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10" name="beep.wav"/>
                                        </p:tgtEl>
                                      </p:cMediaNode>
                                    </p:audio>
                                  </p:subTnLst>
                                </p:cTn>
                              </p:par>
                            </p:childTnLst>
                          </p:cTn>
                        </p:par>
                        <p:par>
                          <p:cTn id="170" fill="hold">
                            <p:stCondLst>
                              <p:cond delay="1000"/>
                            </p:stCondLst>
                            <p:childTnLst>
                              <p:par>
                                <p:cTn id="171" presetID="1" presetClass="entr" presetSubtype="0" fill="hold" grpId="0" nodeType="afterEffect">
                                  <p:stCondLst>
                                    <p:cond delay="1000"/>
                                  </p:stCondLst>
                                  <p:childTnLst>
                                    <p:set>
                                      <p:cBhvr>
                                        <p:cTn id="17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10" name="beep.wav"/>
                                        </p:tgtEl>
                                      </p:cMediaNode>
                                    </p:audio>
                                  </p:subTnLst>
                                </p:cTn>
                              </p:par>
                            </p:childTnLst>
                          </p:cTn>
                        </p:par>
                        <p:par>
                          <p:cTn id="173" fill="hold">
                            <p:stCondLst>
                              <p:cond delay="2000"/>
                            </p:stCondLst>
                            <p:childTnLst>
                              <p:par>
                                <p:cTn id="174" presetID="1" presetClass="entr" presetSubtype="0" fill="hold" grpId="0" nodeType="afterEffect">
                                  <p:stCondLst>
                                    <p:cond delay="1000"/>
                                  </p:stCondLst>
                                  <p:childTnLst>
                                    <p:set>
                                      <p:cBhvr>
                                        <p:cTn id="175"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10" name="beep.wav"/>
                                        </p:tgtEl>
                                      </p:cMediaNode>
                                    </p:audio>
                                  </p:subTnLst>
                                </p:cTn>
                              </p:par>
                            </p:childTnLst>
                          </p:cTn>
                        </p:par>
                        <p:par>
                          <p:cTn id="176" fill="hold">
                            <p:stCondLst>
                              <p:cond delay="3000"/>
                            </p:stCondLst>
                            <p:childTnLst>
                              <p:par>
                                <p:cTn id="177" presetID="1" presetClass="entr" presetSubtype="0" fill="hold" grpId="0" nodeType="afterEffect">
                                  <p:stCondLst>
                                    <p:cond delay="1000"/>
                                  </p:stCondLst>
                                  <p:childTnLst>
                                    <p:set>
                                      <p:cBhvr>
                                        <p:cTn id="17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10" name="beep.wav"/>
                                        </p:tgtEl>
                                      </p:cMediaNode>
                                    </p:audio>
                                  </p:subTnLst>
                                </p:cTn>
                              </p:par>
                            </p:childTnLst>
                          </p:cTn>
                        </p:par>
                        <p:par>
                          <p:cTn id="179" fill="hold">
                            <p:stCondLst>
                              <p:cond delay="4000"/>
                            </p:stCondLst>
                            <p:childTnLst>
                              <p:par>
                                <p:cTn id="180" presetID="1" presetClass="entr" presetSubtype="0" fill="hold" grpId="0" nodeType="afterEffect">
                                  <p:stCondLst>
                                    <p:cond delay="1000"/>
                                  </p:stCondLst>
                                  <p:childTnLst>
                                    <p:set>
                                      <p:cBhvr>
                                        <p:cTn id="181"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10" name="beep.wav"/>
                                        </p:tgtEl>
                                      </p:cMediaNode>
                                    </p:audio>
                                  </p:subTnLst>
                                </p:cTn>
                              </p:par>
                            </p:childTnLst>
                          </p:cTn>
                        </p:par>
                        <p:par>
                          <p:cTn id="182" fill="hold">
                            <p:stCondLst>
                              <p:cond delay="5000"/>
                            </p:stCondLst>
                            <p:childTnLst>
                              <p:par>
                                <p:cTn id="183" presetID="1" presetClass="entr" presetSubtype="0" fill="hold" grpId="0" nodeType="afterEffect">
                                  <p:stCondLst>
                                    <p:cond delay="1000"/>
                                  </p:stCondLst>
                                  <p:childTnLst>
                                    <p:set>
                                      <p:cBhvr>
                                        <p:cTn id="18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11" name="GUN.wav"/>
                                        </p:tgtEl>
                                      </p:cMediaNode>
                                    </p:audio>
                                  </p:subTnLst>
                                </p:cTn>
                              </p:par>
                            </p:childTnLst>
                          </p:cTn>
                        </p:par>
                      </p:childTnLst>
                    </p:cTn>
                  </p:par>
                </p:childTnLst>
              </p:cTn>
              <p:nextCondLst>
                <p:cond evt="onClick" delay="0">
                  <p:tgtEl>
                    <p:spTgt spid="35"/>
                  </p:tgtEl>
                </p:cond>
              </p:nextCondLst>
            </p:seq>
          </p:childTnLst>
        </p:cTn>
      </p:par>
    </p:tnLst>
    <p:bldLst>
      <p:bldP spid="2" grpId="0" animBg="1"/>
      <p:bldP spid="36" grpId="0" animBg="1"/>
      <p:bldP spid="36" grpId="1" animBg="1"/>
      <p:bldP spid="37" grpId="0" animBg="1"/>
      <p:bldP spid="37" grpId="1" animBg="1"/>
      <p:bldP spid="38" grpId="0" animBg="1"/>
      <p:bldP spid="38" grpId="1" animBg="1"/>
      <p:bldP spid="4" grpId="0" animBg="1"/>
      <p:bldP spid="39" grpId="0" animBg="1"/>
      <p:bldP spid="39" grpId="1" animBg="1"/>
      <p:bldP spid="40" grpId="0" animBg="1"/>
      <p:bldP spid="40" grpId="1" animBg="1"/>
      <p:bldP spid="41" grpId="0" animBg="1"/>
      <p:bldP spid="41" grpId="1" animBg="1"/>
      <p:bldP spid="43" grpId="0"/>
      <p:bldP spid="43" grpId="1"/>
      <p:bldP spid="44" grpId="0"/>
      <p:bldP spid="44" grpId="1"/>
      <p:bldP spid="45" grpId="0"/>
      <p:bldP spid="45" grpId="1"/>
      <p:bldP spid="7" grpId="0" animBg="1"/>
      <p:bldP spid="7" grpId="1" animBg="1"/>
      <p:bldP spid="46" grpId="0" animBg="1"/>
      <p:bldP spid="46" grpId="1" animBg="1"/>
      <p:bldP spid="49" grpId="0" animBg="1"/>
      <p:bldP spid="49" grpId="1" animBg="1"/>
      <p:bldP spid="54" grpId="0" animBg="1"/>
      <p:bldP spid="55" grpId="0" animBg="1"/>
      <p:bldP spid="56" grpId="0" animBg="1"/>
      <p:bldP spid="57" grpId="0" animBg="1"/>
      <p:bldP spid="58" grpId="0"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3399"/>
            </a:gs>
            <a:gs pos="99000">
              <a:srgbClr val="030048"/>
            </a:gs>
          </a:gsLst>
          <a:path path="circle">
            <a:fillToRect l="50000" t="50000" r="50000" b="50000"/>
          </a:path>
        </a:gradFill>
        <a:effectLst/>
      </p:bgPr>
    </p:bg>
    <p:spTree>
      <p:nvGrpSpPr>
        <p:cNvPr id="1" name=""/>
        <p:cNvGrpSpPr/>
        <p:nvPr/>
      </p:nvGrpSpPr>
      <p:grpSpPr>
        <a:xfrm>
          <a:off x="0" y="0"/>
          <a:ext cx="0" cy="0"/>
          <a:chOff x="0" y="0"/>
          <a:chExt cx="0" cy="0"/>
        </a:xfrm>
      </p:grpSpPr>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cstate="print"/>
          <a:stretch>
            <a:fillRect/>
          </a:stretch>
        </p:blipFill>
        <p:spPr>
          <a:xfrm>
            <a:off x="-2322151" y="318067"/>
            <a:ext cx="548243" cy="548243"/>
          </a:xfrm>
          <a:prstGeom prst="rect">
            <a:avLst/>
          </a:prstGeom>
        </p:spPr>
      </p:pic>
      <p:sp>
        <p:nvSpPr>
          <p:cNvPr id="2" name="Isosceles Triangle 1"/>
          <p:cNvSpPr/>
          <p:nvPr/>
        </p:nvSpPr>
        <p:spPr>
          <a:xfrm rot="5400000">
            <a:off x="6052263" y="3433346"/>
            <a:ext cx="785255" cy="697780"/>
          </a:xfrm>
          <a:prstGeom prst="triangle">
            <a:avLst/>
          </a:prstGeom>
          <a:solidFill>
            <a:srgbClr val="1D438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6" name="Isosceles Triangle 35"/>
          <p:cNvSpPr/>
          <p:nvPr/>
        </p:nvSpPr>
        <p:spPr>
          <a:xfrm rot="5400000">
            <a:off x="274889" y="4893069"/>
            <a:ext cx="785256" cy="697780"/>
          </a:xfrm>
          <a:prstGeom prst="triangle">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7" name="Isosceles Triangle 36"/>
          <p:cNvSpPr/>
          <p:nvPr/>
        </p:nvSpPr>
        <p:spPr>
          <a:xfrm rot="5400000">
            <a:off x="6075760" y="4893069"/>
            <a:ext cx="785256" cy="697780"/>
          </a:xfrm>
          <a:prstGeom prst="triangle">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8" name="Isosceles Triangle 37"/>
          <p:cNvSpPr/>
          <p:nvPr/>
        </p:nvSpPr>
        <p:spPr>
          <a:xfrm rot="5400000">
            <a:off x="249344" y="3433346"/>
            <a:ext cx="785256" cy="697780"/>
          </a:xfrm>
          <a:prstGeom prst="triangl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 name="Rounded Rectangle 3"/>
          <p:cNvSpPr/>
          <p:nvPr/>
        </p:nvSpPr>
        <p:spPr>
          <a:xfrm>
            <a:off x="7103346" y="3389608"/>
            <a:ext cx="4314825" cy="785258"/>
          </a:xfrm>
          <a:prstGeom prst="roundRect">
            <a:avLst/>
          </a:prstGeom>
          <a:solidFill>
            <a:srgbClr val="1D438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RobotoCondensed-Italic"/>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RobotoCondensed-Italic"/>
                <a:ea typeface="+mn-ea"/>
                <a:cs typeface="+mn-cs"/>
              </a:rPr>
              <a:t>Thay</a:t>
            </a:r>
            <a:r>
              <a:rPr kumimoji="0" lang="en-US" sz="2800" b="1" i="0" u="none" strike="noStrike" kern="1200" cap="none" spc="0" normalizeH="0" noProof="0" dirty="0">
                <a:ln>
                  <a:noFill/>
                </a:ln>
                <a:solidFill>
                  <a:prstClr val="white"/>
                </a:solidFill>
                <a:effectLst/>
                <a:uLnTx/>
                <a:uFillTx/>
                <a:latin typeface="RobotoCondensed-Italic"/>
                <a:ea typeface="+mn-ea"/>
                <a:cs typeface="+mn-cs"/>
              </a:rPr>
              <a:t> </a:t>
            </a:r>
            <a:r>
              <a:rPr kumimoji="0" lang="en-US" sz="2800" b="1" i="0" u="none" strike="noStrike" kern="1200" cap="none" spc="0" normalizeH="0" noProof="0" dirty="0" err="1">
                <a:ln>
                  <a:noFill/>
                </a:ln>
                <a:solidFill>
                  <a:prstClr val="white"/>
                </a:solidFill>
                <a:effectLst/>
                <a:uLnTx/>
                <a:uFillTx/>
                <a:latin typeface="RobotoCondensed-Italic"/>
                <a:ea typeface="+mn-ea"/>
                <a:cs typeface="+mn-cs"/>
              </a:rPr>
              <a:t>đổi</a:t>
            </a:r>
            <a:r>
              <a:rPr kumimoji="0" lang="en-US" sz="2800" b="1" i="0" u="none" strike="noStrike" kern="1200" cap="none" spc="0" normalizeH="0" noProof="0" dirty="0">
                <a:ln>
                  <a:noFill/>
                </a:ln>
                <a:solidFill>
                  <a:prstClr val="white"/>
                </a:solidFill>
                <a:effectLst/>
                <a:uLnTx/>
                <a:uFillTx/>
                <a:latin typeface="RobotoCondensed-Italic"/>
                <a:ea typeface="+mn-ea"/>
                <a:cs typeface="+mn-cs"/>
              </a:rPr>
              <a:t> </a:t>
            </a:r>
            <a:r>
              <a:rPr kumimoji="0" lang="en-US" sz="2800" b="1" i="0" u="none" strike="noStrike" kern="1200" cap="none" spc="0" normalizeH="0" noProof="0" dirty="0" err="1">
                <a:ln>
                  <a:noFill/>
                </a:ln>
                <a:solidFill>
                  <a:prstClr val="white"/>
                </a:solidFill>
                <a:effectLst/>
                <a:uLnTx/>
                <a:uFillTx/>
                <a:latin typeface="RobotoCondensed-Italic"/>
                <a:ea typeface="+mn-ea"/>
                <a:cs typeface="+mn-cs"/>
              </a:rPr>
              <a:t>nhân</a:t>
            </a:r>
            <a:r>
              <a:rPr kumimoji="0" lang="en-US" sz="2800" b="1" i="0" u="none" strike="noStrike" kern="1200" cap="none" spc="0" normalizeH="0" noProof="0" dirty="0">
                <a:ln>
                  <a:noFill/>
                </a:ln>
                <a:solidFill>
                  <a:prstClr val="white"/>
                </a:solidFill>
                <a:effectLst/>
                <a:uLnTx/>
                <a:uFillTx/>
                <a:latin typeface="RobotoCondensed-Italic"/>
                <a:ea typeface="+mn-ea"/>
                <a:cs typeface="+mn-cs"/>
              </a:rPr>
              <a:t> </a:t>
            </a:r>
            <a:r>
              <a:rPr kumimoji="0" lang="en-US" sz="2800" b="1" i="0" u="none" strike="noStrike" kern="1200" cap="none" spc="0" normalizeH="0" noProof="0" dirty="0" err="1">
                <a:ln>
                  <a:noFill/>
                </a:ln>
                <a:solidFill>
                  <a:prstClr val="white"/>
                </a:solidFill>
                <a:effectLst/>
                <a:uLnTx/>
                <a:uFillTx/>
                <a:latin typeface="RobotoCondensed-Italic"/>
                <a:ea typeface="+mn-ea"/>
                <a:cs typeface="+mn-cs"/>
              </a:rPr>
              <a:t>vật</a:t>
            </a:r>
            <a:endParaRPr kumimoji="0" lang="en-US" sz="2800" b="1" i="0" u="none" strike="noStrike" kern="1200" cap="none" spc="0" normalizeH="0" baseline="-25000" noProof="0" dirty="0">
              <a:ln>
                <a:noFill/>
              </a:ln>
              <a:solidFill>
                <a:prstClr val="white"/>
              </a:solidFill>
              <a:effectLst/>
              <a:uLnTx/>
              <a:uFillTx/>
              <a:latin typeface="RobotoCondensed-Italic"/>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325972" y="4849329"/>
            <a:ext cx="4314825" cy="785258"/>
          </a:xfrm>
          <a:prstGeom prst="roundRect">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RobotoCondensed-Italic"/>
              </a:rPr>
              <a:t>Tạo</a:t>
            </a:r>
            <a:r>
              <a:rPr lang="en-US" sz="2800" b="1" dirty="0">
                <a:solidFill>
                  <a:prstClr val="white"/>
                </a:solidFill>
                <a:latin typeface="RobotoCondensed-Italic"/>
              </a:rPr>
              <a:t> </a:t>
            </a:r>
            <a:r>
              <a:rPr lang="en-US" sz="2800" b="1" dirty="0" err="1">
                <a:solidFill>
                  <a:prstClr val="white"/>
                </a:solidFill>
                <a:latin typeface="RobotoCondensed-Italic"/>
              </a:rPr>
              <a:t>chương</a:t>
            </a:r>
            <a:r>
              <a:rPr lang="en-US" sz="2800" b="1" dirty="0">
                <a:solidFill>
                  <a:prstClr val="white"/>
                </a:solidFill>
                <a:latin typeface="RobotoCondensed-Italic"/>
              </a:rPr>
              <a:t> </a:t>
            </a:r>
            <a:r>
              <a:rPr lang="en-US" sz="2800" b="1" dirty="0" err="1">
                <a:solidFill>
                  <a:prstClr val="white"/>
                </a:solidFill>
                <a:latin typeface="RobotoCondensed-Italic"/>
              </a:rPr>
              <a:t>trình</a:t>
            </a:r>
            <a:endParaRPr kumimoji="0" lang="en-US" sz="2800" b="1" i="0" u="none" strike="noStrike" kern="1200" cap="none" spc="0" normalizeH="0" baseline="0" noProof="0" dirty="0">
              <a:ln>
                <a:noFill/>
              </a:ln>
              <a:solidFill>
                <a:prstClr val="white"/>
              </a:solidFill>
              <a:effectLst/>
              <a:uLnTx/>
              <a:uFillTx/>
              <a:latin typeface="RobotoCondensed-Italic"/>
              <a:ea typeface="+mn-ea"/>
              <a:cs typeface="Times New Roman" panose="02020603050405020304" pitchFamily="18" charset="0"/>
            </a:endParaRPr>
          </a:p>
        </p:txBody>
      </p:sp>
      <p:sp>
        <p:nvSpPr>
          <p:cNvPr id="40" name="Rounded Rectangle 39"/>
          <p:cNvSpPr/>
          <p:nvPr/>
        </p:nvSpPr>
        <p:spPr>
          <a:xfrm>
            <a:off x="1300427" y="3389608"/>
            <a:ext cx="4314825" cy="785258"/>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RobotoCondensed-Italic"/>
              </a:rPr>
              <a:t>Thay</a:t>
            </a:r>
            <a:r>
              <a:rPr lang="en-US" sz="2800" b="1" dirty="0">
                <a:solidFill>
                  <a:prstClr val="white"/>
                </a:solidFill>
                <a:latin typeface="RobotoCondensed-Italic"/>
              </a:rPr>
              <a:t> </a:t>
            </a:r>
            <a:r>
              <a:rPr lang="en-US" sz="2800" b="1" dirty="0" err="1">
                <a:solidFill>
                  <a:prstClr val="white"/>
                </a:solidFill>
                <a:latin typeface="RobotoCondensed-Italic"/>
              </a:rPr>
              <a:t>đổi</a:t>
            </a:r>
            <a:r>
              <a:rPr lang="en-US" sz="2800" b="1" dirty="0">
                <a:solidFill>
                  <a:prstClr val="white"/>
                </a:solidFill>
                <a:latin typeface="RobotoCondensed-Italic"/>
              </a:rPr>
              <a:t> </a:t>
            </a:r>
            <a:r>
              <a:rPr lang="en-US" sz="2800" b="1" dirty="0" err="1">
                <a:solidFill>
                  <a:prstClr val="white"/>
                </a:solidFill>
                <a:latin typeface="RobotoCondensed-Italic"/>
              </a:rPr>
              <a:t>sân</a:t>
            </a:r>
            <a:r>
              <a:rPr lang="en-US" sz="2800" b="1" dirty="0">
                <a:solidFill>
                  <a:prstClr val="white"/>
                </a:solidFill>
                <a:latin typeface="RobotoCondensed-Italic"/>
              </a:rPr>
              <a:t> </a:t>
            </a:r>
            <a:r>
              <a:rPr lang="en-US" sz="2800" b="1" dirty="0" err="1">
                <a:solidFill>
                  <a:prstClr val="white"/>
                </a:solidFill>
                <a:latin typeface="RobotoCondensed-Italic"/>
              </a:rPr>
              <a:t>khấu</a:t>
            </a:r>
            <a:endParaRPr kumimoji="0" lang="en-SG" sz="2800" b="1" i="0" u="none" strike="noStrike" kern="1200" cap="none" spc="0" normalizeH="0" baseline="0" noProof="0" dirty="0">
              <a:ln>
                <a:noFill/>
              </a:ln>
              <a:solidFill>
                <a:prstClr val="white"/>
              </a:solidFill>
              <a:effectLst/>
              <a:uLnTx/>
              <a:uFillTx/>
              <a:latin typeface="RobotoCondensed-Italic"/>
              <a:ea typeface="+mn-ea"/>
              <a:cs typeface="+mn-cs"/>
            </a:endParaRPr>
          </a:p>
        </p:txBody>
      </p:sp>
      <p:sp>
        <p:nvSpPr>
          <p:cNvPr id="41" name="Rounded Rectangle 40"/>
          <p:cNvSpPr/>
          <p:nvPr/>
        </p:nvSpPr>
        <p:spPr>
          <a:xfrm>
            <a:off x="7126843" y="4849329"/>
            <a:ext cx="4314825" cy="785258"/>
          </a:xfrm>
          <a:prstGeom prst="roundRect">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RobotoCondensed-Italic"/>
              </a:rPr>
              <a:t>Tạo</a:t>
            </a:r>
            <a:r>
              <a:rPr lang="en-US" sz="2800" b="1" dirty="0">
                <a:solidFill>
                  <a:prstClr val="white"/>
                </a:solidFill>
                <a:latin typeface="RobotoCondensed-Italic"/>
              </a:rPr>
              <a:t> ý </a:t>
            </a:r>
            <a:r>
              <a:rPr lang="en-US" sz="2800" b="1" dirty="0" err="1">
                <a:solidFill>
                  <a:prstClr val="white"/>
                </a:solidFill>
                <a:latin typeface="RobotoCondensed-Italic"/>
              </a:rPr>
              <a:t>tưởng</a:t>
            </a:r>
            <a:endParaRPr kumimoji="0" lang="en-US" sz="2800" b="1" i="0" u="none" strike="noStrike" kern="1200" cap="none" spc="0" normalizeH="0" baseline="0" noProof="0" dirty="0">
              <a:ln>
                <a:noFill/>
              </a:ln>
              <a:solidFill>
                <a:prstClr val="white"/>
              </a:solidFill>
              <a:effectLst/>
              <a:uLnTx/>
              <a:uFillTx/>
              <a:latin typeface="RobotoCondensed-Italic"/>
              <a:ea typeface="+mn-ea"/>
              <a:cs typeface="Times New Roman" panose="02020603050405020304" pitchFamily="18" charset="0"/>
            </a:endParaRPr>
          </a:p>
        </p:txBody>
      </p:sp>
      <p:sp>
        <p:nvSpPr>
          <p:cNvPr id="42" name="TextBox 41"/>
          <p:cNvSpPr txBox="1"/>
          <p:nvPr/>
        </p:nvSpPr>
        <p:spPr>
          <a:xfrm>
            <a:off x="6117430" y="3486883"/>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C</a:t>
            </a:r>
          </a:p>
        </p:txBody>
      </p:sp>
      <p:sp>
        <p:nvSpPr>
          <p:cNvPr id="43" name="TextBox 42"/>
          <p:cNvSpPr txBox="1"/>
          <p:nvPr/>
        </p:nvSpPr>
        <p:spPr>
          <a:xfrm>
            <a:off x="321467" y="4994637"/>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B</a:t>
            </a:r>
          </a:p>
        </p:txBody>
      </p:sp>
      <p:sp>
        <p:nvSpPr>
          <p:cNvPr id="44" name="TextBox 43"/>
          <p:cNvSpPr txBox="1"/>
          <p:nvPr/>
        </p:nvSpPr>
        <p:spPr>
          <a:xfrm>
            <a:off x="331592" y="3486883"/>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A</a:t>
            </a:r>
          </a:p>
        </p:txBody>
      </p:sp>
      <p:sp>
        <p:nvSpPr>
          <p:cNvPr id="45" name="TextBox 44"/>
          <p:cNvSpPr txBox="1"/>
          <p:nvPr/>
        </p:nvSpPr>
        <p:spPr>
          <a:xfrm>
            <a:off x="6139419" y="4994637"/>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D</a:t>
            </a:r>
          </a:p>
        </p:txBody>
      </p:sp>
      <p:sp>
        <p:nvSpPr>
          <p:cNvPr id="48" name="Chon dung">
            <a:extLst>
              <a:ext uri="{FF2B5EF4-FFF2-40B4-BE49-F238E27FC236}">
                <a16:creationId xmlns:a16="http://schemas.microsoft.com/office/drawing/2014/main" id="{B24A4F18-6393-5FC9-2934-AE7554568F20}"/>
              </a:ext>
            </a:extLst>
          </p:cNvPr>
          <p:cNvSpPr/>
          <p:nvPr/>
        </p:nvSpPr>
        <p:spPr>
          <a:xfrm>
            <a:off x="6116082" y="3347910"/>
            <a:ext cx="5322171" cy="737551"/>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7" name="Chon sai">
            <a:extLst>
              <a:ext uri="{FF2B5EF4-FFF2-40B4-BE49-F238E27FC236}">
                <a16:creationId xmlns:a16="http://schemas.microsoft.com/office/drawing/2014/main" id="{E37F5473-B288-1590-A221-1BD41EA401C4}"/>
              </a:ext>
            </a:extLst>
          </p:cNvPr>
          <p:cNvSpPr/>
          <p:nvPr/>
        </p:nvSpPr>
        <p:spPr>
          <a:xfrm>
            <a:off x="293082" y="4773713"/>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6" name="Chon sai 1">
            <a:extLst>
              <a:ext uri="{FF2B5EF4-FFF2-40B4-BE49-F238E27FC236}">
                <a16:creationId xmlns:a16="http://schemas.microsoft.com/office/drawing/2014/main" id="{449AD17F-7258-EE3B-73C9-881385679E5F}"/>
              </a:ext>
            </a:extLst>
          </p:cNvPr>
          <p:cNvSpPr/>
          <p:nvPr/>
        </p:nvSpPr>
        <p:spPr>
          <a:xfrm>
            <a:off x="413552" y="3352993"/>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9" name="Chon sai 2">
            <a:extLst>
              <a:ext uri="{FF2B5EF4-FFF2-40B4-BE49-F238E27FC236}">
                <a16:creationId xmlns:a16="http://schemas.microsoft.com/office/drawing/2014/main" id="{C5FA2215-DEFF-8FE9-B2BB-4E4CF663ACA6}"/>
              </a:ext>
            </a:extLst>
          </p:cNvPr>
          <p:cNvSpPr/>
          <p:nvPr/>
        </p:nvSpPr>
        <p:spPr>
          <a:xfrm>
            <a:off x="6139419" y="4765928"/>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pic>
        <p:nvPicPr>
          <p:cNvPr id="14" name="sai-1">
            <a:hlinkClick r:id="" action="ppaction://media"/>
            <a:extLst>
              <a:ext uri="{FF2B5EF4-FFF2-40B4-BE49-F238E27FC236}">
                <a16:creationId xmlns:a16="http://schemas.microsoft.com/office/drawing/2014/main" id="{44DCAF0A-3DB4-5C8E-07C5-4413BCC55E0F}"/>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035447" y="4385095"/>
            <a:ext cx="406400" cy="406400"/>
          </a:xfrm>
          <a:prstGeom prst="rect">
            <a:avLst/>
          </a:prstGeom>
        </p:spPr>
      </p:pic>
      <p:pic>
        <p:nvPicPr>
          <p:cNvPr id="15" name="sai-1">
            <a:hlinkClick r:id="" action="ppaction://media"/>
            <a:extLst>
              <a:ext uri="{FF2B5EF4-FFF2-40B4-BE49-F238E27FC236}">
                <a16:creationId xmlns:a16="http://schemas.microsoft.com/office/drawing/2014/main" id="{F94AAE7A-19B9-FC13-B09B-6DA07E24F198}"/>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062632" y="5038759"/>
            <a:ext cx="406400" cy="406400"/>
          </a:xfrm>
          <a:prstGeom prst="rect">
            <a:avLst/>
          </a:prstGeom>
        </p:spPr>
      </p:pic>
      <p:pic>
        <p:nvPicPr>
          <p:cNvPr id="47" name="sai-1">
            <a:hlinkClick r:id="" action="ppaction://media"/>
            <a:extLst>
              <a:ext uri="{FF2B5EF4-FFF2-40B4-BE49-F238E27FC236}">
                <a16:creationId xmlns:a16="http://schemas.microsoft.com/office/drawing/2014/main" id="{D4FE613F-5722-7A10-FC80-3CE8FE749513}"/>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062632" y="5581778"/>
            <a:ext cx="406400" cy="406400"/>
          </a:xfrm>
          <a:prstGeom prst="rect">
            <a:avLst/>
          </a:prstGeom>
        </p:spPr>
      </p:pic>
      <p:grpSp>
        <p:nvGrpSpPr>
          <p:cNvPr id="3" name="Group 2">
            <a:extLst>
              <a:ext uri="{FF2B5EF4-FFF2-40B4-BE49-F238E27FC236}">
                <a16:creationId xmlns:a16="http://schemas.microsoft.com/office/drawing/2014/main" id="{C2A6AD9A-02A7-F38F-4BB8-92FC2A7EC174}"/>
              </a:ext>
            </a:extLst>
          </p:cNvPr>
          <p:cNvGrpSpPr/>
          <p:nvPr/>
        </p:nvGrpSpPr>
        <p:grpSpPr>
          <a:xfrm>
            <a:off x="-658615" y="-389154"/>
            <a:ext cx="2872376" cy="2819958"/>
            <a:chOff x="-658615" y="-389154"/>
            <a:chExt cx="2872376" cy="2819958"/>
          </a:xfrm>
        </p:grpSpPr>
        <p:grpSp>
          <p:nvGrpSpPr>
            <p:cNvPr id="5" name="Group 142"/>
            <p:cNvGrpSpPr>
              <a:grpSpLocks/>
            </p:cNvGrpSpPr>
            <p:nvPr/>
          </p:nvGrpSpPr>
          <p:grpSpPr bwMode="auto">
            <a:xfrm>
              <a:off x="-658615" y="-389154"/>
              <a:ext cx="2872376" cy="2819958"/>
              <a:chOff x="819" y="1243"/>
              <a:chExt cx="47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gradFill>
                  <a:gsLst>
                    <a:gs pos="0">
                      <a:srgbClr val="003399"/>
                    </a:gs>
                    <a:gs pos="99000">
                      <a:srgbClr val="030048"/>
                    </a:gs>
                  </a:gsLst>
                  <a:path path="circle">
                    <a:fillToRect l="50000" t="50000" r="50000" b="50000"/>
                  </a:path>
                </a:gra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6"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rot="1598452">
                <a:off x="934" y="1267"/>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 name="Picture 49">
              <a:hlinkClick r:id="" action="ppaction://noaction"/>
              <a:extLst>
                <a:ext uri="{FF2B5EF4-FFF2-40B4-BE49-F238E27FC236}">
                  <a16:creationId xmlns:a16="http://schemas.microsoft.com/office/drawing/2014/main" id="{7BF9B2C7-8A5A-48C5-05D2-5B9002653733}"/>
                </a:ext>
              </a:extLst>
            </p:cNvPr>
            <p:cNvPicPr>
              <a:picLocks noChangeAspect="1"/>
            </p:cNvPicPr>
            <p:nvPr/>
          </p:nvPicPr>
          <p:blipFill rotWithShape="1">
            <a:blip r:embed="rId17"/>
            <a:srcRect t="14566" r="36449" b="15961"/>
            <a:stretch/>
          </p:blipFill>
          <p:spPr>
            <a:xfrm>
              <a:off x="266578" y="-25362"/>
              <a:ext cx="1102479" cy="1556409"/>
            </a:xfrm>
            <a:prstGeom prst="rect">
              <a:avLst/>
            </a:prstGeom>
          </p:spPr>
        </p:pic>
      </p:grpSp>
      <p:pic>
        <p:nvPicPr>
          <p:cNvPr id="53" name="Picture 52">
            <a:extLst>
              <a:ext uri="{FF2B5EF4-FFF2-40B4-BE49-F238E27FC236}">
                <a16:creationId xmlns:a16="http://schemas.microsoft.com/office/drawing/2014/main" id="{707331DC-079B-DCBC-06E9-2D83B45D1D1E}"/>
              </a:ext>
            </a:extLst>
          </p:cNvPr>
          <p:cNvPicPr>
            <a:picLocks noChangeAspect="1"/>
          </p:cNvPicPr>
          <p:nvPr/>
        </p:nvPicPr>
        <p:blipFill rotWithShape="1">
          <a:blip r:embed="rId18">
            <a:alphaModFix amt="44000"/>
          </a:blip>
          <a:srcRect t="24105" r="41145" b="23841"/>
          <a:stretch/>
        </p:blipFill>
        <p:spPr>
          <a:xfrm rot="10800000">
            <a:off x="5219937" y="5665009"/>
            <a:ext cx="3483491" cy="3238387"/>
          </a:xfrm>
          <a:prstGeom prst="rect">
            <a:avLst/>
          </a:prstGeom>
          <a:effectLst>
            <a:outerShdw blurRad="50800" dist="50800" dir="5400000" algn="ctr" rotWithShape="0">
              <a:srgbClr val="000000">
                <a:alpha val="40000"/>
              </a:srgbClr>
            </a:outerShdw>
          </a:effectLst>
        </p:spPr>
      </p:pic>
      <p:pic>
        <p:nvPicPr>
          <p:cNvPr id="54" name="Picture 53">
            <a:extLst>
              <a:ext uri="{FF2B5EF4-FFF2-40B4-BE49-F238E27FC236}">
                <a16:creationId xmlns:a16="http://schemas.microsoft.com/office/drawing/2014/main" id="{95EEE6D5-E254-E7DD-6126-98D96F6E914D}"/>
              </a:ext>
            </a:extLst>
          </p:cNvPr>
          <p:cNvPicPr>
            <a:picLocks noChangeAspect="1"/>
          </p:cNvPicPr>
          <p:nvPr/>
        </p:nvPicPr>
        <p:blipFill rotWithShape="1">
          <a:blip r:embed="rId18">
            <a:alphaModFix amt="44000"/>
          </a:blip>
          <a:srcRect t="24105" r="41145" b="9422"/>
          <a:stretch/>
        </p:blipFill>
        <p:spPr>
          <a:xfrm rot="4074132">
            <a:off x="10026810" y="-2788193"/>
            <a:ext cx="3296735" cy="3913711"/>
          </a:xfrm>
          <a:prstGeom prst="rect">
            <a:avLst/>
          </a:prstGeom>
          <a:effectLst>
            <a:outerShdw blurRad="50800" dist="50800" dir="5400000" algn="ctr" rotWithShape="0">
              <a:srgbClr val="000000">
                <a:alpha val="40000"/>
              </a:srgbClr>
            </a:outerShdw>
          </a:effectLst>
        </p:spPr>
      </p:pic>
      <p:pic>
        <p:nvPicPr>
          <p:cNvPr id="55" name="Picture 54">
            <a:extLst>
              <a:ext uri="{FF2B5EF4-FFF2-40B4-BE49-F238E27FC236}">
                <a16:creationId xmlns:a16="http://schemas.microsoft.com/office/drawing/2014/main" id="{3068878D-5767-CE32-9987-C65119D8F736}"/>
              </a:ext>
            </a:extLst>
          </p:cNvPr>
          <p:cNvPicPr>
            <a:picLocks noChangeAspect="1"/>
          </p:cNvPicPr>
          <p:nvPr/>
        </p:nvPicPr>
        <p:blipFill rotWithShape="1">
          <a:blip r:embed="rId18">
            <a:alphaModFix amt="53000"/>
          </a:blip>
          <a:srcRect l="-6725" t="25262" r="47870" b="22605"/>
          <a:stretch/>
        </p:blipFill>
        <p:spPr>
          <a:xfrm rot="6197767">
            <a:off x="-1257106" y="5580510"/>
            <a:ext cx="2926145" cy="2724408"/>
          </a:xfrm>
          <a:prstGeom prst="rect">
            <a:avLst/>
          </a:prstGeom>
        </p:spPr>
      </p:pic>
      <p:pic>
        <p:nvPicPr>
          <p:cNvPr id="8" name="Hiẹn DA" descr="Questions with solid fill">
            <a:extLst>
              <a:ext uri="{FF2B5EF4-FFF2-40B4-BE49-F238E27FC236}">
                <a16:creationId xmlns:a16="http://schemas.microsoft.com/office/drawing/2014/main" id="{4126C691-DBB4-DCF5-399D-53FAD962C10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5923" y="1297788"/>
            <a:ext cx="923138" cy="923138"/>
          </a:xfrm>
          <a:prstGeom prst="rect">
            <a:avLst/>
          </a:prstGeom>
        </p:spPr>
      </p:pic>
      <p:sp>
        <p:nvSpPr>
          <p:cNvPr id="51" name="Rounded Rectangle 5">
            <a:hlinkClick r:id="" action="ppaction://noaction"/>
            <a:extLst>
              <a:ext uri="{FF2B5EF4-FFF2-40B4-BE49-F238E27FC236}">
                <a16:creationId xmlns:a16="http://schemas.microsoft.com/office/drawing/2014/main" id="{87C41C70-B5B8-ACBE-017E-5440D7C80113}"/>
              </a:ext>
            </a:extLst>
          </p:cNvPr>
          <p:cNvSpPr/>
          <p:nvPr/>
        </p:nvSpPr>
        <p:spPr>
          <a:xfrm>
            <a:off x="3757799" y="866310"/>
            <a:ext cx="7716758" cy="1319228"/>
          </a:xfrm>
          <a:prstGeom prst="round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RobotoCondensed-Italic"/>
                <a:ea typeface="+mn-ea"/>
                <a:cs typeface="+mn-cs"/>
              </a:rPr>
              <a:t>Nút</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lệnh</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dùng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để</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endParaRPr kumimoji="0" lang="vi-VN" sz="3000" b="1" i="0" u="none" strike="noStrike" kern="1200" cap="none" spc="0" normalizeH="0" baseline="0" noProof="0" dirty="0">
              <a:ln>
                <a:noFill/>
              </a:ln>
              <a:solidFill>
                <a:prstClr val="white"/>
              </a:solidFill>
              <a:effectLst/>
              <a:uLnTx/>
              <a:uFillTx/>
              <a:latin typeface="RobotoCondensed-Italic"/>
              <a:ea typeface="+mn-ea"/>
              <a:cs typeface="+mn-cs"/>
            </a:endParaRPr>
          </a:p>
        </p:txBody>
      </p:sp>
      <p:pic>
        <p:nvPicPr>
          <p:cNvPr id="52" name="Hình ảnh 2" descr="Tạo hình cắt từ Màn hình"/>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817278" y="974495"/>
            <a:ext cx="1260969" cy="1102857"/>
          </a:xfrm>
          <a:prstGeom prst="rect">
            <a:avLst/>
          </a:prstGeom>
        </p:spPr>
      </p:pic>
      <p:pic>
        <p:nvPicPr>
          <p:cNvPr id="56" name="Picture 115" descr="ALRMCLO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165769" y="-6306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176"/>
          <p:cNvSpPr>
            <a:spLocks noChangeArrowheads="1"/>
          </p:cNvSpPr>
          <p:nvPr/>
        </p:nvSpPr>
        <p:spPr bwMode="auto">
          <a:xfrm>
            <a:off x="11403100" y="31810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58" name="Oval 176"/>
          <p:cNvSpPr>
            <a:spLocks noChangeArrowheads="1"/>
          </p:cNvSpPr>
          <p:nvPr/>
        </p:nvSpPr>
        <p:spPr bwMode="auto">
          <a:xfrm>
            <a:off x="11364973" y="2612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59" name="Oval 176"/>
          <p:cNvSpPr>
            <a:spLocks noChangeArrowheads="1"/>
          </p:cNvSpPr>
          <p:nvPr/>
        </p:nvSpPr>
        <p:spPr bwMode="auto">
          <a:xfrm>
            <a:off x="11424846" y="29382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0" name="Oval 176"/>
          <p:cNvSpPr>
            <a:spLocks noChangeArrowheads="1"/>
          </p:cNvSpPr>
          <p:nvPr/>
        </p:nvSpPr>
        <p:spPr bwMode="auto">
          <a:xfrm>
            <a:off x="11419430" y="29382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1" name="Oval 176"/>
          <p:cNvSpPr>
            <a:spLocks noChangeArrowheads="1"/>
          </p:cNvSpPr>
          <p:nvPr/>
        </p:nvSpPr>
        <p:spPr bwMode="auto">
          <a:xfrm>
            <a:off x="11403100" y="31622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2" name="Oval 176"/>
          <p:cNvSpPr>
            <a:spLocks noChangeArrowheads="1"/>
          </p:cNvSpPr>
          <p:nvPr/>
        </p:nvSpPr>
        <p:spPr bwMode="auto">
          <a:xfrm>
            <a:off x="11403100" y="31810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custDataLst>
      <p:tags r:id="rId1"/>
    </p:custDataLst>
    <p:extLst>
      <p:ext uri="{BB962C8B-B14F-4D97-AF65-F5344CB8AC3E}">
        <p14:creationId xmlns:p14="http://schemas.microsoft.com/office/powerpoint/2010/main" val="662990318"/>
      </p:ext>
    </p:extLst>
  </p:cSld>
  <p:clrMapOvr>
    <a:masterClrMapping/>
  </p:clrMapOvr>
  <p:transition spd="slow">
    <p:fade/>
    <p:sndAc>
      <p:stSnd>
        <p:snd r:embed="rId8" name="chimes.wav"/>
      </p:stSnd>
    </p:sndAc>
  </p:transition>
  <p:timing>
    <p:tnLst>
      <p:par>
        <p:cTn id="1" dur="indefinite" restart="never" nodeType="tmRoot">
          <p:childTnLst>
            <p:audio>
              <p:cMediaNode vol="24490">
                <p:cTn id="2" fill="hold" display="0">
                  <p:stCondLst>
                    <p:cond delay="indefinite"/>
                  </p:stCondLst>
                  <p:endCondLst>
                    <p:cond evt="onStopAudio" delay="0">
                      <p:tgtEl>
                        <p:sldTgt/>
                      </p:tgtEl>
                    </p:cond>
                  </p:endCondLst>
                </p:cTn>
                <p:tgtEl>
                  <p:spTgt spid="16"/>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2" presetClass="emph" presetSubtype="0" fill="hold" grpId="0" nodeType="clickEffect">
                                  <p:stCondLst>
                                    <p:cond delay="0"/>
                                  </p:stCondLst>
                                  <p:childTnLst>
                                    <p:animClr clrSpc="hsl" dir="cw">
                                      <p:cBhvr override="childStyle">
                                        <p:cTn id="7" dur="1000" fill="hold"/>
                                        <p:tgtEl>
                                          <p:spTgt spid="2"/>
                                        </p:tgtEl>
                                        <p:attrNameLst>
                                          <p:attrName>style.color</p:attrName>
                                        </p:attrNameLst>
                                      </p:cBhvr>
                                      <p:by>
                                        <p:hsl h="-7200000" s="0" l="0"/>
                                      </p:by>
                                    </p:animClr>
                                    <p:animClr clrSpc="hsl" dir="cw">
                                      <p:cBhvr>
                                        <p:cTn id="8" dur="1000" fill="hold"/>
                                        <p:tgtEl>
                                          <p:spTgt spid="2"/>
                                        </p:tgtEl>
                                        <p:attrNameLst>
                                          <p:attrName>fillcolor</p:attrName>
                                        </p:attrNameLst>
                                      </p:cBhvr>
                                      <p:by>
                                        <p:hsl h="-7200000" s="0" l="0"/>
                                      </p:by>
                                    </p:animClr>
                                    <p:animClr clrSpc="hsl" dir="cw">
                                      <p:cBhvr>
                                        <p:cTn id="9" dur="1000" fill="hold"/>
                                        <p:tgtEl>
                                          <p:spTgt spid="2"/>
                                        </p:tgtEl>
                                        <p:attrNameLst>
                                          <p:attrName>stroke.color</p:attrName>
                                        </p:attrNameLst>
                                      </p:cBhvr>
                                      <p:by>
                                        <p:hsl h="-7200000" s="0" l="0"/>
                                      </p:by>
                                    </p:animClr>
                                    <p:set>
                                      <p:cBhvr>
                                        <p:cTn id="10" dur="1000" fill="hold"/>
                                        <p:tgtEl>
                                          <p:spTgt spid="2"/>
                                        </p:tgtEl>
                                        <p:attrNameLst>
                                          <p:attrName>fill.type</p:attrName>
                                        </p:attrNameLst>
                                      </p:cBhvr>
                                      <p:to>
                                        <p:strVal val="solid"/>
                                      </p:to>
                                    </p:set>
                                  </p:childTnLst>
                                  <p:subTnLst>
                                    <p:audio>
                                      <p:cMediaNode vol="100000">
                                        <p:cTn display="0" masterRel="sameClick">
                                          <p:stCondLst>
                                            <p:cond evt="begin" delay="0">
                                              <p:tn val="6"/>
                                            </p:cond>
                                          </p:stCondLst>
                                          <p:endCondLst>
                                            <p:cond evt="onStopAudio" delay="0">
                                              <p:tgtEl>
                                                <p:sldTgt/>
                                              </p:tgtEl>
                                            </p:cond>
                                          </p:endCondLst>
                                        </p:cTn>
                                        <p:tgtEl>
                                          <p:sndTgt r:embed="rId9" name="cashreg.wav"/>
                                        </p:tgtEl>
                                      </p:cMediaNode>
                                    </p:audio>
                                  </p:subTnLst>
                                </p:cTn>
                              </p:par>
                              <p:par>
                                <p:cTn id="11" presetID="22" presetClass="emph" presetSubtype="0" fill="hold" grpId="0" nodeType="withEffect">
                                  <p:stCondLst>
                                    <p:cond delay="0"/>
                                  </p:stCondLst>
                                  <p:childTnLst>
                                    <p:animClr clrSpc="hsl" dir="cw">
                                      <p:cBhvr override="childStyle">
                                        <p:cTn id="12" dur="1000" fill="hold"/>
                                        <p:tgtEl>
                                          <p:spTgt spid="4"/>
                                        </p:tgtEl>
                                        <p:attrNameLst>
                                          <p:attrName>style.color</p:attrName>
                                        </p:attrNameLst>
                                      </p:cBhvr>
                                      <p:by>
                                        <p:hsl h="-7200000" s="0" l="0"/>
                                      </p:by>
                                    </p:animClr>
                                    <p:animClr clrSpc="hsl" dir="cw">
                                      <p:cBhvr>
                                        <p:cTn id="13" dur="1000" fill="hold"/>
                                        <p:tgtEl>
                                          <p:spTgt spid="4"/>
                                        </p:tgtEl>
                                        <p:attrNameLst>
                                          <p:attrName>fillcolor</p:attrName>
                                        </p:attrNameLst>
                                      </p:cBhvr>
                                      <p:by>
                                        <p:hsl h="-7200000" s="0" l="0"/>
                                      </p:by>
                                    </p:animClr>
                                    <p:animClr clrSpc="hsl" dir="cw">
                                      <p:cBhvr>
                                        <p:cTn id="14" dur="1000" fill="hold"/>
                                        <p:tgtEl>
                                          <p:spTgt spid="4"/>
                                        </p:tgtEl>
                                        <p:attrNameLst>
                                          <p:attrName>stroke.color</p:attrName>
                                        </p:attrNameLst>
                                      </p:cBhvr>
                                      <p:by>
                                        <p:hsl h="-7200000" s="0" l="0"/>
                                      </p:by>
                                    </p:animClr>
                                    <p:set>
                                      <p:cBhvr>
                                        <p:cTn id="15" dur="1000" fill="hold"/>
                                        <p:tgtEl>
                                          <p:spTgt spid="4"/>
                                        </p:tgtEl>
                                        <p:attrNameLst>
                                          <p:attrName>fill.type</p:attrName>
                                        </p:attrNameLst>
                                      </p:cBhvr>
                                      <p:to>
                                        <p:strVal val="solid"/>
                                      </p:to>
                                    </p:set>
                                  </p:childTnLst>
                                  <p:subTnLst>
                                    <p:audio>
                                      <p:cMediaNode vol="100000">
                                        <p:cTn display="0" masterRel="sameClick">
                                          <p:stCondLst>
                                            <p:cond evt="begin" delay="0">
                                              <p:tn val="11"/>
                                            </p:cond>
                                          </p:stCondLst>
                                          <p:endCondLst>
                                            <p:cond evt="onStopAudio" delay="0">
                                              <p:tgtEl>
                                                <p:sldTgt/>
                                              </p:tgtEl>
                                            </p:cond>
                                          </p:endCondLst>
                                        </p:cTn>
                                        <p:tgtEl>
                                          <p:sndTgt r:embed="rId9" name="cashreg.wav"/>
                                        </p:tgtEl>
                                      </p:cMediaNode>
                                    </p:audio>
                                  </p:subTnLst>
                                </p:cTn>
                              </p:par>
                              <p:par>
                                <p:cTn id="16" presetID="37" presetClass="exit" presetSubtype="0" fill="hold" grpId="0" nodeType="withEffect">
                                  <p:stCondLst>
                                    <p:cond delay="0"/>
                                  </p:stCondLst>
                                  <p:childTnLst>
                                    <p:animEffect transition="out" filter="fade">
                                      <p:cBhvr>
                                        <p:cTn id="17" dur="1000"/>
                                        <p:tgtEl>
                                          <p:spTgt spid="38"/>
                                        </p:tgtEl>
                                      </p:cBhvr>
                                    </p:animEffect>
                                    <p:anim calcmode="lin" valueType="num">
                                      <p:cBhvr>
                                        <p:cTn id="18" dur="1000"/>
                                        <p:tgtEl>
                                          <p:spTgt spid="38"/>
                                        </p:tgtEl>
                                        <p:attrNameLst>
                                          <p:attrName>ppt_x</p:attrName>
                                        </p:attrNameLst>
                                      </p:cBhvr>
                                      <p:tavLst>
                                        <p:tav tm="0">
                                          <p:val>
                                            <p:strVal val="ppt_x"/>
                                          </p:val>
                                        </p:tav>
                                        <p:tav tm="100000">
                                          <p:val>
                                            <p:strVal val="ppt_x"/>
                                          </p:val>
                                        </p:tav>
                                      </p:tavLst>
                                    </p:anim>
                                    <p:anim calcmode="lin" valueType="num">
                                      <p:cBhvr>
                                        <p:cTn id="19" dur="100" decel="100000"/>
                                        <p:tgtEl>
                                          <p:spTgt spid="38"/>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38"/>
                                        </p:tgtEl>
                                        <p:attrNameLst>
                                          <p:attrName>ppt_y</p:attrName>
                                        </p:attrNameLst>
                                      </p:cBhvr>
                                      <p:tavLst>
                                        <p:tav tm="0">
                                          <p:val>
                                            <p:strVal val="ppt_y"/>
                                          </p:val>
                                        </p:tav>
                                        <p:tav tm="100000">
                                          <p:val>
                                            <p:strVal val="ppt_y+1"/>
                                          </p:val>
                                        </p:tav>
                                      </p:tavLst>
                                    </p:anim>
                                    <p:set>
                                      <p:cBhvr>
                                        <p:cTn id="21" dur="1" fill="hold">
                                          <p:stCondLst>
                                            <p:cond delay="999"/>
                                          </p:stCondLst>
                                        </p:cTn>
                                        <p:tgtEl>
                                          <p:spTgt spid="38"/>
                                        </p:tgtEl>
                                        <p:attrNameLst>
                                          <p:attrName>style.visibility</p:attrName>
                                        </p:attrNameLst>
                                      </p:cBhvr>
                                      <p:to>
                                        <p:strVal val="hidden"/>
                                      </p:to>
                                    </p:set>
                                  </p:childTnLst>
                                </p:cTn>
                              </p:par>
                              <p:par>
                                <p:cTn id="22" presetID="37" presetClass="exit" presetSubtype="0" fill="hold" grpId="0" nodeType="withEffect">
                                  <p:stCondLst>
                                    <p:cond delay="0"/>
                                  </p:stCondLst>
                                  <p:childTnLst>
                                    <p:animEffect transition="out" filter="fade">
                                      <p:cBhvr>
                                        <p:cTn id="23" dur="1000"/>
                                        <p:tgtEl>
                                          <p:spTgt spid="44"/>
                                        </p:tgtEl>
                                      </p:cBhvr>
                                    </p:animEffect>
                                    <p:anim calcmode="lin" valueType="num">
                                      <p:cBhvr>
                                        <p:cTn id="24" dur="1000"/>
                                        <p:tgtEl>
                                          <p:spTgt spid="44"/>
                                        </p:tgtEl>
                                        <p:attrNameLst>
                                          <p:attrName>ppt_x</p:attrName>
                                        </p:attrNameLst>
                                      </p:cBhvr>
                                      <p:tavLst>
                                        <p:tav tm="0">
                                          <p:val>
                                            <p:strVal val="ppt_x"/>
                                          </p:val>
                                        </p:tav>
                                        <p:tav tm="100000">
                                          <p:val>
                                            <p:strVal val="ppt_x"/>
                                          </p:val>
                                        </p:tav>
                                      </p:tavLst>
                                    </p:anim>
                                    <p:anim calcmode="lin" valueType="num">
                                      <p:cBhvr>
                                        <p:cTn id="25" dur="100" decel="100000"/>
                                        <p:tgtEl>
                                          <p:spTgt spid="44"/>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44"/>
                                        </p:tgtEl>
                                        <p:attrNameLst>
                                          <p:attrName>ppt_y</p:attrName>
                                        </p:attrNameLst>
                                      </p:cBhvr>
                                      <p:tavLst>
                                        <p:tav tm="0">
                                          <p:val>
                                            <p:strVal val="ppt_y"/>
                                          </p:val>
                                        </p:tav>
                                        <p:tav tm="100000">
                                          <p:val>
                                            <p:strVal val="ppt_y+1"/>
                                          </p:val>
                                        </p:tav>
                                      </p:tavLst>
                                    </p:anim>
                                    <p:set>
                                      <p:cBhvr>
                                        <p:cTn id="27" dur="1" fill="hold">
                                          <p:stCondLst>
                                            <p:cond delay="999"/>
                                          </p:stCondLst>
                                        </p:cTn>
                                        <p:tgtEl>
                                          <p:spTgt spid="44"/>
                                        </p:tgtEl>
                                        <p:attrNameLst>
                                          <p:attrName>style.visibility</p:attrName>
                                        </p:attrNameLst>
                                      </p:cBhvr>
                                      <p:to>
                                        <p:strVal val="hidden"/>
                                      </p:to>
                                    </p:set>
                                  </p:childTnLst>
                                </p:cTn>
                              </p:par>
                              <p:par>
                                <p:cTn id="28" presetID="37" presetClass="exit" presetSubtype="0" fill="hold" grpId="0" nodeType="with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 decel="100000"/>
                                        <p:tgtEl>
                                          <p:spTgt spid="4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0"/>
                                        </p:tgtEl>
                                        <p:attrNameLst>
                                          <p:attrName>ppt_y</p:attrName>
                                        </p:attrNameLst>
                                      </p:cBhvr>
                                      <p:tavLst>
                                        <p:tav tm="0">
                                          <p:val>
                                            <p:strVal val="ppt_y"/>
                                          </p:val>
                                        </p:tav>
                                        <p:tav tm="100000">
                                          <p:val>
                                            <p:strVal val="ppt_y+1"/>
                                          </p:val>
                                        </p:tav>
                                      </p:tavLst>
                                    </p:anim>
                                    <p:set>
                                      <p:cBhvr>
                                        <p:cTn id="33" dur="1" fill="hold">
                                          <p:stCondLst>
                                            <p:cond delay="999"/>
                                          </p:stCondLst>
                                        </p:cTn>
                                        <p:tgtEl>
                                          <p:spTgt spid="40"/>
                                        </p:tgtEl>
                                        <p:attrNameLst>
                                          <p:attrName>style.visibility</p:attrName>
                                        </p:attrNameLst>
                                      </p:cBhvr>
                                      <p:to>
                                        <p:strVal val="hidden"/>
                                      </p:to>
                                    </p:set>
                                  </p:childTnLst>
                                </p:cTn>
                              </p:par>
                              <p:par>
                                <p:cTn id="34" presetID="37" presetClass="exit" presetSubtype="0" fill="hold" grpId="0" nodeType="withEffect">
                                  <p:stCondLst>
                                    <p:cond delay="0"/>
                                  </p:stCondLst>
                                  <p:childTnLst>
                                    <p:animEffect transition="out" filter="fade">
                                      <p:cBhvr>
                                        <p:cTn id="35" dur="1000"/>
                                        <p:tgtEl>
                                          <p:spTgt spid="36"/>
                                        </p:tgtEl>
                                      </p:cBhvr>
                                    </p:animEffect>
                                    <p:anim calcmode="lin" valueType="num">
                                      <p:cBhvr>
                                        <p:cTn id="36" dur="1000"/>
                                        <p:tgtEl>
                                          <p:spTgt spid="36"/>
                                        </p:tgtEl>
                                        <p:attrNameLst>
                                          <p:attrName>ppt_x</p:attrName>
                                        </p:attrNameLst>
                                      </p:cBhvr>
                                      <p:tavLst>
                                        <p:tav tm="0">
                                          <p:val>
                                            <p:strVal val="ppt_x"/>
                                          </p:val>
                                        </p:tav>
                                        <p:tav tm="100000">
                                          <p:val>
                                            <p:strVal val="ppt_x"/>
                                          </p:val>
                                        </p:tav>
                                      </p:tavLst>
                                    </p:anim>
                                    <p:anim calcmode="lin" valueType="num">
                                      <p:cBhvr>
                                        <p:cTn id="37" dur="100" decel="100000"/>
                                        <p:tgtEl>
                                          <p:spTgt spid="36"/>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6"/>
                                        </p:tgtEl>
                                        <p:attrNameLst>
                                          <p:attrName>ppt_y</p:attrName>
                                        </p:attrNameLst>
                                      </p:cBhvr>
                                      <p:tavLst>
                                        <p:tav tm="0">
                                          <p:val>
                                            <p:strVal val="ppt_y"/>
                                          </p:val>
                                        </p:tav>
                                        <p:tav tm="100000">
                                          <p:val>
                                            <p:strVal val="ppt_y+1"/>
                                          </p:val>
                                        </p:tav>
                                      </p:tavLst>
                                    </p:anim>
                                    <p:set>
                                      <p:cBhvr>
                                        <p:cTn id="39"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9" name="cashreg.wav"/>
                                        </p:tgtEl>
                                      </p:cMediaNode>
                                    </p:audio>
                                  </p:subTnLst>
                                </p:cTn>
                              </p:par>
                              <p:par>
                                <p:cTn id="40" presetID="37" presetClass="exit" presetSubtype="0" fill="hold" grpId="0" nodeType="withEffect">
                                  <p:stCondLst>
                                    <p:cond delay="0"/>
                                  </p:stCondLst>
                                  <p:childTnLst>
                                    <p:animEffect transition="out" filter="fade">
                                      <p:cBhvr>
                                        <p:cTn id="41" dur="1000"/>
                                        <p:tgtEl>
                                          <p:spTgt spid="43"/>
                                        </p:tgtEl>
                                      </p:cBhvr>
                                    </p:animEffect>
                                    <p:anim calcmode="lin" valueType="num">
                                      <p:cBhvr>
                                        <p:cTn id="42" dur="1000"/>
                                        <p:tgtEl>
                                          <p:spTgt spid="43"/>
                                        </p:tgtEl>
                                        <p:attrNameLst>
                                          <p:attrName>ppt_x</p:attrName>
                                        </p:attrNameLst>
                                      </p:cBhvr>
                                      <p:tavLst>
                                        <p:tav tm="0">
                                          <p:val>
                                            <p:strVal val="ppt_x"/>
                                          </p:val>
                                        </p:tav>
                                        <p:tav tm="100000">
                                          <p:val>
                                            <p:strVal val="ppt_x"/>
                                          </p:val>
                                        </p:tav>
                                      </p:tavLst>
                                    </p:anim>
                                    <p:anim calcmode="lin" valueType="num">
                                      <p:cBhvr>
                                        <p:cTn id="43" dur="100" decel="100000"/>
                                        <p:tgtEl>
                                          <p:spTgt spid="4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3"/>
                                        </p:tgtEl>
                                        <p:attrNameLst>
                                          <p:attrName>ppt_y</p:attrName>
                                        </p:attrNameLst>
                                      </p:cBhvr>
                                      <p:tavLst>
                                        <p:tav tm="0">
                                          <p:val>
                                            <p:strVal val="ppt_y"/>
                                          </p:val>
                                        </p:tav>
                                        <p:tav tm="100000">
                                          <p:val>
                                            <p:strVal val="ppt_y+1"/>
                                          </p:val>
                                        </p:tav>
                                      </p:tavLst>
                                    </p:anim>
                                    <p:set>
                                      <p:cBhvr>
                                        <p:cTn id="45"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9" name="cashreg.wav"/>
                                        </p:tgtEl>
                                      </p:cMediaNode>
                                    </p:audio>
                                  </p:subTnLst>
                                </p:cTn>
                              </p:par>
                              <p:par>
                                <p:cTn id="46" presetID="37" presetClass="exit" presetSubtype="0" fill="hold" grpId="0" nodeType="withEffect">
                                  <p:stCondLst>
                                    <p:cond delay="0"/>
                                  </p:stCondLst>
                                  <p:childTnLst>
                                    <p:animEffect transition="out" filter="fade">
                                      <p:cBhvr>
                                        <p:cTn id="47" dur="1000"/>
                                        <p:tgtEl>
                                          <p:spTgt spid="39"/>
                                        </p:tgtEl>
                                      </p:cBhvr>
                                    </p:animEffect>
                                    <p:anim calcmode="lin" valueType="num">
                                      <p:cBhvr>
                                        <p:cTn id="48" dur="1000"/>
                                        <p:tgtEl>
                                          <p:spTgt spid="39"/>
                                        </p:tgtEl>
                                        <p:attrNameLst>
                                          <p:attrName>ppt_x</p:attrName>
                                        </p:attrNameLst>
                                      </p:cBhvr>
                                      <p:tavLst>
                                        <p:tav tm="0">
                                          <p:val>
                                            <p:strVal val="ppt_x"/>
                                          </p:val>
                                        </p:tav>
                                        <p:tav tm="100000">
                                          <p:val>
                                            <p:strVal val="ppt_x"/>
                                          </p:val>
                                        </p:tav>
                                      </p:tavLst>
                                    </p:anim>
                                    <p:anim calcmode="lin" valueType="num">
                                      <p:cBhvr>
                                        <p:cTn id="49" dur="100" decel="100000"/>
                                        <p:tgtEl>
                                          <p:spTgt spid="39"/>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39"/>
                                        </p:tgtEl>
                                        <p:attrNameLst>
                                          <p:attrName>ppt_y</p:attrName>
                                        </p:attrNameLst>
                                      </p:cBhvr>
                                      <p:tavLst>
                                        <p:tav tm="0">
                                          <p:val>
                                            <p:strVal val="ppt_y"/>
                                          </p:val>
                                        </p:tav>
                                        <p:tav tm="100000">
                                          <p:val>
                                            <p:strVal val="ppt_y+1"/>
                                          </p:val>
                                        </p:tav>
                                      </p:tavLst>
                                    </p:anim>
                                    <p:set>
                                      <p:cBhvr>
                                        <p:cTn id="51"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9" name="cashreg.wav"/>
                                        </p:tgtEl>
                                      </p:cMediaNode>
                                    </p:audio>
                                  </p:subTnLst>
                                </p:cTn>
                              </p:par>
                              <p:par>
                                <p:cTn id="52" presetID="37" presetClass="exit" presetSubtype="0" fill="hold" grpId="0" nodeType="withEffect">
                                  <p:stCondLst>
                                    <p:cond delay="0"/>
                                  </p:stCondLst>
                                  <p:childTnLst>
                                    <p:animEffect transition="out" filter="fade">
                                      <p:cBhvr>
                                        <p:cTn id="53" dur="1000"/>
                                        <p:tgtEl>
                                          <p:spTgt spid="37"/>
                                        </p:tgtEl>
                                      </p:cBhvr>
                                    </p:animEffect>
                                    <p:anim calcmode="lin" valueType="num">
                                      <p:cBhvr>
                                        <p:cTn id="54" dur="1000"/>
                                        <p:tgtEl>
                                          <p:spTgt spid="37"/>
                                        </p:tgtEl>
                                        <p:attrNameLst>
                                          <p:attrName>ppt_x</p:attrName>
                                        </p:attrNameLst>
                                      </p:cBhvr>
                                      <p:tavLst>
                                        <p:tav tm="0">
                                          <p:val>
                                            <p:strVal val="ppt_x"/>
                                          </p:val>
                                        </p:tav>
                                        <p:tav tm="100000">
                                          <p:val>
                                            <p:strVal val="ppt_x"/>
                                          </p:val>
                                        </p:tav>
                                      </p:tavLst>
                                    </p:anim>
                                    <p:anim calcmode="lin" valueType="num">
                                      <p:cBhvr>
                                        <p:cTn id="55" dur="100" decel="100000"/>
                                        <p:tgtEl>
                                          <p:spTgt spid="37"/>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37"/>
                                        </p:tgtEl>
                                        <p:attrNameLst>
                                          <p:attrName>ppt_y</p:attrName>
                                        </p:attrNameLst>
                                      </p:cBhvr>
                                      <p:tavLst>
                                        <p:tav tm="0">
                                          <p:val>
                                            <p:strVal val="ppt_y"/>
                                          </p:val>
                                        </p:tav>
                                        <p:tav tm="100000">
                                          <p:val>
                                            <p:strVal val="ppt_y+1"/>
                                          </p:val>
                                        </p:tav>
                                      </p:tavLst>
                                    </p:anim>
                                    <p:set>
                                      <p:cBhvr>
                                        <p:cTn id="57"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9" name="cashreg.wav"/>
                                        </p:tgtEl>
                                      </p:cMediaNode>
                                    </p:audio>
                                  </p:subTnLst>
                                </p:cTn>
                              </p:par>
                              <p:par>
                                <p:cTn id="58" presetID="37" presetClass="exit" presetSubtype="0" fill="hold" grpId="0" nodeType="withEffect">
                                  <p:stCondLst>
                                    <p:cond delay="0"/>
                                  </p:stCondLst>
                                  <p:childTnLst>
                                    <p:animEffect transition="out" filter="fade">
                                      <p:cBhvr>
                                        <p:cTn id="59" dur="1000"/>
                                        <p:tgtEl>
                                          <p:spTgt spid="45"/>
                                        </p:tgtEl>
                                      </p:cBhvr>
                                    </p:animEffect>
                                    <p:anim calcmode="lin" valueType="num">
                                      <p:cBhvr>
                                        <p:cTn id="60" dur="1000"/>
                                        <p:tgtEl>
                                          <p:spTgt spid="45"/>
                                        </p:tgtEl>
                                        <p:attrNameLst>
                                          <p:attrName>ppt_x</p:attrName>
                                        </p:attrNameLst>
                                      </p:cBhvr>
                                      <p:tavLst>
                                        <p:tav tm="0">
                                          <p:val>
                                            <p:strVal val="ppt_x"/>
                                          </p:val>
                                        </p:tav>
                                        <p:tav tm="100000">
                                          <p:val>
                                            <p:strVal val="ppt_x"/>
                                          </p:val>
                                        </p:tav>
                                      </p:tavLst>
                                    </p:anim>
                                    <p:anim calcmode="lin" valueType="num">
                                      <p:cBhvr>
                                        <p:cTn id="61" dur="100" decel="100000"/>
                                        <p:tgtEl>
                                          <p:spTgt spid="4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45"/>
                                        </p:tgtEl>
                                        <p:attrNameLst>
                                          <p:attrName>ppt_y</p:attrName>
                                        </p:attrNameLst>
                                      </p:cBhvr>
                                      <p:tavLst>
                                        <p:tav tm="0">
                                          <p:val>
                                            <p:strVal val="ppt_y"/>
                                          </p:val>
                                        </p:tav>
                                        <p:tav tm="100000">
                                          <p:val>
                                            <p:strVal val="ppt_y+1"/>
                                          </p:val>
                                        </p:tav>
                                      </p:tavLst>
                                    </p:anim>
                                    <p:set>
                                      <p:cBhvr>
                                        <p:cTn id="63"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9" name="cashreg.wav"/>
                                        </p:tgtEl>
                                      </p:cMediaNode>
                                    </p:audio>
                                  </p:subTnLst>
                                </p:cTn>
                              </p:par>
                              <p:par>
                                <p:cTn id="64" presetID="37" presetClass="exit" presetSubtype="0" fill="hold" grpId="0" nodeType="withEffect">
                                  <p:stCondLst>
                                    <p:cond delay="0"/>
                                  </p:stCondLst>
                                  <p:childTnLst>
                                    <p:animEffect transition="out" filter="fade">
                                      <p:cBhvr>
                                        <p:cTn id="65" dur="1000"/>
                                        <p:tgtEl>
                                          <p:spTgt spid="41"/>
                                        </p:tgtEl>
                                      </p:cBhvr>
                                    </p:animEffect>
                                    <p:anim calcmode="lin" valueType="num">
                                      <p:cBhvr>
                                        <p:cTn id="66" dur="1000"/>
                                        <p:tgtEl>
                                          <p:spTgt spid="41"/>
                                        </p:tgtEl>
                                        <p:attrNameLst>
                                          <p:attrName>ppt_x</p:attrName>
                                        </p:attrNameLst>
                                      </p:cBhvr>
                                      <p:tavLst>
                                        <p:tav tm="0">
                                          <p:val>
                                            <p:strVal val="ppt_x"/>
                                          </p:val>
                                        </p:tav>
                                        <p:tav tm="100000">
                                          <p:val>
                                            <p:strVal val="ppt_x"/>
                                          </p:val>
                                        </p:tav>
                                      </p:tavLst>
                                    </p:anim>
                                    <p:anim calcmode="lin" valueType="num">
                                      <p:cBhvr>
                                        <p:cTn id="67" dur="100" decel="100000"/>
                                        <p:tgtEl>
                                          <p:spTgt spid="4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1"/>
                                        </p:tgtEl>
                                        <p:attrNameLst>
                                          <p:attrName>ppt_y</p:attrName>
                                        </p:attrNameLst>
                                      </p:cBhvr>
                                      <p:tavLst>
                                        <p:tav tm="0">
                                          <p:val>
                                            <p:strVal val="ppt_y"/>
                                          </p:val>
                                        </p:tav>
                                        <p:tav tm="100000">
                                          <p:val>
                                            <p:strVal val="ppt_y+1"/>
                                          </p:val>
                                        </p:tav>
                                      </p:tavLst>
                                    </p:anim>
                                    <p:set>
                                      <p:cBhvr>
                                        <p:cTn id="69"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9" name="cashreg.wav"/>
                                        </p:tgtEl>
                                      </p:cMediaNode>
                                    </p:audio>
                                  </p:subTnLst>
                                </p:cTn>
                              </p:par>
                              <p:par>
                                <p:cTn id="70" presetID="23" presetClass="exit" presetSubtype="32" fill="hold" grpId="0" nodeType="withEffect">
                                  <p:stCondLst>
                                    <p:cond delay="0"/>
                                  </p:stCondLst>
                                  <p:childTnLst>
                                    <p:anim calcmode="lin" valueType="num">
                                      <p:cBhvr>
                                        <p:cTn id="71" dur="500"/>
                                        <p:tgtEl>
                                          <p:spTgt spid="7"/>
                                        </p:tgtEl>
                                        <p:attrNameLst>
                                          <p:attrName>ppt_w</p:attrName>
                                        </p:attrNameLst>
                                      </p:cBhvr>
                                      <p:tavLst>
                                        <p:tav tm="0">
                                          <p:val>
                                            <p:strVal val="ppt_w"/>
                                          </p:val>
                                        </p:tav>
                                        <p:tav tm="100000">
                                          <p:val>
                                            <p:fltVal val="0"/>
                                          </p:val>
                                        </p:tav>
                                      </p:tavLst>
                                    </p:anim>
                                    <p:anim calcmode="lin" valueType="num">
                                      <p:cBhvr>
                                        <p:cTn id="72" dur="500"/>
                                        <p:tgtEl>
                                          <p:spTgt spid="7"/>
                                        </p:tgtEl>
                                        <p:attrNameLst>
                                          <p:attrName>ppt_h</p:attrName>
                                        </p:attrNameLst>
                                      </p:cBhvr>
                                      <p:tavLst>
                                        <p:tav tm="0">
                                          <p:val>
                                            <p:strVal val="ppt_h"/>
                                          </p:val>
                                        </p:tav>
                                        <p:tav tm="100000">
                                          <p:val>
                                            <p:fltVal val="0"/>
                                          </p:val>
                                        </p:tav>
                                      </p:tavLst>
                                    </p:anim>
                                    <p:set>
                                      <p:cBhvr>
                                        <p:cTn id="73" dur="1" fill="hold">
                                          <p:stCondLst>
                                            <p:cond delay="499"/>
                                          </p:stCondLst>
                                        </p:cTn>
                                        <p:tgtEl>
                                          <p:spTgt spid="7"/>
                                        </p:tgtEl>
                                        <p:attrNameLst>
                                          <p:attrName>style.visibility</p:attrName>
                                        </p:attrNameLst>
                                      </p:cBhvr>
                                      <p:to>
                                        <p:strVal val="hidden"/>
                                      </p:to>
                                    </p:set>
                                  </p:childTnLst>
                                </p:cTn>
                              </p:par>
                              <p:par>
                                <p:cTn id="74" presetID="23" presetClass="exit" presetSubtype="32" fill="hold" grpId="0" nodeType="withEffect">
                                  <p:stCondLst>
                                    <p:cond delay="0"/>
                                  </p:stCondLst>
                                  <p:childTnLst>
                                    <p:anim calcmode="lin" valueType="num">
                                      <p:cBhvr>
                                        <p:cTn id="75" dur="500"/>
                                        <p:tgtEl>
                                          <p:spTgt spid="46"/>
                                        </p:tgtEl>
                                        <p:attrNameLst>
                                          <p:attrName>ppt_w</p:attrName>
                                        </p:attrNameLst>
                                      </p:cBhvr>
                                      <p:tavLst>
                                        <p:tav tm="0">
                                          <p:val>
                                            <p:strVal val="ppt_w"/>
                                          </p:val>
                                        </p:tav>
                                        <p:tav tm="100000">
                                          <p:val>
                                            <p:fltVal val="0"/>
                                          </p:val>
                                        </p:tav>
                                      </p:tavLst>
                                    </p:anim>
                                    <p:anim calcmode="lin" valueType="num">
                                      <p:cBhvr>
                                        <p:cTn id="76" dur="500"/>
                                        <p:tgtEl>
                                          <p:spTgt spid="46"/>
                                        </p:tgtEl>
                                        <p:attrNameLst>
                                          <p:attrName>ppt_h</p:attrName>
                                        </p:attrNameLst>
                                      </p:cBhvr>
                                      <p:tavLst>
                                        <p:tav tm="0">
                                          <p:val>
                                            <p:strVal val="ppt_h"/>
                                          </p:val>
                                        </p:tav>
                                        <p:tav tm="100000">
                                          <p:val>
                                            <p:fltVal val="0"/>
                                          </p:val>
                                        </p:tav>
                                      </p:tavLst>
                                    </p:anim>
                                    <p:set>
                                      <p:cBhvr>
                                        <p:cTn id="77" dur="1" fill="hold">
                                          <p:stCondLst>
                                            <p:cond delay="499"/>
                                          </p:stCondLst>
                                        </p:cTn>
                                        <p:tgtEl>
                                          <p:spTgt spid="46"/>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49"/>
                                        </p:tgtEl>
                                        <p:attrNameLst>
                                          <p:attrName>ppt_w</p:attrName>
                                        </p:attrNameLst>
                                      </p:cBhvr>
                                      <p:tavLst>
                                        <p:tav tm="0">
                                          <p:val>
                                            <p:strVal val="ppt_w"/>
                                          </p:val>
                                        </p:tav>
                                        <p:tav tm="100000">
                                          <p:val>
                                            <p:fltVal val="0"/>
                                          </p:val>
                                        </p:tav>
                                      </p:tavLst>
                                    </p:anim>
                                    <p:anim calcmode="lin" valueType="num">
                                      <p:cBhvr>
                                        <p:cTn id="80" dur="500"/>
                                        <p:tgtEl>
                                          <p:spTgt spid="49"/>
                                        </p:tgtEl>
                                        <p:attrNameLst>
                                          <p:attrName>ppt_h</p:attrName>
                                        </p:attrNameLst>
                                      </p:cBhvr>
                                      <p:tavLst>
                                        <p:tav tm="0">
                                          <p:val>
                                            <p:strVal val="ppt_h"/>
                                          </p:val>
                                        </p:tav>
                                        <p:tav tm="100000">
                                          <p:val>
                                            <p:fltVal val="0"/>
                                          </p:val>
                                        </p:tav>
                                      </p:tavLst>
                                    </p:anim>
                                    <p:set>
                                      <p:cBhvr>
                                        <p:cTn id="8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1000" fill="hold"/>
                                        <p:tgtEl>
                                          <p:spTgt spid="2"/>
                                        </p:tgtEl>
                                        <p:attrNameLst>
                                          <p:attrName>fillcolor</p:attrName>
                                        </p:attrNameLst>
                                      </p:cBhvr>
                                      <p:to>
                                        <a:srgbClr val="51B748"/>
                                      </p:to>
                                    </p:animClr>
                                    <p:set>
                                      <p:cBhvr>
                                        <p:cTn id="87" dur="1000" fill="hold"/>
                                        <p:tgtEl>
                                          <p:spTgt spid="2"/>
                                        </p:tgtEl>
                                        <p:attrNameLst>
                                          <p:attrName>fill.type</p:attrName>
                                        </p:attrNameLst>
                                      </p:cBhvr>
                                      <p:to>
                                        <p:strVal val="solid"/>
                                      </p:to>
                                    </p:set>
                                    <p:set>
                                      <p:cBhvr>
                                        <p:cTn id="88" dur="1000" fill="hold"/>
                                        <p:tgtEl>
                                          <p:spTgt spid="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9" name="cashreg.wav"/>
                                        </p:tgtEl>
                                      </p:cMediaNode>
                                    </p:audio>
                                  </p:subTnLst>
                                </p:cTn>
                              </p:par>
                              <p:par>
                                <p:cTn id="89" presetID="1" presetClass="emph" presetSubtype="2" fill="hold" nodeType="withEffect">
                                  <p:stCondLst>
                                    <p:cond delay="0"/>
                                  </p:stCondLst>
                                  <p:childTnLst>
                                    <p:animClr clrSpc="rgb" dir="cw">
                                      <p:cBhvr>
                                        <p:cTn id="90" dur="1000" fill="hold"/>
                                        <p:tgtEl>
                                          <p:spTgt spid="4"/>
                                        </p:tgtEl>
                                        <p:attrNameLst>
                                          <p:attrName>fillcolor</p:attrName>
                                        </p:attrNameLst>
                                      </p:cBhvr>
                                      <p:to>
                                        <a:srgbClr val="51B748"/>
                                      </p:to>
                                    </p:animClr>
                                    <p:set>
                                      <p:cBhvr>
                                        <p:cTn id="91" dur="1000" fill="hold"/>
                                        <p:tgtEl>
                                          <p:spTgt spid="4"/>
                                        </p:tgtEl>
                                        <p:attrNameLst>
                                          <p:attrName>fill.type</p:attrName>
                                        </p:attrNameLst>
                                      </p:cBhvr>
                                      <p:to>
                                        <p:strVal val="solid"/>
                                      </p:to>
                                    </p:set>
                                    <p:set>
                                      <p:cBhvr>
                                        <p:cTn id="92" dur="1000" fill="hold"/>
                                        <p:tgtEl>
                                          <p:spTgt spid="4"/>
                                        </p:tgtEl>
                                        <p:attrNameLst>
                                          <p:attrName>fill.on</p:attrName>
                                        </p:attrNameLst>
                                      </p:cBhvr>
                                      <p:to>
                                        <p:strVal val="true"/>
                                      </p:to>
                                    </p:set>
                                  </p:childTnLst>
                                </p:cTn>
                              </p:par>
                              <p:par>
                                <p:cTn id="93" presetID="2" presetClass="exit" presetSubtype="4" fill="hold" grpId="1" nodeType="withEffect">
                                  <p:stCondLst>
                                    <p:cond delay="0"/>
                                  </p:stCondLst>
                                  <p:childTnLst>
                                    <p:anim calcmode="lin" valueType="num">
                                      <p:cBhvr additive="base">
                                        <p:cTn id="94" dur="500"/>
                                        <p:tgtEl>
                                          <p:spTgt spid="36"/>
                                        </p:tgtEl>
                                        <p:attrNameLst>
                                          <p:attrName>ppt_x</p:attrName>
                                        </p:attrNameLst>
                                      </p:cBhvr>
                                      <p:tavLst>
                                        <p:tav tm="0">
                                          <p:val>
                                            <p:strVal val="ppt_x"/>
                                          </p:val>
                                        </p:tav>
                                        <p:tav tm="100000">
                                          <p:val>
                                            <p:strVal val="ppt_x"/>
                                          </p:val>
                                        </p:tav>
                                      </p:tavLst>
                                    </p:anim>
                                    <p:anim calcmode="lin" valueType="num">
                                      <p:cBhvr additive="base">
                                        <p:cTn id="95" dur="500"/>
                                        <p:tgtEl>
                                          <p:spTgt spid="36"/>
                                        </p:tgtEl>
                                        <p:attrNameLst>
                                          <p:attrName>ppt_y</p:attrName>
                                        </p:attrNameLst>
                                      </p:cBhvr>
                                      <p:tavLst>
                                        <p:tav tm="0">
                                          <p:val>
                                            <p:strVal val="ppt_y"/>
                                          </p:val>
                                        </p:tav>
                                        <p:tav tm="100000">
                                          <p:val>
                                            <p:strVal val="1+ppt_h/2"/>
                                          </p:val>
                                        </p:tav>
                                      </p:tavLst>
                                    </p:anim>
                                    <p:set>
                                      <p:cBhvr>
                                        <p:cTn id="96" dur="1" fill="hold">
                                          <p:stCondLst>
                                            <p:cond delay="499"/>
                                          </p:stCondLst>
                                        </p:cTn>
                                        <p:tgtEl>
                                          <p:spTgt spid="36"/>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39"/>
                                        </p:tgtEl>
                                        <p:attrNameLst>
                                          <p:attrName>ppt_x</p:attrName>
                                        </p:attrNameLst>
                                      </p:cBhvr>
                                      <p:tavLst>
                                        <p:tav tm="0">
                                          <p:val>
                                            <p:strVal val="ppt_x"/>
                                          </p:val>
                                        </p:tav>
                                        <p:tav tm="100000">
                                          <p:val>
                                            <p:strVal val="ppt_x"/>
                                          </p:val>
                                        </p:tav>
                                      </p:tavLst>
                                    </p:anim>
                                    <p:anim calcmode="lin" valueType="num">
                                      <p:cBhvr additive="base">
                                        <p:cTn id="103" dur="500"/>
                                        <p:tgtEl>
                                          <p:spTgt spid="39"/>
                                        </p:tgtEl>
                                        <p:attrNameLst>
                                          <p:attrName>ppt_y</p:attrName>
                                        </p:attrNameLst>
                                      </p:cBhvr>
                                      <p:tavLst>
                                        <p:tav tm="0">
                                          <p:val>
                                            <p:strVal val="ppt_y"/>
                                          </p:val>
                                        </p:tav>
                                        <p:tav tm="100000">
                                          <p:val>
                                            <p:strVal val="1+ppt_h/2"/>
                                          </p:val>
                                        </p:tav>
                                      </p:tavLst>
                                    </p:anim>
                                    <p:set>
                                      <p:cBhvr>
                                        <p:cTn id="104" dur="1" fill="hold">
                                          <p:stCondLst>
                                            <p:cond delay="499"/>
                                          </p:stCondLst>
                                        </p:cTn>
                                        <p:tgtEl>
                                          <p:spTgt spid="39"/>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38"/>
                                        </p:tgtEl>
                                        <p:attrNameLst>
                                          <p:attrName>ppt_x</p:attrName>
                                        </p:attrNameLst>
                                      </p:cBhvr>
                                      <p:tavLst>
                                        <p:tav tm="0">
                                          <p:val>
                                            <p:strVal val="ppt_x"/>
                                          </p:val>
                                        </p:tav>
                                        <p:tav tm="100000">
                                          <p:val>
                                            <p:strVal val="ppt_x"/>
                                          </p:val>
                                        </p:tav>
                                      </p:tavLst>
                                    </p:anim>
                                    <p:anim calcmode="lin" valueType="num">
                                      <p:cBhvr additive="base">
                                        <p:cTn id="107" dur="500"/>
                                        <p:tgtEl>
                                          <p:spTgt spid="38"/>
                                        </p:tgtEl>
                                        <p:attrNameLst>
                                          <p:attrName>ppt_y</p:attrName>
                                        </p:attrNameLst>
                                      </p:cBhvr>
                                      <p:tavLst>
                                        <p:tav tm="0">
                                          <p:val>
                                            <p:strVal val="ppt_y"/>
                                          </p:val>
                                        </p:tav>
                                        <p:tav tm="100000">
                                          <p:val>
                                            <p:strVal val="1+ppt_h/2"/>
                                          </p:val>
                                        </p:tav>
                                      </p:tavLst>
                                    </p:anim>
                                    <p:set>
                                      <p:cBhvr>
                                        <p:cTn id="108" dur="1" fill="hold">
                                          <p:stCondLst>
                                            <p:cond delay="499"/>
                                          </p:stCondLst>
                                        </p:cTn>
                                        <p:tgtEl>
                                          <p:spTgt spid="38"/>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4"/>
                                        </p:tgtEl>
                                        <p:attrNameLst>
                                          <p:attrName>ppt_x</p:attrName>
                                        </p:attrNameLst>
                                      </p:cBhvr>
                                      <p:tavLst>
                                        <p:tav tm="0">
                                          <p:val>
                                            <p:strVal val="ppt_x"/>
                                          </p:val>
                                        </p:tav>
                                        <p:tav tm="100000">
                                          <p:val>
                                            <p:strVal val="ppt_x"/>
                                          </p:val>
                                        </p:tav>
                                      </p:tavLst>
                                    </p:anim>
                                    <p:anim calcmode="lin" valueType="num">
                                      <p:cBhvr additive="base">
                                        <p:cTn id="111" dur="500"/>
                                        <p:tgtEl>
                                          <p:spTgt spid="44"/>
                                        </p:tgtEl>
                                        <p:attrNameLst>
                                          <p:attrName>ppt_y</p:attrName>
                                        </p:attrNameLst>
                                      </p:cBhvr>
                                      <p:tavLst>
                                        <p:tav tm="0">
                                          <p:val>
                                            <p:strVal val="ppt_y"/>
                                          </p:val>
                                        </p:tav>
                                        <p:tav tm="100000">
                                          <p:val>
                                            <p:strVal val="1+ppt_h/2"/>
                                          </p:val>
                                        </p:tav>
                                      </p:tavLst>
                                    </p:anim>
                                    <p:set>
                                      <p:cBhvr>
                                        <p:cTn id="112" dur="1" fill="hold">
                                          <p:stCondLst>
                                            <p:cond delay="499"/>
                                          </p:stCondLst>
                                        </p:cTn>
                                        <p:tgtEl>
                                          <p:spTgt spid="44"/>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0"/>
                                        </p:tgtEl>
                                        <p:attrNameLst>
                                          <p:attrName>ppt_x</p:attrName>
                                        </p:attrNameLst>
                                      </p:cBhvr>
                                      <p:tavLst>
                                        <p:tav tm="0">
                                          <p:val>
                                            <p:strVal val="ppt_x"/>
                                          </p:val>
                                        </p:tav>
                                        <p:tav tm="100000">
                                          <p:val>
                                            <p:strVal val="ppt_x"/>
                                          </p:val>
                                        </p:tav>
                                      </p:tavLst>
                                    </p:anim>
                                    <p:anim calcmode="lin" valueType="num">
                                      <p:cBhvr additive="base">
                                        <p:cTn id="115" dur="500"/>
                                        <p:tgtEl>
                                          <p:spTgt spid="40"/>
                                        </p:tgtEl>
                                        <p:attrNameLst>
                                          <p:attrName>ppt_y</p:attrName>
                                        </p:attrNameLst>
                                      </p:cBhvr>
                                      <p:tavLst>
                                        <p:tav tm="0">
                                          <p:val>
                                            <p:strVal val="ppt_y"/>
                                          </p:val>
                                        </p:tav>
                                        <p:tav tm="100000">
                                          <p:val>
                                            <p:strVal val="1+ppt_h/2"/>
                                          </p:val>
                                        </p:tav>
                                      </p:tavLst>
                                    </p:anim>
                                    <p:set>
                                      <p:cBhvr>
                                        <p:cTn id="116" dur="1" fill="hold">
                                          <p:stCondLst>
                                            <p:cond delay="499"/>
                                          </p:stCondLst>
                                        </p:cTn>
                                        <p:tgtEl>
                                          <p:spTgt spid="40"/>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7"/>
                                        </p:tgtEl>
                                        <p:attrNameLst>
                                          <p:attrName>ppt_x</p:attrName>
                                        </p:attrNameLst>
                                      </p:cBhvr>
                                      <p:tavLst>
                                        <p:tav tm="0">
                                          <p:val>
                                            <p:strVal val="ppt_x"/>
                                          </p:val>
                                        </p:tav>
                                        <p:tav tm="100000">
                                          <p:val>
                                            <p:strVal val="ppt_x"/>
                                          </p:val>
                                        </p:tav>
                                      </p:tavLst>
                                    </p:anim>
                                    <p:anim calcmode="lin" valueType="num">
                                      <p:cBhvr additive="base">
                                        <p:cTn id="119" dur="500"/>
                                        <p:tgtEl>
                                          <p:spTgt spid="37"/>
                                        </p:tgtEl>
                                        <p:attrNameLst>
                                          <p:attrName>ppt_y</p:attrName>
                                        </p:attrNameLst>
                                      </p:cBhvr>
                                      <p:tavLst>
                                        <p:tav tm="0">
                                          <p:val>
                                            <p:strVal val="ppt_y"/>
                                          </p:val>
                                        </p:tav>
                                        <p:tav tm="100000">
                                          <p:val>
                                            <p:strVal val="1+ppt_h/2"/>
                                          </p:val>
                                        </p:tav>
                                      </p:tavLst>
                                    </p:anim>
                                    <p:set>
                                      <p:cBhvr>
                                        <p:cTn id="120" dur="1" fill="hold">
                                          <p:stCondLst>
                                            <p:cond delay="499"/>
                                          </p:stCondLst>
                                        </p:cTn>
                                        <p:tgtEl>
                                          <p:spTgt spid="37"/>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41"/>
                                        </p:tgtEl>
                                        <p:attrNameLst>
                                          <p:attrName>ppt_x</p:attrName>
                                        </p:attrNameLst>
                                      </p:cBhvr>
                                      <p:tavLst>
                                        <p:tav tm="0">
                                          <p:val>
                                            <p:strVal val="ppt_x"/>
                                          </p:val>
                                        </p:tav>
                                        <p:tav tm="100000">
                                          <p:val>
                                            <p:strVal val="ppt_x"/>
                                          </p:val>
                                        </p:tav>
                                      </p:tavLst>
                                    </p:anim>
                                    <p:anim calcmode="lin" valueType="num">
                                      <p:cBhvr additive="base">
                                        <p:cTn id="127" dur="500"/>
                                        <p:tgtEl>
                                          <p:spTgt spid="41"/>
                                        </p:tgtEl>
                                        <p:attrNameLst>
                                          <p:attrName>ppt_y</p:attrName>
                                        </p:attrNameLst>
                                      </p:cBhvr>
                                      <p:tavLst>
                                        <p:tav tm="0">
                                          <p:val>
                                            <p:strVal val="ppt_y"/>
                                          </p:val>
                                        </p:tav>
                                        <p:tav tm="100000">
                                          <p:val>
                                            <p:strVal val="1+ppt_h/2"/>
                                          </p:val>
                                        </p:tav>
                                      </p:tavLst>
                                    </p:anim>
                                    <p:set>
                                      <p:cBhvr>
                                        <p:cTn id="128" dur="1" fill="hold">
                                          <p:stCondLst>
                                            <p:cond delay="499"/>
                                          </p:stCondLst>
                                        </p:cTn>
                                        <p:tgtEl>
                                          <p:spTgt spid="41"/>
                                        </p:tgtEl>
                                        <p:attrNameLst>
                                          <p:attrName>style.visibility</p:attrName>
                                        </p:attrNameLst>
                                      </p:cBhvr>
                                      <p:to>
                                        <p:strVal val="hidden"/>
                                      </p:to>
                                    </p:set>
                                  </p:childTnLst>
                                </p:cTn>
                              </p:par>
                              <p:par>
                                <p:cTn id="129" presetID="37" presetClass="exit" presetSubtype="0" fill="hold" grpId="1" nodeType="withEffect">
                                  <p:stCondLst>
                                    <p:cond delay="0"/>
                                  </p:stCondLst>
                                  <p:childTnLst>
                                    <p:animEffect transition="out" filter="fade">
                                      <p:cBhvr>
                                        <p:cTn id="130" dur="1000"/>
                                        <p:tgtEl>
                                          <p:spTgt spid="7"/>
                                        </p:tgtEl>
                                      </p:cBhvr>
                                    </p:animEffect>
                                    <p:anim calcmode="lin" valueType="num">
                                      <p:cBhvr>
                                        <p:cTn id="131" dur="1000"/>
                                        <p:tgtEl>
                                          <p:spTgt spid="7"/>
                                        </p:tgtEl>
                                        <p:attrNameLst>
                                          <p:attrName>ppt_x</p:attrName>
                                        </p:attrNameLst>
                                      </p:cBhvr>
                                      <p:tavLst>
                                        <p:tav tm="0">
                                          <p:val>
                                            <p:strVal val="ppt_x"/>
                                          </p:val>
                                        </p:tav>
                                        <p:tav tm="100000">
                                          <p:val>
                                            <p:strVal val="ppt_x"/>
                                          </p:val>
                                        </p:tav>
                                      </p:tavLst>
                                    </p:anim>
                                    <p:anim calcmode="lin" valueType="num">
                                      <p:cBhvr>
                                        <p:cTn id="132" dur="100" decel="100000"/>
                                        <p:tgtEl>
                                          <p:spTgt spid="7"/>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7"/>
                                        </p:tgtEl>
                                        <p:attrNameLst>
                                          <p:attrName>ppt_y</p:attrName>
                                        </p:attrNameLst>
                                      </p:cBhvr>
                                      <p:tavLst>
                                        <p:tav tm="0">
                                          <p:val>
                                            <p:strVal val="ppt_y"/>
                                          </p:val>
                                        </p:tav>
                                        <p:tav tm="100000">
                                          <p:val>
                                            <p:strVal val="ppt_y+1"/>
                                          </p:val>
                                        </p:tav>
                                      </p:tavLst>
                                    </p:anim>
                                    <p:set>
                                      <p:cBhvr>
                                        <p:cTn id="134" dur="1" fill="hold">
                                          <p:stCondLst>
                                            <p:cond delay="999"/>
                                          </p:stCondLst>
                                        </p:cTn>
                                        <p:tgtEl>
                                          <p:spTgt spid="7"/>
                                        </p:tgtEl>
                                        <p:attrNameLst>
                                          <p:attrName>style.visibility</p:attrName>
                                        </p:attrNameLst>
                                      </p:cBhvr>
                                      <p:to>
                                        <p:strVal val="hidden"/>
                                      </p:to>
                                    </p:set>
                                  </p:childTnLst>
                                </p:cTn>
                              </p:par>
                              <p:par>
                                <p:cTn id="135" presetID="37" presetClass="exit" presetSubtype="0" fill="hold" grpId="1" nodeType="withEffect">
                                  <p:stCondLst>
                                    <p:cond delay="0"/>
                                  </p:stCondLst>
                                  <p:childTnLst>
                                    <p:animEffect transition="out" filter="fade">
                                      <p:cBhvr>
                                        <p:cTn id="136" dur="1000"/>
                                        <p:tgtEl>
                                          <p:spTgt spid="46"/>
                                        </p:tgtEl>
                                      </p:cBhvr>
                                    </p:animEffect>
                                    <p:anim calcmode="lin" valueType="num">
                                      <p:cBhvr>
                                        <p:cTn id="137" dur="1000"/>
                                        <p:tgtEl>
                                          <p:spTgt spid="46"/>
                                        </p:tgtEl>
                                        <p:attrNameLst>
                                          <p:attrName>ppt_x</p:attrName>
                                        </p:attrNameLst>
                                      </p:cBhvr>
                                      <p:tavLst>
                                        <p:tav tm="0">
                                          <p:val>
                                            <p:strVal val="ppt_x"/>
                                          </p:val>
                                        </p:tav>
                                        <p:tav tm="100000">
                                          <p:val>
                                            <p:strVal val="ppt_x"/>
                                          </p:val>
                                        </p:tav>
                                      </p:tavLst>
                                    </p:anim>
                                    <p:anim calcmode="lin" valueType="num">
                                      <p:cBhvr>
                                        <p:cTn id="138" dur="100" decel="100000"/>
                                        <p:tgtEl>
                                          <p:spTgt spid="46"/>
                                        </p:tgtEl>
                                        <p:attrNameLst>
                                          <p:attrName>ppt_y</p:attrName>
                                        </p:attrNameLst>
                                      </p:cBhvr>
                                      <p:tavLst>
                                        <p:tav tm="0">
                                          <p:val>
                                            <p:strVal val="ppt_y"/>
                                          </p:val>
                                        </p:tav>
                                        <p:tav tm="100000">
                                          <p:val>
                                            <p:strVal val="ppt_y-.03"/>
                                          </p:val>
                                        </p:tav>
                                      </p:tavLst>
                                    </p:anim>
                                    <p:anim calcmode="lin" valueType="num">
                                      <p:cBhvr>
                                        <p:cTn id="139" dur="900" accel="100000">
                                          <p:stCondLst>
                                            <p:cond delay="100"/>
                                          </p:stCondLst>
                                        </p:cTn>
                                        <p:tgtEl>
                                          <p:spTgt spid="46"/>
                                        </p:tgtEl>
                                        <p:attrNameLst>
                                          <p:attrName>ppt_y</p:attrName>
                                        </p:attrNameLst>
                                      </p:cBhvr>
                                      <p:tavLst>
                                        <p:tav tm="0">
                                          <p:val>
                                            <p:strVal val="ppt_y"/>
                                          </p:val>
                                        </p:tav>
                                        <p:tav tm="100000">
                                          <p:val>
                                            <p:strVal val="ppt_y+1"/>
                                          </p:val>
                                        </p:tav>
                                      </p:tavLst>
                                    </p:anim>
                                    <p:set>
                                      <p:cBhvr>
                                        <p:cTn id="140" dur="1" fill="hold">
                                          <p:stCondLst>
                                            <p:cond delay="999"/>
                                          </p:stCondLst>
                                        </p:cTn>
                                        <p:tgtEl>
                                          <p:spTgt spid="46"/>
                                        </p:tgtEl>
                                        <p:attrNameLst>
                                          <p:attrName>style.visibility</p:attrName>
                                        </p:attrNameLst>
                                      </p:cBhvr>
                                      <p:to>
                                        <p:strVal val="hidden"/>
                                      </p:to>
                                    </p:set>
                                  </p:childTnLst>
                                </p:cTn>
                              </p:par>
                              <p:par>
                                <p:cTn id="141" presetID="37" presetClass="exit" presetSubtype="0" fill="hold" grpId="1" nodeType="withEffect">
                                  <p:stCondLst>
                                    <p:cond delay="0"/>
                                  </p:stCondLst>
                                  <p:childTnLst>
                                    <p:animEffect transition="out" filter="fade">
                                      <p:cBhvr>
                                        <p:cTn id="142" dur="1000"/>
                                        <p:tgtEl>
                                          <p:spTgt spid="49"/>
                                        </p:tgtEl>
                                      </p:cBhvr>
                                    </p:animEffect>
                                    <p:anim calcmode="lin" valueType="num">
                                      <p:cBhvr>
                                        <p:cTn id="143" dur="1000"/>
                                        <p:tgtEl>
                                          <p:spTgt spid="49"/>
                                        </p:tgtEl>
                                        <p:attrNameLst>
                                          <p:attrName>ppt_x</p:attrName>
                                        </p:attrNameLst>
                                      </p:cBhvr>
                                      <p:tavLst>
                                        <p:tav tm="0">
                                          <p:val>
                                            <p:strVal val="ppt_x"/>
                                          </p:val>
                                        </p:tav>
                                        <p:tav tm="100000">
                                          <p:val>
                                            <p:strVal val="ppt_x"/>
                                          </p:val>
                                        </p:tav>
                                      </p:tavLst>
                                    </p:anim>
                                    <p:anim calcmode="lin" valueType="num">
                                      <p:cBhvr>
                                        <p:cTn id="144" dur="100" decel="100000"/>
                                        <p:tgtEl>
                                          <p:spTgt spid="49"/>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49"/>
                                        </p:tgtEl>
                                        <p:attrNameLst>
                                          <p:attrName>ppt_y</p:attrName>
                                        </p:attrNameLst>
                                      </p:cBhvr>
                                      <p:tavLst>
                                        <p:tav tm="0">
                                          <p:val>
                                            <p:strVal val="ppt_y"/>
                                          </p:val>
                                        </p:tav>
                                        <p:tav tm="100000">
                                          <p:val>
                                            <p:strVal val="ppt_y+1"/>
                                          </p:val>
                                        </p:tav>
                                      </p:tavLst>
                                    </p:anim>
                                    <p:set>
                                      <p:cBhvr>
                                        <p:cTn id="14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147" fill="hold" display="0">
                  <p:stCondLst>
                    <p:cond delay="indefinite"/>
                  </p:stCondLst>
                  <p:endCondLst>
                    <p:cond evt="onStopAudio" delay="0">
                      <p:tgtEl>
                        <p:sldTgt/>
                      </p:tgtEl>
                    </p:cond>
                  </p:endCondLst>
                </p:cTn>
                <p:tgtEl>
                  <p:spTgt spid="14"/>
                </p:tgtEl>
              </p:cMediaNode>
            </p:audio>
            <p:seq concurrent="1" nextAc="seek">
              <p:cTn id="148" restart="whenNotActive" fill="hold" evtFilter="cancelBubble" nodeType="interactiveSeq">
                <p:stCondLst>
                  <p:cond evt="onClick" delay="0">
                    <p:tgtEl>
                      <p:spTgt spid="7"/>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4172" fill="hold"/>
                                        <p:tgtEl>
                                          <p:spTgt spid="14"/>
                                        </p:tgtEl>
                                      </p:cBhvr>
                                    </p:cmd>
                                  </p:childTnLst>
                                </p:cTn>
                              </p:par>
                            </p:childTnLst>
                          </p:cTn>
                        </p:par>
                      </p:childTnLst>
                    </p:cTn>
                  </p:par>
                </p:childTnLst>
              </p:cTn>
              <p:nextCondLst>
                <p:cond evt="onClick" delay="0">
                  <p:tgtEl>
                    <p:spTgt spid="7"/>
                  </p:tgtEl>
                </p:cond>
              </p:nextCondLst>
            </p:seq>
            <p:audio>
              <p:cMediaNode vol="80000">
                <p:cTn id="153" fill="hold" display="0">
                  <p:stCondLst>
                    <p:cond delay="indefinite"/>
                  </p:stCondLst>
                  <p:endCondLst>
                    <p:cond evt="onStopAudio" delay="0">
                      <p:tgtEl>
                        <p:sldTgt/>
                      </p:tgtEl>
                    </p:cond>
                  </p:endCondLst>
                </p:cTn>
                <p:tgtEl>
                  <p:spTgt spid="15"/>
                </p:tgtEl>
              </p:cMediaNode>
            </p:audio>
            <p:seq concurrent="1" nextAc="seek">
              <p:cTn id="154" restart="whenNotActive" fill="hold" evtFilter="cancelBubble" nodeType="interactiveSeq">
                <p:stCondLst>
                  <p:cond evt="onClick" delay="0">
                    <p:tgtEl>
                      <p:spTgt spid="46"/>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4172" fill="hold"/>
                                        <p:tgtEl>
                                          <p:spTgt spid="15"/>
                                        </p:tgtEl>
                                      </p:cBhvr>
                                    </p:cmd>
                                  </p:childTnLst>
                                </p:cTn>
                              </p:par>
                            </p:childTnLst>
                          </p:cTn>
                        </p:par>
                      </p:childTnLst>
                    </p:cTn>
                  </p:par>
                </p:childTnLst>
              </p:cTn>
              <p:nextCondLst>
                <p:cond evt="onClick" delay="0">
                  <p:tgtEl>
                    <p:spTgt spid="46"/>
                  </p:tgtEl>
                </p:cond>
              </p:nextCondLst>
            </p:seq>
            <p:audio>
              <p:cMediaNode vol="80000">
                <p:cTn id="159" fill="hold" display="0">
                  <p:stCondLst>
                    <p:cond delay="indefinite"/>
                  </p:stCondLst>
                  <p:endCondLst>
                    <p:cond evt="onStopAudio" delay="0">
                      <p:tgtEl>
                        <p:sldTgt/>
                      </p:tgtEl>
                    </p:cond>
                  </p:endCondLst>
                </p:cTn>
                <p:tgtEl>
                  <p:spTgt spid="47"/>
                </p:tgtEl>
              </p:cMediaNode>
            </p:audio>
            <p:seq concurrent="1" nextAc="seek">
              <p:cTn id="160" restart="whenNotActive" fill="hold" evtFilter="cancelBubble" nodeType="interactiveSeq">
                <p:stCondLst>
                  <p:cond evt="onClick" delay="0">
                    <p:tgtEl>
                      <p:spTgt spid="49"/>
                    </p:tgtEl>
                  </p:cond>
                </p:stCondLst>
                <p:endSync evt="end" delay="0">
                  <p:rtn val="all"/>
                </p:endSync>
                <p:childTnLst>
                  <p:par>
                    <p:cTn id="161" fill="hold">
                      <p:stCondLst>
                        <p:cond delay="0"/>
                      </p:stCondLst>
                      <p:childTnLst>
                        <p:par>
                          <p:cTn id="162" fill="hold">
                            <p:stCondLst>
                              <p:cond delay="0"/>
                            </p:stCondLst>
                            <p:childTnLst>
                              <p:par>
                                <p:cTn id="163" presetID="1" presetClass="mediacall" presetSubtype="0" fill="hold" nodeType="clickEffect">
                                  <p:stCondLst>
                                    <p:cond delay="0"/>
                                  </p:stCondLst>
                                  <p:childTnLst>
                                    <p:cmd type="call" cmd="playFrom(0.0)">
                                      <p:cBhvr>
                                        <p:cTn id="164" dur="4172" fill="hold"/>
                                        <p:tgtEl>
                                          <p:spTgt spid="47"/>
                                        </p:tgtEl>
                                      </p:cBhvr>
                                    </p:cmd>
                                  </p:childTnLst>
                                </p:cTn>
                              </p:par>
                            </p:childTnLst>
                          </p:cTn>
                        </p:par>
                      </p:childTnLst>
                    </p:cTn>
                  </p:par>
                </p:childTnLst>
              </p:cTn>
              <p:nextCondLst>
                <p:cond evt="onClick" delay="0">
                  <p:tgtEl>
                    <p:spTgt spid="49"/>
                  </p:tgtEl>
                </p:cond>
              </p:nextCondLst>
            </p:seq>
            <p:seq concurrent="1" nextAc="seek">
              <p:cTn id="165" restart="whenNotActive" fill="hold" evtFilter="cancelBubble" nodeType="interactiveSeq">
                <p:stCondLst>
                  <p:cond evt="onClick" delay="0">
                    <p:tgtEl>
                      <p:spTgt spid="56"/>
                    </p:tgtEl>
                  </p:cond>
                </p:stCondLst>
                <p:endSync evt="end" delay="0">
                  <p:rtn val="all"/>
                </p:endSync>
                <p:childTnLst>
                  <p:par>
                    <p:cTn id="166" fill="hold">
                      <p:stCondLst>
                        <p:cond delay="0"/>
                      </p:stCondLst>
                      <p:childTnLst>
                        <p:par>
                          <p:cTn id="167" fill="hold">
                            <p:stCondLst>
                              <p:cond delay="0"/>
                            </p:stCondLst>
                            <p:childTnLst>
                              <p:par>
                                <p:cTn id="168" presetID="1" presetClass="entr" presetSubtype="0" fill="hold" grpId="0" nodeType="afterEffect">
                                  <p:stCondLst>
                                    <p:cond delay="1000"/>
                                  </p:stCondLst>
                                  <p:childTnLst>
                                    <p:set>
                                      <p:cBhvr>
                                        <p:cTn id="169"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10" name="beep.wav"/>
                                        </p:tgtEl>
                                      </p:cMediaNode>
                                    </p:audio>
                                  </p:subTnLst>
                                </p:cTn>
                              </p:par>
                            </p:childTnLst>
                          </p:cTn>
                        </p:par>
                        <p:par>
                          <p:cTn id="170" fill="hold">
                            <p:stCondLst>
                              <p:cond delay="1000"/>
                            </p:stCondLst>
                            <p:childTnLst>
                              <p:par>
                                <p:cTn id="171" presetID="1" presetClass="entr" presetSubtype="0" fill="hold" grpId="0" nodeType="afterEffect">
                                  <p:stCondLst>
                                    <p:cond delay="1000"/>
                                  </p:stCondLst>
                                  <p:childTnLst>
                                    <p:set>
                                      <p:cBhvr>
                                        <p:cTn id="17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10" name="beep.wav"/>
                                        </p:tgtEl>
                                      </p:cMediaNode>
                                    </p:audio>
                                  </p:subTnLst>
                                </p:cTn>
                              </p:par>
                            </p:childTnLst>
                          </p:cTn>
                        </p:par>
                        <p:par>
                          <p:cTn id="173" fill="hold">
                            <p:stCondLst>
                              <p:cond delay="2000"/>
                            </p:stCondLst>
                            <p:childTnLst>
                              <p:par>
                                <p:cTn id="174" presetID="1" presetClass="entr" presetSubtype="0" fill="hold" grpId="0" nodeType="afterEffect">
                                  <p:stCondLst>
                                    <p:cond delay="1000"/>
                                  </p:stCondLst>
                                  <p:childTnLst>
                                    <p:set>
                                      <p:cBhvr>
                                        <p:cTn id="17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10" name="beep.wav"/>
                                        </p:tgtEl>
                                      </p:cMediaNode>
                                    </p:audio>
                                  </p:subTnLst>
                                </p:cTn>
                              </p:par>
                            </p:childTnLst>
                          </p:cTn>
                        </p:par>
                        <p:par>
                          <p:cTn id="176" fill="hold">
                            <p:stCondLst>
                              <p:cond delay="3000"/>
                            </p:stCondLst>
                            <p:childTnLst>
                              <p:par>
                                <p:cTn id="177" presetID="1" presetClass="entr" presetSubtype="0" fill="hold" grpId="0" nodeType="afterEffect">
                                  <p:stCondLst>
                                    <p:cond delay="1000"/>
                                  </p:stCondLst>
                                  <p:childTnLst>
                                    <p:set>
                                      <p:cBhvr>
                                        <p:cTn id="17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10" name="beep.wav"/>
                                        </p:tgtEl>
                                      </p:cMediaNode>
                                    </p:audio>
                                  </p:subTnLst>
                                </p:cTn>
                              </p:par>
                            </p:childTnLst>
                          </p:cTn>
                        </p:par>
                        <p:par>
                          <p:cTn id="179" fill="hold">
                            <p:stCondLst>
                              <p:cond delay="4000"/>
                            </p:stCondLst>
                            <p:childTnLst>
                              <p:par>
                                <p:cTn id="180" presetID="1" presetClass="entr" presetSubtype="0" fill="hold" grpId="0" nodeType="afterEffect">
                                  <p:stCondLst>
                                    <p:cond delay="1000"/>
                                  </p:stCondLst>
                                  <p:childTnLst>
                                    <p:set>
                                      <p:cBhvr>
                                        <p:cTn id="181"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10" name="beep.wav"/>
                                        </p:tgtEl>
                                      </p:cMediaNode>
                                    </p:audio>
                                  </p:subTnLst>
                                </p:cTn>
                              </p:par>
                            </p:childTnLst>
                          </p:cTn>
                        </p:par>
                        <p:par>
                          <p:cTn id="182" fill="hold">
                            <p:stCondLst>
                              <p:cond delay="5000"/>
                            </p:stCondLst>
                            <p:childTnLst>
                              <p:par>
                                <p:cTn id="183" presetID="1" presetClass="entr" presetSubtype="0" fill="hold" grpId="0" nodeType="afterEffect">
                                  <p:stCondLst>
                                    <p:cond delay="1000"/>
                                  </p:stCondLst>
                                  <p:childTnLst>
                                    <p:set>
                                      <p:cBhvr>
                                        <p:cTn id="18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11" name="GUN.wav"/>
                                        </p:tgtEl>
                                      </p:cMediaNode>
                                    </p:audio>
                                  </p:subTnLst>
                                </p:cTn>
                              </p:par>
                            </p:childTnLst>
                          </p:cTn>
                        </p:par>
                      </p:childTnLst>
                    </p:cTn>
                  </p:par>
                </p:childTnLst>
              </p:cTn>
              <p:nextCondLst>
                <p:cond evt="onClick" delay="0">
                  <p:tgtEl>
                    <p:spTgt spid="56"/>
                  </p:tgtEl>
                </p:cond>
              </p:nextCondLst>
            </p:seq>
          </p:childTnLst>
        </p:cTn>
      </p:par>
    </p:tnLst>
    <p:bldLst>
      <p:bldP spid="2" grpId="0" animBg="1"/>
      <p:bldP spid="36" grpId="0" animBg="1"/>
      <p:bldP spid="36" grpId="1" animBg="1"/>
      <p:bldP spid="37" grpId="0" animBg="1"/>
      <p:bldP spid="37" grpId="1" animBg="1"/>
      <p:bldP spid="38" grpId="0" animBg="1"/>
      <p:bldP spid="38" grpId="1" animBg="1"/>
      <p:bldP spid="4" grpId="0" animBg="1"/>
      <p:bldP spid="39" grpId="0" animBg="1"/>
      <p:bldP spid="39" grpId="1" animBg="1"/>
      <p:bldP spid="40" grpId="0" animBg="1"/>
      <p:bldP spid="40" grpId="1" animBg="1"/>
      <p:bldP spid="41" grpId="0" animBg="1"/>
      <p:bldP spid="41" grpId="1" animBg="1"/>
      <p:bldP spid="43" grpId="0"/>
      <p:bldP spid="43" grpId="1"/>
      <p:bldP spid="44" grpId="0"/>
      <p:bldP spid="44" grpId="1"/>
      <p:bldP spid="45" grpId="0"/>
      <p:bldP spid="45" grpId="1"/>
      <p:bldP spid="7" grpId="0" animBg="1"/>
      <p:bldP spid="7" grpId="1" animBg="1"/>
      <p:bldP spid="46" grpId="0" animBg="1"/>
      <p:bldP spid="46" grpId="1" animBg="1"/>
      <p:bldP spid="49" grpId="0" animBg="1"/>
      <p:bldP spid="49" grpId="1" animBg="1"/>
      <p:bldP spid="57" grpId="0" animBg="1"/>
      <p:bldP spid="58" grpId="0" animBg="1"/>
      <p:bldP spid="59" grpId="0" animBg="1"/>
      <p:bldP spid="60" grpId="0" animBg="1"/>
      <p:bldP spid="61" grpId="0" animBg="1"/>
      <p:bldP spid="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3399"/>
            </a:gs>
            <a:gs pos="99000">
              <a:srgbClr val="030048"/>
            </a:gs>
          </a:gsLst>
          <a:path path="circle">
            <a:fillToRect l="50000" t="50000" r="50000" b="50000"/>
          </a:path>
        </a:gradFill>
        <a:effectLst/>
      </p:bgPr>
    </p:bg>
    <p:spTree>
      <p:nvGrpSpPr>
        <p:cNvPr id="1" name=""/>
        <p:cNvGrpSpPr/>
        <p:nvPr/>
      </p:nvGrpSpPr>
      <p:grpSpPr>
        <a:xfrm>
          <a:off x="0" y="0"/>
          <a:ext cx="0" cy="0"/>
          <a:chOff x="0" y="0"/>
          <a:chExt cx="0" cy="0"/>
        </a:xfrm>
      </p:grpSpPr>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cstate="print"/>
          <a:stretch>
            <a:fillRect/>
          </a:stretch>
        </p:blipFill>
        <p:spPr>
          <a:xfrm>
            <a:off x="-2322151" y="318067"/>
            <a:ext cx="548243" cy="548243"/>
          </a:xfrm>
          <a:prstGeom prst="rect">
            <a:avLst/>
          </a:prstGeom>
        </p:spPr>
      </p:pic>
      <p:sp>
        <p:nvSpPr>
          <p:cNvPr id="2" name="Isosceles Triangle 1"/>
          <p:cNvSpPr/>
          <p:nvPr/>
        </p:nvSpPr>
        <p:spPr>
          <a:xfrm rot="5400000">
            <a:off x="256301" y="4859198"/>
            <a:ext cx="785255" cy="697780"/>
          </a:xfrm>
          <a:prstGeom prst="triangle">
            <a:avLst/>
          </a:prstGeom>
          <a:solidFill>
            <a:srgbClr val="285DB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6" name="Isosceles Triangle 35"/>
          <p:cNvSpPr/>
          <p:nvPr/>
        </p:nvSpPr>
        <p:spPr>
          <a:xfrm rot="5400000">
            <a:off x="244356" y="3475251"/>
            <a:ext cx="785256" cy="697780"/>
          </a:xfrm>
          <a:prstGeom prst="triangl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7" name="Isosceles Triangle 36"/>
          <p:cNvSpPr/>
          <p:nvPr/>
        </p:nvSpPr>
        <p:spPr>
          <a:xfrm rot="5400000">
            <a:off x="6102264" y="4859198"/>
            <a:ext cx="785256" cy="697780"/>
          </a:xfrm>
          <a:prstGeom prst="triangle">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8" name="Isosceles Triangle 37"/>
          <p:cNvSpPr/>
          <p:nvPr/>
        </p:nvSpPr>
        <p:spPr>
          <a:xfrm rot="5400000">
            <a:off x="6110179" y="3475251"/>
            <a:ext cx="785256" cy="697780"/>
          </a:xfrm>
          <a:prstGeom prst="triangl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 name="Rounded Rectangle 3"/>
          <p:cNvSpPr/>
          <p:nvPr/>
        </p:nvSpPr>
        <p:spPr>
          <a:xfrm>
            <a:off x="1307384" y="4815460"/>
            <a:ext cx="4314825" cy="785258"/>
          </a:xfrm>
          <a:prstGeom prst="roundRect">
            <a:avLst/>
          </a:prstGeom>
          <a:solidFill>
            <a:srgbClr val="285DB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RobotoCondensed-Italic"/>
                <a:ea typeface="+mn-ea"/>
                <a:cs typeface="+mn-cs"/>
              </a:rPr>
              <a:t> </a:t>
            </a:r>
            <a:r>
              <a:rPr lang="en-US" sz="3000" b="1" dirty="0" err="1">
                <a:solidFill>
                  <a:prstClr val="white"/>
                </a:solidFill>
                <a:latin typeface="RobotoCondensed-Italic"/>
              </a:rPr>
              <a:t>Thay</a:t>
            </a:r>
            <a:r>
              <a:rPr lang="en-US" sz="3000" b="1" dirty="0">
                <a:solidFill>
                  <a:prstClr val="white"/>
                </a:solidFill>
                <a:latin typeface="RobotoCondensed-Italic"/>
              </a:rPr>
              <a:t> </a:t>
            </a:r>
            <a:r>
              <a:rPr lang="en-US" sz="3000" b="1" dirty="0" err="1">
                <a:solidFill>
                  <a:prstClr val="white"/>
                </a:solidFill>
                <a:latin typeface="RobotoCondensed-Italic"/>
              </a:rPr>
              <a:t>đổi</a:t>
            </a:r>
            <a:r>
              <a:rPr lang="en-US" sz="3000" b="1" dirty="0">
                <a:solidFill>
                  <a:prstClr val="white"/>
                </a:solidFill>
                <a:latin typeface="RobotoCondensed-Italic"/>
              </a:rPr>
              <a:t> </a:t>
            </a:r>
            <a:r>
              <a:rPr lang="en-US" sz="3000" b="1" dirty="0" err="1">
                <a:solidFill>
                  <a:prstClr val="white"/>
                </a:solidFill>
                <a:latin typeface="RobotoCondensed-Italic"/>
              </a:rPr>
              <a:t>phông</a:t>
            </a:r>
            <a:r>
              <a:rPr lang="en-US" sz="3000" b="1" dirty="0">
                <a:solidFill>
                  <a:prstClr val="white"/>
                </a:solidFill>
                <a:latin typeface="RobotoCondensed-Italic"/>
              </a:rPr>
              <a:t> </a:t>
            </a:r>
            <a:r>
              <a:rPr lang="en-US" sz="3000" b="1" dirty="0" err="1">
                <a:solidFill>
                  <a:prstClr val="white"/>
                </a:solidFill>
                <a:latin typeface="RobotoCondensed-Italic"/>
              </a:rPr>
              <a:t>nền</a:t>
            </a:r>
            <a:endParaRPr kumimoji="0" lang="en-US" sz="30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295439" y="3431513"/>
            <a:ext cx="4314825" cy="785258"/>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3000" b="1" dirty="0" err="1">
                <a:solidFill>
                  <a:prstClr val="white"/>
                </a:solidFill>
                <a:latin typeface="RobotoCondensed-Italic"/>
              </a:rPr>
              <a:t>Thay</a:t>
            </a:r>
            <a:r>
              <a:rPr lang="en-US" sz="3000" b="1" dirty="0">
                <a:solidFill>
                  <a:prstClr val="white"/>
                </a:solidFill>
                <a:latin typeface="RobotoCondensed-Italic"/>
              </a:rPr>
              <a:t> </a:t>
            </a:r>
            <a:r>
              <a:rPr lang="en-US" sz="3000" b="1" dirty="0" err="1">
                <a:solidFill>
                  <a:prstClr val="white"/>
                </a:solidFill>
                <a:latin typeface="RobotoCondensed-Italic"/>
              </a:rPr>
              <a:t>đổi</a:t>
            </a:r>
            <a:r>
              <a:rPr lang="en-US" sz="3000" b="1" dirty="0">
                <a:solidFill>
                  <a:prstClr val="white"/>
                </a:solidFill>
                <a:latin typeface="RobotoCondensed-Italic"/>
              </a:rPr>
              <a:t> </a:t>
            </a:r>
            <a:r>
              <a:rPr lang="en-US" sz="3000" b="1" dirty="0" err="1">
                <a:solidFill>
                  <a:prstClr val="white"/>
                </a:solidFill>
                <a:latin typeface="RobotoCondensed-Italic"/>
              </a:rPr>
              <a:t>nhân</a:t>
            </a:r>
            <a:r>
              <a:rPr lang="en-US" sz="3000" b="1" dirty="0">
                <a:solidFill>
                  <a:prstClr val="white"/>
                </a:solidFill>
                <a:latin typeface="RobotoCondensed-Italic"/>
              </a:rPr>
              <a:t> </a:t>
            </a:r>
            <a:r>
              <a:rPr lang="en-US" sz="3000" b="1" dirty="0" err="1">
                <a:solidFill>
                  <a:prstClr val="white"/>
                </a:solidFill>
                <a:latin typeface="RobotoCondensed-Italic"/>
              </a:rPr>
              <a:t>vật</a:t>
            </a:r>
            <a:endParaRPr kumimoji="0" lang="en-US" sz="30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7161262" y="3431513"/>
            <a:ext cx="4314825" cy="785258"/>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3000" b="1" noProof="0" dirty="0" err="1">
                <a:solidFill>
                  <a:prstClr val="white"/>
                </a:solidFill>
                <a:latin typeface="RobotoCondensed-Italic"/>
              </a:rPr>
              <a:t>Tạo</a:t>
            </a:r>
            <a:r>
              <a:rPr lang="en-US" sz="3000" b="1" noProof="0" dirty="0">
                <a:solidFill>
                  <a:prstClr val="white"/>
                </a:solidFill>
                <a:latin typeface="RobotoCondensed-Italic"/>
              </a:rPr>
              <a:t> </a:t>
            </a:r>
            <a:r>
              <a:rPr lang="en-US" sz="3000" b="1" noProof="0" dirty="0" err="1">
                <a:solidFill>
                  <a:prstClr val="white"/>
                </a:solidFill>
                <a:latin typeface="RobotoCondensed-Italic"/>
              </a:rPr>
              <a:t>chương</a:t>
            </a:r>
            <a:r>
              <a:rPr lang="en-US" sz="3000" b="1" noProof="0" dirty="0">
                <a:solidFill>
                  <a:prstClr val="white"/>
                </a:solidFill>
                <a:latin typeface="RobotoCondensed-Italic"/>
              </a:rPr>
              <a:t> </a:t>
            </a:r>
            <a:r>
              <a:rPr lang="en-US" sz="3000" b="1" noProof="0" dirty="0" err="1">
                <a:solidFill>
                  <a:prstClr val="white"/>
                </a:solidFill>
                <a:latin typeface="RobotoCondensed-Italic"/>
              </a:rPr>
              <a:t>trình</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7153347" y="4815460"/>
            <a:ext cx="4314825" cy="785258"/>
          </a:xfrm>
          <a:prstGeom prst="roundRect">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Thay</a:t>
            </a:r>
            <a:r>
              <a:rPr kumimoji="0" lang="en-US" sz="3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đổi</a:t>
            </a:r>
            <a:r>
              <a:rPr kumimoji="0" lang="en-US" sz="3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ý </a:t>
            </a:r>
            <a:r>
              <a:rPr kumimoji="0" lang="en-US" sz="3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tưởng</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21468" y="4912735"/>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B</a:t>
            </a:r>
          </a:p>
        </p:txBody>
      </p:sp>
      <p:sp>
        <p:nvSpPr>
          <p:cNvPr id="43" name="TextBox 42"/>
          <p:cNvSpPr txBox="1"/>
          <p:nvPr/>
        </p:nvSpPr>
        <p:spPr>
          <a:xfrm>
            <a:off x="290934" y="352878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A</a:t>
            </a:r>
          </a:p>
        </p:txBody>
      </p:sp>
      <p:sp>
        <p:nvSpPr>
          <p:cNvPr id="44" name="TextBox 43"/>
          <p:cNvSpPr txBox="1"/>
          <p:nvPr/>
        </p:nvSpPr>
        <p:spPr>
          <a:xfrm>
            <a:off x="6192427" y="352878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C</a:t>
            </a:r>
          </a:p>
        </p:txBody>
      </p:sp>
      <p:sp>
        <p:nvSpPr>
          <p:cNvPr id="45" name="TextBox 44"/>
          <p:cNvSpPr txBox="1"/>
          <p:nvPr/>
        </p:nvSpPr>
        <p:spPr>
          <a:xfrm>
            <a:off x="6165923" y="4912735"/>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D</a:t>
            </a:r>
          </a:p>
        </p:txBody>
      </p:sp>
      <p:sp>
        <p:nvSpPr>
          <p:cNvPr id="48" name="Chon dung">
            <a:extLst>
              <a:ext uri="{FF2B5EF4-FFF2-40B4-BE49-F238E27FC236}">
                <a16:creationId xmlns:a16="http://schemas.microsoft.com/office/drawing/2014/main" id="{B24A4F18-6393-5FC9-2934-AE7554568F20}"/>
              </a:ext>
            </a:extLst>
          </p:cNvPr>
          <p:cNvSpPr/>
          <p:nvPr/>
        </p:nvSpPr>
        <p:spPr>
          <a:xfrm>
            <a:off x="367313" y="4814516"/>
            <a:ext cx="5322171" cy="737551"/>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7" name="Chon sai">
            <a:extLst>
              <a:ext uri="{FF2B5EF4-FFF2-40B4-BE49-F238E27FC236}">
                <a16:creationId xmlns:a16="http://schemas.microsoft.com/office/drawing/2014/main" id="{E37F5473-B288-1590-A221-1BD41EA401C4}"/>
              </a:ext>
            </a:extLst>
          </p:cNvPr>
          <p:cNvSpPr/>
          <p:nvPr/>
        </p:nvSpPr>
        <p:spPr>
          <a:xfrm>
            <a:off x="500683" y="3492921"/>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6" name="Chon sai 1">
            <a:extLst>
              <a:ext uri="{FF2B5EF4-FFF2-40B4-BE49-F238E27FC236}">
                <a16:creationId xmlns:a16="http://schemas.microsoft.com/office/drawing/2014/main" id="{449AD17F-7258-EE3B-73C9-881385679E5F}"/>
              </a:ext>
            </a:extLst>
          </p:cNvPr>
          <p:cNvSpPr/>
          <p:nvPr/>
        </p:nvSpPr>
        <p:spPr>
          <a:xfrm>
            <a:off x="6192427" y="3507260"/>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9" name="Chon sai 2">
            <a:extLst>
              <a:ext uri="{FF2B5EF4-FFF2-40B4-BE49-F238E27FC236}">
                <a16:creationId xmlns:a16="http://schemas.microsoft.com/office/drawing/2014/main" id="{C5FA2215-DEFF-8FE9-B2BB-4E4CF663ACA6}"/>
              </a:ext>
            </a:extLst>
          </p:cNvPr>
          <p:cNvSpPr/>
          <p:nvPr/>
        </p:nvSpPr>
        <p:spPr>
          <a:xfrm>
            <a:off x="6266694" y="4725847"/>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pic>
        <p:nvPicPr>
          <p:cNvPr id="14" name="sai-1">
            <a:hlinkClick r:id="" action="ppaction://media"/>
            <a:extLst>
              <a:ext uri="{FF2B5EF4-FFF2-40B4-BE49-F238E27FC236}">
                <a16:creationId xmlns:a16="http://schemas.microsoft.com/office/drawing/2014/main" id="{44DCAF0A-3DB4-5C8E-07C5-4413BCC55E0F}"/>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035447" y="4385095"/>
            <a:ext cx="406400" cy="406400"/>
          </a:xfrm>
          <a:prstGeom prst="rect">
            <a:avLst/>
          </a:prstGeom>
        </p:spPr>
      </p:pic>
      <p:pic>
        <p:nvPicPr>
          <p:cNvPr id="15" name="sai-1">
            <a:hlinkClick r:id="" action="ppaction://media"/>
            <a:extLst>
              <a:ext uri="{FF2B5EF4-FFF2-40B4-BE49-F238E27FC236}">
                <a16:creationId xmlns:a16="http://schemas.microsoft.com/office/drawing/2014/main" id="{F94AAE7A-19B9-FC13-B09B-6DA07E24F198}"/>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062632" y="5038759"/>
            <a:ext cx="406400" cy="406400"/>
          </a:xfrm>
          <a:prstGeom prst="rect">
            <a:avLst/>
          </a:prstGeom>
        </p:spPr>
      </p:pic>
      <p:pic>
        <p:nvPicPr>
          <p:cNvPr id="47" name="sai-1">
            <a:hlinkClick r:id="" action="ppaction://media"/>
            <a:extLst>
              <a:ext uri="{FF2B5EF4-FFF2-40B4-BE49-F238E27FC236}">
                <a16:creationId xmlns:a16="http://schemas.microsoft.com/office/drawing/2014/main" id="{D4FE613F-5722-7A10-FC80-3CE8FE749513}"/>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062632" y="5581778"/>
            <a:ext cx="406400" cy="406400"/>
          </a:xfrm>
          <a:prstGeom prst="rect">
            <a:avLst/>
          </a:prstGeom>
        </p:spPr>
      </p:pic>
      <p:grpSp>
        <p:nvGrpSpPr>
          <p:cNvPr id="52" name="Group 51">
            <a:extLst>
              <a:ext uri="{FF2B5EF4-FFF2-40B4-BE49-F238E27FC236}">
                <a16:creationId xmlns:a16="http://schemas.microsoft.com/office/drawing/2014/main" id="{9F1EA169-E253-595D-3F50-BA7DBCF09B5E}"/>
              </a:ext>
            </a:extLst>
          </p:cNvPr>
          <p:cNvGrpSpPr/>
          <p:nvPr/>
        </p:nvGrpSpPr>
        <p:grpSpPr>
          <a:xfrm>
            <a:off x="-658615" y="-389154"/>
            <a:ext cx="2872376" cy="2819958"/>
            <a:chOff x="-658615" y="-389154"/>
            <a:chExt cx="2872376" cy="2819958"/>
          </a:xfrm>
        </p:grpSpPr>
        <p:grpSp>
          <p:nvGrpSpPr>
            <p:cNvPr id="5" name="Group 142"/>
            <p:cNvGrpSpPr>
              <a:grpSpLocks/>
            </p:cNvGrpSpPr>
            <p:nvPr/>
          </p:nvGrpSpPr>
          <p:grpSpPr bwMode="auto">
            <a:xfrm>
              <a:off x="-658615" y="-389154"/>
              <a:ext cx="2872376" cy="2819958"/>
              <a:chOff x="819" y="1243"/>
              <a:chExt cx="47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gradFill>
                  <a:gsLst>
                    <a:gs pos="0">
                      <a:srgbClr val="003399"/>
                    </a:gs>
                    <a:gs pos="99000">
                      <a:srgbClr val="030048"/>
                    </a:gs>
                  </a:gsLst>
                  <a:path path="circle">
                    <a:fillToRect l="50000" t="50000" r="50000" b="50000"/>
                  </a:path>
                </a:gra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6"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rot="1598452">
                <a:off x="934" y="1267"/>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 name="Picture 50">
              <a:hlinkClick r:id="" action="ppaction://noaction"/>
              <a:extLst>
                <a:ext uri="{FF2B5EF4-FFF2-40B4-BE49-F238E27FC236}">
                  <a16:creationId xmlns:a16="http://schemas.microsoft.com/office/drawing/2014/main" id="{B65B1BE0-8CDB-C6C5-CCBE-55BE542FCD4D}"/>
                </a:ext>
              </a:extLst>
            </p:cNvPr>
            <p:cNvPicPr>
              <a:picLocks noChangeAspect="1"/>
            </p:cNvPicPr>
            <p:nvPr/>
          </p:nvPicPr>
          <p:blipFill rotWithShape="1">
            <a:blip r:embed="rId17"/>
            <a:srcRect l="-1" t="14566" r="36450" b="15961"/>
            <a:stretch/>
          </p:blipFill>
          <p:spPr>
            <a:xfrm>
              <a:off x="339685" y="35680"/>
              <a:ext cx="1003340" cy="1416449"/>
            </a:xfrm>
            <a:prstGeom prst="rect">
              <a:avLst/>
            </a:prstGeom>
          </p:spPr>
        </p:pic>
      </p:grpSp>
      <p:pic>
        <p:nvPicPr>
          <p:cNvPr id="54" name="Picture 53">
            <a:extLst>
              <a:ext uri="{FF2B5EF4-FFF2-40B4-BE49-F238E27FC236}">
                <a16:creationId xmlns:a16="http://schemas.microsoft.com/office/drawing/2014/main" id="{DA641FBE-53E7-0188-965A-D18D24DCFC6C}"/>
              </a:ext>
            </a:extLst>
          </p:cNvPr>
          <p:cNvPicPr>
            <a:picLocks noChangeAspect="1"/>
          </p:cNvPicPr>
          <p:nvPr/>
        </p:nvPicPr>
        <p:blipFill rotWithShape="1">
          <a:blip r:embed="rId18">
            <a:alphaModFix amt="44000"/>
          </a:blip>
          <a:srcRect t="24105" r="41145" b="20938"/>
          <a:stretch/>
        </p:blipFill>
        <p:spPr>
          <a:xfrm rot="5674327">
            <a:off x="-1513551" y="5679106"/>
            <a:ext cx="3483491" cy="3418997"/>
          </a:xfrm>
          <a:prstGeom prst="rect">
            <a:avLst/>
          </a:prstGeom>
          <a:effectLst>
            <a:outerShdw blurRad="50800" dist="50800" dir="5400000" algn="ctr" rotWithShape="0">
              <a:srgbClr val="000000">
                <a:alpha val="40000"/>
              </a:srgbClr>
            </a:outerShdw>
          </a:effectLst>
        </p:spPr>
      </p:pic>
      <p:pic>
        <p:nvPicPr>
          <p:cNvPr id="55" name="Picture 54">
            <a:extLst>
              <a:ext uri="{FF2B5EF4-FFF2-40B4-BE49-F238E27FC236}">
                <a16:creationId xmlns:a16="http://schemas.microsoft.com/office/drawing/2014/main" id="{BDB5C620-28B0-AF95-DBE8-926D9A4DAEC1}"/>
              </a:ext>
            </a:extLst>
          </p:cNvPr>
          <p:cNvPicPr>
            <a:picLocks noChangeAspect="1"/>
          </p:cNvPicPr>
          <p:nvPr/>
        </p:nvPicPr>
        <p:blipFill rotWithShape="1">
          <a:blip r:embed="rId18">
            <a:alphaModFix amt="44000"/>
          </a:blip>
          <a:srcRect t="24104" r="41145" b="15852"/>
          <a:stretch/>
        </p:blipFill>
        <p:spPr>
          <a:xfrm rot="2622351">
            <a:off x="10346708" y="-1047739"/>
            <a:ext cx="3649715" cy="3913691"/>
          </a:xfrm>
          <a:prstGeom prst="rect">
            <a:avLst/>
          </a:prstGeom>
          <a:effectLst>
            <a:outerShdw blurRad="50800" dist="50800" dir="5400000" algn="ctr" rotWithShape="0">
              <a:srgbClr val="000000">
                <a:alpha val="40000"/>
              </a:srgbClr>
            </a:outerShdw>
          </a:effectLst>
        </p:spPr>
      </p:pic>
      <p:pic>
        <p:nvPicPr>
          <p:cNvPr id="56" name="Picture 55">
            <a:extLst>
              <a:ext uri="{FF2B5EF4-FFF2-40B4-BE49-F238E27FC236}">
                <a16:creationId xmlns:a16="http://schemas.microsoft.com/office/drawing/2014/main" id="{4573BCC4-14C6-AE0F-9845-547C1128056A}"/>
              </a:ext>
            </a:extLst>
          </p:cNvPr>
          <p:cNvPicPr>
            <a:picLocks noChangeAspect="1"/>
          </p:cNvPicPr>
          <p:nvPr/>
        </p:nvPicPr>
        <p:blipFill rotWithShape="1">
          <a:blip r:embed="rId18">
            <a:alphaModFix amt="53000"/>
          </a:blip>
          <a:srcRect t="24105" r="41145" b="20259"/>
          <a:stretch/>
        </p:blipFill>
        <p:spPr>
          <a:xfrm rot="8369866">
            <a:off x="10728927" y="5273157"/>
            <a:ext cx="2926145" cy="2907452"/>
          </a:xfrm>
          <a:prstGeom prst="rect">
            <a:avLst/>
          </a:prstGeom>
        </p:spPr>
      </p:pic>
      <p:pic>
        <p:nvPicPr>
          <p:cNvPr id="8" name="Hiẹn DA" descr="Questions with solid fill">
            <a:extLst>
              <a:ext uri="{FF2B5EF4-FFF2-40B4-BE49-F238E27FC236}">
                <a16:creationId xmlns:a16="http://schemas.microsoft.com/office/drawing/2014/main" id="{4126C691-DBB4-DCF5-399D-53FAD962C10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8329" y="1311569"/>
            <a:ext cx="923138" cy="923138"/>
          </a:xfrm>
          <a:prstGeom prst="rect">
            <a:avLst/>
          </a:prstGeom>
        </p:spPr>
      </p:pic>
      <p:sp>
        <p:nvSpPr>
          <p:cNvPr id="3" name="Rounded Rectangle 5">
            <a:hlinkClick r:id="" action="ppaction://noaction"/>
            <a:extLst>
              <a:ext uri="{FF2B5EF4-FFF2-40B4-BE49-F238E27FC236}">
                <a16:creationId xmlns:a16="http://schemas.microsoft.com/office/drawing/2014/main" id="{1F3A89F8-5B0C-1286-0909-0F210F839028}"/>
              </a:ext>
            </a:extLst>
          </p:cNvPr>
          <p:cNvSpPr/>
          <p:nvPr/>
        </p:nvSpPr>
        <p:spPr>
          <a:xfrm>
            <a:off x="3757799" y="866310"/>
            <a:ext cx="7716758" cy="1319228"/>
          </a:xfrm>
          <a:prstGeom prst="round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RobotoCondensed-Italic"/>
                <a:ea typeface="+mn-ea"/>
                <a:cs typeface="+mn-cs"/>
              </a:rPr>
              <a:t>Nút</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lệnh</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dùng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để</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endParaRPr kumimoji="0" lang="vi-VN" sz="3000" b="1" i="0" u="none" strike="noStrike" kern="1200" cap="none" spc="0" normalizeH="0" baseline="0" noProof="0" dirty="0">
              <a:ln>
                <a:noFill/>
              </a:ln>
              <a:solidFill>
                <a:prstClr val="white"/>
              </a:solidFill>
              <a:effectLst/>
              <a:uLnTx/>
              <a:uFillTx/>
              <a:latin typeface="RobotoCondensed-Italic"/>
              <a:ea typeface="+mn-ea"/>
              <a:cs typeface="+mn-cs"/>
            </a:endParaRPr>
          </a:p>
        </p:txBody>
      </p:sp>
      <p:pic>
        <p:nvPicPr>
          <p:cNvPr id="50" name="Hình ảnh 5" descr="Tạo hình cắt từ Màn hình"/>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42564" y="915479"/>
            <a:ext cx="1147227" cy="1319228"/>
          </a:xfrm>
          <a:prstGeom prst="rect">
            <a:avLst/>
          </a:prstGeom>
        </p:spPr>
      </p:pic>
      <p:pic>
        <p:nvPicPr>
          <p:cNvPr id="53" name="Picture 115" descr="ALRMCLO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175279" y="-5458"/>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176"/>
          <p:cNvSpPr>
            <a:spLocks noChangeArrowheads="1"/>
          </p:cNvSpPr>
          <p:nvPr/>
        </p:nvSpPr>
        <p:spPr bwMode="auto">
          <a:xfrm>
            <a:off x="11412610" y="375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58" name="Oval 176"/>
          <p:cNvSpPr>
            <a:spLocks noChangeArrowheads="1"/>
          </p:cNvSpPr>
          <p:nvPr/>
        </p:nvSpPr>
        <p:spPr bwMode="auto">
          <a:xfrm>
            <a:off x="11374483" y="31881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59" name="Oval 176"/>
          <p:cNvSpPr>
            <a:spLocks noChangeArrowheads="1"/>
          </p:cNvSpPr>
          <p:nvPr/>
        </p:nvSpPr>
        <p:spPr bwMode="auto">
          <a:xfrm>
            <a:off x="11434356" y="35142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0" name="Oval 176"/>
          <p:cNvSpPr>
            <a:spLocks noChangeArrowheads="1"/>
          </p:cNvSpPr>
          <p:nvPr/>
        </p:nvSpPr>
        <p:spPr bwMode="auto">
          <a:xfrm>
            <a:off x="11428940" y="35142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1" name="Oval 176"/>
          <p:cNvSpPr>
            <a:spLocks noChangeArrowheads="1"/>
          </p:cNvSpPr>
          <p:nvPr/>
        </p:nvSpPr>
        <p:spPr bwMode="auto">
          <a:xfrm>
            <a:off x="11412610" y="37382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2" name="Oval 176"/>
          <p:cNvSpPr>
            <a:spLocks noChangeArrowheads="1"/>
          </p:cNvSpPr>
          <p:nvPr/>
        </p:nvSpPr>
        <p:spPr bwMode="auto">
          <a:xfrm>
            <a:off x="11412610" y="375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custDataLst>
      <p:tags r:id="rId1"/>
    </p:custDataLst>
    <p:extLst>
      <p:ext uri="{BB962C8B-B14F-4D97-AF65-F5344CB8AC3E}">
        <p14:creationId xmlns:p14="http://schemas.microsoft.com/office/powerpoint/2010/main" val="1319977197"/>
      </p:ext>
    </p:extLst>
  </p:cSld>
  <p:clrMapOvr>
    <a:masterClrMapping/>
  </p:clrMapOvr>
  <p:transition spd="slow">
    <p:fade/>
    <p:sndAc>
      <p:stSnd>
        <p:snd r:embed="rId8" name="chimes.wav"/>
      </p:stSnd>
    </p:sndAc>
  </p:transition>
  <p:timing>
    <p:tnLst>
      <p:par>
        <p:cTn id="1" dur="indefinite" restart="never" nodeType="tmRoot">
          <p:childTnLst>
            <p:audio>
              <p:cMediaNode vol="24490">
                <p:cTn id="2" fill="hold" display="0">
                  <p:stCondLst>
                    <p:cond delay="indefinite"/>
                  </p:stCondLst>
                  <p:endCondLst>
                    <p:cond evt="onStopAudio" delay="0">
                      <p:tgtEl>
                        <p:sldTgt/>
                      </p:tgtEl>
                    </p:cond>
                  </p:endCondLst>
                </p:cTn>
                <p:tgtEl>
                  <p:spTgt spid="16"/>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2" presetClass="emph" presetSubtype="0" fill="hold" grpId="0" nodeType="clickEffect">
                                  <p:stCondLst>
                                    <p:cond delay="0"/>
                                  </p:stCondLst>
                                  <p:childTnLst>
                                    <p:animClr clrSpc="hsl" dir="cw">
                                      <p:cBhvr override="childStyle">
                                        <p:cTn id="7" dur="1000" fill="hold"/>
                                        <p:tgtEl>
                                          <p:spTgt spid="2"/>
                                        </p:tgtEl>
                                        <p:attrNameLst>
                                          <p:attrName>style.color</p:attrName>
                                        </p:attrNameLst>
                                      </p:cBhvr>
                                      <p:by>
                                        <p:hsl h="-7200000" s="0" l="0"/>
                                      </p:by>
                                    </p:animClr>
                                    <p:animClr clrSpc="hsl" dir="cw">
                                      <p:cBhvr>
                                        <p:cTn id="8" dur="1000" fill="hold"/>
                                        <p:tgtEl>
                                          <p:spTgt spid="2"/>
                                        </p:tgtEl>
                                        <p:attrNameLst>
                                          <p:attrName>fillcolor</p:attrName>
                                        </p:attrNameLst>
                                      </p:cBhvr>
                                      <p:by>
                                        <p:hsl h="-7200000" s="0" l="0"/>
                                      </p:by>
                                    </p:animClr>
                                    <p:animClr clrSpc="hsl" dir="cw">
                                      <p:cBhvr>
                                        <p:cTn id="9" dur="1000" fill="hold"/>
                                        <p:tgtEl>
                                          <p:spTgt spid="2"/>
                                        </p:tgtEl>
                                        <p:attrNameLst>
                                          <p:attrName>stroke.color</p:attrName>
                                        </p:attrNameLst>
                                      </p:cBhvr>
                                      <p:by>
                                        <p:hsl h="-7200000" s="0" l="0"/>
                                      </p:by>
                                    </p:animClr>
                                    <p:set>
                                      <p:cBhvr>
                                        <p:cTn id="10" dur="1000" fill="hold"/>
                                        <p:tgtEl>
                                          <p:spTgt spid="2"/>
                                        </p:tgtEl>
                                        <p:attrNameLst>
                                          <p:attrName>fill.type</p:attrName>
                                        </p:attrNameLst>
                                      </p:cBhvr>
                                      <p:to>
                                        <p:strVal val="solid"/>
                                      </p:to>
                                    </p:set>
                                  </p:childTnLst>
                                  <p:subTnLst>
                                    <p:audio>
                                      <p:cMediaNode vol="100000">
                                        <p:cTn display="0" masterRel="sameClick">
                                          <p:stCondLst>
                                            <p:cond evt="begin" delay="0">
                                              <p:tn val="6"/>
                                            </p:cond>
                                          </p:stCondLst>
                                          <p:endCondLst>
                                            <p:cond evt="onStopAudio" delay="0">
                                              <p:tgtEl>
                                                <p:sldTgt/>
                                              </p:tgtEl>
                                            </p:cond>
                                          </p:endCondLst>
                                        </p:cTn>
                                        <p:tgtEl>
                                          <p:sndTgt r:embed="rId9" name="cashreg.wav"/>
                                        </p:tgtEl>
                                      </p:cMediaNode>
                                    </p:audio>
                                  </p:subTnLst>
                                </p:cTn>
                              </p:par>
                              <p:par>
                                <p:cTn id="11" presetID="22" presetClass="emph" presetSubtype="0" fill="hold" grpId="0" nodeType="withEffect">
                                  <p:stCondLst>
                                    <p:cond delay="0"/>
                                  </p:stCondLst>
                                  <p:childTnLst>
                                    <p:animClr clrSpc="hsl" dir="cw">
                                      <p:cBhvr override="childStyle">
                                        <p:cTn id="12" dur="1000" fill="hold"/>
                                        <p:tgtEl>
                                          <p:spTgt spid="4"/>
                                        </p:tgtEl>
                                        <p:attrNameLst>
                                          <p:attrName>style.color</p:attrName>
                                        </p:attrNameLst>
                                      </p:cBhvr>
                                      <p:by>
                                        <p:hsl h="-7200000" s="0" l="0"/>
                                      </p:by>
                                    </p:animClr>
                                    <p:animClr clrSpc="hsl" dir="cw">
                                      <p:cBhvr>
                                        <p:cTn id="13" dur="1000" fill="hold"/>
                                        <p:tgtEl>
                                          <p:spTgt spid="4"/>
                                        </p:tgtEl>
                                        <p:attrNameLst>
                                          <p:attrName>fillcolor</p:attrName>
                                        </p:attrNameLst>
                                      </p:cBhvr>
                                      <p:by>
                                        <p:hsl h="-7200000" s="0" l="0"/>
                                      </p:by>
                                    </p:animClr>
                                    <p:animClr clrSpc="hsl" dir="cw">
                                      <p:cBhvr>
                                        <p:cTn id="14" dur="1000" fill="hold"/>
                                        <p:tgtEl>
                                          <p:spTgt spid="4"/>
                                        </p:tgtEl>
                                        <p:attrNameLst>
                                          <p:attrName>stroke.color</p:attrName>
                                        </p:attrNameLst>
                                      </p:cBhvr>
                                      <p:by>
                                        <p:hsl h="-7200000" s="0" l="0"/>
                                      </p:by>
                                    </p:animClr>
                                    <p:set>
                                      <p:cBhvr>
                                        <p:cTn id="15" dur="1000" fill="hold"/>
                                        <p:tgtEl>
                                          <p:spTgt spid="4"/>
                                        </p:tgtEl>
                                        <p:attrNameLst>
                                          <p:attrName>fill.type</p:attrName>
                                        </p:attrNameLst>
                                      </p:cBhvr>
                                      <p:to>
                                        <p:strVal val="solid"/>
                                      </p:to>
                                    </p:set>
                                  </p:childTnLst>
                                  <p:subTnLst>
                                    <p:audio>
                                      <p:cMediaNode vol="100000">
                                        <p:cTn display="0" masterRel="sameClick">
                                          <p:stCondLst>
                                            <p:cond evt="begin" delay="0">
                                              <p:tn val="11"/>
                                            </p:cond>
                                          </p:stCondLst>
                                          <p:endCondLst>
                                            <p:cond evt="onStopAudio" delay="0">
                                              <p:tgtEl>
                                                <p:sldTgt/>
                                              </p:tgtEl>
                                            </p:cond>
                                          </p:endCondLst>
                                        </p:cTn>
                                        <p:tgtEl>
                                          <p:sndTgt r:embed="rId9" name="cashreg.wav"/>
                                        </p:tgtEl>
                                      </p:cMediaNode>
                                    </p:audio>
                                  </p:subTnLst>
                                </p:cTn>
                              </p:par>
                              <p:par>
                                <p:cTn id="16" presetID="37" presetClass="exit" presetSubtype="0" fill="hold" grpId="0" nodeType="withEffect">
                                  <p:stCondLst>
                                    <p:cond delay="0"/>
                                  </p:stCondLst>
                                  <p:childTnLst>
                                    <p:animEffect transition="out" filter="fade">
                                      <p:cBhvr>
                                        <p:cTn id="17" dur="1000"/>
                                        <p:tgtEl>
                                          <p:spTgt spid="38"/>
                                        </p:tgtEl>
                                      </p:cBhvr>
                                    </p:animEffect>
                                    <p:anim calcmode="lin" valueType="num">
                                      <p:cBhvr>
                                        <p:cTn id="18" dur="1000"/>
                                        <p:tgtEl>
                                          <p:spTgt spid="38"/>
                                        </p:tgtEl>
                                        <p:attrNameLst>
                                          <p:attrName>ppt_x</p:attrName>
                                        </p:attrNameLst>
                                      </p:cBhvr>
                                      <p:tavLst>
                                        <p:tav tm="0">
                                          <p:val>
                                            <p:strVal val="ppt_x"/>
                                          </p:val>
                                        </p:tav>
                                        <p:tav tm="100000">
                                          <p:val>
                                            <p:strVal val="ppt_x"/>
                                          </p:val>
                                        </p:tav>
                                      </p:tavLst>
                                    </p:anim>
                                    <p:anim calcmode="lin" valueType="num">
                                      <p:cBhvr>
                                        <p:cTn id="19" dur="100" decel="100000"/>
                                        <p:tgtEl>
                                          <p:spTgt spid="38"/>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38"/>
                                        </p:tgtEl>
                                        <p:attrNameLst>
                                          <p:attrName>ppt_y</p:attrName>
                                        </p:attrNameLst>
                                      </p:cBhvr>
                                      <p:tavLst>
                                        <p:tav tm="0">
                                          <p:val>
                                            <p:strVal val="ppt_y"/>
                                          </p:val>
                                        </p:tav>
                                        <p:tav tm="100000">
                                          <p:val>
                                            <p:strVal val="ppt_y+1"/>
                                          </p:val>
                                        </p:tav>
                                      </p:tavLst>
                                    </p:anim>
                                    <p:set>
                                      <p:cBhvr>
                                        <p:cTn id="21" dur="1" fill="hold">
                                          <p:stCondLst>
                                            <p:cond delay="999"/>
                                          </p:stCondLst>
                                        </p:cTn>
                                        <p:tgtEl>
                                          <p:spTgt spid="38"/>
                                        </p:tgtEl>
                                        <p:attrNameLst>
                                          <p:attrName>style.visibility</p:attrName>
                                        </p:attrNameLst>
                                      </p:cBhvr>
                                      <p:to>
                                        <p:strVal val="hidden"/>
                                      </p:to>
                                    </p:set>
                                  </p:childTnLst>
                                </p:cTn>
                              </p:par>
                              <p:par>
                                <p:cTn id="22" presetID="37" presetClass="exit" presetSubtype="0" fill="hold" grpId="0" nodeType="withEffect">
                                  <p:stCondLst>
                                    <p:cond delay="0"/>
                                  </p:stCondLst>
                                  <p:childTnLst>
                                    <p:animEffect transition="out" filter="fade">
                                      <p:cBhvr>
                                        <p:cTn id="23" dur="1000"/>
                                        <p:tgtEl>
                                          <p:spTgt spid="44"/>
                                        </p:tgtEl>
                                      </p:cBhvr>
                                    </p:animEffect>
                                    <p:anim calcmode="lin" valueType="num">
                                      <p:cBhvr>
                                        <p:cTn id="24" dur="1000"/>
                                        <p:tgtEl>
                                          <p:spTgt spid="44"/>
                                        </p:tgtEl>
                                        <p:attrNameLst>
                                          <p:attrName>ppt_x</p:attrName>
                                        </p:attrNameLst>
                                      </p:cBhvr>
                                      <p:tavLst>
                                        <p:tav tm="0">
                                          <p:val>
                                            <p:strVal val="ppt_x"/>
                                          </p:val>
                                        </p:tav>
                                        <p:tav tm="100000">
                                          <p:val>
                                            <p:strVal val="ppt_x"/>
                                          </p:val>
                                        </p:tav>
                                      </p:tavLst>
                                    </p:anim>
                                    <p:anim calcmode="lin" valueType="num">
                                      <p:cBhvr>
                                        <p:cTn id="25" dur="100" decel="100000"/>
                                        <p:tgtEl>
                                          <p:spTgt spid="44"/>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44"/>
                                        </p:tgtEl>
                                        <p:attrNameLst>
                                          <p:attrName>ppt_y</p:attrName>
                                        </p:attrNameLst>
                                      </p:cBhvr>
                                      <p:tavLst>
                                        <p:tav tm="0">
                                          <p:val>
                                            <p:strVal val="ppt_y"/>
                                          </p:val>
                                        </p:tav>
                                        <p:tav tm="100000">
                                          <p:val>
                                            <p:strVal val="ppt_y+1"/>
                                          </p:val>
                                        </p:tav>
                                      </p:tavLst>
                                    </p:anim>
                                    <p:set>
                                      <p:cBhvr>
                                        <p:cTn id="27" dur="1" fill="hold">
                                          <p:stCondLst>
                                            <p:cond delay="999"/>
                                          </p:stCondLst>
                                        </p:cTn>
                                        <p:tgtEl>
                                          <p:spTgt spid="44"/>
                                        </p:tgtEl>
                                        <p:attrNameLst>
                                          <p:attrName>style.visibility</p:attrName>
                                        </p:attrNameLst>
                                      </p:cBhvr>
                                      <p:to>
                                        <p:strVal val="hidden"/>
                                      </p:to>
                                    </p:set>
                                  </p:childTnLst>
                                </p:cTn>
                              </p:par>
                              <p:par>
                                <p:cTn id="28" presetID="37" presetClass="exit" presetSubtype="0" fill="hold" grpId="0" nodeType="with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 decel="100000"/>
                                        <p:tgtEl>
                                          <p:spTgt spid="4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0"/>
                                        </p:tgtEl>
                                        <p:attrNameLst>
                                          <p:attrName>ppt_y</p:attrName>
                                        </p:attrNameLst>
                                      </p:cBhvr>
                                      <p:tavLst>
                                        <p:tav tm="0">
                                          <p:val>
                                            <p:strVal val="ppt_y"/>
                                          </p:val>
                                        </p:tav>
                                        <p:tav tm="100000">
                                          <p:val>
                                            <p:strVal val="ppt_y+1"/>
                                          </p:val>
                                        </p:tav>
                                      </p:tavLst>
                                    </p:anim>
                                    <p:set>
                                      <p:cBhvr>
                                        <p:cTn id="33" dur="1" fill="hold">
                                          <p:stCondLst>
                                            <p:cond delay="999"/>
                                          </p:stCondLst>
                                        </p:cTn>
                                        <p:tgtEl>
                                          <p:spTgt spid="40"/>
                                        </p:tgtEl>
                                        <p:attrNameLst>
                                          <p:attrName>style.visibility</p:attrName>
                                        </p:attrNameLst>
                                      </p:cBhvr>
                                      <p:to>
                                        <p:strVal val="hidden"/>
                                      </p:to>
                                    </p:set>
                                  </p:childTnLst>
                                </p:cTn>
                              </p:par>
                              <p:par>
                                <p:cTn id="34" presetID="37" presetClass="exit" presetSubtype="0" fill="hold" grpId="0" nodeType="withEffect">
                                  <p:stCondLst>
                                    <p:cond delay="0"/>
                                  </p:stCondLst>
                                  <p:childTnLst>
                                    <p:animEffect transition="out" filter="fade">
                                      <p:cBhvr>
                                        <p:cTn id="35" dur="1000"/>
                                        <p:tgtEl>
                                          <p:spTgt spid="36"/>
                                        </p:tgtEl>
                                      </p:cBhvr>
                                    </p:animEffect>
                                    <p:anim calcmode="lin" valueType="num">
                                      <p:cBhvr>
                                        <p:cTn id="36" dur="1000"/>
                                        <p:tgtEl>
                                          <p:spTgt spid="36"/>
                                        </p:tgtEl>
                                        <p:attrNameLst>
                                          <p:attrName>ppt_x</p:attrName>
                                        </p:attrNameLst>
                                      </p:cBhvr>
                                      <p:tavLst>
                                        <p:tav tm="0">
                                          <p:val>
                                            <p:strVal val="ppt_x"/>
                                          </p:val>
                                        </p:tav>
                                        <p:tav tm="100000">
                                          <p:val>
                                            <p:strVal val="ppt_x"/>
                                          </p:val>
                                        </p:tav>
                                      </p:tavLst>
                                    </p:anim>
                                    <p:anim calcmode="lin" valueType="num">
                                      <p:cBhvr>
                                        <p:cTn id="37" dur="100" decel="100000"/>
                                        <p:tgtEl>
                                          <p:spTgt spid="36"/>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6"/>
                                        </p:tgtEl>
                                        <p:attrNameLst>
                                          <p:attrName>ppt_y</p:attrName>
                                        </p:attrNameLst>
                                      </p:cBhvr>
                                      <p:tavLst>
                                        <p:tav tm="0">
                                          <p:val>
                                            <p:strVal val="ppt_y"/>
                                          </p:val>
                                        </p:tav>
                                        <p:tav tm="100000">
                                          <p:val>
                                            <p:strVal val="ppt_y+1"/>
                                          </p:val>
                                        </p:tav>
                                      </p:tavLst>
                                    </p:anim>
                                    <p:set>
                                      <p:cBhvr>
                                        <p:cTn id="39"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9" name="cashreg.wav"/>
                                        </p:tgtEl>
                                      </p:cMediaNode>
                                    </p:audio>
                                  </p:subTnLst>
                                </p:cTn>
                              </p:par>
                              <p:par>
                                <p:cTn id="40" presetID="37" presetClass="exit" presetSubtype="0" fill="hold" grpId="0" nodeType="withEffect">
                                  <p:stCondLst>
                                    <p:cond delay="0"/>
                                  </p:stCondLst>
                                  <p:childTnLst>
                                    <p:animEffect transition="out" filter="fade">
                                      <p:cBhvr>
                                        <p:cTn id="41" dur="1000"/>
                                        <p:tgtEl>
                                          <p:spTgt spid="43"/>
                                        </p:tgtEl>
                                      </p:cBhvr>
                                    </p:animEffect>
                                    <p:anim calcmode="lin" valueType="num">
                                      <p:cBhvr>
                                        <p:cTn id="42" dur="1000"/>
                                        <p:tgtEl>
                                          <p:spTgt spid="43"/>
                                        </p:tgtEl>
                                        <p:attrNameLst>
                                          <p:attrName>ppt_x</p:attrName>
                                        </p:attrNameLst>
                                      </p:cBhvr>
                                      <p:tavLst>
                                        <p:tav tm="0">
                                          <p:val>
                                            <p:strVal val="ppt_x"/>
                                          </p:val>
                                        </p:tav>
                                        <p:tav tm="100000">
                                          <p:val>
                                            <p:strVal val="ppt_x"/>
                                          </p:val>
                                        </p:tav>
                                      </p:tavLst>
                                    </p:anim>
                                    <p:anim calcmode="lin" valueType="num">
                                      <p:cBhvr>
                                        <p:cTn id="43" dur="100" decel="100000"/>
                                        <p:tgtEl>
                                          <p:spTgt spid="4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3"/>
                                        </p:tgtEl>
                                        <p:attrNameLst>
                                          <p:attrName>ppt_y</p:attrName>
                                        </p:attrNameLst>
                                      </p:cBhvr>
                                      <p:tavLst>
                                        <p:tav tm="0">
                                          <p:val>
                                            <p:strVal val="ppt_y"/>
                                          </p:val>
                                        </p:tav>
                                        <p:tav tm="100000">
                                          <p:val>
                                            <p:strVal val="ppt_y+1"/>
                                          </p:val>
                                        </p:tav>
                                      </p:tavLst>
                                    </p:anim>
                                    <p:set>
                                      <p:cBhvr>
                                        <p:cTn id="45"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9" name="cashreg.wav"/>
                                        </p:tgtEl>
                                      </p:cMediaNode>
                                    </p:audio>
                                  </p:subTnLst>
                                </p:cTn>
                              </p:par>
                              <p:par>
                                <p:cTn id="46" presetID="37" presetClass="exit" presetSubtype="0" fill="hold" grpId="0" nodeType="withEffect">
                                  <p:stCondLst>
                                    <p:cond delay="0"/>
                                  </p:stCondLst>
                                  <p:childTnLst>
                                    <p:animEffect transition="out" filter="fade">
                                      <p:cBhvr>
                                        <p:cTn id="47" dur="1000"/>
                                        <p:tgtEl>
                                          <p:spTgt spid="39"/>
                                        </p:tgtEl>
                                      </p:cBhvr>
                                    </p:animEffect>
                                    <p:anim calcmode="lin" valueType="num">
                                      <p:cBhvr>
                                        <p:cTn id="48" dur="1000"/>
                                        <p:tgtEl>
                                          <p:spTgt spid="39"/>
                                        </p:tgtEl>
                                        <p:attrNameLst>
                                          <p:attrName>ppt_x</p:attrName>
                                        </p:attrNameLst>
                                      </p:cBhvr>
                                      <p:tavLst>
                                        <p:tav tm="0">
                                          <p:val>
                                            <p:strVal val="ppt_x"/>
                                          </p:val>
                                        </p:tav>
                                        <p:tav tm="100000">
                                          <p:val>
                                            <p:strVal val="ppt_x"/>
                                          </p:val>
                                        </p:tav>
                                      </p:tavLst>
                                    </p:anim>
                                    <p:anim calcmode="lin" valueType="num">
                                      <p:cBhvr>
                                        <p:cTn id="49" dur="100" decel="100000"/>
                                        <p:tgtEl>
                                          <p:spTgt spid="39"/>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39"/>
                                        </p:tgtEl>
                                        <p:attrNameLst>
                                          <p:attrName>ppt_y</p:attrName>
                                        </p:attrNameLst>
                                      </p:cBhvr>
                                      <p:tavLst>
                                        <p:tav tm="0">
                                          <p:val>
                                            <p:strVal val="ppt_y"/>
                                          </p:val>
                                        </p:tav>
                                        <p:tav tm="100000">
                                          <p:val>
                                            <p:strVal val="ppt_y+1"/>
                                          </p:val>
                                        </p:tav>
                                      </p:tavLst>
                                    </p:anim>
                                    <p:set>
                                      <p:cBhvr>
                                        <p:cTn id="51"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9" name="cashreg.wav"/>
                                        </p:tgtEl>
                                      </p:cMediaNode>
                                    </p:audio>
                                  </p:subTnLst>
                                </p:cTn>
                              </p:par>
                              <p:par>
                                <p:cTn id="52" presetID="37" presetClass="exit" presetSubtype="0" fill="hold" grpId="0" nodeType="withEffect">
                                  <p:stCondLst>
                                    <p:cond delay="0"/>
                                  </p:stCondLst>
                                  <p:childTnLst>
                                    <p:animEffect transition="out" filter="fade">
                                      <p:cBhvr>
                                        <p:cTn id="53" dur="1000"/>
                                        <p:tgtEl>
                                          <p:spTgt spid="37"/>
                                        </p:tgtEl>
                                      </p:cBhvr>
                                    </p:animEffect>
                                    <p:anim calcmode="lin" valueType="num">
                                      <p:cBhvr>
                                        <p:cTn id="54" dur="1000"/>
                                        <p:tgtEl>
                                          <p:spTgt spid="37"/>
                                        </p:tgtEl>
                                        <p:attrNameLst>
                                          <p:attrName>ppt_x</p:attrName>
                                        </p:attrNameLst>
                                      </p:cBhvr>
                                      <p:tavLst>
                                        <p:tav tm="0">
                                          <p:val>
                                            <p:strVal val="ppt_x"/>
                                          </p:val>
                                        </p:tav>
                                        <p:tav tm="100000">
                                          <p:val>
                                            <p:strVal val="ppt_x"/>
                                          </p:val>
                                        </p:tav>
                                      </p:tavLst>
                                    </p:anim>
                                    <p:anim calcmode="lin" valueType="num">
                                      <p:cBhvr>
                                        <p:cTn id="55" dur="100" decel="100000"/>
                                        <p:tgtEl>
                                          <p:spTgt spid="37"/>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37"/>
                                        </p:tgtEl>
                                        <p:attrNameLst>
                                          <p:attrName>ppt_y</p:attrName>
                                        </p:attrNameLst>
                                      </p:cBhvr>
                                      <p:tavLst>
                                        <p:tav tm="0">
                                          <p:val>
                                            <p:strVal val="ppt_y"/>
                                          </p:val>
                                        </p:tav>
                                        <p:tav tm="100000">
                                          <p:val>
                                            <p:strVal val="ppt_y+1"/>
                                          </p:val>
                                        </p:tav>
                                      </p:tavLst>
                                    </p:anim>
                                    <p:set>
                                      <p:cBhvr>
                                        <p:cTn id="57"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9" name="cashreg.wav"/>
                                        </p:tgtEl>
                                      </p:cMediaNode>
                                    </p:audio>
                                  </p:subTnLst>
                                </p:cTn>
                              </p:par>
                              <p:par>
                                <p:cTn id="58" presetID="37" presetClass="exit" presetSubtype="0" fill="hold" grpId="0" nodeType="withEffect">
                                  <p:stCondLst>
                                    <p:cond delay="0"/>
                                  </p:stCondLst>
                                  <p:childTnLst>
                                    <p:animEffect transition="out" filter="fade">
                                      <p:cBhvr>
                                        <p:cTn id="59" dur="1000"/>
                                        <p:tgtEl>
                                          <p:spTgt spid="45"/>
                                        </p:tgtEl>
                                      </p:cBhvr>
                                    </p:animEffect>
                                    <p:anim calcmode="lin" valueType="num">
                                      <p:cBhvr>
                                        <p:cTn id="60" dur="1000"/>
                                        <p:tgtEl>
                                          <p:spTgt spid="45"/>
                                        </p:tgtEl>
                                        <p:attrNameLst>
                                          <p:attrName>ppt_x</p:attrName>
                                        </p:attrNameLst>
                                      </p:cBhvr>
                                      <p:tavLst>
                                        <p:tav tm="0">
                                          <p:val>
                                            <p:strVal val="ppt_x"/>
                                          </p:val>
                                        </p:tav>
                                        <p:tav tm="100000">
                                          <p:val>
                                            <p:strVal val="ppt_x"/>
                                          </p:val>
                                        </p:tav>
                                      </p:tavLst>
                                    </p:anim>
                                    <p:anim calcmode="lin" valueType="num">
                                      <p:cBhvr>
                                        <p:cTn id="61" dur="100" decel="100000"/>
                                        <p:tgtEl>
                                          <p:spTgt spid="4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45"/>
                                        </p:tgtEl>
                                        <p:attrNameLst>
                                          <p:attrName>ppt_y</p:attrName>
                                        </p:attrNameLst>
                                      </p:cBhvr>
                                      <p:tavLst>
                                        <p:tav tm="0">
                                          <p:val>
                                            <p:strVal val="ppt_y"/>
                                          </p:val>
                                        </p:tav>
                                        <p:tav tm="100000">
                                          <p:val>
                                            <p:strVal val="ppt_y+1"/>
                                          </p:val>
                                        </p:tav>
                                      </p:tavLst>
                                    </p:anim>
                                    <p:set>
                                      <p:cBhvr>
                                        <p:cTn id="63"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9" name="cashreg.wav"/>
                                        </p:tgtEl>
                                      </p:cMediaNode>
                                    </p:audio>
                                  </p:subTnLst>
                                </p:cTn>
                              </p:par>
                              <p:par>
                                <p:cTn id="64" presetID="37" presetClass="exit" presetSubtype="0" fill="hold" grpId="0" nodeType="withEffect">
                                  <p:stCondLst>
                                    <p:cond delay="0"/>
                                  </p:stCondLst>
                                  <p:childTnLst>
                                    <p:animEffect transition="out" filter="fade">
                                      <p:cBhvr>
                                        <p:cTn id="65" dur="1000"/>
                                        <p:tgtEl>
                                          <p:spTgt spid="41"/>
                                        </p:tgtEl>
                                      </p:cBhvr>
                                    </p:animEffect>
                                    <p:anim calcmode="lin" valueType="num">
                                      <p:cBhvr>
                                        <p:cTn id="66" dur="1000"/>
                                        <p:tgtEl>
                                          <p:spTgt spid="41"/>
                                        </p:tgtEl>
                                        <p:attrNameLst>
                                          <p:attrName>ppt_x</p:attrName>
                                        </p:attrNameLst>
                                      </p:cBhvr>
                                      <p:tavLst>
                                        <p:tav tm="0">
                                          <p:val>
                                            <p:strVal val="ppt_x"/>
                                          </p:val>
                                        </p:tav>
                                        <p:tav tm="100000">
                                          <p:val>
                                            <p:strVal val="ppt_x"/>
                                          </p:val>
                                        </p:tav>
                                      </p:tavLst>
                                    </p:anim>
                                    <p:anim calcmode="lin" valueType="num">
                                      <p:cBhvr>
                                        <p:cTn id="67" dur="100" decel="100000"/>
                                        <p:tgtEl>
                                          <p:spTgt spid="4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1"/>
                                        </p:tgtEl>
                                        <p:attrNameLst>
                                          <p:attrName>ppt_y</p:attrName>
                                        </p:attrNameLst>
                                      </p:cBhvr>
                                      <p:tavLst>
                                        <p:tav tm="0">
                                          <p:val>
                                            <p:strVal val="ppt_y"/>
                                          </p:val>
                                        </p:tav>
                                        <p:tav tm="100000">
                                          <p:val>
                                            <p:strVal val="ppt_y+1"/>
                                          </p:val>
                                        </p:tav>
                                      </p:tavLst>
                                    </p:anim>
                                    <p:set>
                                      <p:cBhvr>
                                        <p:cTn id="69"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9" name="cashreg.wav"/>
                                        </p:tgtEl>
                                      </p:cMediaNode>
                                    </p:audio>
                                  </p:subTnLst>
                                </p:cTn>
                              </p:par>
                              <p:par>
                                <p:cTn id="70" presetID="23" presetClass="exit" presetSubtype="32" fill="hold" grpId="0" nodeType="withEffect">
                                  <p:stCondLst>
                                    <p:cond delay="0"/>
                                  </p:stCondLst>
                                  <p:childTnLst>
                                    <p:anim calcmode="lin" valueType="num">
                                      <p:cBhvr>
                                        <p:cTn id="71" dur="500"/>
                                        <p:tgtEl>
                                          <p:spTgt spid="7"/>
                                        </p:tgtEl>
                                        <p:attrNameLst>
                                          <p:attrName>ppt_w</p:attrName>
                                        </p:attrNameLst>
                                      </p:cBhvr>
                                      <p:tavLst>
                                        <p:tav tm="0">
                                          <p:val>
                                            <p:strVal val="ppt_w"/>
                                          </p:val>
                                        </p:tav>
                                        <p:tav tm="100000">
                                          <p:val>
                                            <p:fltVal val="0"/>
                                          </p:val>
                                        </p:tav>
                                      </p:tavLst>
                                    </p:anim>
                                    <p:anim calcmode="lin" valueType="num">
                                      <p:cBhvr>
                                        <p:cTn id="72" dur="500"/>
                                        <p:tgtEl>
                                          <p:spTgt spid="7"/>
                                        </p:tgtEl>
                                        <p:attrNameLst>
                                          <p:attrName>ppt_h</p:attrName>
                                        </p:attrNameLst>
                                      </p:cBhvr>
                                      <p:tavLst>
                                        <p:tav tm="0">
                                          <p:val>
                                            <p:strVal val="ppt_h"/>
                                          </p:val>
                                        </p:tav>
                                        <p:tav tm="100000">
                                          <p:val>
                                            <p:fltVal val="0"/>
                                          </p:val>
                                        </p:tav>
                                      </p:tavLst>
                                    </p:anim>
                                    <p:set>
                                      <p:cBhvr>
                                        <p:cTn id="73" dur="1" fill="hold">
                                          <p:stCondLst>
                                            <p:cond delay="499"/>
                                          </p:stCondLst>
                                        </p:cTn>
                                        <p:tgtEl>
                                          <p:spTgt spid="7"/>
                                        </p:tgtEl>
                                        <p:attrNameLst>
                                          <p:attrName>style.visibility</p:attrName>
                                        </p:attrNameLst>
                                      </p:cBhvr>
                                      <p:to>
                                        <p:strVal val="hidden"/>
                                      </p:to>
                                    </p:set>
                                  </p:childTnLst>
                                </p:cTn>
                              </p:par>
                              <p:par>
                                <p:cTn id="74" presetID="23" presetClass="exit" presetSubtype="32" fill="hold" grpId="0" nodeType="withEffect">
                                  <p:stCondLst>
                                    <p:cond delay="0"/>
                                  </p:stCondLst>
                                  <p:childTnLst>
                                    <p:anim calcmode="lin" valueType="num">
                                      <p:cBhvr>
                                        <p:cTn id="75" dur="500"/>
                                        <p:tgtEl>
                                          <p:spTgt spid="46"/>
                                        </p:tgtEl>
                                        <p:attrNameLst>
                                          <p:attrName>ppt_w</p:attrName>
                                        </p:attrNameLst>
                                      </p:cBhvr>
                                      <p:tavLst>
                                        <p:tav tm="0">
                                          <p:val>
                                            <p:strVal val="ppt_w"/>
                                          </p:val>
                                        </p:tav>
                                        <p:tav tm="100000">
                                          <p:val>
                                            <p:fltVal val="0"/>
                                          </p:val>
                                        </p:tav>
                                      </p:tavLst>
                                    </p:anim>
                                    <p:anim calcmode="lin" valueType="num">
                                      <p:cBhvr>
                                        <p:cTn id="76" dur="500"/>
                                        <p:tgtEl>
                                          <p:spTgt spid="46"/>
                                        </p:tgtEl>
                                        <p:attrNameLst>
                                          <p:attrName>ppt_h</p:attrName>
                                        </p:attrNameLst>
                                      </p:cBhvr>
                                      <p:tavLst>
                                        <p:tav tm="0">
                                          <p:val>
                                            <p:strVal val="ppt_h"/>
                                          </p:val>
                                        </p:tav>
                                        <p:tav tm="100000">
                                          <p:val>
                                            <p:fltVal val="0"/>
                                          </p:val>
                                        </p:tav>
                                      </p:tavLst>
                                    </p:anim>
                                    <p:set>
                                      <p:cBhvr>
                                        <p:cTn id="77" dur="1" fill="hold">
                                          <p:stCondLst>
                                            <p:cond delay="499"/>
                                          </p:stCondLst>
                                        </p:cTn>
                                        <p:tgtEl>
                                          <p:spTgt spid="46"/>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49"/>
                                        </p:tgtEl>
                                        <p:attrNameLst>
                                          <p:attrName>ppt_w</p:attrName>
                                        </p:attrNameLst>
                                      </p:cBhvr>
                                      <p:tavLst>
                                        <p:tav tm="0">
                                          <p:val>
                                            <p:strVal val="ppt_w"/>
                                          </p:val>
                                        </p:tav>
                                        <p:tav tm="100000">
                                          <p:val>
                                            <p:fltVal val="0"/>
                                          </p:val>
                                        </p:tav>
                                      </p:tavLst>
                                    </p:anim>
                                    <p:anim calcmode="lin" valueType="num">
                                      <p:cBhvr>
                                        <p:cTn id="80" dur="500"/>
                                        <p:tgtEl>
                                          <p:spTgt spid="49"/>
                                        </p:tgtEl>
                                        <p:attrNameLst>
                                          <p:attrName>ppt_h</p:attrName>
                                        </p:attrNameLst>
                                      </p:cBhvr>
                                      <p:tavLst>
                                        <p:tav tm="0">
                                          <p:val>
                                            <p:strVal val="ppt_h"/>
                                          </p:val>
                                        </p:tav>
                                        <p:tav tm="100000">
                                          <p:val>
                                            <p:fltVal val="0"/>
                                          </p:val>
                                        </p:tav>
                                      </p:tavLst>
                                    </p:anim>
                                    <p:set>
                                      <p:cBhvr>
                                        <p:cTn id="8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1000" fill="hold"/>
                                        <p:tgtEl>
                                          <p:spTgt spid="2"/>
                                        </p:tgtEl>
                                        <p:attrNameLst>
                                          <p:attrName>fillcolor</p:attrName>
                                        </p:attrNameLst>
                                      </p:cBhvr>
                                      <p:to>
                                        <a:srgbClr val="51B748"/>
                                      </p:to>
                                    </p:animClr>
                                    <p:set>
                                      <p:cBhvr>
                                        <p:cTn id="87" dur="1000" fill="hold"/>
                                        <p:tgtEl>
                                          <p:spTgt spid="2"/>
                                        </p:tgtEl>
                                        <p:attrNameLst>
                                          <p:attrName>fill.type</p:attrName>
                                        </p:attrNameLst>
                                      </p:cBhvr>
                                      <p:to>
                                        <p:strVal val="solid"/>
                                      </p:to>
                                    </p:set>
                                    <p:set>
                                      <p:cBhvr>
                                        <p:cTn id="88" dur="1000" fill="hold"/>
                                        <p:tgtEl>
                                          <p:spTgt spid="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9" name="cashreg.wav"/>
                                        </p:tgtEl>
                                      </p:cMediaNode>
                                    </p:audio>
                                  </p:subTnLst>
                                </p:cTn>
                              </p:par>
                              <p:par>
                                <p:cTn id="89" presetID="1" presetClass="emph" presetSubtype="2" fill="hold" nodeType="withEffect">
                                  <p:stCondLst>
                                    <p:cond delay="0"/>
                                  </p:stCondLst>
                                  <p:childTnLst>
                                    <p:animClr clrSpc="rgb" dir="cw">
                                      <p:cBhvr>
                                        <p:cTn id="90" dur="1000" fill="hold"/>
                                        <p:tgtEl>
                                          <p:spTgt spid="4"/>
                                        </p:tgtEl>
                                        <p:attrNameLst>
                                          <p:attrName>fillcolor</p:attrName>
                                        </p:attrNameLst>
                                      </p:cBhvr>
                                      <p:to>
                                        <a:srgbClr val="51B748"/>
                                      </p:to>
                                    </p:animClr>
                                    <p:set>
                                      <p:cBhvr>
                                        <p:cTn id="91" dur="1000" fill="hold"/>
                                        <p:tgtEl>
                                          <p:spTgt spid="4"/>
                                        </p:tgtEl>
                                        <p:attrNameLst>
                                          <p:attrName>fill.type</p:attrName>
                                        </p:attrNameLst>
                                      </p:cBhvr>
                                      <p:to>
                                        <p:strVal val="solid"/>
                                      </p:to>
                                    </p:set>
                                    <p:set>
                                      <p:cBhvr>
                                        <p:cTn id="92" dur="1000" fill="hold"/>
                                        <p:tgtEl>
                                          <p:spTgt spid="4"/>
                                        </p:tgtEl>
                                        <p:attrNameLst>
                                          <p:attrName>fill.on</p:attrName>
                                        </p:attrNameLst>
                                      </p:cBhvr>
                                      <p:to>
                                        <p:strVal val="true"/>
                                      </p:to>
                                    </p:set>
                                  </p:childTnLst>
                                </p:cTn>
                              </p:par>
                              <p:par>
                                <p:cTn id="93" presetID="2" presetClass="exit" presetSubtype="4" fill="hold" grpId="1" nodeType="withEffect">
                                  <p:stCondLst>
                                    <p:cond delay="0"/>
                                  </p:stCondLst>
                                  <p:childTnLst>
                                    <p:anim calcmode="lin" valueType="num">
                                      <p:cBhvr additive="base">
                                        <p:cTn id="94" dur="500"/>
                                        <p:tgtEl>
                                          <p:spTgt spid="36"/>
                                        </p:tgtEl>
                                        <p:attrNameLst>
                                          <p:attrName>ppt_x</p:attrName>
                                        </p:attrNameLst>
                                      </p:cBhvr>
                                      <p:tavLst>
                                        <p:tav tm="0">
                                          <p:val>
                                            <p:strVal val="ppt_x"/>
                                          </p:val>
                                        </p:tav>
                                        <p:tav tm="100000">
                                          <p:val>
                                            <p:strVal val="ppt_x"/>
                                          </p:val>
                                        </p:tav>
                                      </p:tavLst>
                                    </p:anim>
                                    <p:anim calcmode="lin" valueType="num">
                                      <p:cBhvr additive="base">
                                        <p:cTn id="95" dur="500"/>
                                        <p:tgtEl>
                                          <p:spTgt spid="36"/>
                                        </p:tgtEl>
                                        <p:attrNameLst>
                                          <p:attrName>ppt_y</p:attrName>
                                        </p:attrNameLst>
                                      </p:cBhvr>
                                      <p:tavLst>
                                        <p:tav tm="0">
                                          <p:val>
                                            <p:strVal val="ppt_y"/>
                                          </p:val>
                                        </p:tav>
                                        <p:tav tm="100000">
                                          <p:val>
                                            <p:strVal val="1+ppt_h/2"/>
                                          </p:val>
                                        </p:tav>
                                      </p:tavLst>
                                    </p:anim>
                                    <p:set>
                                      <p:cBhvr>
                                        <p:cTn id="96" dur="1" fill="hold">
                                          <p:stCondLst>
                                            <p:cond delay="499"/>
                                          </p:stCondLst>
                                        </p:cTn>
                                        <p:tgtEl>
                                          <p:spTgt spid="36"/>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39"/>
                                        </p:tgtEl>
                                        <p:attrNameLst>
                                          <p:attrName>ppt_x</p:attrName>
                                        </p:attrNameLst>
                                      </p:cBhvr>
                                      <p:tavLst>
                                        <p:tav tm="0">
                                          <p:val>
                                            <p:strVal val="ppt_x"/>
                                          </p:val>
                                        </p:tav>
                                        <p:tav tm="100000">
                                          <p:val>
                                            <p:strVal val="ppt_x"/>
                                          </p:val>
                                        </p:tav>
                                      </p:tavLst>
                                    </p:anim>
                                    <p:anim calcmode="lin" valueType="num">
                                      <p:cBhvr additive="base">
                                        <p:cTn id="103" dur="500"/>
                                        <p:tgtEl>
                                          <p:spTgt spid="39"/>
                                        </p:tgtEl>
                                        <p:attrNameLst>
                                          <p:attrName>ppt_y</p:attrName>
                                        </p:attrNameLst>
                                      </p:cBhvr>
                                      <p:tavLst>
                                        <p:tav tm="0">
                                          <p:val>
                                            <p:strVal val="ppt_y"/>
                                          </p:val>
                                        </p:tav>
                                        <p:tav tm="100000">
                                          <p:val>
                                            <p:strVal val="1+ppt_h/2"/>
                                          </p:val>
                                        </p:tav>
                                      </p:tavLst>
                                    </p:anim>
                                    <p:set>
                                      <p:cBhvr>
                                        <p:cTn id="104" dur="1" fill="hold">
                                          <p:stCondLst>
                                            <p:cond delay="499"/>
                                          </p:stCondLst>
                                        </p:cTn>
                                        <p:tgtEl>
                                          <p:spTgt spid="39"/>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38"/>
                                        </p:tgtEl>
                                        <p:attrNameLst>
                                          <p:attrName>ppt_x</p:attrName>
                                        </p:attrNameLst>
                                      </p:cBhvr>
                                      <p:tavLst>
                                        <p:tav tm="0">
                                          <p:val>
                                            <p:strVal val="ppt_x"/>
                                          </p:val>
                                        </p:tav>
                                        <p:tav tm="100000">
                                          <p:val>
                                            <p:strVal val="ppt_x"/>
                                          </p:val>
                                        </p:tav>
                                      </p:tavLst>
                                    </p:anim>
                                    <p:anim calcmode="lin" valueType="num">
                                      <p:cBhvr additive="base">
                                        <p:cTn id="107" dur="500"/>
                                        <p:tgtEl>
                                          <p:spTgt spid="38"/>
                                        </p:tgtEl>
                                        <p:attrNameLst>
                                          <p:attrName>ppt_y</p:attrName>
                                        </p:attrNameLst>
                                      </p:cBhvr>
                                      <p:tavLst>
                                        <p:tav tm="0">
                                          <p:val>
                                            <p:strVal val="ppt_y"/>
                                          </p:val>
                                        </p:tav>
                                        <p:tav tm="100000">
                                          <p:val>
                                            <p:strVal val="1+ppt_h/2"/>
                                          </p:val>
                                        </p:tav>
                                      </p:tavLst>
                                    </p:anim>
                                    <p:set>
                                      <p:cBhvr>
                                        <p:cTn id="108" dur="1" fill="hold">
                                          <p:stCondLst>
                                            <p:cond delay="499"/>
                                          </p:stCondLst>
                                        </p:cTn>
                                        <p:tgtEl>
                                          <p:spTgt spid="38"/>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4"/>
                                        </p:tgtEl>
                                        <p:attrNameLst>
                                          <p:attrName>ppt_x</p:attrName>
                                        </p:attrNameLst>
                                      </p:cBhvr>
                                      <p:tavLst>
                                        <p:tav tm="0">
                                          <p:val>
                                            <p:strVal val="ppt_x"/>
                                          </p:val>
                                        </p:tav>
                                        <p:tav tm="100000">
                                          <p:val>
                                            <p:strVal val="ppt_x"/>
                                          </p:val>
                                        </p:tav>
                                      </p:tavLst>
                                    </p:anim>
                                    <p:anim calcmode="lin" valueType="num">
                                      <p:cBhvr additive="base">
                                        <p:cTn id="111" dur="500"/>
                                        <p:tgtEl>
                                          <p:spTgt spid="44"/>
                                        </p:tgtEl>
                                        <p:attrNameLst>
                                          <p:attrName>ppt_y</p:attrName>
                                        </p:attrNameLst>
                                      </p:cBhvr>
                                      <p:tavLst>
                                        <p:tav tm="0">
                                          <p:val>
                                            <p:strVal val="ppt_y"/>
                                          </p:val>
                                        </p:tav>
                                        <p:tav tm="100000">
                                          <p:val>
                                            <p:strVal val="1+ppt_h/2"/>
                                          </p:val>
                                        </p:tav>
                                      </p:tavLst>
                                    </p:anim>
                                    <p:set>
                                      <p:cBhvr>
                                        <p:cTn id="112" dur="1" fill="hold">
                                          <p:stCondLst>
                                            <p:cond delay="499"/>
                                          </p:stCondLst>
                                        </p:cTn>
                                        <p:tgtEl>
                                          <p:spTgt spid="44"/>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0"/>
                                        </p:tgtEl>
                                        <p:attrNameLst>
                                          <p:attrName>ppt_x</p:attrName>
                                        </p:attrNameLst>
                                      </p:cBhvr>
                                      <p:tavLst>
                                        <p:tav tm="0">
                                          <p:val>
                                            <p:strVal val="ppt_x"/>
                                          </p:val>
                                        </p:tav>
                                        <p:tav tm="100000">
                                          <p:val>
                                            <p:strVal val="ppt_x"/>
                                          </p:val>
                                        </p:tav>
                                      </p:tavLst>
                                    </p:anim>
                                    <p:anim calcmode="lin" valueType="num">
                                      <p:cBhvr additive="base">
                                        <p:cTn id="115" dur="500"/>
                                        <p:tgtEl>
                                          <p:spTgt spid="40"/>
                                        </p:tgtEl>
                                        <p:attrNameLst>
                                          <p:attrName>ppt_y</p:attrName>
                                        </p:attrNameLst>
                                      </p:cBhvr>
                                      <p:tavLst>
                                        <p:tav tm="0">
                                          <p:val>
                                            <p:strVal val="ppt_y"/>
                                          </p:val>
                                        </p:tav>
                                        <p:tav tm="100000">
                                          <p:val>
                                            <p:strVal val="1+ppt_h/2"/>
                                          </p:val>
                                        </p:tav>
                                      </p:tavLst>
                                    </p:anim>
                                    <p:set>
                                      <p:cBhvr>
                                        <p:cTn id="116" dur="1" fill="hold">
                                          <p:stCondLst>
                                            <p:cond delay="499"/>
                                          </p:stCondLst>
                                        </p:cTn>
                                        <p:tgtEl>
                                          <p:spTgt spid="40"/>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7"/>
                                        </p:tgtEl>
                                        <p:attrNameLst>
                                          <p:attrName>ppt_x</p:attrName>
                                        </p:attrNameLst>
                                      </p:cBhvr>
                                      <p:tavLst>
                                        <p:tav tm="0">
                                          <p:val>
                                            <p:strVal val="ppt_x"/>
                                          </p:val>
                                        </p:tav>
                                        <p:tav tm="100000">
                                          <p:val>
                                            <p:strVal val="ppt_x"/>
                                          </p:val>
                                        </p:tav>
                                      </p:tavLst>
                                    </p:anim>
                                    <p:anim calcmode="lin" valueType="num">
                                      <p:cBhvr additive="base">
                                        <p:cTn id="119" dur="500"/>
                                        <p:tgtEl>
                                          <p:spTgt spid="37"/>
                                        </p:tgtEl>
                                        <p:attrNameLst>
                                          <p:attrName>ppt_y</p:attrName>
                                        </p:attrNameLst>
                                      </p:cBhvr>
                                      <p:tavLst>
                                        <p:tav tm="0">
                                          <p:val>
                                            <p:strVal val="ppt_y"/>
                                          </p:val>
                                        </p:tav>
                                        <p:tav tm="100000">
                                          <p:val>
                                            <p:strVal val="1+ppt_h/2"/>
                                          </p:val>
                                        </p:tav>
                                      </p:tavLst>
                                    </p:anim>
                                    <p:set>
                                      <p:cBhvr>
                                        <p:cTn id="120" dur="1" fill="hold">
                                          <p:stCondLst>
                                            <p:cond delay="499"/>
                                          </p:stCondLst>
                                        </p:cTn>
                                        <p:tgtEl>
                                          <p:spTgt spid="37"/>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41"/>
                                        </p:tgtEl>
                                        <p:attrNameLst>
                                          <p:attrName>ppt_x</p:attrName>
                                        </p:attrNameLst>
                                      </p:cBhvr>
                                      <p:tavLst>
                                        <p:tav tm="0">
                                          <p:val>
                                            <p:strVal val="ppt_x"/>
                                          </p:val>
                                        </p:tav>
                                        <p:tav tm="100000">
                                          <p:val>
                                            <p:strVal val="ppt_x"/>
                                          </p:val>
                                        </p:tav>
                                      </p:tavLst>
                                    </p:anim>
                                    <p:anim calcmode="lin" valueType="num">
                                      <p:cBhvr additive="base">
                                        <p:cTn id="127" dur="500"/>
                                        <p:tgtEl>
                                          <p:spTgt spid="41"/>
                                        </p:tgtEl>
                                        <p:attrNameLst>
                                          <p:attrName>ppt_y</p:attrName>
                                        </p:attrNameLst>
                                      </p:cBhvr>
                                      <p:tavLst>
                                        <p:tav tm="0">
                                          <p:val>
                                            <p:strVal val="ppt_y"/>
                                          </p:val>
                                        </p:tav>
                                        <p:tav tm="100000">
                                          <p:val>
                                            <p:strVal val="1+ppt_h/2"/>
                                          </p:val>
                                        </p:tav>
                                      </p:tavLst>
                                    </p:anim>
                                    <p:set>
                                      <p:cBhvr>
                                        <p:cTn id="128" dur="1" fill="hold">
                                          <p:stCondLst>
                                            <p:cond delay="499"/>
                                          </p:stCondLst>
                                        </p:cTn>
                                        <p:tgtEl>
                                          <p:spTgt spid="41"/>
                                        </p:tgtEl>
                                        <p:attrNameLst>
                                          <p:attrName>style.visibility</p:attrName>
                                        </p:attrNameLst>
                                      </p:cBhvr>
                                      <p:to>
                                        <p:strVal val="hidden"/>
                                      </p:to>
                                    </p:set>
                                  </p:childTnLst>
                                </p:cTn>
                              </p:par>
                              <p:par>
                                <p:cTn id="129" presetID="37" presetClass="exit" presetSubtype="0" fill="hold" grpId="1" nodeType="withEffect">
                                  <p:stCondLst>
                                    <p:cond delay="0"/>
                                  </p:stCondLst>
                                  <p:childTnLst>
                                    <p:animEffect transition="out" filter="fade">
                                      <p:cBhvr>
                                        <p:cTn id="130" dur="1000"/>
                                        <p:tgtEl>
                                          <p:spTgt spid="7"/>
                                        </p:tgtEl>
                                      </p:cBhvr>
                                    </p:animEffect>
                                    <p:anim calcmode="lin" valueType="num">
                                      <p:cBhvr>
                                        <p:cTn id="131" dur="1000"/>
                                        <p:tgtEl>
                                          <p:spTgt spid="7"/>
                                        </p:tgtEl>
                                        <p:attrNameLst>
                                          <p:attrName>ppt_x</p:attrName>
                                        </p:attrNameLst>
                                      </p:cBhvr>
                                      <p:tavLst>
                                        <p:tav tm="0">
                                          <p:val>
                                            <p:strVal val="ppt_x"/>
                                          </p:val>
                                        </p:tav>
                                        <p:tav tm="100000">
                                          <p:val>
                                            <p:strVal val="ppt_x"/>
                                          </p:val>
                                        </p:tav>
                                      </p:tavLst>
                                    </p:anim>
                                    <p:anim calcmode="lin" valueType="num">
                                      <p:cBhvr>
                                        <p:cTn id="132" dur="100" decel="100000"/>
                                        <p:tgtEl>
                                          <p:spTgt spid="7"/>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7"/>
                                        </p:tgtEl>
                                        <p:attrNameLst>
                                          <p:attrName>ppt_y</p:attrName>
                                        </p:attrNameLst>
                                      </p:cBhvr>
                                      <p:tavLst>
                                        <p:tav tm="0">
                                          <p:val>
                                            <p:strVal val="ppt_y"/>
                                          </p:val>
                                        </p:tav>
                                        <p:tav tm="100000">
                                          <p:val>
                                            <p:strVal val="ppt_y+1"/>
                                          </p:val>
                                        </p:tav>
                                      </p:tavLst>
                                    </p:anim>
                                    <p:set>
                                      <p:cBhvr>
                                        <p:cTn id="134" dur="1" fill="hold">
                                          <p:stCondLst>
                                            <p:cond delay="999"/>
                                          </p:stCondLst>
                                        </p:cTn>
                                        <p:tgtEl>
                                          <p:spTgt spid="7"/>
                                        </p:tgtEl>
                                        <p:attrNameLst>
                                          <p:attrName>style.visibility</p:attrName>
                                        </p:attrNameLst>
                                      </p:cBhvr>
                                      <p:to>
                                        <p:strVal val="hidden"/>
                                      </p:to>
                                    </p:set>
                                  </p:childTnLst>
                                </p:cTn>
                              </p:par>
                              <p:par>
                                <p:cTn id="135" presetID="37" presetClass="exit" presetSubtype="0" fill="hold" grpId="1" nodeType="withEffect">
                                  <p:stCondLst>
                                    <p:cond delay="0"/>
                                  </p:stCondLst>
                                  <p:childTnLst>
                                    <p:animEffect transition="out" filter="fade">
                                      <p:cBhvr>
                                        <p:cTn id="136" dur="1000"/>
                                        <p:tgtEl>
                                          <p:spTgt spid="46"/>
                                        </p:tgtEl>
                                      </p:cBhvr>
                                    </p:animEffect>
                                    <p:anim calcmode="lin" valueType="num">
                                      <p:cBhvr>
                                        <p:cTn id="137" dur="1000"/>
                                        <p:tgtEl>
                                          <p:spTgt spid="46"/>
                                        </p:tgtEl>
                                        <p:attrNameLst>
                                          <p:attrName>ppt_x</p:attrName>
                                        </p:attrNameLst>
                                      </p:cBhvr>
                                      <p:tavLst>
                                        <p:tav tm="0">
                                          <p:val>
                                            <p:strVal val="ppt_x"/>
                                          </p:val>
                                        </p:tav>
                                        <p:tav tm="100000">
                                          <p:val>
                                            <p:strVal val="ppt_x"/>
                                          </p:val>
                                        </p:tav>
                                      </p:tavLst>
                                    </p:anim>
                                    <p:anim calcmode="lin" valueType="num">
                                      <p:cBhvr>
                                        <p:cTn id="138" dur="100" decel="100000"/>
                                        <p:tgtEl>
                                          <p:spTgt spid="46"/>
                                        </p:tgtEl>
                                        <p:attrNameLst>
                                          <p:attrName>ppt_y</p:attrName>
                                        </p:attrNameLst>
                                      </p:cBhvr>
                                      <p:tavLst>
                                        <p:tav tm="0">
                                          <p:val>
                                            <p:strVal val="ppt_y"/>
                                          </p:val>
                                        </p:tav>
                                        <p:tav tm="100000">
                                          <p:val>
                                            <p:strVal val="ppt_y-.03"/>
                                          </p:val>
                                        </p:tav>
                                      </p:tavLst>
                                    </p:anim>
                                    <p:anim calcmode="lin" valueType="num">
                                      <p:cBhvr>
                                        <p:cTn id="139" dur="900" accel="100000">
                                          <p:stCondLst>
                                            <p:cond delay="100"/>
                                          </p:stCondLst>
                                        </p:cTn>
                                        <p:tgtEl>
                                          <p:spTgt spid="46"/>
                                        </p:tgtEl>
                                        <p:attrNameLst>
                                          <p:attrName>ppt_y</p:attrName>
                                        </p:attrNameLst>
                                      </p:cBhvr>
                                      <p:tavLst>
                                        <p:tav tm="0">
                                          <p:val>
                                            <p:strVal val="ppt_y"/>
                                          </p:val>
                                        </p:tav>
                                        <p:tav tm="100000">
                                          <p:val>
                                            <p:strVal val="ppt_y+1"/>
                                          </p:val>
                                        </p:tav>
                                      </p:tavLst>
                                    </p:anim>
                                    <p:set>
                                      <p:cBhvr>
                                        <p:cTn id="140" dur="1" fill="hold">
                                          <p:stCondLst>
                                            <p:cond delay="999"/>
                                          </p:stCondLst>
                                        </p:cTn>
                                        <p:tgtEl>
                                          <p:spTgt spid="46"/>
                                        </p:tgtEl>
                                        <p:attrNameLst>
                                          <p:attrName>style.visibility</p:attrName>
                                        </p:attrNameLst>
                                      </p:cBhvr>
                                      <p:to>
                                        <p:strVal val="hidden"/>
                                      </p:to>
                                    </p:set>
                                  </p:childTnLst>
                                </p:cTn>
                              </p:par>
                              <p:par>
                                <p:cTn id="141" presetID="37" presetClass="exit" presetSubtype="0" fill="hold" grpId="1" nodeType="withEffect">
                                  <p:stCondLst>
                                    <p:cond delay="0"/>
                                  </p:stCondLst>
                                  <p:childTnLst>
                                    <p:animEffect transition="out" filter="fade">
                                      <p:cBhvr>
                                        <p:cTn id="142" dur="1000"/>
                                        <p:tgtEl>
                                          <p:spTgt spid="49"/>
                                        </p:tgtEl>
                                      </p:cBhvr>
                                    </p:animEffect>
                                    <p:anim calcmode="lin" valueType="num">
                                      <p:cBhvr>
                                        <p:cTn id="143" dur="1000"/>
                                        <p:tgtEl>
                                          <p:spTgt spid="49"/>
                                        </p:tgtEl>
                                        <p:attrNameLst>
                                          <p:attrName>ppt_x</p:attrName>
                                        </p:attrNameLst>
                                      </p:cBhvr>
                                      <p:tavLst>
                                        <p:tav tm="0">
                                          <p:val>
                                            <p:strVal val="ppt_x"/>
                                          </p:val>
                                        </p:tav>
                                        <p:tav tm="100000">
                                          <p:val>
                                            <p:strVal val="ppt_x"/>
                                          </p:val>
                                        </p:tav>
                                      </p:tavLst>
                                    </p:anim>
                                    <p:anim calcmode="lin" valueType="num">
                                      <p:cBhvr>
                                        <p:cTn id="144" dur="100" decel="100000"/>
                                        <p:tgtEl>
                                          <p:spTgt spid="49"/>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49"/>
                                        </p:tgtEl>
                                        <p:attrNameLst>
                                          <p:attrName>ppt_y</p:attrName>
                                        </p:attrNameLst>
                                      </p:cBhvr>
                                      <p:tavLst>
                                        <p:tav tm="0">
                                          <p:val>
                                            <p:strVal val="ppt_y"/>
                                          </p:val>
                                        </p:tav>
                                        <p:tav tm="100000">
                                          <p:val>
                                            <p:strVal val="ppt_y+1"/>
                                          </p:val>
                                        </p:tav>
                                      </p:tavLst>
                                    </p:anim>
                                    <p:set>
                                      <p:cBhvr>
                                        <p:cTn id="14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147" fill="hold" display="0">
                  <p:stCondLst>
                    <p:cond delay="indefinite"/>
                  </p:stCondLst>
                  <p:endCondLst>
                    <p:cond evt="onStopAudio" delay="0">
                      <p:tgtEl>
                        <p:sldTgt/>
                      </p:tgtEl>
                    </p:cond>
                  </p:endCondLst>
                </p:cTn>
                <p:tgtEl>
                  <p:spTgt spid="14"/>
                </p:tgtEl>
              </p:cMediaNode>
            </p:audio>
            <p:seq concurrent="1" nextAc="seek">
              <p:cTn id="148" restart="whenNotActive" fill="hold" evtFilter="cancelBubble" nodeType="interactiveSeq">
                <p:stCondLst>
                  <p:cond evt="onClick" delay="0">
                    <p:tgtEl>
                      <p:spTgt spid="7"/>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4172" fill="hold"/>
                                        <p:tgtEl>
                                          <p:spTgt spid="14"/>
                                        </p:tgtEl>
                                      </p:cBhvr>
                                    </p:cmd>
                                  </p:childTnLst>
                                </p:cTn>
                              </p:par>
                            </p:childTnLst>
                          </p:cTn>
                        </p:par>
                      </p:childTnLst>
                    </p:cTn>
                  </p:par>
                </p:childTnLst>
              </p:cTn>
              <p:nextCondLst>
                <p:cond evt="onClick" delay="0">
                  <p:tgtEl>
                    <p:spTgt spid="7"/>
                  </p:tgtEl>
                </p:cond>
              </p:nextCondLst>
            </p:seq>
            <p:audio>
              <p:cMediaNode vol="80000">
                <p:cTn id="153" fill="hold" display="0">
                  <p:stCondLst>
                    <p:cond delay="indefinite"/>
                  </p:stCondLst>
                  <p:endCondLst>
                    <p:cond evt="onStopAudio" delay="0">
                      <p:tgtEl>
                        <p:sldTgt/>
                      </p:tgtEl>
                    </p:cond>
                  </p:endCondLst>
                </p:cTn>
                <p:tgtEl>
                  <p:spTgt spid="15"/>
                </p:tgtEl>
              </p:cMediaNode>
            </p:audio>
            <p:seq concurrent="1" nextAc="seek">
              <p:cTn id="154" restart="whenNotActive" fill="hold" evtFilter="cancelBubble" nodeType="interactiveSeq">
                <p:stCondLst>
                  <p:cond evt="onClick" delay="0">
                    <p:tgtEl>
                      <p:spTgt spid="46"/>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4172" fill="hold"/>
                                        <p:tgtEl>
                                          <p:spTgt spid="15"/>
                                        </p:tgtEl>
                                      </p:cBhvr>
                                    </p:cmd>
                                  </p:childTnLst>
                                </p:cTn>
                              </p:par>
                            </p:childTnLst>
                          </p:cTn>
                        </p:par>
                      </p:childTnLst>
                    </p:cTn>
                  </p:par>
                </p:childTnLst>
              </p:cTn>
              <p:nextCondLst>
                <p:cond evt="onClick" delay="0">
                  <p:tgtEl>
                    <p:spTgt spid="46"/>
                  </p:tgtEl>
                </p:cond>
              </p:nextCondLst>
            </p:seq>
            <p:audio>
              <p:cMediaNode vol="80000">
                <p:cTn id="159" fill="hold" display="0">
                  <p:stCondLst>
                    <p:cond delay="indefinite"/>
                  </p:stCondLst>
                  <p:endCondLst>
                    <p:cond evt="onStopAudio" delay="0">
                      <p:tgtEl>
                        <p:sldTgt/>
                      </p:tgtEl>
                    </p:cond>
                  </p:endCondLst>
                </p:cTn>
                <p:tgtEl>
                  <p:spTgt spid="47"/>
                </p:tgtEl>
              </p:cMediaNode>
            </p:audio>
            <p:seq concurrent="1" nextAc="seek">
              <p:cTn id="160" restart="whenNotActive" fill="hold" evtFilter="cancelBubble" nodeType="interactiveSeq">
                <p:stCondLst>
                  <p:cond evt="onClick" delay="0">
                    <p:tgtEl>
                      <p:spTgt spid="49"/>
                    </p:tgtEl>
                  </p:cond>
                </p:stCondLst>
                <p:endSync evt="end" delay="0">
                  <p:rtn val="all"/>
                </p:endSync>
                <p:childTnLst>
                  <p:par>
                    <p:cTn id="161" fill="hold">
                      <p:stCondLst>
                        <p:cond delay="0"/>
                      </p:stCondLst>
                      <p:childTnLst>
                        <p:par>
                          <p:cTn id="162" fill="hold">
                            <p:stCondLst>
                              <p:cond delay="0"/>
                            </p:stCondLst>
                            <p:childTnLst>
                              <p:par>
                                <p:cTn id="163" presetID="1" presetClass="mediacall" presetSubtype="0" fill="hold" nodeType="clickEffect">
                                  <p:stCondLst>
                                    <p:cond delay="0"/>
                                  </p:stCondLst>
                                  <p:childTnLst>
                                    <p:cmd type="call" cmd="playFrom(0.0)">
                                      <p:cBhvr>
                                        <p:cTn id="164" dur="4172" fill="hold"/>
                                        <p:tgtEl>
                                          <p:spTgt spid="47"/>
                                        </p:tgtEl>
                                      </p:cBhvr>
                                    </p:cmd>
                                  </p:childTnLst>
                                </p:cTn>
                              </p:par>
                            </p:childTnLst>
                          </p:cTn>
                        </p:par>
                      </p:childTnLst>
                    </p:cTn>
                  </p:par>
                </p:childTnLst>
              </p:cTn>
              <p:nextCondLst>
                <p:cond evt="onClick" delay="0">
                  <p:tgtEl>
                    <p:spTgt spid="49"/>
                  </p:tgtEl>
                </p:cond>
              </p:nextCondLst>
            </p:seq>
            <p:seq concurrent="1" nextAc="seek">
              <p:cTn id="165" restart="whenNotActive" fill="hold" evtFilter="cancelBubble" nodeType="interactiveSeq">
                <p:stCondLst>
                  <p:cond evt="onClick" delay="0">
                    <p:tgtEl>
                      <p:spTgt spid="53"/>
                    </p:tgtEl>
                  </p:cond>
                </p:stCondLst>
                <p:endSync evt="end" delay="0">
                  <p:rtn val="all"/>
                </p:endSync>
                <p:childTnLst>
                  <p:par>
                    <p:cTn id="166" fill="hold">
                      <p:stCondLst>
                        <p:cond delay="0"/>
                      </p:stCondLst>
                      <p:childTnLst>
                        <p:par>
                          <p:cTn id="167" fill="hold">
                            <p:stCondLst>
                              <p:cond delay="0"/>
                            </p:stCondLst>
                            <p:childTnLst>
                              <p:par>
                                <p:cTn id="168" presetID="1" presetClass="entr" presetSubtype="0" fill="hold" grpId="0" nodeType="afterEffect">
                                  <p:stCondLst>
                                    <p:cond delay="1000"/>
                                  </p:stCondLst>
                                  <p:childTnLst>
                                    <p:set>
                                      <p:cBhvr>
                                        <p:cTn id="169"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10" name="beep.wav"/>
                                        </p:tgtEl>
                                      </p:cMediaNode>
                                    </p:audio>
                                  </p:subTnLst>
                                </p:cTn>
                              </p:par>
                            </p:childTnLst>
                          </p:cTn>
                        </p:par>
                        <p:par>
                          <p:cTn id="170" fill="hold">
                            <p:stCondLst>
                              <p:cond delay="1000"/>
                            </p:stCondLst>
                            <p:childTnLst>
                              <p:par>
                                <p:cTn id="171" presetID="1" presetClass="entr" presetSubtype="0" fill="hold" grpId="0" nodeType="afterEffect">
                                  <p:stCondLst>
                                    <p:cond delay="1000"/>
                                  </p:stCondLst>
                                  <p:childTnLst>
                                    <p:set>
                                      <p:cBhvr>
                                        <p:cTn id="17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10" name="beep.wav"/>
                                        </p:tgtEl>
                                      </p:cMediaNode>
                                    </p:audio>
                                  </p:subTnLst>
                                </p:cTn>
                              </p:par>
                            </p:childTnLst>
                          </p:cTn>
                        </p:par>
                        <p:par>
                          <p:cTn id="173" fill="hold">
                            <p:stCondLst>
                              <p:cond delay="2000"/>
                            </p:stCondLst>
                            <p:childTnLst>
                              <p:par>
                                <p:cTn id="174" presetID="1" presetClass="entr" presetSubtype="0" fill="hold" grpId="0" nodeType="afterEffect">
                                  <p:stCondLst>
                                    <p:cond delay="1000"/>
                                  </p:stCondLst>
                                  <p:childTnLst>
                                    <p:set>
                                      <p:cBhvr>
                                        <p:cTn id="17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10" name="beep.wav"/>
                                        </p:tgtEl>
                                      </p:cMediaNode>
                                    </p:audio>
                                  </p:subTnLst>
                                </p:cTn>
                              </p:par>
                            </p:childTnLst>
                          </p:cTn>
                        </p:par>
                        <p:par>
                          <p:cTn id="176" fill="hold">
                            <p:stCondLst>
                              <p:cond delay="3000"/>
                            </p:stCondLst>
                            <p:childTnLst>
                              <p:par>
                                <p:cTn id="177" presetID="1" presetClass="entr" presetSubtype="0" fill="hold" grpId="0" nodeType="afterEffect">
                                  <p:stCondLst>
                                    <p:cond delay="1000"/>
                                  </p:stCondLst>
                                  <p:childTnLst>
                                    <p:set>
                                      <p:cBhvr>
                                        <p:cTn id="17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10" name="beep.wav"/>
                                        </p:tgtEl>
                                      </p:cMediaNode>
                                    </p:audio>
                                  </p:subTnLst>
                                </p:cTn>
                              </p:par>
                            </p:childTnLst>
                          </p:cTn>
                        </p:par>
                        <p:par>
                          <p:cTn id="179" fill="hold">
                            <p:stCondLst>
                              <p:cond delay="4000"/>
                            </p:stCondLst>
                            <p:childTnLst>
                              <p:par>
                                <p:cTn id="180" presetID="1" presetClass="entr" presetSubtype="0" fill="hold" grpId="0" nodeType="afterEffect">
                                  <p:stCondLst>
                                    <p:cond delay="1000"/>
                                  </p:stCondLst>
                                  <p:childTnLst>
                                    <p:set>
                                      <p:cBhvr>
                                        <p:cTn id="181"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10" name="beep.wav"/>
                                        </p:tgtEl>
                                      </p:cMediaNode>
                                    </p:audio>
                                  </p:subTnLst>
                                </p:cTn>
                              </p:par>
                            </p:childTnLst>
                          </p:cTn>
                        </p:par>
                        <p:par>
                          <p:cTn id="182" fill="hold">
                            <p:stCondLst>
                              <p:cond delay="5000"/>
                            </p:stCondLst>
                            <p:childTnLst>
                              <p:par>
                                <p:cTn id="183" presetID="1" presetClass="entr" presetSubtype="0" fill="hold" grpId="0" nodeType="afterEffect">
                                  <p:stCondLst>
                                    <p:cond delay="1000"/>
                                  </p:stCondLst>
                                  <p:childTnLst>
                                    <p:set>
                                      <p:cBhvr>
                                        <p:cTn id="18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11" name="GUN.wav"/>
                                        </p:tgtEl>
                                      </p:cMediaNode>
                                    </p:audio>
                                  </p:subTnLst>
                                </p:cTn>
                              </p:par>
                            </p:childTnLst>
                          </p:cTn>
                        </p:par>
                      </p:childTnLst>
                    </p:cTn>
                  </p:par>
                </p:childTnLst>
              </p:cTn>
              <p:nextCondLst>
                <p:cond evt="onClick" delay="0">
                  <p:tgtEl>
                    <p:spTgt spid="53"/>
                  </p:tgtEl>
                </p:cond>
              </p:nextCondLst>
            </p:seq>
          </p:childTnLst>
        </p:cTn>
      </p:par>
    </p:tnLst>
    <p:bldLst>
      <p:bldP spid="2" grpId="0" animBg="1"/>
      <p:bldP spid="36" grpId="0" animBg="1"/>
      <p:bldP spid="36" grpId="1" animBg="1"/>
      <p:bldP spid="37" grpId="0" animBg="1"/>
      <p:bldP spid="37" grpId="1" animBg="1"/>
      <p:bldP spid="38" grpId="0" animBg="1"/>
      <p:bldP spid="38" grpId="1" animBg="1"/>
      <p:bldP spid="4" grpId="0" animBg="1"/>
      <p:bldP spid="39" grpId="0" animBg="1"/>
      <p:bldP spid="39" grpId="1" animBg="1"/>
      <p:bldP spid="40" grpId="0" animBg="1"/>
      <p:bldP spid="40" grpId="1" animBg="1"/>
      <p:bldP spid="41" grpId="0" animBg="1"/>
      <p:bldP spid="41" grpId="1" animBg="1"/>
      <p:bldP spid="43" grpId="0"/>
      <p:bldP spid="43" grpId="1"/>
      <p:bldP spid="44" grpId="0"/>
      <p:bldP spid="44" grpId="1"/>
      <p:bldP spid="45" grpId="0"/>
      <p:bldP spid="45" grpId="1"/>
      <p:bldP spid="7" grpId="0" animBg="1"/>
      <p:bldP spid="7" grpId="1" animBg="1"/>
      <p:bldP spid="46" grpId="0" animBg="1"/>
      <p:bldP spid="46" grpId="1" animBg="1"/>
      <p:bldP spid="49" grpId="0" animBg="1"/>
      <p:bldP spid="49" grpId="1" animBg="1"/>
      <p:bldP spid="57" grpId="0" animBg="1"/>
      <p:bldP spid="58" grpId="0" animBg="1"/>
      <p:bldP spid="59" grpId="0" animBg="1"/>
      <p:bldP spid="60" grpId="0" animBg="1"/>
      <p:bldP spid="61" grpId="0" animBg="1"/>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3399"/>
            </a:gs>
            <a:gs pos="99000">
              <a:srgbClr val="030048"/>
            </a:gs>
          </a:gsLst>
          <a:path path="circle">
            <a:fillToRect l="50000" t="50000" r="50000" b="50000"/>
          </a:path>
        </a:gradFill>
        <a:effectLst/>
      </p:bgPr>
    </p:bg>
    <p:spTree>
      <p:nvGrpSpPr>
        <p:cNvPr id="1" name=""/>
        <p:cNvGrpSpPr/>
        <p:nvPr/>
      </p:nvGrpSpPr>
      <p:grpSpPr>
        <a:xfrm>
          <a:off x="0" y="0"/>
          <a:ext cx="0" cy="0"/>
          <a:chOff x="0" y="0"/>
          <a:chExt cx="0" cy="0"/>
        </a:xfrm>
      </p:grpSpPr>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cstate="print"/>
          <a:stretch>
            <a:fillRect/>
          </a:stretch>
        </p:blipFill>
        <p:spPr>
          <a:xfrm>
            <a:off x="-2322151" y="318067"/>
            <a:ext cx="548243" cy="548243"/>
          </a:xfrm>
          <a:prstGeom prst="rect">
            <a:avLst/>
          </a:prstGeom>
        </p:spPr>
      </p:pic>
      <p:sp>
        <p:nvSpPr>
          <p:cNvPr id="2" name="Isosceles Triangle 1"/>
          <p:cNvSpPr/>
          <p:nvPr/>
        </p:nvSpPr>
        <p:spPr>
          <a:xfrm rot="5400000">
            <a:off x="6078766" y="4985902"/>
            <a:ext cx="785255" cy="697780"/>
          </a:xfrm>
          <a:prstGeom prst="triangle">
            <a:avLst/>
          </a:prstGeom>
          <a:solidFill>
            <a:srgbClr val="03004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6" name="Isosceles Triangle 35"/>
          <p:cNvSpPr/>
          <p:nvPr/>
        </p:nvSpPr>
        <p:spPr>
          <a:xfrm rot="5400000">
            <a:off x="256300" y="4985902"/>
            <a:ext cx="785256" cy="697780"/>
          </a:xfrm>
          <a:prstGeom prst="triangle">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7" name="Isosceles Triangle 36"/>
          <p:cNvSpPr/>
          <p:nvPr/>
        </p:nvSpPr>
        <p:spPr>
          <a:xfrm rot="5400000">
            <a:off x="256300" y="3441084"/>
            <a:ext cx="785256" cy="697780"/>
          </a:xfrm>
          <a:prstGeom prst="triangl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8" name="Isosceles Triangle 37"/>
          <p:cNvSpPr/>
          <p:nvPr/>
        </p:nvSpPr>
        <p:spPr>
          <a:xfrm rot="5400000">
            <a:off x="6110179" y="3475251"/>
            <a:ext cx="785256" cy="697780"/>
          </a:xfrm>
          <a:prstGeom prst="triangl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 name="Rounded Rectangle 3"/>
          <p:cNvSpPr/>
          <p:nvPr/>
        </p:nvSpPr>
        <p:spPr>
          <a:xfrm>
            <a:off x="7129849" y="4942164"/>
            <a:ext cx="4314825" cy="785258"/>
          </a:xfrm>
          <a:prstGeom prst="roundRect">
            <a:avLst/>
          </a:prstGeom>
          <a:solidFill>
            <a:srgbClr val="03004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RobotoCondensed-Italic"/>
                <a:ea typeface="+mn-ea"/>
                <a:cs typeface="+mn-cs"/>
              </a:rPr>
              <a:t> </a:t>
            </a:r>
            <a:endParaRPr kumimoji="0" lang="en-US" sz="2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307383" y="4942164"/>
            <a:ext cx="4314825" cy="785258"/>
          </a:xfrm>
          <a:prstGeom prst="roundRect">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7161262" y="3431513"/>
            <a:ext cx="4314825" cy="785258"/>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307383" y="3397346"/>
            <a:ext cx="4314825" cy="785258"/>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6143933" y="5039439"/>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D</a:t>
            </a:r>
          </a:p>
        </p:txBody>
      </p:sp>
      <p:sp>
        <p:nvSpPr>
          <p:cNvPr id="43" name="TextBox 42"/>
          <p:cNvSpPr txBox="1"/>
          <p:nvPr/>
        </p:nvSpPr>
        <p:spPr>
          <a:xfrm>
            <a:off x="302878" y="5039439"/>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B</a:t>
            </a:r>
          </a:p>
        </p:txBody>
      </p:sp>
      <p:sp>
        <p:nvSpPr>
          <p:cNvPr id="44" name="TextBox 43"/>
          <p:cNvSpPr txBox="1"/>
          <p:nvPr/>
        </p:nvSpPr>
        <p:spPr>
          <a:xfrm>
            <a:off x="6192427" y="352878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C</a:t>
            </a:r>
          </a:p>
        </p:txBody>
      </p:sp>
      <p:sp>
        <p:nvSpPr>
          <p:cNvPr id="45" name="TextBox 44"/>
          <p:cNvSpPr txBox="1"/>
          <p:nvPr/>
        </p:nvSpPr>
        <p:spPr>
          <a:xfrm>
            <a:off x="319959" y="3494621"/>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A</a:t>
            </a:r>
          </a:p>
        </p:txBody>
      </p:sp>
      <p:sp>
        <p:nvSpPr>
          <p:cNvPr id="48" name="Chon dung">
            <a:extLst>
              <a:ext uri="{FF2B5EF4-FFF2-40B4-BE49-F238E27FC236}">
                <a16:creationId xmlns:a16="http://schemas.microsoft.com/office/drawing/2014/main" id="{B24A4F18-6393-5FC9-2934-AE7554568F20}"/>
              </a:ext>
            </a:extLst>
          </p:cNvPr>
          <p:cNvSpPr/>
          <p:nvPr/>
        </p:nvSpPr>
        <p:spPr>
          <a:xfrm>
            <a:off x="6203342" y="4941220"/>
            <a:ext cx="5322171" cy="737551"/>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7" name="Chon sai">
            <a:extLst>
              <a:ext uri="{FF2B5EF4-FFF2-40B4-BE49-F238E27FC236}">
                <a16:creationId xmlns:a16="http://schemas.microsoft.com/office/drawing/2014/main" id="{E37F5473-B288-1590-A221-1BD41EA401C4}"/>
              </a:ext>
            </a:extLst>
          </p:cNvPr>
          <p:cNvSpPr/>
          <p:nvPr/>
        </p:nvSpPr>
        <p:spPr>
          <a:xfrm>
            <a:off x="372647" y="3397346"/>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6" name="Chon sai 1">
            <a:extLst>
              <a:ext uri="{FF2B5EF4-FFF2-40B4-BE49-F238E27FC236}">
                <a16:creationId xmlns:a16="http://schemas.microsoft.com/office/drawing/2014/main" id="{449AD17F-7258-EE3B-73C9-881385679E5F}"/>
              </a:ext>
            </a:extLst>
          </p:cNvPr>
          <p:cNvSpPr/>
          <p:nvPr/>
        </p:nvSpPr>
        <p:spPr>
          <a:xfrm>
            <a:off x="6192902" y="3372568"/>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9" name="Chon sai 2">
            <a:extLst>
              <a:ext uri="{FF2B5EF4-FFF2-40B4-BE49-F238E27FC236}">
                <a16:creationId xmlns:a16="http://schemas.microsoft.com/office/drawing/2014/main" id="{C5FA2215-DEFF-8FE9-B2BB-4E4CF663ACA6}"/>
              </a:ext>
            </a:extLst>
          </p:cNvPr>
          <p:cNvSpPr/>
          <p:nvPr/>
        </p:nvSpPr>
        <p:spPr>
          <a:xfrm>
            <a:off x="330505" y="4927957"/>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pic>
        <p:nvPicPr>
          <p:cNvPr id="14" name="sai-1">
            <a:hlinkClick r:id="" action="ppaction://media"/>
            <a:extLst>
              <a:ext uri="{FF2B5EF4-FFF2-40B4-BE49-F238E27FC236}">
                <a16:creationId xmlns:a16="http://schemas.microsoft.com/office/drawing/2014/main" id="{44DCAF0A-3DB4-5C8E-07C5-4413BCC55E0F}"/>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035447" y="4385095"/>
            <a:ext cx="406400" cy="406400"/>
          </a:xfrm>
          <a:prstGeom prst="rect">
            <a:avLst/>
          </a:prstGeom>
        </p:spPr>
      </p:pic>
      <p:pic>
        <p:nvPicPr>
          <p:cNvPr id="15" name="sai-1">
            <a:hlinkClick r:id="" action="ppaction://media"/>
            <a:extLst>
              <a:ext uri="{FF2B5EF4-FFF2-40B4-BE49-F238E27FC236}">
                <a16:creationId xmlns:a16="http://schemas.microsoft.com/office/drawing/2014/main" id="{F94AAE7A-19B9-FC13-B09B-6DA07E24F198}"/>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062632" y="5038759"/>
            <a:ext cx="406400" cy="406400"/>
          </a:xfrm>
          <a:prstGeom prst="rect">
            <a:avLst/>
          </a:prstGeom>
        </p:spPr>
      </p:pic>
      <p:pic>
        <p:nvPicPr>
          <p:cNvPr id="47" name="sai-1">
            <a:hlinkClick r:id="" action="ppaction://media"/>
            <a:extLst>
              <a:ext uri="{FF2B5EF4-FFF2-40B4-BE49-F238E27FC236}">
                <a16:creationId xmlns:a16="http://schemas.microsoft.com/office/drawing/2014/main" id="{D4FE613F-5722-7A10-FC80-3CE8FE749513}"/>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062632" y="5581778"/>
            <a:ext cx="406400" cy="406400"/>
          </a:xfrm>
          <a:prstGeom prst="rect">
            <a:avLst/>
          </a:prstGeom>
        </p:spPr>
      </p:pic>
      <p:grpSp>
        <p:nvGrpSpPr>
          <p:cNvPr id="5" name="Group 142"/>
          <p:cNvGrpSpPr>
            <a:grpSpLocks/>
          </p:cNvGrpSpPr>
          <p:nvPr/>
        </p:nvGrpSpPr>
        <p:grpSpPr bwMode="auto">
          <a:xfrm>
            <a:off x="-658615" y="-389154"/>
            <a:ext cx="2872376" cy="2819958"/>
            <a:chOff x="819" y="1243"/>
            <a:chExt cx="47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gradFill>
                <a:gsLst>
                  <a:gs pos="0">
                    <a:srgbClr val="003399"/>
                  </a:gs>
                  <a:gs pos="99000">
                    <a:srgbClr val="030048"/>
                  </a:gs>
                </a:gsLst>
                <a:path path="circle">
                  <a:fillToRect l="50000" t="50000" r="50000" b="50000"/>
                </a:path>
              </a:gra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6"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rot="1598452">
              <a:off x="934" y="1267"/>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hlinkClick r:id="" action="ppaction://noaction"/>
            <a:extLst>
              <a:ext uri="{FF2B5EF4-FFF2-40B4-BE49-F238E27FC236}">
                <a16:creationId xmlns:a16="http://schemas.microsoft.com/office/drawing/2014/main" id="{3879335B-3655-C93A-28F3-648921AEFB1A}"/>
              </a:ext>
            </a:extLst>
          </p:cNvPr>
          <p:cNvPicPr>
            <a:picLocks noChangeAspect="1"/>
          </p:cNvPicPr>
          <p:nvPr/>
        </p:nvPicPr>
        <p:blipFill rotWithShape="1">
          <a:blip r:embed="rId17"/>
          <a:srcRect t="14566" r="35650" b="15961"/>
          <a:stretch/>
        </p:blipFill>
        <p:spPr>
          <a:xfrm>
            <a:off x="253566" y="-22604"/>
            <a:ext cx="1089459" cy="1518920"/>
          </a:xfrm>
          <a:prstGeom prst="rect">
            <a:avLst/>
          </a:prstGeom>
        </p:spPr>
      </p:pic>
      <p:pic>
        <p:nvPicPr>
          <p:cNvPr id="54" name="Picture 53">
            <a:extLst>
              <a:ext uri="{FF2B5EF4-FFF2-40B4-BE49-F238E27FC236}">
                <a16:creationId xmlns:a16="http://schemas.microsoft.com/office/drawing/2014/main" id="{D914B276-F849-DF40-D76E-1BD2004553C0}"/>
              </a:ext>
            </a:extLst>
          </p:cNvPr>
          <p:cNvPicPr>
            <a:picLocks noChangeAspect="1"/>
          </p:cNvPicPr>
          <p:nvPr/>
        </p:nvPicPr>
        <p:blipFill rotWithShape="1">
          <a:blip r:embed="rId18">
            <a:alphaModFix amt="44000"/>
          </a:blip>
          <a:srcRect t="24105" r="41145"/>
          <a:stretch/>
        </p:blipFill>
        <p:spPr>
          <a:xfrm rot="6641477">
            <a:off x="-2697551" y="4667455"/>
            <a:ext cx="3483491" cy="4721614"/>
          </a:xfrm>
          <a:prstGeom prst="rect">
            <a:avLst/>
          </a:prstGeom>
          <a:effectLst>
            <a:outerShdw blurRad="50800" dist="50800" dir="5400000" algn="ctr" rotWithShape="0">
              <a:srgbClr val="000000">
                <a:alpha val="40000"/>
              </a:srgbClr>
            </a:outerShdw>
          </a:effectLst>
        </p:spPr>
      </p:pic>
      <p:pic>
        <p:nvPicPr>
          <p:cNvPr id="55" name="Picture 54">
            <a:extLst>
              <a:ext uri="{FF2B5EF4-FFF2-40B4-BE49-F238E27FC236}">
                <a16:creationId xmlns:a16="http://schemas.microsoft.com/office/drawing/2014/main" id="{6428028A-7697-3106-46DD-65C231F4A1B0}"/>
              </a:ext>
            </a:extLst>
          </p:cNvPr>
          <p:cNvPicPr>
            <a:picLocks noChangeAspect="1"/>
          </p:cNvPicPr>
          <p:nvPr/>
        </p:nvPicPr>
        <p:blipFill rotWithShape="1">
          <a:blip r:embed="rId18">
            <a:alphaModFix amt="44000"/>
          </a:blip>
          <a:srcRect t="24105" r="41145" b="23116"/>
          <a:stretch/>
        </p:blipFill>
        <p:spPr>
          <a:xfrm rot="19097855">
            <a:off x="9478659" y="-1663921"/>
            <a:ext cx="3296735" cy="3107511"/>
          </a:xfrm>
          <a:prstGeom prst="rect">
            <a:avLst/>
          </a:prstGeom>
          <a:effectLst>
            <a:outerShdw blurRad="50800" dist="50800" dir="5400000" algn="ctr" rotWithShape="0">
              <a:srgbClr val="000000">
                <a:alpha val="40000"/>
              </a:srgbClr>
            </a:outerShdw>
          </a:effectLst>
        </p:spPr>
      </p:pic>
      <p:pic>
        <p:nvPicPr>
          <p:cNvPr id="56" name="Picture 55">
            <a:extLst>
              <a:ext uri="{FF2B5EF4-FFF2-40B4-BE49-F238E27FC236}">
                <a16:creationId xmlns:a16="http://schemas.microsoft.com/office/drawing/2014/main" id="{2F361EE3-E086-C3FB-7DFA-22073F83567E}"/>
              </a:ext>
            </a:extLst>
          </p:cNvPr>
          <p:cNvPicPr>
            <a:picLocks noChangeAspect="1"/>
          </p:cNvPicPr>
          <p:nvPr/>
        </p:nvPicPr>
        <p:blipFill rotWithShape="1">
          <a:blip r:embed="rId18">
            <a:alphaModFix amt="53000"/>
          </a:blip>
          <a:srcRect t="24105" r="41145"/>
          <a:stretch/>
        </p:blipFill>
        <p:spPr>
          <a:xfrm rot="14035454">
            <a:off x="10625941" y="4955471"/>
            <a:ext cx="2926145" cy="3966172"/>
          </a:xfrm>
          <a:prstGeom prst="rect">
            <a:avLst/>
          </a:prstGeom>
        </p:spPr>
      </p:pic>
      <p:pic>
        <p:nvPicPr>
          <p:cNvPr id="51" name="Picture 50">
            <a:extLst>
              <a:ext uri="{FF2B5EF4-FFF2-40B4-BE49-F238E27FC236}">
                <a16:creationId xmlns:a16="http://schemas.microsoft.com/office/drawing/2014/main" id="{638614AF-E185-8B4F-452C-8C56C79488B3}"/>
              </a:ext>
            </a:extLst>
          </p:cNvPr>
          <p:cNvPicPr>
            <a:picLocks noChangeAspect="1"/>
          </p:cNvPicPr>
          <p:nvPr/>
        </p:nvPicPr>
        <p:blipFill>
          <a:blip r:embed="rId19"/>
          <a:stretch>
            <a:fillRect/>
          </a:stretch>
        </p:blipFill>
        <p:spPr>
          <a:xfrm>
            <a:off x="-4447106" y="3232140"/>
            <a:ext cx="1313610" cy="557834"/>
          </a:xfrm>
          <a:prstGeom prst="rect">
            <a:avLst/>
          </a:prstGeom>
        </p:spPr>
      </p:pic>
      <p:pic>
        <p:nvPicPr>
          <p:cNvPr id="8" name="Hiẹn DA" descr="Questions with solid fill">
            <a:extLst>
              <a:ext uri="{FF2B5EF4-FFF2-40B4-BE49-F238E27FC236}">
                <a16:creationId xmlns:a16="http://schemas.microsoft.com/office/drawing/2014/main" id="{4126C691-DBB4-DCF5-399D-53FAD962C10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46164" y="1326028"/>
            <a:ext cx="923138" cy="923138"/>
          </a:xfrm>
          <a:prstGeom prst="rect">
            <a:avLst/>
          </a:prstGeom>
        </p:spPr>
      </p:pic>
      <p:sp>
        <p:nvSpPr>
          <p:cNvPr id="50" name="Rounded Rectangle 5">
            <a:hlinkClick r:id="" action="ppaction://noaction"/>
            <a:extLst>
              <a:ext uri="{FF2B5EF4-FFF2-40B4-BE49-F238E27FC236}">
                <a16:creationId xmlns:a16="http://schemas.microsoft.com/office/drawing/2014/main" id="{C61D3CEE-6CF6-7B2A-442A-97F7995E02D6}"/>
              </a:ext>
            </a:extLst>
          </p:cNvPr>
          <p:cNvSpPr/>
          <p:nvPr/>
        </p:nvSpPr>
        <p:spPr>
          <a:xfrm>
            <a:off x="3757799" y="866310"/>
            <a:ext cx="7716758" cy="1319228"/>
          </a:xfrm>
          <a:prstGeom prst="round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RobotoCondensed-Italic"/>
                <a:ea typeface="+mn-ea"/>
                <a:cs typeface="+mn-cs"/>
              </a:rPr>
              <a:t>Lệnh</a:t>
            </a: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baseline="0" noProof="0" dirty="0" err="1">
                <a:ln>
                  <a:noFill/>
                </a:ln>
                <a:solidFill>
                  <a:prstClr val="white"/>
                </a:solidFill>
                <a:effectLst/>
                <a:uLnTx/>
                <a:uFillTx/>
                <a:latin typeface="RobotoCondensed-Italic"/>
                <a:ea typeface="+mn-ea"/>
                <a:cs typeface="+mn-cs"/>
              </a:rPr>
              <a:t>giúp</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chú</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chó</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chạy</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không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ra</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khỏi</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khu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vườn</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là</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endParaRPr kumimoji="0" lang="vi-VN" sz="3000" b="1" i="0" u="none" strike="noStrike" kern="1200" cap="none" spc="0" normalizeH="0" baseline="0" noProof="0" dirty="0">
              <a:ln>
                <a:noFill/>
              </a:ln>
              <a:solidFill>
                <a:prstClr val="white"/>
              </a:solidFill>
              <a:effectLst/>
              <a:uLnTx/>
              <a:uFillTx/>
              <a:latin typeface="RobotoCondensed-Italic"/>
              <a:ea typeface="+mn-ea"/>
              <a:cs typeface="+mn-cs"/>
            </a:endParaRPr>
          </a:p>
        </p:txBody>
      </p:sp>
      <p:pic>
        <p:nvPicPr>
          <p:cNvPr id="53" name="Hình ảnh 3" descr="Tạo hình cắt từ Màn hình"/>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616178" y="3528788"/>
            <a:ext cx="2283636" cy="611042"/>
          </a:xfrm>
          <a:prstGeom prst="rect">
            <a:avLst/>
          </a:prstGeom>
        </p:spPr>
      </p:pic>
      <p:pic>
        <p:nvPicPr>
          <p:cNvPr id="57" name="Hình ảnh 2" descr="Tạo hình cắt từ Màn hình"/>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074082" y="5007053"/>
            <a:ext cx="2563636" cy="720369"/>
          </a:xfrm>
          <a:prstGeom prst="rect">
            <a:avLst/>
          </a:prstGeom>
        </p:spPr>
      </p:pic>
      <p:pic>
        <p:nvPicPr>
          <p:cNvPr id="58" name="Hình ảnh 1" descr="Tạo hình cắt từ Màn hình"/>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412850" y="5029247"/>
            <a:ext cx="2748347" cy="639615"/>
          </a:xfrm>
          <a:prstGeom prst="rect">
            <a:avLst/>
          </a:prstGeom>
        </p:spPr>
      </p:pic>
      <p:pic>
        <p:nvPicPr>
          <p:cNvPr id="59" name="Hình ảnh 3" descr="Tạo hình cắt từ Màn hình"/>
          <p:cNvPicPr>
            <a:picLocks noChangeAspect="1"/>
          </p:cNvPicPr>
          <p:nvPr/>
        </p:nvPicPr>
        <p:blipFill rotWithShape="1">
          <a:blip r:embed="rId25">
            <a:extLst>
              <a:ext uri="{28A0092B-C50C-407E-A947-70E740481C1C}">
                <a14:useLocalDpi xmlns:a14="http://schemas.microsoft.com/office/drawing/2010/main" val="0"/>
              </a:ext>
            </a:extLst>
          </a:blip>
          <a:srcRect t="69711" b="5674"/>
          <a:stretch/>
        </p:blipFill>
        <p:spPr>
          <a:xfrm>
            <a:off x="2074082" y="3556000"/>
            <a:ext cx="2402611" cy="551542"/>
          </a:xfrm>
          <a:prstGeom prst="rect">
            <a:avLst/>
          </a:prstGeom>
        </p:spPr>
      </p:pic>
      <p:pic>
        <p:nvPicPr>
          <p:cNvPr id="52" name="Picture 115" descr="ALRMCLOK"/>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1183937" y="78028"/>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176"/>
          <p:cNvSpPr>
            <a:spLocks noChangeArrowheads="1"/>
          </p:cNvSpPr>
          <p:nvPr/>
        </p:nvSpPr>
        <p:spPr bwMode="auto">
          <a:xfrm>
            <a:off x="11421268" y="45919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1" name="Oval 176"/>
          <p:cNvSpPr>
            <a:spLocks noChangeArrowheads="1"/>
          </p:cNvSpPr>
          <p:nvPr/>
        </p:nvSpPr>
        <p:spPr bwMode="auto">
          <a:xfrm>
            <a:off x="11383141" y="40230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2" name="Oval 176"/>
          <p:cNvSpPr>
            <a:spLocks noChangeArrowheads="1"/>
          </p:cNvSpPr>
          <p:nvPr/>
        </p:nvSpPr>
        <p:spPr bwMode="auto">
          <a:xfrm>
            <a:off x="11443014" y="43491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3" name="Oval 176"/>
          <p:cNvSpPr>
            <a:spLocks noChangeArrowheads="1"/>
          </p:cNvSpPr>
          <p:nvPr/>
        </p:nvSpPr>
        <p:spPr bwMode="auto">
          <a:xfrm>
            <a:off x="11437598" y="43491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4" name="Oval 176"/>
          <p:cNvSpPr>
            <a:spLocks noChangeArrowheads="1"/>
          </p:cNvSpPr>
          <p:nvPr/>
        </p:nvSpPr>
        <p:spPr bwMode="auto">
          <a:xfrm>
            <a:off x="11421268" y="457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5" name="Oval 176"/>
          <p:cNvSpPr>
            <a:spLocks noChangeArrowheads="1"/>
          </p:cNvSpPr>
          <p:nvPr/>
        </p:nvSpPr>
        <p:spPr bwMode="auto">
          <a:xfrm>
            <a:off x="11421268" y="45919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custDataLst>
      <p:tags r:id="rId1"/>
    </p:custDataLst>
    <p:extLst>
      <p:ext uri="{BB962C8B-B14F-4D97-AF65-F5344CB8AC3E}">
        <p14:creationId xmlns:p14="http://schemas.microsoft.com/office/powerpoint/2010/main" val="4075635929"/>
      </p:ext>
    </p:extLst>
  </p:cSld>
  <p:clrMapOvr>
    <a:masterClrMapping/>
  </p:clrMapOvr>
  <p:transition spd="slow">
    <p:fade/>
    <p:sndAc>
      <p:stSnd>
        <p:snd r:embed="rId8" name="chimes.wav"/>
      </p:stSnd>
    </p:sndAc>
  </p:transition>
  <p:timing>
    <p:tnLst>
      <p:par>
        <p:cTn id="1" dur="indefinite" restart="never" nodeType="tmRoot">
          <p:childTnLst>
            <p:audio>
              <p:cMediaNode vol="24490">
                <p:cTn id="2" fill="hold" display="0">
                  <p:stCondLst>
                    <p:cond delay="indefinite"/>
                  </p:stCondLst>
                  <p:endCondLst>
                    <p:cond evt="onStopAudio" delay="0">
                      <p:tgtEl>
                        <p:sldTgt/>
                      </p:tgtEl>
                    </p:cond>
                  </p:endCondLst>
                </p:cTn>
                <p:tgtEl>
                  <p:spTgt spid="16"/>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2" presetClass="emph" presetSubtype="0" fill="hold" grpId="0" nodeType="clickEffect">
                                  <p:stCondLst>
                                    <p:cond delay="0"/>
                                  </p:stCondLst>
                                  <p:childTnLst>
                                    <p:animClr clrSpc="hsl" dir="cw">
                                      <p:cBhvr override="childStyle">
                                        <p:cTn id="7" dur="1000" fill="hold"/>
                                        <p:tgtEl>
                                          <p:spTgt spid="2"/>
                                        </p:tgtEl>
                                        <p:attrNameLst>
                                          <p:attrName>style.color</p:attrName>
                                        </p:attrNameLst>
                                      </p:cBhvr>
                                      <p:by>
                                        <p:hsl h="-7200000" s="0" l="0"/>
                                      </p:by>
                                    </p:animClr>
                                    <p:animClr clrSpc="hsl" dir="cw">
                                      <p:cBhvr>
                                        <p:cTn id="8" dur="1000" fill="hold"/>
                                        <p:tgtEl>
                                          <p:spTgt spid="2"/>
                                        </p:tgtEl>
                                        <p:attrNameLst>
                                          <p:attrName>fillcolor</p:attrName>
                                        </p:attrNameLst>
                                      </p:cBhvr>
                                      <p:by>
                                        <p:hsl h="-7200000" s="0" l="0"/>
                                      </p:by>
                                    </p:animClr>
                                    <p:animClr clrSpc="hsl" dir="cw">
                                      <p:cBhvr>
                                        <p:cTn id="9" dur="1000" fill="hold"/>
                                        <p:tgtEl>
                                          <p:spTgt spid="2"/>
                                        </p:tgtEl>
                                        <p:attrNameLst>
                                          <p:attrName>stroke.color</p:attrName>
                                        </p:attrNameLst>
                                      </p:cBhvr>
                                      <p:by>
                                        <p:hsl h="-7200000" s="0" l="0"/>
                                      </p:by>
                                    </p:animClr>
                                    <p:set>
                                      <p:cBhvr>
                                        <p:cTn id="10" dur="1000" fill="hold"/>
                                        <p:tgtEl>
                                          <p:spTgt spid="2"/>
                                        </p:tgtEl>
                                        <p:attrNameLst>
                                          <p:attrName>fill.type</p:attrName>
                                        </p:attrNameLst>
                                      </p:cBhvr>
                                      <p:to>
                                        <p:strVal val="solid"/>
                                      </p:to>
                                    </p:set>
                                  </p:childTnLst>
                                  <p:subTnLst>
                                    <p:audio>
                                      <p:cMediaNode vol="100000">
                                        <p:cTn display="0" masterRel="sameClick">
                                          <p:stCondLst>
                                            <p:cond evt="begin" delay="0">
                                              <p:tn val="6"/>
                                            </p:cond>
                                          </p:stCondLst>
                                          <p:endCondLst>
                                            <p:cond evt="onStopAudio" delay="0">
                                              <p:tgtEl>
                                                <p:sldTgt/>
                                              </p:tgtEl>
                                            </p:cond>
                                          </p:endCondLst>
                                        </p:cTn>
                                        <p:tgtEl>
                                          <p:sndTgt r:embed="rId9" name="cashreg.wav"/>
                                        </p:tgtEl>
                                      </p:cMediaNode>
                                    </p:audio>
                                  </p:subTnLst>
                                </p:cTn>
                              </p:par>
                              <p:par>
                                <p:cTn id="11" presetID="22" presetClass="emph" presetSubtype="0" fill="hold" grpId="0" nodeType="withEffect">
                                  <p:stCondLst>
                                    <p:cond delay="0"/>
                                  </p:stCondLst>
                                  <p:childTnLst>
                                    <p:animClr clrSpc="hsl" dir="cw">
                                      <p:cBhvr override="childStyle">
                                        <p:cTn id="12" dur="1000" fill="hold"/>
                                        <p:tgtEl>
                                          <p:spTgt spid="4"/>
                                        </p:tgtEl>
                                        <p:attrNameLst>
                                          <p:attrName>style.color</p:attrName>
                                        </p:attrNameLst>
                                      </p:cBhvr>
                                      <p:by>
                                        <p:hsl h="-7200000" s="0" l="0"/>
                                      </p:by>
                                    </p:animClr>
                                    <p:animClr clrSpc="hsl" dir="cw">
                                      <p:cBhvr>
                                        <p:cTn id="13" dur="1000" fill="hold"/>
                                        <p:tgtEl>
                                          <p:spTgt spid="4"/>
                                        </p:tgtEl>
                                        <p:attrNameLst>
                                          <p:attrName>fillcolor</p:attrName>
                                        </p:attrNameLst>
                                      </p:cBhvr>
                                      <p:by>
                                        <p:hsl h="-7200000" s="0" l="0"/>
                                      </p:by>
                                    </p:animClr>
                                    <p:animClr clrSpc="hsl" dir="cw">
                                      <p:cBhvr>
                                        <p:cTn id="14" dur="1000" fill="hold"/>
                                        <p:tgtEl>
                                          <p:spTgt spid="4"/>
                                        </p:tgtEl>
                                        <p:attrNameLst>
                                          <p:attrName>stroke.color</p:attrName>
                                        </p:attrNameLst>
                                      </p:cBhvr>
                                      <p:by>
                                        <p:hsl h="-7200000" s="0" l="0"/>
                                      </p:by>
                                    </p:animClr>
                                    <p:set>
                                      <p:cBhvr>
                                        <p:cTn id="15" dur="1000" fill="hold"/>
                                        <p:tgtEl>
                                          <p:spTgt spid="4"/>
                                        </p:tgtEl>
                                        <p:attrNameLst>
                                          <p:attrName>fill.type</p:attrName>
                                        </p:attrNameLst>
                                      </p:cBhvr>
                                      <p:to>
                                        <p:strVal val="solid"/>
                                      </p:to>
                                    </p:set>
                                  </p:childTnLst>
                                  <p:subTnLst>
                                    <p:audio>
                                      <p:cMediaNode vol="100000">
                                        <p:cTn display="0" masterRel="sameClick">
                                          <p:stCondLst>
                                            <p:cond evt="begin" delay="0">
                                              <p:tn val="11"/>
                                            </p:cond>
                                          </p:stCondLst>
                                          <p:endCondLst>
                                            <p:cond evt="onStopAudio" delay="0">
                                              <p:tgtEl>
                                                <p:sldTgt/>
                                              </p:tgtEl>
                                            </p:cond>
                                          </p:endCondLst>
                                        </p:cTn>
                                        <p:tgtEl>
                                          <p:sndTgt r:embed="rId9" name="cashreg.wav"/>
                                        </p:tgtEl>
                                      </p:cMediaNode>
                                    </p:audio>
                                  </p:subTnLst>
                                </p:cTn>
                              </p:par>
                              <p:par>
                                <p:cTn id="16" presetID="37" presetClass="exit" presetSubtype="0" fill="hold" grpId="0" nodeType="withEffect">
                                  <p:stCondLst>
                                    <p:cond delay="0"/>
                                  </p:stCondLst>
                                  <p:childTnLst>
                                    <p:animEffect transition="out" filter="fade">
                                      <p:cBhvr>
                                        <p:cTn id="17" dur="1000"/>
                                        <p:tgtEl>
                                          <p:spTgt spid="38"/>
                                        </p:tgtEl>
                                      </p:cBhvr>
                                    </p:animEffect>
                                    <p:anim calcmode="lin" valueType="num">
                                      <p:cBhvr>
                                        <p:cTn id="18" dur="1000"/>
                                        <p:tgtEl>
                                          <p:spTgt spid="38"/>
                                        </p:tgtEl>
                                        <p:attrNameLst>
                                          <p:attrName>ppt_x</p:attrName>
                                        </p:attrNameLst>
                                      </p:cBhvr>
                                      <p:tavLst>
                                        <p:tav tm="0">
                                          <p:val>
                                            <p:strVal val="ppt_x"/>
                                          </p:val>
                                        </p:tav>
                                        <p:tav tm="100000">
                                          <p:val>
                                            <p:strVal val="ppt_x"/>
                                          </p:val>
                                        </p:tav>
                                      </p:tavLst>
                                    </p:anim>
                                    <p:anim calcmode="lin" valueType="num">
                                      <p:cBhvr>
                                        <p:cTn id="19" dur="100" decel="100000"/>
                                        <p:tgtEl>
                                          <p:spTgt spid="38"/>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38"/>
                                        </p:tgtEl>
                                        <p:attrNameLst>
                                          <p:attrName>ppt_y</p:attrName>
                                        </p:attrNameLst>
                                      </p:cBhvr>
                                      <p:tavLst>
                                        <p:tav tm="0">
                                          <p:val>
                                            <p:strVal val="ppt_y"/>
                                          </p:val>
                                        </p:tav>
                                        <p:tav tm="100000">
                                          <p:val>
                                            <p:strVal val="ppt_y+1"/>
                                          </p:val>
                                        </p:tav>
                                      </p:tavLst>
                                    </p:anim>
                                    <p:set>
                                      <p:cBhvr>
                                        <p:cTn id="21" dur="1" fill="hold">
                                          <p:stCondLst>
                                            <p:cond delay="999"/>
                                          </p:stCondLst>
                                        </p:cTn>
                                        <p:tgtEl>
                                          <p:spTgt spid="38"/>
                                        </p:tgtEl>
                                        <p:attrNameLst>
                                          <p:attrName>style.visibility</p:attrName>
                                        </p:attrNameLst>
                                      </p:cBhvr>
                                      <p:to>
                                        <p:strVal val="hidden"/>
                                      </p:to>
                                    </p:set>
                                  </p:childTnLst>
                                </p:cTn>
                              </p:par>
                              <p:par>
                                <p:cTn id="22" presetID="37" presetClass="exit" presetSubtype="0" fill="hold" grpId="0" nodeType="withEffect">
                                  <p:stCondLst>
                                    <p:cond delay="0"/>
                                  </p:stCondLst>
                                  <p:childTnLst>
                                    <p:animEffect transition="out" filter="fade">
                                      <p:cBhvr>
                                        <p:cTn id="23" dur="1000"/>
                                        <p:tgtEl>
                                          <p:spTgt spid="44"/>
                                        </p:tgtEl>
                                      </p:cBhvr>
                                    </p:animEffect>
                                    <p:anim calcmode="lin" valueType="num">
                                      <p:cBhvr>
                                        <p:cTn id="24" dur="1000"/>
                                        <p:tgtEl>
                                          <p:spTgt spid="44"/>
                                        </p:tgtEl>
                                        <p:attrNameLst>
                                          <p:attrName>ppt_x</p:attrName>
                                        </p:attrNameLst>
                                      </p:cBhvr>
                                      <p:tavLst>
                                        <p:tav tm="0">
                                          <p:val>
                                            <p:strVal val="ppt_x"/>
                                          </p:val>
                                        </p:tav>
                                        <p:tav tm="100000">
                                          <p:val>
                                            <p:strVal val="ppt_x"/>
                                          </p:val>
                                        </p:tav>
                                      </p:tavLst>
                                    </p:anim>
                                    <p:anim calcmode="lin" valueType="num">
                                      <p:cBhvr>
                                        <p:cTn id="25" dur="100" decel="100000"/>
                                        <p:tgtEl>
                                          <p:spTgt spid="44"/>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44"/>
                                        </p:tgtEl>
                                        <p:attrNameLst>
                                          <p:attrName>ppt_y</p:attrName>
                                        </p:attrNameLst>
                                      </p:cBhvr>
                                      <p:tavLst>
                                        <p:tav tm="0">
                                          <p:val>
                                            <p:strVal val="ppt_y"/>
                                          </p:val>
                                        </p:tav>
                                        <p:tav tm="100000">
                                          <p:val>
                                            <p:strVal val="ppt_y+1"/>
                                          </p:val>
                                        </p:tav>
                                      </p:tavLst>
                                    </p:anim>
                                    <p:set>
                                      <p:cBhvr>
                                        <p:cTn id="27" dur="1" fill="hold">
                                          <p:stCondLst>
                                            <p:cond delay="999"/>
                                          </p:stCondLst>
                                        </p:cTn>
                                        <p:tgtEl>
                                          <p:spTgt spid="44"/>
                                        </p:tgtEl>
                                        <p:attrNameLst>
                                          <p:attrName>style.visibility</p:attrName>
                                        </p:attrNameLst>
                                      </p:cBhvr>
                                      <p:to>
                                        <p:strVal val="hidden"/>
                                      </p:to>
                                    </p:set>
                                  </p:childTnLst>
                                </p:cTn>
                              </p:par>
                              <p:par>
                                <p:cTn id="28" presetID="37" presetClass="exit" presetSubtype="0" fill="hold" grpId="0" nodeType="with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 decel="100000"/>
                                        <p:tgtEl>
                                          <p:spTgt spid="4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0"/>
                                        </p:tgtEl>
                                        <p:attrNameLst>
                                          <p:attrName>ppt_y</p:attrName>
                                        </p:attrNameLst>
                                      </p:cBhvr>
                                      <p:tavLst>
                                        <p:tav tm="0">
                                          <p:val>
                                            <p:strVal val="ppt_y"/>
                                          </p:val>
                                        </p:tav>
                                        <p:tav tm="100000">
                                          <p:val>
                                            <p:strVal val="ppt_y+1"/>
                                          </p:val>
                                        </p:tav>
                                      </p:tavLst>
                                    </p:anim>
                                    <p:set>
                                      <p:cBhvr>
                                        <p:cTn id="33" dur="1" fill="hold">
                                          <p:stCondLst>
                                            <p:cond delay="999"/>
                                          </p:stCondLst>
                                        </p:cTn>
                                        <p:tgtEl>
                                          <p:spTgt spid="40"/>
                                        </p:tgtEl>
                                        <p:attrNameLst>
                                          <p:attrName>style.visibility</p:attrName>
                                        </p:attrNameLst>
                                      </p:cBhvr>
                                      <p:to>
                                        <p:strVal val="hidden"/>
                                      </p:to>
                                    </p:set>
                                  </p:childTnLst>
                                </p:cTn>
                              </p:par>
                              <p:par>
                                <p:cTn id="34" presetID="37" presetClass="exit" presetSubtype="0" fill="hold" grpId="0" nodeType="withEffect">
                                  <p:stCondLst>
                                    <p:cond delay="0"/>
                                  </p:stCondLst>
                                  <p:childTnLst>
                                    <p:animEffect transition="out" filter="fade">
                                      <p:cBhvr>
                                        <p:cTn id="35" dur="1000"/>
                                        <p:tgtEl>
                                          <p:spTgt spid="36"/>
                                        </p:tgtEl>
                                      </p:cBhvr>
                                    </p:animEffect>
                                    <p:anim calcmode="lin" valueType="num">
                                      <p:cBhvr>
                                        <p:cTn id="36" dur="1000"/>
                                        <p:tgtEl>
                                          <p:spTgt spid="36"/>
                                        </p:tgtEl>
                                        <p:attrNameLst>
                                          <p:attrName>ppt_x</p:attrName>
                                        </p:attrNameLst>
                                      </p:cBhvr>
                                      <p:tavLst>
                                        <p:tav tm="0">
                                          <p:val>
                                            <p:strVal val="ppt_x"/>
                                          </p:val>
                                        </p:tav>
                                        <p:tav tm="100000">
                                          <p:val>
                                            <p:strVal val="ppt_x"/>
                                          </p:val>
                                        </p:tav>
                                      </p:tavLst>
                                    </p:anim>
                                    <p:anim calcmode="lin" valueType="num">
                                      <p:cBhvr>
                                        <p:cTn id="37" dur="100" decel="100000"/>
                                        <p:tgtEl>
                                          <p:spTgt spid="36"/>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6"/>
                                        </p:tgtEl>
                                        <p:attrNameLst>
                                          <p:attrName>ppt_y</p:attrName>
                                        </p:attrNameLst>
                                      </p:cBhvr>
                                      <p:tavLst>
                                        <p:tav tm="0">
                                          <p:val>
                                            <p:strVal val="ppt_y"/>
                                          </p:val>
                                        </p:tav>
                                        <p:tav tm="100000">
                                          <p:val>
                                            <p:strVal val="ppt_y+1"/>
                                          </p:val>
                                        </p:tav>
                                      </p:tavLst>
                                    </p:anim>
                                    <p:set>
                                      <p:cBhvr>
                                        <p:cTn id="39"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9" name="cashreg.wav"/>
                                        </p:tgtEl>
                                      </p:cMediaNode>
                                    </p:audio>
                                  </p:subTnLst>
                                </p:cTn>
                              </p:par>
                              <p:par>
                                <p:cTn id="40" presetID="37" presetClass="exit" presetSubtype="0" fill="hold" grpId="0" nodeType="withEffect">
                                  <p:stCondLst>
                                    <p:cond delay="0"/>
                                  </p:stCondLst>
                                  <p:childTnLst>
                                    <p:animEffect transition="out" filter="fade">
                                      <p:cBhvr>
                                        <p:cTn id="41" dur="1000"/>
                                        <p:tgtEl>
                                          <p:spTgt spid="43"/>
                                        </p:tgtEl>
                                      </p:cBhvr>
                                    </p:animEffect>
                                    <p:anim calcmode="lin" valueType="num">
                                      <p:cBhvr>
                                        <p:cTn id="42" dur="1000"/>
                                        <p:tgtEl>
                                          <p:spTgt spid="43"/>
                                        </p:tgtEl>
                                        <p:attrNameLst>
                                          <p:attrName>ppt_x</p:attrName>
                                        </p:attrNameLst>
                                      </p:cBhvr>
                                      <p:tavLst>
                                        <p:tav tm="0">
                                          <p:val>
                                            <p:strVal val="ppt_x"/>
                                          </p:val>
                                        </p:tav>
                                        <p:tav tm="100000">
                                          <p:val>
                                            <p:strVal val="ppt_x"/>
                                          </p:val>
                                        </p:tav>
                                      </p:tavLst>
                                    </p:anim>
                                    <p:anim calcmode="lin" valueType="num">
                                      <p:cBhvr>
                                        <p:cTn id="43" dur="100" decel="100000"/>
                                        <p:tgtEl>
                                          <p:spTgt spid="4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3"/>
                                        </p:tgtEl>
                                        <p:attrNameLst>
                                          <p:attrName>ppt_y</p:attrName>
                                        </p:attrNameLst>
                                      </p:cBhvr>
                                      <p:tavLst>
                                        <p:tav tm="0">
                                          <p:val>
                                            <p:strVal val="ppt_y"/>
                                          </p:val>
                                        </p:tav>
                                        <p:tav tm="100000">
                                          <p:val>
                                            <p:strVal val="ppt_y+1"/>
                                          </p:val>
                                        </p:tav>
                                      </p:tavLst>
                                    </p:anim>
                                    <p:set>
                                      <p:cBhvr>
                                        <p:cTn id="45"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9" name="cashreg.wav"/>
                                        </p:tgtEl>
                                      </p:cMediaNode>
                                    </p:audio>
                                  </p:subTnLst>
                                </p:cTn>
                              </p:par>
                              <p:par>
                                <p:cTn id="46" presetID="37" presetClass="exit" presetSubtype="0" fill="hold" grpId="0" nodeType="withEffect">
                                  <p:stCondLst>
                                    <p:cond delay="0"/>
                                  </p:stCondLst>
                                  <p:childTnLst>
                                    <p:animEffect transition="out" filter="fade">
                                      <p:cBhvr>
                                        <p:cTn id="47" dur="1000"/>
                                        <p:tgtEl>
                                          <p:spTgt spid="39"/>
                                        </p:tgtEl>
                                      </p:cBhvr>
                                    </p:animEffect>
                                    <p:anim calcmode="lin" valueType="num">
                                      <p:cBhvr>
                                        <p:cTn id="48" dur="1000"/>
                                        <p:tgtEl>
                                          <p:spTgt spid="39"/>
                                        </p:tgtEl>
                                        <p:attrNameLst>
                                          <p:attrName>ppt_x</p:attrName>
                                        </p:attrNameLst>
                                      </p:cBhvr>
                                      <p:tavLst>
                                        <p:tav tm="0">
                                          <p:val>
                                            <p:strVal val="ppt_x"/>
                                          </p:val>
                                        </p:tav>
                                        <p:tav tm="100000">
                                          <p:val>
                                            <p:strVal val="ppt_x"/>
                                          </p:val>
                                        </p:tav>
                                      </p:tavLst>
                                    </p:anim>
                                    <p:anim calcmode="lin" valueType="num">
                                      <p:cBhvr>
                                        <p:cTn id="49" dur="100" decel="100000"/>
                                        <p:tgtEl>
                                          <p:spTgt spid="39"/>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39"/>
                                        </p:tgtEl>
                                        <p:attrNameLst>
                                          <p:attrName>ppt_y</p:attrName>
                                        </p:attrNameLst>
                                      </p:cBhvr>
                                      <p:tavLst>
                                        <p:tav tm="0">
                                          <p:val>
                                            <p:strVal val="ppt_y"/>
                                          </p:val>
                                        </p:tav>
                                        <p:tav tm="100000">
                                          <p:val>
                                            <p:strVal val="ppt_y+1"/>
                                          </p:val>
                                        </p:tav>
                                      </p:tavLst>
                                    </p:anim>
                                    <p:set>
                                      <p:cBhvr>
                                        <p:cTn id="51"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9" name="cashreg.wav"/>
                                        </p:tgtEl>
                                      </p:cMediaNode>
                                    </p:audio>
                                  </p:subTnLst>
                                </p:cTn>
                              </p:par>
                              <p:par>
                                <p:cTn id="52" presetID="37" presetClass="exit" presetSubtype="0" fill="hold" grpId="0" nodeType="withEffect">
                                  <p:stCondLst>
                                    <p:cond delay="0"/>
                                  </p:stCondLst>
                                  <p:childTnLst>
                                    <p:animEffect transition="out" filter="fade">
                                      <p:cBhvr>
                                        <p:cTn id="53" dur="1000"/>
                                        <p:tgtEl>
                                          <p:spTgt spid="37"/>
                                        </p:tgtEl>
                                      </p:cBhvr>
                                    </p:animEffect>
                                    <p:anim calcmode="lin" valueType="num">
                                      <p:cBhvr>
                                        <p:cTn id="54" dur="1000"/>
                                        <p:tgtEl>
                                          <p:spTgt spid="37"/>
                                        </p:tgtEl>
                                        <p:attrNameLst>
                                          <p:attrName>ppt_x</p:attrName>
                                        </p:attrNameLst>
                                      </p:cBhvr>
                                      <p:tavLst>
                                        <p:tav tm="0">
                                          <p:val>
                                            <p:strVal val="ppt_x"/>
                                          </p:val>
                                        </p:tav>
                                        <p:tav tm="100000">
                                          <p:val>
                                            <p:strVal val="ppt_x"/>
                                          </p:val>
                                        </p:tav>
                                      </p:tavLst>
                                    </p:anim>
                                    <p:anim calcmode="lin" valueType="num">
                                      <p:cBhvr>
                                        <p:cTn id="55" dur="100" decel="100000"/>
                                        <p:tgtEl>
                                          <p:spTgt spid="37"/>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37"/>
                                        </p:tgtEl>
                                        <p:attrNameLst>
                                          <p:attrName>ppt_y</p:attrName>
                                        </p:attrNameLst>
                                      </p:cBhvr>
                                      <p:tavLst>
                                        <p:tav tm="0">
                                          <p:val>
                                            <p:strVal val="ppt_y"/>
                                          </p:val>
                                        </p:tav>
                                        <p:tav tm="100000">
                                          <p:val>
                                            <p:strVal val="ppt_y+1"/>
                                          </p:val>
                                        </p:tav>
                                      </p:tavLst>
                                    </p:anim>
                                    <p:set>
                                      <p:cBhvr>
                                        <p:cTn id="57"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9" name="cashreg.wav"/>
                                        </p:tgtEl>
                                      </p:cMediaNode>
                                    </p:audio>
                                  </p:subTnLst>
                                </p:cTn>
                              </p:par>
                              <p:par>
                                <p:cTn id="58" presetID="37" presetClass="exit" presetSubtype="0" fill="hold" grpId="0" nodeType="withEffect">
                                  <p:stCondLst>
                                    <p:cond delay="0"/>
                                  </p:stCondLst>
                                  <p:childTnLst>
                                    <p:animEffect transition="out" filter="fade">
                                      <p:cBhvr>
                                        <p:cTn id="59" dur="1000"/>
                                        <p:tgtEl>
                                          <p:spTgt spid="45"/>
                                        </p:tgtEl>
                                      </p:cBhvr>
                                    </p:animEffect>
                                    <p:anim calcmode="lin" valueType="num">
                                      <p:cBhvr>
                                        <p:cTn id="60" dur="1000"/>
                                        <p:tgtEl>
                                          <p:spTgt spid="45"/>
                                        </p:tgtEl>
                                        <p:attrNameLst>
                                          <p:attrName>ppt_x</p:attrName>
                                        </p:attrNameLst>
                                      </p:cBhvr>
                                      <p:tavLst>
                                        <p:tav tm="0">
                                          <p:val>
                                            <p:strVal val="ppt_x"/>
                                          </p:val>
                                        </p:tav>
                                        <p:tav tm="100000">
                                          <p:val>
                                            <p:strVal val="ppt_x"/>
                                          </p:val>
                                        </p:tav>
                                      </p:tavLst>
                                    </p:anim>
                                    <p:anim calcmode="lin" valueType="num">
                                      <p:cBhvr>
                                        <p:cTn id="61" dur="100" decel="100000"/>
                                        <p:tgtEl>
                                          <p:spTgt spid="4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45"/>
                                        </p:tgtEl>
                                        <p:attrNameLst>
                                          <p:attrName>ppt_y</p:attrName>
                                        </p:attrNameLst>
                                      </p:cBhvr>
                                      <p:tavLst>
                                        <p:tav tm="0">
                                          <p:val>
                                            <p:strVal val="ppt_y"/>
                                          </p:val>
                                        </p:tav>
                                        <p:tav tm="100000">
                                          <p:val>
                                            <p:strVal val="ppt_y+1"/>
                                          </p:val>
                                        </p:tav>
                                      </p:tavLst>
                                    </p:anim>
                                    <p:set>
                                      <p:cBhvr>
                                        <p:cTn id="63"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9" name="cashreg.wav"/>
                                        </p:tgtEl>
                                      </p:cMediaNode>
                                    </p:audio>
                                  </p:subTnLst>
                                </p:cTn>
                              </p:par>
                              <p:par>
                                <p:cTn id="64" presetID="37" presetClass="exit" presetSubtype="0" fill="hold" grpId="0" nodeType="withEffect">
                                  <p:stCondLst>
                                    <p:cond delay="0"/>
                                  </p:stCondLst>
                                  <p:childTnLst>
                                    <p:animEffect transition="out" filter="fade">
                                      <p:cBhvr>
                                        <p:cTn id="65" dur="1000"/>
                                        <p:tgtEl>
                                          <p:spTgt spid="41"/>
                                        </p:tgtEl>
                                      </p:cBhvr>
                                    </p:animEffect>
                                    <p:anim calcmode="lin" valueType="num">
                                      <p:cBhvr>
                                        <p:cTn id="66" dur="1000"/>
                                        <p:tgtEl>
                                          <p:spTgt spid="41"/>
                                        </p:tgtEl>
                                        <p:attrNameLst>
                                          <p:attrName>ppt_x</p:attrName>
                                        </p:attrNameLst>
                                      </p:cBhvr>
                                      <p:tavLst>
                                        <p:tav tm="0">
                                          <p:val>
                                            <p:strVal val="ppt_x"/>
                                          </p:val>
                                        </p:tav>
                                        <p:tav tm="100000">
                                          <p:val>
                                            <p:strVal val="ppt_x"/>
                                          </p:val>
                                        </p:tav>
                                      </p:tavLst>
                                    </p:anim>
                                    <p:anim calcmode="lin" valueType="num">
                                      <p:cBhvr>
                                        <p:cTn id="67" dur="100" decel="100000"/>
                                        <p:tgtEl>
                                          <p:spTgt spid="4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1"/>
                                        </p:tgtEl>
                                        <p:attrNameLst>
                                          <p:attrName>ppt_y</p:attrName>
                                        </p:attrNameLst>
                                      </p:cBhvr>
                                      <p:tavLst>
                                        <p:tav tm="0">
                                          <p:val>
                                            <p:strVal val="ppt_y"/>
                                          </p:val>
                                        </p:tav>
                                        <p:tav tm="100000">
                                          <p:val>
                                            <p:strVal val="ppt_y+1"/>
                                          </p:val>
                                        </p:tav>
                                      </p:tavLst>
                                    </p:anim>
                                    <p:set>
                                      <p:cBhvr>
                                        <p:cTn id="69"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9" name="cashreg.wav"/>
                                        </p:tgtEl>
                                      </p:cMediaNode>
                                    </p:audio>
                                  </p:subTnLst>
                                </p:cTn>
                              </p:par>
                              <p:par>
                                <p:cTn id="70" presetID="23" presetClass="exit" presetSubtype="32" fill="hold" grpId="0" nodeType="withEffect">
                                  <p:stCondLst>
                                    <p:cond delay="0"/>
                                  </p:stCondLst>
                                  <p:childTnLst>
                                    <p:anim calcmode="lin" valueType="num">
                                      <p:cBhvr>
                                        <p:cTn id="71" dur="500"/>
                                        <p:tgtEl>
                                          <p:spTgt spid="7"/>
                                        </p:tgtEl>
                                        <p:attrNameLst>
                                          <p:attrName>ppt_w</p:attrName>
                                        </p:attrNameLst>
                                      </p:cBhvr>
                                      <p:tavLst>
                                        <p:tav tm="0">
                                          <p:val>
                                            <p:strVal val="ppt_w"/>
                                          </p:val>
                                        </p:tav>
                                        <p:tav tm="100000">
                                          <p:val>
                                            <p:fltVal val="0"/>
                                          </p:val>
                                        </p:tav>
                                      </p:tavLst>
                                    </p:anim>
                                    <p:anim calcmode="lin" valueType="num">
                                      <p:cBhvr>
                                        <p:cTn id="72" dur="500"/>
                                        <p:tgtEl>
                                          <p:spTgt spid="7"/>
                                        </p:tgtEl>
                                        <p:attrNameLst>
                                          <p:attrName>ppt_h</p:attrName>
                                        </p:attrNameLst>
                                      </p:cBhvr>
                                      <p:tavLst>
                                        <p:tav tm="0">
                                          <p:val>
                                            <p:strVal val="ppt_h"/>
                                          </p:val>
                                        </p:tav>
                                        <p:tav tm="100000">
                                          <p:val>
                                            <p:fltVal val="0"/>
                                          </p:val>
                                        </p:tav>
                                      </p:tavLst>
                                    </p:anim>
                                    <p:set>
                                      <p:cBhvr>
                                        <p:cTn id="73" dur="1" fill="hold">
                                          <p:stCondLst>
                                            <p:cond delay="499"/>
                                          </p:stCondLst>
                                        </p:cTn>
                                        <p:tgtEl>
                                          <p:spTgt spid="7"/>
                                        </p:tgtEl>
                                        <p:attrNameLst>
                                          <p:attrName>style.visibility</p:attrName>
                                        </p:attrNameLst>
                                      </p:cBhvr>
                                      <p:to>
                                        <p:strVal val="hidden"/>
                                      </p:to>
                                    </p:set>
                                  </p:childTnLst>
                                </p:cTn>
                              </p:par>
                              <p:par>
                                <p:cTn id="74" presetID="23" presetClass="exit" presetSubtype="32" fill="hold" grpId="0" nodeType="withEffect">
                                  <p:stCondLst>
                                    <p:cond delay="0"/>
                                  </p:stCondLst>
                                  <p:childTnLst>
                                    <p:anim calcmode="lin" valueType="num">
                                      <p:cBhvr>
                                        <p:cTn id="75" dur="500"/>
                                        <p:tgtEl>
                                          <p:spTgt spid="46"/>
                                        </p:tgtEl>
                                        <p:attrNameLst>
                                          <p:attrName>ppt_w</p:attrName>
                                        </p:attrNameLst>
                                      </p:cBhvr>
                                      <p:tavLst>
                                        <p:tav tm="0">
                                          <p:val>
                                            <p:strVal val="ppt_w"/>
                                          </p:val>
                                        </p:tav>
                                        <p:tav tm="100000">
                                          <p:val>
                                            <p:fltVal val="0"/>
                                          </p:val>
                                        </p:tav>
                                      </p:tavLst>
                                    </p:anim>
                                    <p:anim calcmode="lin" valueType="num">
                                      <p:cBhvr>
                                        <p:cTn id="76" dur="500"/>
                                        <p:tgtEl>
                                          <p:spTgt spid="46"/>
                                        </p:tgtEl>
                                        <p:attrNameLst>
                                          <p:attrName>ppt_h</p:attrName>
                                        </p:attrNameLst>
                                      </p:cBhvr>
                                      <p:tavLst>
                                        <p:tav tm="0">
                                          <p:val>
                                            <p:strVal val="ppt_h"/>
                                          </p:val>
                                        </p:tav>
                                        <p:tav tm="100000">
                                          <p:val>
                                            <p:fltVal val="0"/>
                                          </p:val>
                                        </p:tav>
                                      </p:tavLst>
                                    </p:anim>
                                    <p:set>
                                      <p:cBhvr>
                                        <p:cTn id="77" dur="1" fill="hold">
                                          <p:stCondLst>
                                            <p:cond delay="499"/>
                                          </p:stCondLst>
                                        </p:cTn>
                                        <p:tgtEl>
                                          <p:spTgt spid="46"/>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49"/>
                                        </p:tgtEl>
                                        <p:attrNameLst>
                                          <p:attrName>ppt_w</p:attrName>
                                        </p:attrNameLst>
                                      </p:cBhvr>
                                      <p:tavLst>
                                        <p:tav tm="0">
                                          <p:val>
                                            <p:strVal val="ppt_w"/>
                                          </p:val>
                                        </p:tav>
                                        <p:tav tm="100000">
                                          <p:val>
                                            <p:fltVal val="0"/>
                                          </p:val>
                                        </p:tav>
                                      </p:tavLst>
                                    </p:anim>
                                    <p:anim calcmode="lin" valueType="num">
                                      <p:cBhvr>
                                        <p:cTn id="80" dur="500"/>
                                        <p:tgtEl>
                                          <p:spTgt spid="49"/>
                                        </p:tgtEl>
                                        <p:attrNameLst>
                                          <p:attrName>ppt_h</p:attrName>
                                        </p:attrNameLst>
                                      </p:cBhvr>
                                      <p:tavLst>
                                        <p:tav tm="0">
                                          <p:val>
                                            <p:strVal val="ppt_h"/>
                                          </p:val>
                                        </p:tav>
                                        <p:tav tm="100000">
                                          <p:val>
                                            <p:fltVal val="0"/>
                                          </p:val>
                                        </p:tav>
                                      </p:tavLst>
                                    </p:anim>
                                    <p:set>
                                      <p:cBhvr>
                                        <p:cTn id="8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1000" fill="hold"/>
                                        <p:tgtEl>
                                          <p:spTgt spid="2"/>
                                        </p:tgtEl>
                                        <p:attrNameLst>
                                          <p:attrName>fillcolor</p:attrName>
                                        </p:attrNameLst>
                                      </p:cBhvr>
                                      <p:to>
                                        <a:srgbClr val="51B748"/>
                                      </p:to>
                                    </p:animClr>
                                    <p:set>
                                      <p:cBhvr>
                                        <p:cTn id="87" dur="1000" fill="hold"/>
                                        <p:tgtEl>
                                          <p:spTgt spid="2"/>
                                        </p:tgtEl>
                                        <p:attrNameLst>
                                          <p:attrName>fill.type</p:attrName>
                                        </p:attrNameLst>
                                      </p:cBhvr>
                                      <p:to>
                                        <p:strVal val="solid"/>
                                      </p:to>
                                    </p:set>
                                    <p:set>
                                      <p:cBhvr>
                                        <p:cTn id="88" dur="1000" fill="hold"/>
                                        <p:tgtEl>
                                          <p:spTgt spid="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9" name="cashreg.wav"/>
                                        </p:tgtEl>
                                      </p:cMediaNode>
                                    </p:audio>
                                  </p:subTnLst>
                                </p:cTn>
                              </p:par>
                              <p:par>
                                <p:cTn id="89" presetID="1" presetClass="emph" presetSubtype="2" fill="hold" nodeType="withEffect">
                                  <p:stCondLst>
                                    <p:cond delay="0"/>
                                  </p:stCondLst>
                                  <p:childTnLst>
                                    <p:animClr clrSpc="rgb" dir="cw">
                                      <p:cBhvr>
                                        <p:cTn id="90" dur="1000" fill="hold"/>
                                        <p:tgtEl>
                                          <p:spTgt spid="4"/>
                                        </p:tgtEl>
                                        <p:attrNameLst>
                                          <p:attrName>fillcolor</p:attrName>
                                        </p:attrNameLst>
                                      </p:cBhvr>
                                      <p:to>
                                        <a:srgbClr val="51B748"/>
                                      </p:to>
                                    </p:animClr>
                                    <p:set>
                                      <p:cBhvr>
                                        <p:cTn id="91" dur="1000" fill="hold"/>
                                        <p:tgtEl>
                                          <p:spTgt spid="4"/>
                                        </p:tgtEl>
                                        <p:attrNameLst>
                                          <p:attrName>fill.type</p:attrName>
                                        </p:attrNameLst>
                                      </p:cBhvr>
                                      <p:to>
                                        <p:strVal val="solid"/>
                                      </p:to>
                                    </p:set>
                                    <p:set>
                                      <p:cBhvr>
                                        <p:cTn id="92" dur="1000" fill="hold"/>
                                        <p:tgtEl>
                                          <p:spTgt spid="4"/>
                                        </p:tgtEl>
                                        <p:attrNameLst>
                                          <p:attrName>fill.on</p:attrName>
                                        </p:attrNameLst>
                                      </p:cBhvr>
                                      <p:to>
                                        <p:strVal val="true"/>
                                      </p:to>
                                    </p:set>
                                  </p:childTnLst>
                                </p:cTn>
                              </p:par>
                              <p:par>
                                <p:cTn id="93" presetID="2" presetClass="exit" presetSubtype="4" fill="hold" grpId="1" nodeType="withEffect">
                                  <p:stCondLst>
                                    <p:cond delay="0"/>
                                  </p:stCondLst>
                                  <p:childTnLst>
                                    <p:anim calcmode="lin" valueType="num">
                                      <p:cBhvr additive="base">
                                        <p:cTn id="94" dur="500"/>
                                        <p:tgtEl>
                                          <p:spTgt spid="36"/>
                                        </p:tgtEl>
                                        <p:attrNameLst>
                                          <p:attrName>ppt_x</p:attrName>
                                        </p:attrNameLst>
                                      </p:cBhvr>
                                      <p:tavLst>
                                        <p:tav tm="0">
                                          <p:val>
                                            <p:strVal val="ppt_x"/>
                                          </p:val>
                                        </p:tav>
                                        <p:tav tm="100000">
                                          <p:val>
                                            <p:strVal val="ppt_x"/>
                                          </p:val>
                                        </p:tav>
                                      </p:tavLst>
                                    </p:anim>
                                    <p:anim calcmode="lin" valueType="num">
                                      <p:cBhvr additive="base">
                                        <p:cTn id="95" dur="500"/>
                                        <p:tgtEl>
                                          <p:spTgt spid="36"/>
                                        </p:tgtEl>
                                        <p:attrNameLst>
                                          <p:attrName>ppt_y</p:attrName>
                                        </p:attrNameLst>
                                      </p:cBhvr>
                                      <p:tavLst>
                                        <p:tav tm="0">
                                          <p:val>
                                            <p:strVal val="ppt_y"/>
                                          </p:val>
                                        </p:tav>
                                        <p:tav tm="100000">
                                          <p:val>
                                            <p:strVal val="1+ppt_h/2"/>
                                          </p:val>
                                        </p:tav>
                                      </p:tavLst>
                                    </p:anim>
                                    <p:set>
                                      <p:cBhvr>
                                        <p:cTn id="96" dur="1" fill="hold">
                                          <p:stCondLst>
                                            <p:cond delay="499"/>
                                          </p:stCondLst>
                                        </p:cTn>
                                        <p:tgtEl>
                                          <p:spTgt spid="36"/>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39"/>
                                        </p:tgtEl>
                                        <p:attrNameLst>
                                          <p:attrName>ppt_x</p:attrName>
                                        </p:attrNameLst>
                                      </p:cBhvr>
                                      <p:tavLst>
                                        <p:tav tm="0">
                                          <p:val>
                                            <p:strVal val="ppt_x"/>
                                          </p:val>
                                        </p:tav>
                                        <p:tav tm="100000">
                                          <p:val>
                                            <p:strVal val="ppt_x"/>
                                          </p:val>
                                        </p:tav>
                                      </p:tavLst>
                                    </p:anim>
                                    <p:anim calcmode="lin" valueType="num">
                                      <p:cBhvr additive="base">
                                        <p:cTn id="103" dur="500"/>
                                        <p:tgtEl>
                                          <p:spTgt spid="39"/>
                                        </p:tgtEl>
                                        <p:attrNameLst>
                                          <p:attrName>ppt_y</p:attrName>
                                        </p:attrNameLst>
                                      </p:cBhvr>
                                      <p:tavLst>
                                        <p:tav tm="0">
                                          <p:val>
                                            <p:strVal val="ppt_y"/>
                                          </p:val>
                                        </p:tav>
                                        <p:tav tm="100000">
                                          <p:val>
                                            <p:strVal val="1+ppt_h/2"/>
                                          </p:val>
                                        </p:tav>
                                      </p:tavLst>
                                    </p:anim>
                                    <p:set>
                                      <p:cBhvr>
                                        <p:cTn id="104" dur="1" fill="hold">
                                          <p:stCondLst>
                                            <p:cond delay="499"/>
                                          </p:stCondLst>
                                        </p:cTn>
                                        <p:tgtEl>
                                          <p:spTgt spid="39"/>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38"/>
                                        </p:tgtEl>
                                        <p:attrNameLst>
                                          <p:attrName>ppt_x</p:attrName>
                                        </p:attrNameLst>
                                      </p:cBhvr>
                                      <p:tavLst>
                                        <p:tav tm="0">
                                          <p:val>
                                            <p:strVal val="ppt_x"/>
                                          </p:val>
                                        </p:tav>
                                        <p:tav tm="100000">
                                          <p:val>
                                            <p:strVal val="ppt_x"/>
                                          </p:val>
                                        </p:tav>
                                      </p:tavLst>
                                    </p:anim>
                                    <p:anim calcmode="lin" valueType="num">
                                      <p:cBhvr additive="base">
                                        <p:cTn id="107" dur="500"/>
                                        <p:tgtEl>
                                          <p:spTgt spid="38"/>
                                        </p:tgtEl>
                                        <p:attrNameLst>
                                          <p:attrName>ppt_y</p:attrName>
                                        </p:attrNameLst>
                                      </p:cBhvr>
                                      <p:tavLst>
                                        <p:tav tm="0">
                                          <p:val>
                                            <p:strVal val="ppt_y"/>
                                          </p:val>
                                        </p:tav>
                                        <p:tav tm="100000">
                                          <p:val>
                                            <p:strVal val="1+ppt_h/2"/>
                                          </p:val>
                                        </p:tav>
                                      </p:tavLst>
                                    </p:anim>
                                    <p:set>
                                      <p:cBhvr>
                                        <p:cTn id="108" dur="1" fill="hold">
                                          <p:stCondLst>
                                            <p:cond delay="499"/>
                                          </p:stCondLst>
                                        </p:cTn>
                                        <p:tgtEl>
                                          <p:spTgt spid="38"/>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4"/>
                                        </p:tgtEl>
                                        <p:attrNameLst>
                                          <p:attrName>ppt_x</p:attrName>
                                        </p:attrNameLst>
                                      </p:cBhvr>
                                      <p:tavLst>
                                        <p:tav tm="0">
                                          <p:val>
                                            <p:strVal val="ppt_x"/>
                                          </p:val>
                                        </p:tav>
                                        <p:tav tm="100000">
                                          <p:val>
                                            <p:strVal val="ppt_x"/>
                                          </p:val>
                                        </p:tav>
                                      </p:tavLst>
                                    </p:anim>
                                    <p:anim calcmode="lin" valueType="num">
                                      <p:cBhvr additive="base">
                                        <p:cTn id="111" dur="500"/>
                                        <p:tgtEl>
                                          <p:spTgt spid="44"/>
                                        </p:tgtEl>
                                        <p:attrNameLst>
                                          <p:attrName>ppt_y</p:attrName>
                                        </p:attrNameLst>
                                      </p:cBhvr>
                                      <p:tavLst>
                                        <p:tav tm="0">
                                          <p:val>
                                            <p:strVal val="ppt_y"/>
                                          </p:val>
                                        </p:tav>
                                        <p:tav tm="100000">
                                          <p:val>
                                            <p:strVal val="1+ppt_h/2"/>
                                          </p:val>
                                        </p:tav>
                                      </p:tavLst>
                                    </p:anim>
                                    <p:set>
                                      <p:cBhvr>
                                        <p:cTn id="112" dur="1" fill="hold">
                                          <p:stCondLst>
                                            <p:cond delay="499"/>
                                          </p:stCondLst>
                                        </p:cTn>
                                        <p:tgtEl>
                                          <p:spTgt spid="44"/>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0"/>
                                        </p:tgtEl>
                                        <p:attrNameLst>
                                          <p:attrName>ppt_x</p:attrName>
                                        </p:attrNameLst>
                                      </p:cBhvr>
                                      <p:tavLst>
                                        <p:tav tm="0">
                                          <p:val>
                                            <p:strVal val="ppt_x"/>
                                          </p:val>
                                        </p:tav>
                                        <p:tav tm="100000">
                                          <p:val>
                                            <p:strVal val="ppt_x"/>
                                          </p:val>
                                        </p:tav>
                                      </p:tavLst>
                                    </p:anim>
                                    <p:anim calcmode="lin" valueType="num">
                                      <p:cBhvr additive="base">
                                        <p:cTn id="115" dur="500"/>
                                        <p:tgtEl>
                                          <p:spTgt spid="40"/>
                                        </p:tgtEl>
                                        <p:attrNameLst>
                                          <p:attrName>ppt_y</p:attrName>
                                        </p:attrNameLst>
                                      </p:cBhvr>
                                      <p:tavLst>
                                        <p:tav tm="0">
                                          <p:val>
                                            <p:strVal val="ppt_y"/>
                                          </p:val>
                                        </p:tav>
                                        <p:tav tm="100000">
                                          <p:val>
                                            <p:strVal val="1+ppt_h/2"/>
                                          </p:val>
                                        </p:tav>
                                      </p:tavLst>
                                    </p:anim>
                                    <p:set>
                                      <p:cBhvr>
                                        <p:cTn id="116" dur="1" fill="hold">
                                          <p:stCondLst>
                                            <p:cond delay="499"/>
                                          </p:stCondLst>
                                        </p:cTn>
                                        <p:tgtEl>
                                          <p:spTgt spid="40"/>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7"/>
                                        </p:tgtEl>
                                        <p:attrNameLst>
                                          <p:attrName>ppt_x</p:attrName>
                                        </p:attrNameLst>
                                      </p:cBhvr>
                                      <p:tavLst>
                                        <p:tav tm="0">
                                          <p:val>
                                            <p:strVal val="ppt_x"/>
                                          </p:val>
                                        </p:tav>
                                        <p:tav tm="100000">
                                          <p:val>
                                            <p:strVal val="ppt_x"/>
                                          </p:val>
                                        </p:tav>
                                      </p:tavLst>
                                    </p:anim>
                                    <p:anim calcmode="lin" valueType="num">
                                      <p:cBhvr additive="base">
                                        <p:cTn id="119" dur="500"/>
                                        <p:tgtEl>
                                          <p:spTgt spid="37"/>
                                        </p:tgtEl>
                                        <p:attrNameLst>
                                          <p:attrName>ppt_y</p:attrName>
                                        </p:attrNameLst>
                                      </p:cBhvr>
                                      <p:tavLst>
                                        <p:tav tm="0">
                                          <p:val>
                                            <p:strVal val="ppt_y"/>
                                          </p:val>
                                        </p:tav>
                                        <p:tav tm="100000">
                                          <p:val>
                                            <p:strVal val="1+ppt_h/2"/>
                                          </p:val>
                                        </p:tav>
                                      </p:tavLst>
                                    </p:anim>
                                    <p:set>
                                      <p:cBhvr>
                                        <p:cTn id="120" dur="1" fill="hold">
                                          <p:stCondLst>
                                            <p:cond delay="499"/>
                                          </p:stCondLst>
                                        </p:cTn>
                                        <p:tgtEl>
                                          <p:spTgt spid="37"/>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41"/>
                                        </p:tgtEl>
                                        <p:attrNameLst>
                                          <p:attrName>ppt_x</p:attrName>
                                        </p:attrNameLst>
                                      </p:cBhvr>
                                      <p:tavLst>
                                        <p:tav tm="0">
                                          <p:val>
                                            <p:strVal val="ppt_x"/>
                                          </p:val>
                                        </p:tav>
                                        <p:tav tm="100000">
                                          <p:val>
                                            <p:strVal val="ppt_x"/>
                                          </p:val>
                                        </p:tav>
                                      </p:tavLst>
                                    </p:anim>
                                    <p:anim calcmode="lin" valueType="num">
                                      <p:cBhvr additive="base">
                                        <p:cTn id="127" dur="500"/>
                                        <p:tgtEl>
                                          <p:spTgt spid="41"/>
                                        </p:tgtEl>
                                        <p:attrNameLst>
                                          <p:attrName>ppt_y</p:attrName>
                                        </p:attrNameLst>
                                      </p:cBhvr>
                                      <p:tavLst>
                                        <p:tav tm="0">
                                          <p:val>
                                            <p:strVal val="ppt_y"/>
                                          </p:val>
                                        </p:tav>
                                        <p:tav tm="100000">
                                          <p:val>
                                            <p:strVal val="1+ppt_h/2"/>
                                          </p:val>
                                        </p:tav>
                                      </p:tavLst>
                                    </p:anim>
                                    <p:set>
                                      <p:cBhvr>
                                        <p:cTn id="128" dur="1" fill="hold">
                                          <p:stCondLst>
                                            <p:cond delay="499"/>
                                          </p:stCondLst>
                                        </p:cTn>
                                        <p:tgtEl>
                                          <p:spTgt spid="41"/>
                                        </p:tgtEl>
                                        <p:attrNameLst>
                                          <p:attrName>style.visibility</p:attrName>
                                        </p:attrNameLst>
                                      </p:cBhvr>
                                      <p:to>
                                        <p:strVal val="hidden"/>
                                      </p:to>
                                    </p:set>
                                  </p:childTnLst>
                                </p:cTn>
                              </p:par>
                              <p:par>
                                <p:cTn id="129" presetID="37" presetClass="exit" presetSubtype="0" fill="hold" grpId="1" nodeType="withEffect">
                                  <p:stCondLst>
                                    <p:cond delay="0"/>
                                  </p:stCondLst>
                                  <p:childTnLst>
                                    <p:animEffect transition="out" filter="fade">
                                      <p:cBhvr>
                                        <p:cTn id="130" dur="1000"/>
                                        <p:tgtEl>
                                          <p:spTgt spid="7"/>
                                        </p:tgtEl>
                                      </p:cBhvr>
                                    </p:animEffect>
                                    <p:anim calcmode="lin" valueType="num">
                                      <p:cBhvr>
                                        <p:cTn id="131" dur="1000"/>
                                        <p:tgtEl>
                                          <p:spTgt spid="7"/>
                                        </p:tgtEl>
                                        <p:attrNameLst>
                                          <p:attrName>ppt_x</p:attrName>
                                        </p:attrNameLst>
                                      </p:cBhvr>
                                      <p:tavLst>
                                        <p:tav tm="0">
                                          <p:val>
                                            <p:strVal val="ppt_x"/>
                                          </p:val>
                                        </p:tav>
                                        <p:tav tm="100000">
                                          <p:val>
                                            <p:strVal val="ppt_x"/>
                                          </p:val>
                                        </p:tav>
                                      </p:tavLst>
                                    </p:anim>
                                    <p:anim calcmode="lin" valueType="num">
                                      <p:cBhvr>
                                        <p:cTn id="132" dur="100" decel="100000"/>
                                        <p:tgtEl>
                                          <p:spTgt spid="7"/>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7"/>
                                        </p:tgtEl>
                                        <p:attrNameLst>
                                          <p:attrName>ppt_y</p:attrName>
                                        </p:attrNameLst>
                                      </p:cBhvr>
                                      <p:tavLst>
                                        <p:tav tm="0">
                                          <p:val>
                                            <p:strVal val="ppt_y"/>
                                          </p:val>
                                        </p:tav>
                                        <p:tav tm="100000">
                                          <p:val>
                                            <p:strVal val="ppt_y+1"/>
                                          </p:val>
                                        </p:tav>
                                      </p:tavLst>
                                    </p:anim>
                                    <p:set>
                                      <p:cBhvr>
                                        <p:cTn id="134" dur="1" fill="hold">
                                          <p:stCondLst>
                                            <p:cond delay="999"/>
                                          </p:stCondLst>
                                        </p:cTn>
                                        <p:tgtEl>
                                          <p:spTgt spid="7"/>
                                        </p:tgtEl>
                                        <p:attrNameLst>
                                          <p:attrName>style.visibility</p:attrName>
                                        </p:attrNameLst>
                                      </p:cBhvr>
                                      <p:to>
                                        <p:strVal val="hidden"/>
                                      </p:to>
                                    </p:set>
                                  </p:childTnLst>
                                </p:cTn>
                              </p:par>
                              <p:par>
                                <p:cTn id="135" presetID="37" presetClass="exit" presetSubtype="0" fill="hold" grpId="1" nodeType="withEffect">
                                  <p:stCondLst>
                                    <p:cond delay="0"/>
                                  </p:stCondLst>
                                  <p:childTnLst>
                                    <p:animEffect transition="out" filter="fade">
                                      <p:cBhvr>
                                        <p:cTn id="136" dur="1000"/>
                                        <p:tgtEl>
                                          <p:spTgt spid="46"/>
                                        </p:tgtEl>
                                      </p:cBhvr>
                                    </p:animEffect>
                                    <p:anim calcmode="lin" valueType="num">
                                      <p:cBhvr>
                                        <p:cTn id="137" dur="1000"/>
                                        <p:tgtEl>
                                          <p:spTgt spid="46"/>
                                        </p:tgtEl>
                                        <p:attrNameLst>
                                          <p:attrName>ppt_x</p:attrName>
                                        </p:attrNameLst>
                                      </p:cBhvr>
                                      <p:tavLst>
                                        <p:tav tm="0">
                                          <p:val>
                                            <p:strVal val="ppt_x"/>
                                          </p:val>
                                        </p:tav>
                                        <p:tav tm="100000">
                                          <p:val>
                                            <p:strVal val="ppt_x"/>
                                          </p:val>
                                        </p:tav>
                                      </p:tavLst>
                                    </p:anim>
                                    <p:anim calcmode="lin" valueType="num">
                                      <p:cBhvr>
                                        <p:cTn id="138" dur="100" decel="100000"/>
                                        <p:tgtEl>
                                          <p:spTgt spid="46"/>
                                        </p:tgtEl>
                                        <p:attrNameLst>
                                          <p:attrName>ppt_y</p:attrName>
                                        </p:attrNameLst>
                                      </p:cBhvr>
                                      <p:tavLst>
                                        <p:tav tm="0">
                                          <p:val>
                                            <p:strVal val="ppt_y"/>
                                          </p:val>
                                        </p:tav>
                                        <p:tav tm="100000">
                                          <p:val>
                                            <p:strVal val="ppt_y-.03"/>
                                          </p:val>
                                        </p:tav>
                                      </p:tavLst>
                                    </p:anim>
                                    <p:anim calcmode="lin" valueType="num">
                                      <p:cBhvr>
                                        <p:cTn id="139" dur="900" accel="100000">
                                          <p:stCondLst>
                                            <p:cond delay="100"/>
                                          </p:stCondLst>
                                        </p:cTn>
                                        <p:tgtEl>
                                          <p:spTgt spid="46"/>
                                        </p:tgtEl>
                                        <p:attrNameLst>
                                          <p:attrName>ppt_y</p:attrName>
                                        </p:attrNameLst>
                                      </p:cBhvr>
                                      <p:tavLst>
                                        <p:tav tm="0">
                                          <p:val>
                                            <p:strVal val="ppt_y"/>
                                          </p:val>
                                        </p:tav>
                                        <p:tav tm="100000">
                                          <p:val>
                                            <p:strVal val="ppt_y+1"/>
                                          </p:val>
                                        </p:tav>
                                      </p:tavLst>
                                    </p:anim>
                                    <p:set>
                                      <p:cBhvr>
                                        <p:cTn id="140" dur="1" fill="hold">
                                          <p:stCondLst>
                                            <p:cond delay="999"/>
                                          </p:stCondLst>
                                        </p:cTn>
                                        <p:tgtEl>
                                          <p:spTgt spid="46"/>
                                        </p:tgtEl>
                                        <p:attrNameLst>
                                          <p:attrName>style.visibility</p:attrName>
                                        </p:attrNameLst>
                                      </p:cBhvr>
                                      <p:to>
                                        <p:strVal val="hidden"/>
                                      </p:to>
                                    </p:set>
                                  </p:childTnLst>
                                </p:cTn>
                              </p:par>
                              <p:par>
                                <p:cTn id="141" presetID="37" presetClass="exit" presetSubtype="0" fill="hold" grpId="1" nodeType="withEffect">
                                  <p:stCondLst>
                                    <p:cond delay="0"/>
                                  </p:stCondLst>
                                  <p:childTnLst>
                                    <p:animEffect transition="out" filter="fade">
                                      <p:cBhvr>
                                        <p:cTn id="142" dur="1000"/>
                                        <p:tgtEl>
                                          <p:spTgt spid="49"/>
                                        </p:tgtEl>
                                      </p:cBhvr>
                                    </p:animEffect>
                                    <p:anim calcmode="lin" valueType="num">
                                      <p:cBhvr>
                                        <p:cTn id="143" dur="1000"/>
                                        <p:tgtEl>
                                          <p:spTgt spid="49"/>
                                        </p:tgtEl>
                                        <p:attrNameLst>
                                          <p:attrName>ppt_x</p:attrName>
                                        </p:attrNameLst>
                                      </p:cBhvr>
                                      <p:tavLst>
                                        <p:tav tm="0">
                                          <p:val>
                                            <p:strVal val="ppt_x"/>
                                          </p:val>
                                        </p:tav>
                                        <p:tav tm="100000">
                                          <p:val>
                                            <p:strVal val="ppt_x"/>
                                          </p:val>
                                        </p:tav>
                                      </p:tavLst>
                                    </p:anim>
                                    <p:anim calcmode="lin" valueType="num">
                                      <p:cBhvr>
                                        <p:cTn id="144" dur="100" decel="100000"/>
                                        <p:tgtEl>
                                          <p:spTgt spid="49"/>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49"/>
                                        </p:tgtEl>
                                        <p:attrNameLst>
                                          <p:attrName>ppt_y</p:attrName>
                                        </p:attrNameLst>
                                      </p:cBhvr>
                                      <p:tavLst>
                                        <p:tav tm="0">
                                          <p:val>
                                            <p:strVal val="ppt_y"/>
                                          </p:val>
                                        </p:tav>
                                        <p:tav tm="100000">
                                          <p:val>
                                            <p:strVal val="ppt_y+1"/>
                                          </p:val>
                                        </p:tav>
                                      </p:tavLst>
                                    </p:anim>
                                    <p:set>
                                      <p:cBhvr>
                                        <p:cTn id="14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147" fill="hold" display="0">
                  <p:stCondLst>
                    <p:cond delay="indefinite"/>
                  </p:stCondLst>
                  <p:endCondLst>
                    <p:cond evt="onStopAudio" delay="0">
                      <p:tgtEl>
                        <p:sldTgt/>
                      </p:tgtEl>
                    </p:cond>
                  </p:endCondLst>
                </p:cTn>
                <p:tgtEl>
                  <p:spTgt spid="14"/>
                </p:tgtEl>
              </p:cMediaNode>
            </p:audio>
            <p:seq concurrent="1" nextAc="seek">
              <p:cTn id="148" restart="whenNotActive" fill="hold" evtFilter="cancelBubble" nodeType="interactiveSeq">
                <p:stCondLst>
                  <p:cond evt="onClick" delay="0">
                    <p:tgtEl>
                      <p:spTgt spid="7"/>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4172" fill="hold"/>
                                        <p:tgtEl>
                                          <p:spTgt spid="14"/>
                                        </p:tgtEl>
                                      </p:cBhvr>
                                    </p:cmd>
                                  </p:childTnLst>
                                </p:cTn>
                              </p:par>
                            </p:childTnLst>
                          </p:cTn>
                        </p:par>
                      </p:childTnLst>
                    </p:cTn>
                  </p:par>
                </p:childTnLst>
              </p:cTn>
              <p:nextCondLst>
                <p:cond evt="onClick" delay="0">
                  <p:tgtEl>
                    <p:spTgt spid="7"/>
                  </p:tgtEl>
                </p:cond>
              </p:nextCondLst>
            </p:seq>
            <p:audio>
              <p:cMediaNode vol="80000">
                <p:cTn id="153" fill="hold" display="0">
                  <p:stCondLst>
                    <p:cond delay="indefinite"/>
                  </p:stCondLst>
                  <p:endCondLst>
                    <p:cond evt="onStopAudio" delay="0">
                      <p:tgtEl>
                        <p:sldTgt/>
                      </p:tgtEl>
                    </p:cond>
                  </p:endCondLst>
                </p:cTn>
                <p:tgtEl>
                  <p:spTgt spid="15"/>
                </p:tgtEl>
              </p:cMediaNode>
            </p:audio>
            <p:seq concurrent="1" nextAc="seek">
              <p:cTn id="154" restart="whenNotActive" fill="hold" evtFilter="cancelBubble" nodeType="interactiveSeq">
                <p:stCondLst>
                  <p:cond evt="onClick" delay="0">
                    <p:tgtEl>
                      <p:spTgt spid="46"/>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4172" fill="hold"/>
                                        <p:tgtEl>
                                          <p:spTgt spid="15"/>
                                        </p:tgtEl>
                                      </p:cBhvr>
                                    </p:cmd>
                                  </p:childTnLst>
                                </p:cTn>
                              </p:par>
                            </p:childTnLst>
                          </p:cTn>
                        </p:par>
                      </p:childTnLst>
                    </p:cTn>
                  </p:par>
                </p:childTnLst>
              </p:cTn>
              <p:nextCondLst>
                <p:cond evt="onClick" delay="0">
                  <p:tgtEl>
                    <p:spTgt spid="46"/>
                  </p:tgtEl>
                </p:cond>
              </p:nextCondLst>
            </p:seq>
            <p:audio>
              <p:cMediaNode vol="80000">
                <p:cTn id="159" fill="hold" display="0">
                  <p:stCondLst>
                    <p:cond delay="indefinite"/>
                  </p:stCondLst>
                  <p:endCondLst>
                    <p:cond evt="onStopAudio" delay="0">
                      <p:tgtEl>
                        <p:sldTgt/>
                      </p:tgtEl>
                    </p:cond>
                  </p:endCondLst>
                </p:cTn>
                <p:tgtEl>
                  <p:spTgt spid="47"/>
                </p:tgtEl>
              </p:cMediaNode>
            </p:audio>
            <p:seq concurrent="1" nextAc="seek">
              <p:cTn id="160" restart="whenNotActive" fill="hold" evtFilter="cancelBubble" nodeType="interactiveSeq">
                <p:stCondLst>
                  <p:cond evt="onClick" delay="0">
                    <p:tgtEl>
                      <p:spTgt spid="49"/>
                    </p:tgtEl>
                  </p:cond>
                </p:stCondLst>
                <p:endSync evt="end" delay="0">
                  <p:rtn val="all"/>
                </p:endSync>
                <p:childTnLst>
                  <p:par>
                    <p:cTn id="161" fill="hold">
                      <p:stCondLst>
                        <p:cond delay="0"/>
                      </p:stCondLst>
                      <p:childTnLst>
                        <p:par>
                          <p:cTn id="162" fill="hold">
                            <p:stCondLst>
                              <p:cond delay="0"/>
                            </p:stCondLst>
                            <p:childTnLst>
                              <p:par>
                                <p:cTn id="163" presetID="1" presetClass="mediacall" presetSubtype="0" fill="hold" nodeType="clickEffect">
                                  <p:stCondLst>
                                    <p:cond delay="0"/>
                                  </p:stCondLst>
                                  <p:childTnLst>
                                    <p:cmd type="call" cmd="playFrom(0.0)">
                                      <p:cBhvr>
                                        <p:cTn id="164" dur="4172" fill="hold"/>
                                        <p:tgtEl>
                                          <p:spTgt spid="47"/>
                                        </p:tgtEl>
                                      </p:cBhvr>
                                    </p:cmd>
                                  </p:childTnLst>
                                </p:cTn>
                              </p:par>
                            </p:childTnLst>
                          </p:cTn>
                        </p:par>
                      </p:childTnLst>
                    </p:cTn>
                  </p:par>
                </p:childTnLst>
              </p:cTn>
              <p:nextCondLst>
                <p:cond evt="onClick" delay="0">
                  <p:tgtEl>
                    <p:spTgt spid="49"/>
                  </p:tgtEl>
                </p:cond>
              </p:nextCondLst>
            </p:seq>
            <p:seq concurrent="1" nextAc="seek">
              <p:cTn id="165" restart="whenNotActive" fill="hold" evtFilter="cancelBubble" nodeType="interactiveSeq">
                <p:stCondLst>
                  <p:cond evt="onClick" delay="0">
                    <p:tgtEl>
                      <p:spTgt spid="52"/>
                    </p:tgtEl>
                  </p:cond>
                </p:stCondLst>
                <p:endSync evt="end" delay="0">
                  <p:rtn val="all"/>
                </p:endSync>
                <p:childTnLst>
                  <p:par>
                    <p:cTn id="166" fill="hold">
                      <p:stCondLst>
                        <p:cond delay="0"/>
                      </p:stCondLst>
                      <p:childTnLst>
                        <p:par>
                          <p:cTn id="167" fill="hold">
                            <p:stCondLst>
                              <p:cond delay="0"/>
                            </p:stCondLst>
                            <p:childTnLst>
                              <p:par>
                                <p:cTn id="168" presetID="1" presetClass="entr" presetSubtype="0" fill="hold" grpId="0" nodeType="afterEffect">
                                  <p:stCondLst>
                                    <p:cond delay="1000"/>
                                  </p:stCondLst>
                                  <p:childTnLst>
                                    <p:set>
                                      <p:cBhvr>
                                        <p:cTn id="16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10" name="beep.wav"/>
                                        </p:tgtEl>
                                      </p:cMediaNode>
                                    </p:audio>
                                  </p:subTnLst>
                                </p:cTn>
                              </p:par>
                            </p:childTnLst>
                          </p:cTn>
                        </p:par>
                        <p:par>
                          <p:cTn id="170" fill="hold">
                            <p:stCondLst>
                              <p:cond delay="1000"/>
                            </p:stCondLst>
                            <p:childTnLst>
                              <p:par>
                                <p:cTn id="171" presetID="1" presetClass="entr" presetSubtype="0" fill="hold" grpId="0" nodeType="afterEffect">
                                  <p:stCondLst>
                                    <p:cond delay="1000"/>
                                  </p:stCondLst>
                                  <p:childTnLst>
                                    <p:set>
                                      <p:cBhvr>
                                        <p:cTn id="172"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10" name="beep.wav"/>
                                        </p:tgtEl>
                                      </p:cMediaNode>
                                    </p:audio>
                                  </p:subTnLst>
                                </p:cTn>
                              </p:par>
                            </p:childTnLst>
                          </p:cTn>
                        </p:par>
                        <p:par>
                          <p:cTn id="173" fill="hold">
                            <p:stCondLst>
                              <p:cond delay="2000"/>
                            </p:stCondLst>
                            <p:childTnLst>
                              <p:par>
                                <p:cTn id="174" presetID="1" presetClass="entr" presetSubtype="0" fill="hold" grpId="0" nodeType="afterEffect">
                                  <p:stCondLst>
                                    <p:cond delay="1000"/>
                                  </p:stCondLst>
                                  <p:childTnLst>
                                    <p:set>
                                      <p:cBhvr>
                                        <p:cTn id="175"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10" name="beep.wav"/>
                                        </p:tgtEl>
                                      </p:cMediaNode>
                                    </p:audio>
                                  </p:subTnLst>
                                </p:cTn>
                              </p:par>
                            </p:childTnLst>
                          </p:cTn>
                        </p:par>
                        <p:par>
                          <p:cTn id="176" fill="hold">
                            <p:stCondLst>
                              <p:cond delay="3000"/>
                            </p:stCondLst>
                            <p:childTnLst>
                              <p:par>
                                <p:cTn id="177" presetID="1" presetClass="entr" presetSubtype="0" fill="hold" grpId="0" nodeType="afterEffect">
                                  <p:stCondLst>
                                    <p:cond delay="1000"/>
                                  </p:stCondLst>
                                  <p:childTnLst>
                                    <p:set>
                                      <p:cBhvr>
                                        <p:cTn id="17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10" name="beep.wav"/>
                                        </p:tgtEl>
                                      </p:cMediaNode>
                                    </p:audio>
                                  </p:subTnLst>
                                </p:cTn>
                              </p:par>
                            </p:childTnLst>
                          </p:cTn>
                        </p:par>
                        <p:par>
                          <p:cTn id="179" fill="hold">
                            <p:stCondLst>
                              <p:cond delay="4000"/>
                            </p:stCondLst>
                            <p:childTnLst>
                              <p:par>
                                <p:cTn id="180" presetID="1" presetClass="entr" presetSubtype="0" fill="hold" grpId="0" nodeType="afterEffect">
                                  <p:stCondLst>
                                    <p:cond delay="1000"/>
                                  </p:stCondLst>
                                  <p:childTnLst>
                                    <p:set>
                                      <p:cBhvr>
                                        <p:cTn id="181"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10" name="beep.wav"/>
                                        </p:tgtEl>
                                      </p:cMediaNode>
                                    </p:audio>
                                  </p:subTnLst>
                                </p:cTn>
                              </p:par>
                            </p:childTnLst>
                          </p:cTn>
                        </p:par>
                        <p:par>
                          <p:cTn id="182" fill="hold">
                            <p:stCondLst>
                              <p:cond delay="5000"/>
                            </p:stCondLst>
                            <p:childTnLst>
                              <p:par>
                                <p:cTn id="183" presetID="1" presetClass="entr" presetSubtype="0" fill="hold" grpId="0" nodeType="afterEffect">
                                  <p:stCondLst>
                                    <p:cond delay="1000"/>
                                  </p:stCondLst>
                                  <p:childTnLst>
                                    <p:set>
                                      <p:cBhvr>
                                        <p:cTn id="18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11" name="GUN.wav"/>
                                        </p:tgtEl>
                                      </p:cMediaNode>
                                    </p:audio>
                                  </p:subTnLst>
                                </p:cTn>
                              </p:par>
                            </p:childTnLst>
                          </p:cTn>
                        </p:par>
                      </p:childTnLst>
                    </p:cTn>
                  </p:par>
                </p:childTnLst>
              </p:cTn>
              <p:nextCondLst>
                <p:cond evt="onClick" delay="0">
                  <p:tgtEl>
                    <p:spTgt spid="52"/>
                  </p:tgtEl>
                </p:cond>
              </p:nextCondLst>
            </p:seq>
          </p:childTnLst>
        </p:cTn>
      </p:par>
    </p:tnLst>
    <p:bldLst>
      <p:bldP spid="2" grpId="0" animBg="1"/>
      <p:bldP spid="36" grpId="0" animBg="1"/>
      <p:bldP spid="36" grpId="1" animBg="1"/>
      <p:bldP spid="37" grpId="0" animBg="1"/>
      <p:bldP spid="37" grpId="1" animBg="1"/>
      <p:bldP spid="38" grpId="0" animBg="1"/>
      <p:bldP spid="38" grpId="1" animBg="1"/>
      <p:bldP spid="4" grpId="0" animBg="1"/>
      <p:bldP spid="39" grpId="0" animBg="1"/>
      <p:bldP spid="39" grpId="1" animBg="1"/>
      <p:bldP spid="40" grpId="0" animBg="1"/>
      <p:bldP spid="40" grpId="1" animBg="1"/>
      <p:bldP spid="41" grpId="0" animBg="1"/>
      <p:bldP spid="41" grpId="1" animBg="1"/>
      <p:bldP spid="43" grpId="0"/>
      <p:bldP spid="43" grpId="1"/>
      <p:bldP spid="44" grpId="0"/>
      <p:bldP spid="44" grpId="1"/>
      <p:bldP spid="45" grpId="0"/>
      <p:bldP spid="45" grpId="1"/>
      <p:bldP spid="7" grpId="0" animBg="1"/>
      <p:bldP spid="7" grpId="1" animBg="1"/>
      <p:bldP spid="46" grpId="0" animBg="1"/>
      <p:bldP spid="46" grpId="1" animBg="1"/>
      <p:bldP spid="49" grpId="0" animBg="1"/>
      <p:bldP spid="49" grpId="1" animBg="1"/>
      <p:bldP spid="60" grpId="0" animBg="1"/>
      <p:bldP spid="61" grpId="0" animBg="1"/>
      <p:bldP spid="62" grpId="0" animBg="1"/>
      <p:bldP spid="63" grpId="0" animBg="1"/>
      <p:bldP spid="64" grpId="0" animBg="1"/>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14284" y="0"/>
            <a:ext cx="2491927" cy="1198243"/>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575319" y="241817"/>
            <a:ext cx="2119546" cy="577785"/>
          </a:xfrm>
          <a:prstGeom prst="rect">
            <a:avLst/>
          </a:prstGeom>
        </p:spPr>
        <p:txBody>
          <a:bodyPr wrap="square" lIns="91438" tIns="45719" rIns="91438" bIns="45719">
            <a:spAutoFit/>
          </a:bodyPr>
          <a:lstStyle/>
          <a:p>
            <a:pPr defTabSz="342891">
              <a:lnSpc>
                <a:spcPct val="150000"/>
              </a:lnSpc>
            </a:pPr>
            <a:r>
              <a:rPr lang="en-US" sz="2400" b="1" dirty="0" err="1">
                <a:solidFill>
                  <a:srgbClr val="0998D7"/>
                </a:solidFill>
                <a:latin typeface="SVN-SAF" panose="02040603050506020204" pitchFamily="18" charset="0"/>
                <a:cs typeface="Times New Roman" panose="02020603050405020304" pitchFamily="18" charset="0"/>
              </a:rPr>
              <a:t>Tình</a:t>
            </a:r>
            <a:r>
              <a:rPr lang="en-US" sz="2400" b="1" dirty="0">
                <a:solidFill>
                  <a:srgbClr val="0998D7"/>
                </a:solidFill>
                <a:latin typeface="SVN-SAF" panose="02040603050506020204" pitchFamily="18" charset="0"/>
                <a:cs typeface="Times New Roman" panose="02020603050405020304" pitchFamily="18" charset="0"/>
              </a:rPr>
              <a:t> </a:t>
            </a:r>
            <a:r>
              <a:rPr lang="en-US" sz="2400" b="1" dirty="0" err="1">
                <a:solidFill>
                  <a:srgbClr val="0998D7"/>
                </a:solidFill>
                <a:latin typeface="SVN-SAF" panose="02040603050506020204" pitchFamily="18" charset="0"/>
                <a:cs typeface="Times New Roman" panose="02020603050405020304" pitchFamily="18" charset="0"/>
              </a:rPr>
              <a:t>huống</a:t>
            </a:r>
            <a:endParaRPr lang="vi-VN" sz="2400" b="1" dirty="0">
              <a:solidFill>
                <a:srgbClr val="0998D7"/>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6"/>
          <a:stretch>
            <a:fillRect/>
          </a:stretch>
        </p:blipFill>
        <p:spPr>
          <a:xfrm>
            <a:off x="11389662" y="1338002"/>
            <a:ext cx="492535" cy="434815"/>
          </a:xfrm>
          <a:prstGeom prst="rect">
            <a:avLst/>
          </a:prstGeom>
        </p:spPr>
      </p:pic>
      <p:pic>
        <p:nvPicPr>
          <p:cNvPr id="2" name="ke chuyen x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4138" y="819601"/>
            <a:ext cx="11345199" cy="5451889"/>
          </a:xfrm>
          <a:prstGeom prst="rect">
            <a:avLst/>
          </a:prstGeom>
        </p:spPr>
      </p:pic>
    </p:spTree>
    <p:extLst>
      <p:ext uri="{BB962C8B-B14F-4D97-AF65-F5344CB8AC3E}">
        <p14:creationId xmlns:p14="http://schemas.microsoft.com/office/powerpoint/2010/main" val="81254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20" grpId="0"/>
      <p:bldP spid="20"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181&quot;&gt;&lt;object type=&quot;3&quot; unique_id=&quot;10190&quot;&gt;&lt;property id=&quot;20148&quot; value=&quot;5&quot;/&gt;&lt;property id=&quot;20300&quot; value=&quot;Slide 3&quot;/&gt;&lt;property id=&quot;20307&quot; value=&quot;490&quot;/&gt;&lt;/object&gt;&lt;object type=&quot;3&quot; unique_id=&quot;10191&quot;&gt;&lt;property id=&quot;20148&quot; value=&quot;5&quot;/&gt;&lt;property id=&quot;20300&quot; value=&quot;Slide 5&quot;/&gt;&lt;property id=&quot;20307&quot; value=&quot;267&quot;/&gt;&lt;/object&gt;&lt;object type=&quot;3&quot; unique_id=&quot;10192&quot;&gt;&lt;property id=&quot;20148&quot; value=&quot;5&quot;/&gt;&lt;property id=&quot;20300&quot; value=&quot;Slide 6&quot;/&gt;&lt;property id=&quot;20307&quot; value=&quot;496&quot;/&gt;&lt;/object&gt;&lt;object type=&quot;3&quot; unique_id=&quot;10193&quot;&gt;&lt;property id=&quot;20148&quot; value=&quot;5&quot;/&gt;&lt;property id=&quot;20300&quot; value=&quot;Slide 7&quot;/&gt;&lt;property id=&quot;20307&quot; value=&quot;497&quot;/&gt;&lt;/object&gt;&lt;object type=&quot;3&quot; unique_id=&quot;10194&quot;&gt;&lt;property id=&quot;20148&quot; value=&quot;5&quot;/&gt;&lt;property id=&quot;20300&quot; value=&quot;Slide 8&quot;/&gt;&lt;property id=&quot;20307&quot; value=&quot;498&quot;/&gt;&lt;/object&gt;&lt;object type=&quot;3&quot; unique_id=&quot;10445&quot;&gt;&lt;property id=&quot;20148&quot; value=&quot;5&quot;/&gt;&lt;property id=&quot;20300&quot; value=&quot;Slide 10&quot;/&gt;&lt;property id=&quot;20307&quot; value=&quot;3006&quot;/&gt;&lt;/object&gt;&lt;object type=&quot;3&quot; unique_id=&quot;10446&quot;&gt;&lt;property id=&quot;20148&quot; value=&quot;5&quot;/&gt;&lt;property id=&quot;20300&quot; value=&quot;Slide 11&quot;/&gt;&lt;property id=&quot;20307&quot; value=&quot;3007&quot;/&gt;&lt;/object&gt;&lt;object type=&quot;3&quot; unique_id=&quot;10597&quot;&gt;&lt;property id=&quot;20148&quot; value=&quot;5&quot;/&gt;&lt;property id=&quot;20300&quot; value=&quot;Slide 14&quot;/&gt;&lt;property id=&quot;20307&quot; value=&quot;3008&quot;/&gt;&lt;/object&gt;&lt;object type=&quot;3&quot; unique_id=&quot;10598&quot;&gt;&lt;property id=&quot;20148&quot; value=&quot;5&quot;/&gt;&lt;property id=&quot;20300&quot; value=&quot;Slide 15&quot;/&gt;&lt;property id=&quot;20307&quot; value=&quot;3009&quot;/&gt;&lt;/object&gt;&lt;object type=&quot;3&quot; unique_id=&quot;10599&quot;&gt;&lt;property id=&quot;20148&quot; value=&quot;5&quot;/&gt;&lt;property id=&quot;20300&quot; value=&quot;Slide 16&quot;/&gt;&lt;property id=&quot;20307&quot; value=&quot;3010&quot;/&gt;&lt;/object&gt;&lt;object type=&quot;3&quot; unique_id=&quot;10600&quot;&gt;&lt;property id=&quot;20148&quot; value=&quot;5&quot;/&gt;&lt;property id=&quot;20300&quot; value=&quot;Slide 17&quot;/&gt;&lt;property id=&quot;20307&quot; value=&quot;3011&quot;/&gt;&lt;/object&gt;&lt;object type=&quot;3&quot; unique_id=&quot;10667&quot;&gt;&lt;property id=&quot;20148&quot; value=&quot;5&quot;/&gt;&lt;property id=&quot;20300&quot; value=&quot;Slide 1 - &amp;quot;UBND HUYỆN TÂY SƠN TRƯỜNG TH SỐ 2 BÌNH NGHI &amp;quot;&quot;/&gt;&lt;property id=&quot;20307&quot; value=&quot;3015&quot;/&gt;&lt;/object&gt;&lt;object type=&quot;3&quot; unique_id=&quot;10668&quot;&gt;&lt;property id=&quot;20148&quot; value=&quot;5&quot;/&gt;&lt;property id=&quot;20300&quot; value=&quot;Slide 2&quot;/&gt;&lt;property id=&quot;20307&quot; value=&quot;3016&quot;/&gt;&lt;/object&gt;&lt;object type=&quot;3&quot; unique_id=&quot;10737&quot;&gt;&lt;property id=&quot;20148&quot; value=&quot;5&quot;/&gt;&lt;property id=&quot;20300&quot; value=&quot;Slide 4&quot;/&gt;&lt;property id=&quot;20307&quot; value=&quot;3017&quot;/&gt;&lt;/object&gt;&lt;object type=&quot;3&quot; unique_id=&quot;10925&quot;&gt;&lt;property id=&quot;20148&quot; value=&quot;5&quot;/&gt;&lt;property id=&quot;20300&quot; value=&quot;Slide 9&quot;/&gt;&lt;property id=&quot;20307&quot; value=&quot;3018&quot;/&gt;&lt;/object&gt;&lt;object type=&quot;3&quot; unique_id=&quot;10926&quot;&gt;&lt;property id=&quot;20148&quot; value=&quot;5&quot;/&gt;&lt;property id=&quot;20300&quot; value=&quot;Slide 18&quot;/&gt;&lt;property id=&quot;20307&quot; value=&quot;3019&quot;/&gt;&lt;/object&gt;&lt;object type=&quot;3&quot; unique_id=&quot;10927&quot;&gt;&lt;property id=&quot;20148&quot; value=&quot;5&quot;/&gt;&lt;property id=&quot;20300&quot; value=&quot;Slide 19&quot;/&gt;&lt;property id=&quot;20307&quot; value=&quot;3020&quot;/&gt;&lt;/object&gt;&lt;object type=&quot;3&quot; unique_id=&quot;10928&quot;&gt;&lt;property id=&quot;20148&quot; value=&quot;5&quot;/&gt;&lt;property id=&quot;20300&quot; value=&quot;Slide 20 - &amp;quot;HƯỚNG DẪN VỀ NHÀ&amp;quot;&quot;/&gt;&lt;property id=&quot;20307&quot; value=&quot;3021&quot;/&gt;&lt;/object&gt;&lt;object type=&quot;3&quot; unique_id=&quot;10929&quot;&gt;&lt;property id=&quot;20148&quot; value=&quot;5&quot;/&gt;&lt;property id=&quot;20300&quot; value=&quot;Slide 21&quot;/&gt;&lt;property id=&quot;20307&quot; value=&quot;3022&quot;/&gt;&lt;/object&gt;&lt;object type=&quot;3&quot; unique_id=&quot;11245&quot;&gt;&lt;property id=&quot;20148&quot; value=&quot;5&quot;/&gt;&lt;property id=&quot;20300&quot; value=&quot;Slide 12&quot;/&gt;&lt;property id=&quot;20307&quot; value=&quot;3023&quot;/&gt;&lt;/object&gt;&lt;object type=&quot;3&quot; unique_id=&quot;11246&quot;&gt;&lt;property id=&quot;20148&quot; value=&quot;5&quot;/&gt;&lt;property id=&quot;20300&quot; value=&quot;Slide 13&quot;/&gt;&lt;property id=&quot;20307&quot; value=&quot;3024&quot;/&gt;&lt;/object&gt;&lt;/object&gt;&lt;object type=&quot;8&quot; unique_id=&quot;10213&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1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65F87382-4984-4406-9689-EB8C91ED5484}"/>
</p:tagLst>
</file>

<file path=ppt/tags/tag14.xml><?xml version="1.0" encoding="utf-8"?>
<p:tagLst xmlns:a="http://schemas.openxmlformats.org/drawingml/2006/main" xmlns:r="http://schemas.openxmlformats.org/officeDocument/2006/relationships" xmlns:p="http://schemas.openxmlformats.org/presentationml/2006/main">
  <p:tag name="MMPROD_SUBSTITUTION_ID" val="{152377B0-C269-4239-85E3-FF4E3EFBC1DE}"/>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03528BAB-1BC4-464C-BA96-11E98C87909B}"/>
</p:tagLst>
</file>

<file path=ppt/tags/tag16.xml><?xml version="1.0" encoding="utf-8"?>
<p:tagLst xmlns:a="http://schemas.openxmlformats.org/drawingml/2006/main" xmlns:r="http://schemas.openxmlformats.org/officeDocument/2006/relationships" xmlns:p="http://schemas.openxmlformats.org/presentationml/2006/main">
  <p:tag name="MMPROD_SUBSTITUTION_ID" val="{E14FE370-CEF4-4407-B724-A41ABD291DB0}"/>
</p:tagLst>
</file>

<file path=ppt/tags/tag17.xml><?xml version="1.0" encoding="utf-8"?>
<p:tagLst xmlns:a="http://schemas.openxmlformats.org/drawingml/2006/main" xmlns:r="http://schemas.openxmlformats.org/officeDocument/2006/relationships" xmlns:p="http://schemas.openxmlformats.org/presentationml/2006/main">
  <p:tag name="MMPROD_SUBSTITUTION_ID" val="{8B00FF06-9428-415E-B234-243677033C17}"/>
</p:tagLst>
</file>

<file path=ppt/tags/tag18.xml><?xml version="1.0" encoding="utf-8"?>
<p:tagLst xmlns:a="http://schemas.openxmlformats.org/drawingml/2006/main" xmlns:r="http://schemas.openxmlformats.org/officeDocument/2006/relationships" xmlns:p="http://schemas.openxmlformats.org/presentationml/2006/main">
  <p:tag name="MMPROD_SUBSTITUTION_ID" val="{E48DF62E-726D-4B3F-85CD-9DA880F3190D}"/>
</p:tagLst>
</file>

<file path=ppt/tags/tag19.xml><?xml version="1.0" encoding="utf-8"?>
<p:tagLst xmlns:a="http://schemas.openxmlformats.org/drawingml/2006/main" xmlns:r="http://schemas.openxmlformats.org/officeDocument/2006/relationships" xmlns:p="http://schemas.openxmlformats.org/presentationml/2006/main">
  <p:tag name="MMPROD_SUBSTITUTION_ID" val="{25CFD537-CCEB-48CA-96E4-78E7C9739771}"/>
</p:tagLst>
</file>

<file path=ppt/tags/tag2.xml><?xml version="1.0" encoding="utf-8"?>
<p:tagLst xmlns:a="http://schemas.openxmlformats.org/drawingml/2006/main" xmlns:r="http://schemas.openxmlformats.org/officeDocument/2006/relationships" xmlns:p="http://schemas.openxmlformats.org/presentationml/2006/main">
  <p:tag name="MMPROD_SUBSTITUTION_ID" val="{A730091F-BD63-450E-B442-37103F2671F1}"/>
</p:tagLst>
</file>

<file path=ppt/tags/tag20.xml><?xml version="1.0" encoding="utf-8"?>
<p:tagLst xmlns:a="http://schemas.openxmlformats.org/drawingml/2006/main" xmlns:r="http://schemas.openxmlformats.org/officeDocument/2006/relationships" xmlns:p="http://schemas.openxmlformats.org/presentationml/2006/main">
  <p:tag name="MMPROD_SUBSTITUTION_ID" val="{C9CDBF99-FA5E-4168-9B0A-0CC39EBD0456}"/>
</p:tagLst>
</file>

<file path=ppt/tags/tag21.xml><?xml version="1.0" encoding="utf-8"?>
<p:tagLst xmlns:a="http://schemas.openxmlformats.org/drawingml/2006/main" xmlns:r="http://schemas.openxmlformats.org/officeDocument/2006/relationships" xmlns:p="http://schemas.openxmlformats.org/presentationml/2006/main">
  <p:tag name="MMPROD_SUBSTITUTION_ID" val="{56E32F56-D0F7-4550-842E-347D85D224A8}"/>
</p:tagLst>
</file>

<file path=ppt/tags/tag22.xml><?xml version="1.0" encoding="utf-8"?>
<p:tagLst xmlns:a="http://schemas.openxmlformats.org/drawingml/2006/main" xmlns:r="http://schemas.openxmlformats.org/officeDocument/2006/relationships" xmlns:p="http://schemas.openxmlformats.org/presentationml/2006/main">
  <p:tag name="MMPROD_SUBSTITUTION_ID" val="{4BC0A19C-EB04-4C20-8812-94B09D5F2896}"/>
</p:tagLst>
</file>

<file path=ppt/tags/tag23.xml><?xml version="1.0" encoding="utf-8"?>
<p:tagLst xmlns:a="http://schemas.openxmlformats.org/drawingml/2006/main" xmlns:r="http://schemas.openxmlformats.org/officeDocument/2006/relationships" xmlns:p="http://schemas.openxmlformats.org/presentationml/2006/main">
  <p:tag name="MMPROD_SUBSTITUTION_ID" val="{AD3379DE-F6C7-493F-9EA5-39BD763658ED}"/>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17B10F66-AA63-4C56-ADA4-14E3E42F29E9}"/>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1524A6F8-5656-488F-996F-4AC68124DC40}"/>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18286BB7-0A3C-407C-9F91-2A5D954CFE00}"/>
</p:tagLst>
</file>

<file path=ppt/tags/tag27.xml><?xml version="1.0" encoding="utf-8"?>
<p:tagLst xmlns:a="http://schemas.openxmlformats.org/drawingml/2006/main" xmlns:r="http://schemas.openxmlformats.org/officeDocument/2006/relationships" xmlns:p="http://schemas.openxmlformats.org/presentationml/2006/main">
  <p:tag name="MMPROD_SUBSTITUTION_ID" val="{5968651A-9F07-4DD5-84BD-CFF16923A036}"/>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000046BA-D7ED-421C-9435-D33B16816195}"/>
</p:tagLst>
</file>

<file path=ppt/tags/tag4.xml><?xml version="1.0" encoding="utf-8"?>
<p:tagLst xmlns:a="http://schemas.openxmlformats.org/drawingml/2006/main" xmlns:r="http://schemas.openxmlformats.org/officeDocument/2006/relationships" xmlns:p="http://schemas.openxmlformats.org/presentationml/2006/main">
  <p:tag name="MMPROD_SUBSTITUTION_ID" val="{19BC4DDF-D0E0-47B2-835D-F72A2F85541A}"/>
</p:tagLst>
</file>

<file path=ppt/tags/tag5.xml><?xml version="1.0" encoding="utf-8"?>
<p:tagLst xmlns:a="http://schemas.openxmlformats.org/drawingml/2006/main" xmlns:r="http://schemas.openxmlformats.org/officeDocument/2006/relationships" xmlns:p="http://schemas.openxmlformats.org/presentationml/2006/main">
  <p:tag name="MMPROD_SUBSTITUTION_ID" val="{BB3784A2-48BB-4953-9EC4-71E7B612EDF8}"/>
</p:tagLst>
</file>

<file path=ppt/tags/tag6.xml><?xml version="1.0" encoding="utf-8"?>
<p:tagLst xmlns:a="http://schemas.openxmlformats.org/drawingml/2006/main" xmlns:r="http://schemas.openxmlformats.org/officeDocument/2006/relationships" xmlns:p="http://schemas.openxmlformats.org/presentationml/2006/main">
  <p:tag name="MMPROD_SUBSTITUTION_ID" val="{4D58A9EA-D9D5-4C7D-A4B0-C983F67E21B4}"/>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Giảng viên">
      <a:dk1>
        <a:srgbClr val="3F3F3F"/>
      </a:dk1>
      <a:lt1>
        <a:sysClr val="window" lastClr="FFFFFF"/>
      </a:lt1>
      <a:dk2>
        <a:srgbClr val="1D4E89"/>
      </a:dk2>
      <a:lt2>
        <a:srgbClr val="E7E6E6"/>
      </a:lt2>
      <a:accent1>
        <a:srgbClr val="2759AD"/>
      </a:accent1>
      <a:accent2>
        <a:srgbClr val="F27123"/>
      </a:accent2>
      <a:accent3>
        <a:srgbClr val="51B748"/>
      </a:accent3>
      <a:accent4>
        <a:srgbClr val="FFCE54"/>
      </a:accent4>
      <a:accent5>
        <a:srgbClr val="FC6E51"/>
      </a:accent5>
      <a:accent6>
        <a:srgbClr val="ED5565"/>
      </a:accent6>
      <a:hlink>
        <a:srgbClr val="5D9CEC"/>
      </a:hlink>
      <a:folHlink>
        <a:srgbClr val="AC92EC"/>
      </a:folHlink>
    </a:clrScheme>
    <a:fontScheme name="Giảng viên PTA">
      <a:majorFont>
        <a:latin typeface="roboto-condensed-extra-bold"/>
        <a:ea typeface=""/>
        <a:cs typeface=""/>
      </a:majorFont>
      <a:minorFont>
        <a:latin typeface="RobotoCondensed-Ital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TotalTime>
  <Words>681</Words>
  <Application>Microsoft Office PowerPoint</Application>
  <PresentationFormat>Widescreen</PresentationFormat>
  <Paragraphs>133</Paragraphs>
  <Slides>22</Slides>
  <Notes>9</Notes>
  <HiddenSlides>0</HiddenSlides>
  <MMClips>24</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22</vt:i4>
      </vt:variant>
    </vt:vector>
  </HeadingPairs>
  <TitlesOfParts>
    <vt:vector size="46" baseType="lpstr">
      <vt:lpstr>DengXian</vt:lpstr>
      <vt:lpstr>DengXian</vt:lpstr>
      <vt:lpstr>#9Slide02 Noi dung rat dai</vt:lpstr>
      <vt:lpstr>.VnAristote</vt:lpstr>
      <vt:lpstr>.VnAvant</vt:lpstr>
      <vt:lpstr>.VnBlack</vt:lpstr>
      <vt:lpstr>.VnTime</vt:lpstr>
      <vt:lpstr>Arial</vt:lpstr>
      <vt:lpstr>Calibri</vt:lpstr>
      <vt:lpstr>Paytone One</vt:lpstr>
      <vt:lpstr>roboto-condensed-extra-bold</vt:lpstr>
      <vt:lpstr>RobotoCondensed-Italic</vt:lpstr>
      <vt:lpstr>Segoe Print</vt:lpstr>
      <vt:lpstr>SVN-SAF</vt:lpstr>
      <vt:lpstr>Tahoma</vt:lpstr>
      <vt:lpstr>Times New Roman</vt:lpstr>
      <vt:lpstr>UTM Arruba KT</vt:lpstr>
      <vt:lpstr>UTM Avo</vt:lpstr>
      <vt:lpstr>UVN Banh Mi</vt:lpstr>
      <vt:lpstr>Verdana</vt:lpstr>
      <vt:lpstr>Wingdings</vt:lpstr>
      <vt:lpstr>方正黑体_GBK</vt:lpstr>
      <vt:lpstr>1_Office 主题</vt:lpstr>
      <vt:lpstr>Office Theme</vt:lpstr>
      <vt:lpstr>UBND HUYỆN TÂY SƠN TRƯỜNG TH SỐ 2 BÌNH NGHI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234</cp:revision>
  <dcterms:created xsi:type="dcterms:W3CDTF">2021-11-14T08:33:00Z</dcterms:created>
  <dcterms:modified xsi:type="dcterms:W3CDTF">2025-12-30T08:37:07Z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A3CF7C266B86485A86C45F67E6CC5091_13</vt:lpwstr>
  </property>
  <property fmtid="{D5CDD505-2E9C-101B-9397-08002B2CF9AE}" pid="3" name="KSOProductBuildVer">
    <vt:lpwstr>1033-12.2.0.13359</vt:lpwstr>
  </property>
</Properties>
</file>