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sldIdLst>
    <p:sldId id="330" r:id="rId4"/>
    <p:sldId id="329" r:id="rId5"/>
    <p:sldId id="304" r:id="rId6"/>
    <p:sldId id="306" r:id="rId7"/>
    <p:sldId id="303" r:id="rId8"/>
    <p:sldId id="307" r:id="rId9"/>
    <p:sldId id="308" r:id="rId10"/>
    <p:sldId id="309" r:id="rId11"/>
    <p:sldId id="310" r:id="rId12"/>
    <p:sldId id="272" r:id="rId13"/>
    <p:sldId id="311" r:id="rId14"/>
    <p:sldId id="326" r:id="rId15"/>
    <p:sldId id="317" r:id="rId16"/>
    <p:sldId id="277" r:id="rId17"/>
    <p:sldId id="312" r:id="rId18"/>
    <p:sldId id="318" r:id="rId19"/>
    <p:sldId id="278" r:id="rId20"/>
    <p:sldId id="313" r:id="rId21"/>
    <p:sldId id="319" r:id="rId22"/>
    <p:sldId id="293" r:id="rId23"/>
    <p:sldId id="315" r:id="rId24"/>
    <p:sldId id="316" r:id="rId25"/>
    <p:sldId id="294" r:id="rId26"/>
    <p:sldId id="320" r:id="rId27"/>
    <p:sldId id="295" r:id="rId28"/>
    <p:sldId id="285" r:id="rId29"/>
    <p:sldId id="322" r:id="rId30"/>
    <p:sldId id="323" r:id="rId31"/>
    <p:sldId id="324" r:id="rId32"/>
    <p:sldId id="325" r:id="rId33"/>
    <p:sldId id="321" r:id="rId34"/>
    <p:sldId id="289" r:id="rId35"/>
    <p:sldId id="327" r:id="rId3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7CC"/>
    <a:srgbClr val="B6C1C5"/>
    <a:srgbClr val="C23A47"/>
    <a:srgbClr val="8DD6F4"/>
    <a:srgbClr val="FAFAFA"/>
    <a:srgbClr val="F7D100"/>
    <a:srgbClr val="F0B218"/>
    <a:srgbClr val="FFDA56"/>
    <a:srgbClr val="87D4F4"/>
    <a:srgbClr val="FEF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3883" autoAdjust="0"/>
  </p:normalViewPr>
  <p:slideViewPr>
    <p:cSldViewPr>
      <p:cViewPr varScale="1">
        <p:scale>
          <a:sx n="45" d="100"/>
          <a:sy n="45" d="100"/>
        </p:scale>
        <p:origin x="7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72CA3-1AC6-41FF-AE9D-268F48519081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7000B-F421-40C5-BF64-338F949AF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0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93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8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95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3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62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730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Hiền</a:t>
            </a:r>
            <a:r>
              <a:rPr lang="vi-VN" baseline="0" dirty="0" smtClean="0"/>
              <a:t> trân zalo 0353095025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02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802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589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82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07ECDA-3DAD-4A7D-A599-C55706B8C944}" type="slidenum">
              <a:rPr lang="en-US" smtClean="0"/>
              <a:pPr>
                <a:spcBef>
                  <a:spcPct val="0"/>
                </a:spcBef>
              </a:pPr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18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90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04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365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443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24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7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07ECDA-3DAD-4A7D-A599-C55706B8C944}" type="slidenum">
              <a:rPr lang="en-US" smtClean="0"/>
              <a:pPr>
                <a:spcBef>
                  <a:spcPct val="0"/>
                </a:spcBef>
              </a:pPr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3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07ECDA-3DAD-4A7D-A599-C55706B8C944}" type="slidenum">
              <a:rPr lang="en-US" smtClean="0"/>
              <a:pPr>
                <a:spcBef>
                  <a:spcPct val="0"/>
                </a:spcBef>
              </a:pPr>
              <a:t>7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8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07ECDA-3DAD-4A7D-A599-C55706B8C944}" type="slidenum">
              <a:rPr lang="en-US" smtClean="0"/>
              <a:pPr>
                <a:spcBef>
                  <a:spcPct val="0"/>
                </a:spcBef>
              </a:pPr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1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12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24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880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8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5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1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 userDrawn="1"/>
        </p:nvSpPr>
        <p:spPr>
          <a:xfrm>
            <a:off x="-143600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 userDrawn="1"/>
        </p:nvSpPr>
        <p:spPr>
          <a:xfrm>
            <a:off x="940412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 userDrawn="1"/>
        </p:nvSpPr>
        <p:spPr>
          <a:xfrm>
            <a:off x="990600" y="764540"/>
            <a:ext cx="16383000" cy="876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 userDrawn="1"/>
        </p:nvSpPr>
        <p:spPr>
          <a:xfrm>
            <a:off x="-143600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 userDrawn="1"/>
        </p:nvSpPr>
        <p:spPr>
          <a:xfrm>
            <a:off x="304800" y="266700"/>
            <a:ext cx="17678400" cy="975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p3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7.xml"/><Relationship Id="rId4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2.mp3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6.png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gif"/><Relationship Id="rId11" Type="http://schemas.openxmlformats.org/officeDocument/2006/relationships/image" Target="../media/image14.e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1.bin"/><Relationship Id="rId4" Type="http://schemas.openxmlformats.org/officeDocument/2006/relationships/audio" Target="../media/audio1.wav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gif"/><Relationship Id="rId11" Type="http://schemas.openxmlformats.org/officeDocument/2006/relationships/image" Target="../media/image14.e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gif"/><Relationship Id="rId11" Type="http://schemas.openxmlformats.org/officeDocument/2006/relationships/image" Target="../media/image14.e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gif"/><Relationship Id="rId11" Type="http://schemas.openxmlformats.org/officeDocument/2006/relationships/image" Target="../media/image14.e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4.bin"/><Relationship Id="rId4" Type="http://schemas.openxmlformats.org/officeDocument/2006/relationships/audio" Target="../media/audio1.wav"/><Relationship Id="rId9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43DDF99-2854-A81D-863C-9072B4DB7FA5}"/>
              </a:ext>
            </a:extLst>
          </p:cNvPr>
          <p:cNvSpPr txBox="1"/>
          <p:nvPr/>
        </p:nvSpPr>
        <p:spPr>
          <a:xfrm>
            <a:off x="1142945" y="2071667"/>
            <a:ext cx="1493054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latin typeface="Book Antiqua" pitchFamily="18" charset="0"/>
                <a:cs typeface="Arial" panose="020B0604020202020204" pitchFamily="34" charset="0"/>
              </a:rPr>
              <a:t>CHÀO MỪNG QUÝ THẦY CÔ ĐẾN VỚI TIẾT HỌC CỦA LỚP </a:t>
            </a:r>
            <a:r>
              <a:rPr lang="en-US" sz="7200" b="1" dirty="0" smtClean="0">
                <a:solidFill>
                  <a:srgbClr val="FF0000"/>
                </a:solidFill>
                <a:latin typeface="Book Antiqua" pitchFamily="18" charset="0"/>
                <a:cs typeface="Arial" panose="020B0604020202020204" pitchFamily="34" charset="0"/>
              </a:rPr>
              <a:t>5B</a:t>
            </a:r>
            <a:endParaRPr lang="en-US" sz="7200" b="1" dirty="0">
              <a:solidFill>
                <a:srgbClr val="FF0000"/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0" descr="Hình ảnh có liên qua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500399" cy="17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Hình ảnh có liên qua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44" y="8929715"/>
            <a:ext cx="2857457" cy="135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716801rc1mapxzk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5429254"/>
            <a:ext cx="1376363" cy="485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716801rc1mapxzk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1638" y="1"/>
            <a:ext cx="137636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Kết quả hình ảnh cho anh đ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34" y="6572261"/>
            <a:ext cx="1428760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32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 flipH="1">
            <a:off x="13639800" y="2130408"/>
            <a:ext cx="4812073" cy="8138812"/>
          </a:xfrm>
          <a:custGeom>
            <a:avLst/>
            <a:gdLst/>
            <a:ahLst/>
            <a:cxnLst/>
            <a:rect l="l" t="t" r="r" b="b"/>
            <a:pathLst>
              <a:path w="4812073" h="8138812">
                <a:moveTo>
                  <a:pt x="4812073" y="0"/>
                </a:moveTo>
                <a:lnTo>
                  <a:pt x="0" y="0"/>
                </a:lnTo>
                <a:lnTo>
                  <a:pt x="0" y="8138812"/>
                </a:lnTo>
                <a:lnTo>
                  <a:pt x="4812073" y="8138812"/>
                </a:lnTo>
                <a:lnTo>
                  <a:pt x="48120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6"/>
          <p:cNvSpPr/>
          <p:nvPr/>
        </p:nvSpPr>
        <p:spPr>
          <a:xfrm>
            <a:off x="-1524000" y="2163428"/>
            <a:ext cx="6399141" cy="8138812"/>
          </a:xfrm>
          <a:custGeom>
            <a:avLst/>
            <a:gdLst/>
            <a:ahLst/>
            <a:cxnLst/>
            <a:rect l="l" t="t" r="r" b="b"/>
            <a:pathLst>
              <a:path w="6399141" h="8138812">
                <a:moveTo>
                  <a:pt x="0" y="0"/>
                </a:moveTo>
                <a:lnTo>
                  <a:pt x="6399142" y="0"/>
                </a:lnTo>
                <a:lnTo>
                  <a:pt x="6399142" y="8138812"/>
                </a:lnTo>
                <a:lnTo>
                  <a:pt x="0" y="8138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0"/>
            <a:ext cx="11626080" cy="105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422" y="1866900"/>
            <a:ext cx="16340978" cy="1752600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1a)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67400" y="2552700"/>
            <a:ext cx="236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868400" y="255270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744200" y="255270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71800" y="258572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019300" y="3319604"/>
            <a:ext cx="19050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1,05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03304" y="3315236"/>
            <a:ext cx="19050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48200" y="3337562"/>
            <a:ext cx="19050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2,13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791700" y="3334379"/>
            <a:ext cx="19050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387308" y="3314699"/>
            <a:ext cx="19050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0,13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706600" y="3308500"/>
            <a:ext cx="2214608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09700" y="5829300"/>
            <a:ext cx="2325494" cy="838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150%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48200" y="5829300"/>
            <a:ext cx="1905000" cy="838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591074" y="5818196"/>
            <a:ext cx="2448526" cy="838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213%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19637" y="5831958"/>
            <a:ext cx="1905000" cy="838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387308" y="5831958"/>
            <a:ext cx="2090692" cy="838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0,9%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002030" y="5799589"/>
            <a:ext cx="2295370" cy="838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105%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34440" y="1714500"/>
            <a:ext cx="1554480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4440" y="3543300"/>
            <a:ext cx="1554480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%. </a:t>
            </a:r>
          </a:p>
        </p:txBody>
      </p:sp>
    </p:spTree>
    <p:extLst>
      <p:ext uri="{BB962C8B-B14F-4D97-AF65-F5344CB8AC3E}">
        <p14:creationId xmlns:p14="http://schemas.microsoft.com/office/powerpoint/2010/main" val="22123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422" y="1866900"/>
            <a:ext cx="16340978" cy="1752600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1a)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67400" y="2552700"/>
            <a:ext cx="236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868400" y="255270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744200" y="255270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71800" y="258572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btitle 2"/>
          <p:cNvSpPr txBox="1">
            <a:spLocks/>
          </p:cNvSpPr>
          <p:nvPr/>
        </p:nvSpPr>
        <p:spPr>
          <a:xfrm>
            <a:off x="2133600" y="3298664"/>
            <a:ext cx="13597778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40211" y="5023324"/>
            <a:ext cx="15773400" cy="353727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uật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F4972DC-8BCF-452B-6BE4-AA160CE3D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28700"/>
            <a:ext cx="17331578" cy="48006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23C3899E-8964-CE52-AD1B-18C679A5EE09}"/>
              </a:ext>
            </a:extLst>
          </p:cNvPr>
          <p:cNvCxnSpPr>
            <a:cxnSpLocks/>
          </p:cNvCxnSpPr>
          <p:nvPr/>
        </p:nvCxnSpPr>
        <p:spPr>
          <a:xfrm>
            <a:off x="2743200" y="3467100"/>
            <a:ext cx="134874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AB633A4A-5921-92AF-A1F9-190C5B0B6F4B}"/>
              </a:ext>
            </a:extLst>
          </p:cNvPr>
          <p:cNvCxnSpPr>
            <a:cxnSpLocks/>
          </p:cNvCxnSpPr>
          <p:nvPr/>
        </p:nvCxnSpPr>
        <p:spPr>
          <a:xfrm>
            <a:off x="5486400" y="3467100"/>
            <a:ext cx="52578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9AC2C805-8095-FD56-22D0-A9533D3E264B}"/>
              </a:ext>
            </a:extLst>
          </p:cNvPr>
          <p:cNvCxnSpPr>
            <a:cxnSpLocks/>
          </p:cNvCxnSpPr>
          <p:nvPr/>
        </p:nvCxnSpPr>
        <p:spPr>
          <a:xfrm flipH="1">
            <a:off x="5638800" y="3467100"/>
            <a:ext cx="25146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41405749-69A1-3118-1E0D-820FD3B71C6E}"/>
              </a:ext>
            </a:extLst>
          </p:cNvPr>
          <p:cNvCxnSpPr>
            <a:cxnSpLocks/>
          </p:cNvCxnSpPr>
          <p:nvPr/>
        </p:nvCxnSpPr>
        <p:spPr>
          <a:xfrm flipH="1">
            <a:off x="2743200" y="3467100"/>
            <a:ext cx="80772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9A1B167A-FEE0-7993-9FF5-634EF4FF6FE6}"/>
              </a:ext>
            </a:extLst>
          </p:cNvPr>
          <p:cNvCxnSpPr>
            <a:cxnSpLocks/>
          </p:cNvCxnSpPr>
          <p:nvPr/>
        </p:nvCxnSpPr>
        <p:spPr>
          <a:xfrm flipH="1">
            <a:off x="8001000" y="3467100"/>
            <a:ext cx="55626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41EB6E1A-6B45-B2F1-9E59-6FE54F631904}"/>
              </a:ext>
            </a:extLst>
          </p:cNvPr>
          <p:cNvCxnSpPr>
            <a:cxnSpLocks/>
          </p:cNvCxnSpPr>
          <p:nvPr/>
        </p:nvCxnSpPr>
        <p:spPr>
          <a:xfrm flipH="1">
            <a:off x="13716000" y="3467100"/>
            <a:ext cx="27432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6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422" y="1866900"/>
            <a:ext cx="16340978" cy="1752600"/>
          </a:xfrm>
        </p:spPr>
        <p:txBody>
          <a:bodyPr/>
          <a:lstStyle/>
          <a:p>
            <a:pPr algn="l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1b)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2575996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210800" y="2575996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705100" y="2556548"/>
            <a:ext cx="914400" cy="19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eart 6"/>
          <p:cNvSpPr/>
          <p:nvPr/>
        </p:nvSpPr>
        <p:spPr>
          <a:xfrm>
            <a:off x="1371600" y="3412490"/>
            <a:ext cx="1752600" cy="1447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7086600" y="3334874"/>
            <a:ext cx="1752600" cy="1447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1,36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eart 14"/>
          <p:cNvSpPr/>
          <p:nvPr/>
        </p:nvSpPr>
        <p:spPr>
          <a:xfrm>
            <a:off x="3810000" y="3355923"/>
            <a:ext cx="2285113" cy="1447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0,752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eart 16"/>
          <p:cNvSpPr/>
          <p:nvPr/>
        </p:nvSpPr>
        <p:spPr>
          <a:xfrm>
            <a:off x="9830686" y="3356156"/>
            <a:ext cx="2208914" cy="1447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0,018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eart 17"/>
          <p:cNvSpPr/>
          <p:nvPr/>
        </p:nvSpPr>
        <p:spPr>
          <a:xfrm>
            <a:off x="13216778" y="3334874"/>
            <a:ext cx="1752600" cy="1447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57300"/>
            <a:ext cx="158496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4800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153945"/>
            <a:ext cx="1554480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%.</a:t>
            </a:r>
          </a:p>
        </p:txBody>
      </p:sp>
      <p:sp>
        <p:nvSpPr>
          <p:cNvPr id="3" name="Oval 2"/>
          <p:cNvSpPr/>
          <p:nvPr/>
        </p:nvSpPr>
        <p:spPr>
          <a:xfrm>
            <a:off x="4267200" y="5829300"/>
            <a:ext cx="10363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ĐUA GIỮA CÁC NHÓM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FEA4CF-6973-391E-0918-7DDBF56FF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76300"/>
            <a:ext cx="15801739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BA16F9-7825-AB7E-754E-BF4381980FD8}"/>
              </a:ext>
            </a:extLst>
          </p:cNvPr>
          <p:cNvSpPr txBox="1"/>
          <p:nvPr/>
        </p:nvSpPr>
        <p:spPr>
          <a:xfrm>
            <a:off x="2209800" y="36957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40%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3C8348-1A94-B0D5-36A9-EAD297E3BA8A}"/>
              </a:ext>
            </a:extLst>
          </p:cNvPr>
          <p:cNvSpPr txBox="1"/>
          <p:nvPr/>
        </p:nvSpPr>
        <p:spPr>
          <a:xfrm>
            <a:off x="5181600" y="3619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75,2%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4FCD39-B4DE-B8DA-0CC6-237115039BEA}"/>
              </a:ext>
            </a:extLst>
          </p:cNvPr>
          <p:cNvSpPr txBox="1"/>
          <p:nvPr/>
        </p:nvSpPr>
        <p:spPr>
          <a:xfrm>
            <a:off x="8610600" y="35433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0FF21C-36D1-55C1-AD82-806319631ABC}"/>
              </a:ext>
            </a:extLst>
          </p:cNvPr>
          <p:cNvSpPr txBox="1"/>
          <p:nvPr/>
        </p:nvSpPr>
        <p:spPr>
          <a:xfrm>
            <a:off x="11811000" y="35433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1,8%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0362B6-E8F4-4250-FEEB-E78BCB0A99C4}"/>
              </a:ext>
            </a:extLst>
          </p:cNvPr>
          <p:cNvSpPr txBox="1"/>
          <p:nvPr/>
        </p:nvSpPr>
        <p:spPr>
          <a:xfrm>
            <a:off x="14782800" y="35433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390%</a:t>
            </a:r>
          </a:p>
        </p:txBody>
      </p:sp>
    </p:spTree>
    <p:extLst>
      <p:ext uri="{BB962C8B-B14F-4D97-AF65-F5344CB8AC3E}">
        <p14:creationId xmlns:p14="http://schemas.microsoft.com/office/powerpoint/2010/main" val="18211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422" y="1866900"/>
            <a:ext cx="16340978" cy="1752600"/>
          </a:xfrm>
        </p:spPr>
        <p:txBody>
          <a:bodyPr/>
          <a:lstStyle/>
          <a:p>
            <a:pPr algn="l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1c)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2588637"/>
            <a:ext cx="2895600" cy="97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668000" y="2566272"/>
            <a:ext cx="2438400" cy="97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67000" y="2566272"/>
            <a:ext cx="914400" cy="19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849811" y="3623930"/>
            <a:ext cx="2133600" cy="762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6800" y="3666460"/>
            <a:ext cx="2133600" cy="762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10422" y="3692155"/>
            <a:ext cx="2133600" cy="762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0,7%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03789" y="3666460"/>
            <a:ext cx="2133600" cy="762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983433" y="3692155"/>
            <a:ext cx="2133600" cy="762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200%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34440" y="1714500"/>
            <a:ext cx="1554480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4440" y="3543300"/>
            <a:ext cx="1554480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100. </a:t>
            </a:r>
          </a:p>
        </p:txBody>
      </p:sp>
    </p:spTree>
    <p:extLst>
      <p:ext uri="{BB962C8B-B14F-4D97-AF65-F5344CB8AC3E}">
        <p14:creationId xmlns:p14="http://schemas.microsoft.com/office/powerpoint/2010/main" val="34388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 flipH="1">
            <a:off x="13639800" y="2130408"/>
            <a:ext cx="4812073" cy="8138812"/>
          </a:xfrm>
          <a:custGeom>
            <a:avLst/>
            <a:gdLst/>
            <a:ahLst/>
            <a:cxnLst/>
            <a:rect l="l" t="t" r="r" b="b"/>
            <a:pathLst>
              <a:path w="4812073" h="8138812">
                <a:moveTo>
                  <a:pt x="4812073" y="0"/>
                </a:moveTo>
                <a:lnTo>
                  <a:pt x="0" y="0"/>
                </a:lnTo>
                <a:lnTo>
                  <a:pt x="0" y="8138812"/>
                </a:lnTo>
                <a:lnTo>
                  <a:pt x="4812073" y="8138812"/>
                </a:lnTo>
                <a:lnTo>
                  <a:pt x="48120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6"/>
          <p:cNvSpPr/>
          <p:nvPr/>
        </p:nvSpPr>
        <p:spPr>
          <a:xfrm>
            <a:off x="-1524000" y="2163428"/>
            <a:ext cx="6399141" cy="8138812"/>
          </a:xfrm>
          <a:custGeom>
            <a:avLst/>
            <a:gdLst/>
            <a:ahLst/>
            <a:cxnLst/>
            <a:rect l="l" t="t" r="r" b="b"/>
            <a:pathLst>
              <a:path w="6399141" h="8138812">
                <a:moveTo>
                  <a:pt x="0" y="0"/>
                </a:moveTo>
                <a:lnTo>
                  <a:pt x="6399142" y="0"/>
                </a:lnTo>
                <a:lnTo>
                  <a:pt x="6399142" y="8138812"/>
                </a:lnTo>
                <a:lnTo>
                  <a:pt x="0" y="8138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495300"/>
            <a:ext cx="11248095" cy="105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FA7BDD-A834-B099-FAC3-747A0190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485900"/>
            <a:ext cx="15767985" cy="236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3CA302-5AB2-16CF-CC4B-725C46FD6694}"/>
              </a:ext>
            </a:extLst>
          </p:cNvPr>
          <p:cNvSpPr txBox="1"/>
          <p:nvPr/>
        </p:nvSpPr>
        <p:spPr>
          <a:xfrm>
            <a:off x="1676400" y="39243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0,8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74BEB2-4DAF-1738-3FFA-36CC54D015CC}"/>
              </a:ext>
            </a:extLst>
          </p:cNvPr>
          <p:cNvSpPr txBox="1"/>
          <p:nvPr/>
        </p:nvSpPr>
        <p:spPr>
          <a:xfrm>
            <a:off x="5181600" y="37719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0,08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C30C22-F25E-9EEB-E026-AE7B832A1F93}"/>
              </a:ext>
            </a:extLst>
          </p:cNvPr>
          <p:cNvSpPr txBox="1"/>
          <p:nvPr/>
        </p:nvSpPr>
        <p:spPr>
          <a:xfrm>
            <a:off x="8382000" y="36957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0,56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B16D44-45B8-0D39-CA80-FBBE64F9929C}"/>
              </a:ext>
            </a:extLst>
          </p:cNvPr>
          <p:cNvSpPr txBox="1"/>
          <p:nvPr/>
        </p:nvSpPr>
        <p:spPr>
          <a:xfrm>
            <a:off x="12039600" y="36957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2,1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05E4BA-1FED-09A8-97C5-208BBB1C07FA}"/>
              </a:ext>
            </a:extLst>
          </p:cNvPr>
          <p:cNvSpPr txBox="1"/>
          <p:nvPr/>
        </p:nvSpPr>
        <p:spPr>
          <a:xfrm>
            <a:off x="14782800" y="36957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0,007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422" y="1866900"/>
            <a:ext cx="16340978" cy="1752600"/>
          </a:xfrm>
        </p:spPr>
        <p:txBody>
          <a:bodyPr/>
          <a:lstStyle/>
          <a:p>
            <a:pPr algn="l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363200" y="2575996"/>
            <a:ext cx="6324600" cy="24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38400" y="2575996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btitle 2"/>
          <p:cNvSpPr txBox="1">
            <a:spLocks/>
          </p:cNvSpPr>
          <p:nvPr/>
        </p:nvSpPr>
        <p:spPr>
          <a:xfrm>
            <a:off x="1718422" y="3452296"/>
            <a:ext cx="3005978" cy="153880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lphaLcParenR"/>
            </a:pP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8</a:t>
            </a:r>
          </a:p>
          <a:p>
            <a:pPr marL="914400" indent="-914400">
              <a:buAutoNum type="alphaLcParenR"/>
            </a:pP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477540" y="3452296"/>
            <a:ext cx="3005978" cy="153880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3,2 : 8</a:t>
            </a:r>
          </a:p>
          <a:p>
            <a:pPr marL="914400" indent="-914400">
              <a:buAutoNum type="alphaLcParenR"/>
            </a:pP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860211" y="3438378"/>
            <a:ext cx="3005978" cy="153880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20 : 16</a:t>
            </a:r>
          </a:p>
          <a:p>
            <a:pPr marL="914400" indent="-914400">
              <a:buAutoNum type="alphaLcParenR"/>
            </a:pP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732743" y="3416984"/>
            <a:ext cx="3005978" cy="153880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7 : 5</a:t>
            </a:r>
          </a:p>
          <a:p>
            <a:pPr marL="914400" indent="-914400">
              <a:buAutoNum type="alphaLcParenR"/>
            </a:pP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1474" y="4822851"/>
            <a:ext cx="158496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4800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153945"/>
            <a:ext cx="1554480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674" y="4822851"/>
            <a:ext cx="1554480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4137" y="5736541"/>
            <a:ext cx="15209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nhẩm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100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%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1920" y="1996978"/>
            <a:ext cx="13933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“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AFEFA0-FD5A-8F06-5ED6-E11208C2A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76300"/>
            <a:ext cx="15969006" cy="213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E4129B-6044-5399-566D-32C123769FAD}"/>
              </a:ext>
            </a:extLst>
          </p:cNvPr>
          <p:cNvSpPr txBox="1"/>
          <p:nvPr/>
        </p:nvSpPr>
        <p:spPr>
          <a:xfrm>
            <a:off x="1981200" y="3086100"/>
            <a:ext cx="14097000" cy="6534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7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3 : 8 = 0,375 = 37,5%</a:t>
            </a:r>
          </a:p>
          <a:p>
            <a:pPr>
              <a:lnSpc>
                <a:spcPct val="150000"/>
              </a:lnSpc>
            </a:pPr>
            <a:r>
              <a:rPr lang="pt-BR" sz="7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3,2 : 8 = 0,4 = 40%</a:t>
            </a:r>
          </a:p>
          <a:p>
            <a:pPr>
              <a:lnSpc>
                <a:spcPct val="150000"/>
              </a:lnSpc>
            </a:pPr>
            <a:r>
              <a:rPr lang="pt-BR" sz="7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20 : 16 = 1,25 = 125%</a:t>
            </a:r>
          </a:p>
          <a:p>
            <a:pPr>
              <a:lnSpc>
                <a:spcPct val="150000"/>
              </a:lnSpc>
            </a:pPr>
            <a:r>
              <a:rPr lang="pt-BR" sz="7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7 : 5 = 1,4 = 140%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5838" y="1596419"/>
            <a:ext cx="158496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4800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153945"/>
            <a:ext cx="1554480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674" y="4822851"/>
            <a:ext cx="1554480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4137" y="2930239"/>
            <a:ext cx="15209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nhẩm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100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%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967EDC-58F8-299F-64C9-150F5FF09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00100"/>
            <a:ext cx="16199181" cy="480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0C53F4-AD3A-2F2A-9728-3855B7F622D5}"/>
              </a:ext>
            </a:extLst>
          </p:cNvPr>
          <p:cNvSpPr txBox="1"/>
          <p:nvPr/>
        </p:nvSpPr>
        <p:spPr>
          <a:xfrm>
            <a:off x="2438400" y="5829300"/>
            <a:ext cx="1394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 : 150 = 0,2 = 20%</a:t>
            </a:r>
          </a:p>
          <a:p>
            <a:pPr algn="ctr"/>
            <a:r>
              <a:rPr lang="en-US" sz="5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5400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20%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1887200" y="1028700"/>
            <a:ext cx="4876800" cy="137159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 flipH="1">
            <a:off x="13639800" y="2130408"/>
            <a:ext cx="4812073" cy="8138812"/>
          </a:xfrm>
          <a:custGeom>
            <a:avLst/>
            <a:gdLst/>
            <a:ahLst/>
            <a:cxnLst/>
            <a:rect l="l" t="t" r="r" b="b"/>
            <a:pathLst>
              <a:path w="4812073" h="8138812">
                <a:moveTo>
                  <a:pt x="4812073" y="0"/>
                </a:moveTo>
                <a:lnTo>
                  <a:pt x="0" y="0"/>
                </a:lnTo>
                <a:lnTo>
                  <a:pt x="0" y="8138812"/>
                </a:lnTo>
                <a:lnTo>
                  <a:pt x="4812073" y="8138812"/>
                </a:lnTo>
                <a:lnTo>
                  <a:pt x="48120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6"/>
          <p:cNvSpPr/>
          <p:nvPr/>
        </p:nvSpPr>
        <p:spPr>
          <a:xfrm>
            <a:off x="-1524000" y="2163428"/>
            <a:ext cx="6399141" cy="8138812"/>
          </a:xfrm>
          <a:custGeom>
            <a:avLst/>
            <a:gdLst/>
            <a:ahLst/>
            <a:cxnLst/>
            <a:rect l="l" t="t" r="r" b="b"/>
            <a:pathLst>
              <a:path w="6399141" h="8138812">
                <a:moveTo>
                  <a:pt x="0" y="0"/>
                </a:moveTo>
                <a:lnTo>
                  <a:pt x="6399142" y="0"/>
                </a:lnTo>
                <a:lnTo>
                  <a:pt x="6399142" y="8138812"/>
                </a:lnTo>
                <a:lnTo>
                  <a:pt x="0" y="8138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431" y="266700"/>
            <a:ext cx="11626080" cy="105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1"/>
            <a:ext cx="19059525" cy="1052759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191000" y="7658100"/>
            <a:ext cx="13649325" cy="228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đoraemon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62906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5025342" y="5869370"/>
            <a:ext cx="8619744" cy="1803410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8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8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8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896112" y="326136"/>
            <a:ext cx="16623792" cy="2706624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8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8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"/>
          <p:cNvSpPr/>
          <p:nvPr/>
        </p:nvSpPr>
        <p:spPr>
          <a:xfrm>
            <a:off x="5087139" y="8199822"/>
            <a:ext cx="8577045" cy="1803408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8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8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8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"/>
          <p:cNvSpPr/>
          <p:nvPr/>
        </p:nvSpPr>
        <p:spPr>
          <a:xfrm>
            <a:off x="5087139" y="3467100"/>
            <a:ext cx="8638842" cy="1803408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8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8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8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1913" y="3054201"/>
            <a:ext cx="2062661" cy="234318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21216" y="949475"/>
            <a:ext cx="731045" cy="731045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5161" y="-363178"/>
            <a:ext cx="731045" cy="731045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21216" y="2110859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7616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831342" y="368046"/>
            <a:ext cx="16623792" cy="2706624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8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76%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8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a"/>
          <p:cNvSpPr/>
          <p:nvPr/>
        </p:nvSpPr>
        <p:spPr>
          <a:xfrm>
            <a:off x="4014788" y="3530918"/>
            <a:ext cx="7109460" cy="180308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0,56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"/>
          <p:cNvSpPr/>
          <p:nvPr/>
        </p:nvSpPr>
        <p:spPr>
          <a:xfrm>
            <a:off x="4129088" y="5855018"/>
            <a:ext cx="6996113" cy="180308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0,76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888" y="5439676"/>
            <a:ext cx="2176595" cy="2176595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21216" y="949475"/>
            <a:ext cx="731045" cy="731045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5161" y="-363178"/>
            <a:ext cx="731045" cy="731045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21216" y="2110859"/>
            <a:ext cx="731045" cy="731045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4114801" y="8171498"/>
            <a:ext cx="7331393" cy="180308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0,46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6949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12" grpId="0" bldLvl="0" animBg="1"/>
          <p:bldP spid="12" grpId="1" bldLvl="0" animBg="1"/>
          <p:bldP spid="12" grpId="2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12" grpId="0" bldLvl="0" animBg="1"/>
          <p:bldP spid="12" grpId="1" bldLvl="0" animBg="1"/>
          <p:bldP spid="12" grpId="2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79" y="4178596"/>
            <a:ext cx="3656027" cy="5404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6629" y="3923416"/>
            <a:ext cx="4215306" cy="5511506"/>
          </a:xfrm>
          <a:prstGeom prst="rect">
            <a:avLst/>
          </a:prstGeom>
        </p:spPr>
      </p:pic>
      <p:pic>
        <p:nvPicPr>
          <p:cNvPr id="8" name="Picture 7" descr="A cartoon of a book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xmlns="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7399" cy="1714353"/>
          </a:xfrm>
          <a:prstGeom prst="rect">
            <a:avLst/>
          </a:prstGeom>
        </p:spPr>
      </p:pic>
      <p:sp>
        <p:nvSpPr>
          <p:cNvPr id="11" name="WordArt 18"/>
          <p:cNvSpPr>
            <a:spLocks noChangeArrowheads="1" noChangeShapeType="1" noTextEdit="1"/>
          </p:cNvSpPr>
          <p:nvPr/>
        </p:nvSpPr>
        <p:spPr bwMode="auto">
          <a:xfrm>
            <a:off x="6855844" y="1829470"/>
            <a:ext cx="5116049" cy="1417889"/>
          </a:xfrm>
          <a:prstGeom prst="rect">
            <a:avLst/>
          </a:prstGeom>
        </p:spPr>
        <p:txBody>
          <a:bodyPr wrap="none" lIns="130482" tIns="65238" rIns="130482" bIns="65238" numCol="1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defTabSz="1384475"/>
            <a:r>
              <a:rPr lang="vi-VN" sz="5144" b="1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Trò chơi</a:t>
            </a:r>
            <a:endParaRPr lang="en-US" sz="5144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pic>
        <p:nvPicPr>
          <p:cNvPr id="12" name="Picture 20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7" y="2000260"/>
            <a:ext cx="1950359" cy="14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26"/>
          <p:cNvSpPr>
            <a:spLocks noChangeArrowheads="1" noChangeShapeType="1" noTextEdit="1"/>
          </p:cNvSpPr>
          <p:nvPr/>
        </p:nvSpPr>
        <p:spPr bwMode="auto">
          <a:xfrm>
            <a:off x="5241918" y="4195884"/>
            <a:ext cx="83439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endParaRPr lang="en-US" sz="5400" b="1" kern="10" dirty="0"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3088958" y="5869306"/>
            <a:ext cx="7363778" cy="180308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8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8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8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896112" y="326136"/>
            <a:ext cx="16623792" cy="2706624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8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tỉ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trăm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8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8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4:5</a:t>
            </a:r>
            <a:r>
              <a:rPr lang="en-US" sz="9000" dirty="0" smtClean="0">
                <a:solidFill>
                  <a:prstClr val="black"/>
                </a:solidFill>
                <a:latin typeface="Calibri" panose="020F0502020204030204"/>
                <a:sym typeface="+mn-ea"/>
              </a:rPr>
              <a:t> </a:t>
            </a:r>
            <a:endParaRPr lang="en-US" sz="9000" dirty="0">
              <a:solidFill>
                <a:prstClr val="black"/>
              </a:solidFill>
              <a:latin typeface="Calibri" panose="020F0502020204030204"/>
              <a:sym typeface="+mn-ea"/>
            </a:endParaRPr>
          </a:p>
        </p:txBody>
      </p:sp>
      <p:sp>
        <p:nvSpPr>
          <p:cNvPr id="3" name="a"/>
          <p:cNvSpPr/>
          <p:nvPr/>
        </p:nvSpPr>
        <p:spPr>
          <a:xfrm>
            <a:off x="3098483" y="3530918"/>
            <a:ext cx="7186613" cy="180308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8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8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8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"/>
          <p:cNvSpPr/>
          <p:nvPr/>
        </p:nvSpPr>
        <p:spPr>
          <a:xfrm>
            <a:off x="3108008" y="8207693"/>
            <a:ext cx="7552373" cy="180308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8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8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8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5964" y="8009606"/>
            <a:ext cx="1791312" cy="1954160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21216" y="949475"/>
            <a:ext cx="731045" cy="731045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5161" y="-363178"/>
            <a:ext cx="731045" cy="731045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21216" y="2110859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5998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bldLvl="0" animBg="1"/>
          <p:bldP spid="12" grpId="1" bldLvl="0" animBg="1"/>
          <p:bldP spid="12" grpId="2" bldLvl="0" animBg="1"/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bldLvl="0" animBg="1"/>
          <p:bldP spid="12" grpId="1" bldLvl="0" animBg="1"/>
          <p:bldP spid="12" grpId="2" bldLvl="0" animBg="1"/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048944"/>
            <a:ext cx="158496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4800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153945"/>
            <a:ext cx="1554480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674" y="4822851"/>
            <a:ext cx="1554480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3888" y="5931622"/>
            <a:ext cx="15209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nhẩm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100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%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6360" y="1790249"/>
            <a:ext cx="15849600" cy="829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3888" y="2751077"/>
            <a:ext cx="15509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9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 flipH="1">
            <a:off x="13639800" y="2130408"/>
            <a:ext cx="4812073" cy="8138812"/>
          </a:xfrm>
          <a:custGeom>
            <a:avLst/>
            <a:gdLst/>
            <a:ahLst/>
            <a:cxnLst/>
            <a:rect l="l" t="t" r="r" b="b"/>
            <a:pathLst>
              <a:path w="4812073" h="8138812">
                <a:moveTo>
                  <a:pt x="4812073" y="0"/>
                </a:moveTo>
                <a:lnTo>
                  <a:pt x="0" y="0"/>
                </a:lnTo>
                <a:lnTo>
                  <a:pt x="0" y="8138812"/>
                </a:lnTo>
                <a:lnTo>
                  <a:pt x="4812073" y="8138812"/>
                </a:lnTo>
                <a:lnTo>
                  <a:pt x="48120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6"/>
          <p:cNvSpPr/>
          <p:nvPr/>
        </p:nvSpPr>
        <p:spPr>
          <a:xfrm>
            <a:off x="-1524000" y="2163428"/>
            <a:ext cx="6399141" cy="8138812"/>
          </a:xfrm>
          <a:custGeom>
            <a:avLst/>
            <a:gdLst/>
            <a:ahLst/>
            <a:cxnLst/>
            <a:rect l="l" t="t" r="r" b="b"/>
            <a:pathLst>
              <a:path w="6399141" h="8138812">
                <a:moveTo>
                  <a:pt x="0" y="0"/>
                </a:moveTo>
                <a:lnTo>
                  <a:pt x="6399142" y="0"/>
                </a:lnTo>
                <a:lnTo>
                  <a:pt x="6399142" y="8138812"/>
                </a:lnTo>
                <a:lnTo>
                  <a:pt x="0" y="8138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571500"/>
            <a:ext cx="10321423" cy="104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976632" cy="2003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33072" y="1453638"/>
            <a:ext cx="14322160" cy="6573515"/>
            <a:chOff x="0" y="0"/>
            <a:chExt cx="3772091" cy="17312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54056" y="0"/>
                  </a:moveTo>
                  <a:lnTo>
                    <a:pt x="3718036" y="0"/>
                  </a:lnTo>
                  <a:cubicBezTo>
                    <a:pt x="3747890" y="0"/>
                    <a:pt x="3772091" y="24201"/>
                    <a:pt x="3772091" y="54056"/>
                  </a:cubicBezTo>
                  <a:lnTo>
                    <a:pt x="3772091" y="1677240"/>
                  </a:lnTo>
                  <a:cubicBezTo>
                    <a:pt x="3772091" y="1707095"/>
                    <a:pt x="3747890" y="1731296"/>
                    <a:pt x="3718036" y="1731296"/>
                  </a:cubicBezTo>
                  <a:lnTo>
                    <a:pt x="54056" y="1731296"/>
                  </a:lnTo>
                  <a:cubicBezTo>
                    <a:pt x="24201" y="1731296"/>
                    <a:pt x="0" y="1707095"/>
                    <a:pt x="0" y="1677240"/>
                  </a:cubicBezTo>
                  <a:lnTo>
                    <a:pt x="0" y="54056"/>
                  </a:lnTo>
                  <a:cubicBezTo>
                    <a:pt x="0" y="24201"/>
                    <a:pt x="24201" y="0"/>
                    <a:pt x="54056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772091" cy="1759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3217679" y="3306032"/>
            <a:ext cx="6809806" cy="7177662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181556" y="2905587"/>
            <a:ext cx="7350517" cy="7747580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7" y="0"/>
                </a:lnTo>
                <a:lnTo>
                  <a:pt x="7350517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916814" flipH="1">
            <a:off x="3076544" y="2046225"/>
            <a:ext cx="1031168" cy="1144153"/>
          </a:xfrm>
          <a:custGeom>
            <a:avLst/>
            <a:gdLst/>
            <a:ahLst/>
            <a:cxnLst/>
            <a:rect l="l" t="t" r="r" b="b"/>
            <a:pathLst>
              <a:path w="1031168" h="1144153">
                <a:moveTo>
                  <a:pt x="1031168" y="0"/>
                </a:moveTo>
                <a:lnTo>
                  <a:pt x="0" y="0"/>
                </a:lnTo>
                <a:lnTo>
                  <a:pt x="0" y="1144153"/>
                </a:lnTo>
                <a:lnTo>
                  <a:pt x="1031168" y="1144153"/>
                </a:lnTo>
                <a:lnTo>
                  <a:pt x="103116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614184">
            <a:off x="6910" y="510646"/>
            <a:ext cx="5874190" cy="1420486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741667" y="2841010"/>
            <a:ext cx="11403610" cy="6907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4962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CHÚC CÁC EM HỌC TẬP TỐT!</a:t>
            </a:r>
          </a:p>
        </p:txBody>
      </p:sp>
      <p:sp>
        <p:nvSpPr>
          <p:cNvPr id="16" name="Freeform 16"/>
          <p:cNvSpPr/>
          <p:nvPr/>
        </p:nvSpPr>
        <p:spPr>
          <a:xfrm>
            <a:off x="6206905" y="-10177"/>
            <a:ext cx="5874190" cy="1420486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879877">
            <a:off x="12446721" y="710243"/>
            <a:ext cx="5874190" cy="1420486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Users\USER\Downloads\hinh nen powerpoint\1.jpg">
            <a:extLst>
              <a:ext uri="{FF2B5EF4-FFF2-40B4-BE49-F238E27FC236}">
                <a16:creationId xmlns="" xmlns:a16="http://schemas.microsoft.com/office/drawing/2014/main" id="{E0B45F76-4886-9808-1A82-E36AF800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5" y="6523"/>
            <a:ext cx="17123262" cy="99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0082DF-48C2-1269-6701-EDB94EE36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992" y="3343775"/>
            <a:ext cx="13737851" cy="39649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84869" indent="-684869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giây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suy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nghĩ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684869" indent="-684869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giơ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tay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nhanh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lời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684869" indent="-684869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rả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lời</a:t>
            </a:r>
            <a:r>
              <a:rPr lang="en-US" sz="4194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sz="4194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xác</a:t>
            </a:r>
            <a:r>
              <a:rPr lang="en-US" sz="4194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4194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4194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tuyên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dương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Nếu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lời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chưa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đúng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mời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khác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trợ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giúp</a:t>
            </a:r>
            <a:r>
              <a:rPr lang="en-US" sz="4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4194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23">
            <a:extLst>
              <a:ext uri="{FF2B5EF4-FFF2-40B4-BE49-F238E27FC236}">
                <a16:creationId xmlns="" xmlns:a16="http://schemas.microsoft.com/office/drawing/2014/main" id="{447D7825-198D-D1DE-8F16-DA1232E24540}"/>
              </a:ext>
            </a:extLst>
          </p:cNvPr>
          <p:cNvSpPr/>
          <p:nvPr/>
        </p:nvSpPr>
        <p:spPr>
          <a:xfrm rot="18455707">
            <a:off x="6437277" y="582648"/>
            <a:ext cx="1132632" cy="297873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344"/>
          </a:p>
        </p:txBody>
      </p:sp>
      <p:sp>
        <p:nvSpPr>
          <p:cNvPr id="17" name="矩形 24">
            <a:extLst>
              <a:ext uri="{FF2B5EF4-FFF2-40B4-BE49-F238E27FC236}">
                <a16:creationId xmlns="" xmlns:a16="http://schemas.microsoft.com/office/drawing/2014/main" id="{BD0115DC-D3B3-E88F-2342-980FD004C6FF}"/>
              </a:ext>
            </a:extLst>
          </p:cNvPr>
          <p:cNvSpPr/>
          <p:nvPr/>
        </p:nvSpPr>
        <p:spPr>
          <a:xfrm rot="20118966">
            <a:off x="9997489" y="614755"/>
            <a:ext cx="1118363" cy="292523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344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01CB3A8-3C0C-BA85-443F-FB54BA266519}"/>
              </a:ext>
            </a:extLst>
          </p:cNvPr>
          <p:cNvSpPr/>
          <p:nvPr/>
        </p:nvSpPr>
        <p:spPr>
          <a:xfrm>
            <a:off x="5350661" y="1127435"/>
            <a:ext cx="7670511" cy="15268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191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7191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uật</a:t>
            </a:r>
            <a:r>
              <a:rPr lang="en-US" sz="7191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191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7191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0" y="10287000"/>
            <a:ext cx="1371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0" y="-114300"/>
            <a:ext cx="13716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858500" y="5029200"/>
            <a:ext cx="101727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9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743200" y="5029200"/>
            <a:ext cx="101727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141" y="800104"/>
            <a:ext cx="2709863" cy="239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429500" y="1943100"/>
            <a:ext cx="5600700" cy="1257300"/>
            <a:chOff x="2352" y="2496"/>
            <a:chExt cx="2352" cy="528"/>
          </a:xfrm>
        </p:grpSpPr>
        <p:sp>
          <p:nvSpPr>
            <p:cNvPr id="18457" name="Oval 8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Chính xác!</a:t>
              </a:r>
            </a:p>
          </p:txBody>
        </p:sp>
        <p:pic>
          <p:nvPicPr>
            <p:cNvPr id="18458" name="Picture 9" descr="6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56" name="WordArt 26"/>
          <p:cNvSpPr>
            <a:spLocks noChangeArrowheads="1" noChangeShapeType="1" noTextEdit="1"/>
          </p:cNvSpPr>
          <p:nvPr/>
        </p:nvSpPr>
        <p:spPr bwMode="auto">
          <a:xfrm>
            <a:off x="5143500" y="685800"/>
            <a:ext cx="83439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endParaRPr lang="en-US" sz="5400" kern="10" dirty="0"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13034966" y="7315200"/>
          <a:ext cx="29670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orelDRAW" r:id="rId10" imgW="3721160" imgH="3727048" progId="CorelDRAW.Graphic.9">
                  <p:embed/>
                </p:oleObj>
              </mc:Choice>
              <mc:Fallback>
                <p:oleObj name="CorelDRAW" r:id="rId10" imgW="3721160" imgH="372704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4966" y="7315200"/>
                        <a:ext cx="296703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13716000" y="8001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FF3300"/>
                </a:solidFill>
                <a:latin typeface=".VnTifani HeavyH" panose="020B7200000000000000" pitchFamily="34" charset="0"/>
              </a:rPr>
              <a:t>Hết giờ</a:t>
            </a: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13723145" y="7988732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13723142" y="7946436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13739693" y="7946436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13739693" y="7967585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13756241" y="796613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="" xmlns:a16="http://schemas.microsoft.com/office/drawing/2014/main" id="{BE649AEE-05B9-4B29-B114-E28D8948B230}"/>
              </a:ext>
            </a:extLst>
          </p:cNvPr>
          <p:cNvSpPr txBox="1"/>
          <p:nvPr/>
        </p:nvSpPr>
        <p:spPr>
          <a:xfrm>
            <a:off x="2931561" y="2995305"/>
            <a:ext cx="12354087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algn="just"/>
            <a:r>
              <a:rPr lang="en-US" sz="4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x-none" sz="48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F711D3B-CBA1-53E3-1485-272634CF350B}"/>
              </a:ext>
            </a:extLst>
          </p:cNvPr>
          <p:cNvSpPr txBox="1"/>
          <p:nvPr/>
        </p:nvSpPr>
        <p:spPr>
          <a:xfrm>
            <a:off x="7239000" y="5538014"/>
            <a:ext cx="2827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en-US" sz="10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01921 C 0.3309 -0.02593 0.54114 -0.07037 0.5934 -0.1338 C 0.64583 -0.19722 0.46093 -0.32338 0.43437 -0.36111 C 0.43437 -0.36088 0.12083 0.01921 0.12083 0.01921 Z " pathEditMode="relative" rAng="0" ptsTypes="aaaa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0" y="10287000"/>
            <a:ext cx="1371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0" y="-114300"/>
            <a:ext cx="13716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858500" y="5029200"/>
            <a:ext cx="101727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9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743200" y="5029200"/>
            <a:ext cx="101727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141" y="800104"/>
            <a:ext cx="2709863" cy="239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429500" y="1943100"/>
            <a:ext cx="5600700" cy="1257300"/>
            <a:chOff x="2352" y="2496"/>
            <a:chExt cx="2352" cy="528"/>
          </a:xfrm>
        </p:grpSpPr>
        <p:sp>
          <p:nvSpPr>
            <p:cNvPr id="18457" name="Oval 8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Chính xác!</a:t>
              </a:r>
            </a:p>
          </p:txBody>
        </p:sp>
        <p:pic>
          <p:nvPicPr>
            <p:cNvPr id="18458" name="Picture 9" descr="6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56" name="WordArt 26"/>
          <p:cNvSpPr>
            <a:spLocks noChangeArrowheads="1" noChangeShapeType="1" noTextEdit="1"/>
          </p:cNvSpPr>
          <p:nvPr/>
        </p:nvSpPr>
        <p:spPr bwMode="auto">
          <a:xfrm>
            <a:off x="5143500" y="685800"/>
            <a:ext cx="83439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endParaRPr lang="en-US" sz="5400" kern="10" dirty="0"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13034966" y="7315200"/>
          <a:ext cx="29670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orelDRAW" r:id="rId10" imgW="3721160" imgH="3727048" progId="CorelDRAW.Graphic.9">
                  <p:embed/>
                </p:oleObj>
              </mc:Choice>
              <mc:Fallback>
                <p:oleObj name="CorelDRAW" r:id="rId10" imgW="3721160" imgH="372704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4966" y="7315200"/>
                        <a:ext cx="296703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13716000" y="8001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FF3300"/>
                </a:solidFill>
                <a:latin typeface=".VnTifani HeavyH" panose="020B7200000000000000" pitchFamily="34" charset="0"/>
              </a:rPr>
              <a:t>Hết giờ</a:t>
            </a: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13723145" y="7988732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13723142" y="7946436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13739693" y="7946436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13739693" y="7967585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13756241" y="796613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="" xmlns:a16="http://schemas.microsoft.com/office/drawing/2014/main" id="{BE649AEE-05B9-4B29-B114-E28D8948B230}"/>
              </a:ext>
            </a:extLst>
          </p:cNvPr>
          <p:cNvSpPr txBox="1"/>
          <p:nvPr/>
        </p:nvSpPr>
        <p:spPr>
          <a:xfrm>
            <a:off x="2931561" y="2995305"/>
            <a:ext cx="12354087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algn="just"/>
            <a:r>
              <a:rPr lang="en-US" sz="4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70%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x-none" sz="48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F711D3B-CBA1-53E3-1485-272634CF350B}"/>
              </a:ext>
            </a:extLst>
          </p:cNvPr>
          <p:cNvSpPr txBox="1"/>
          <p:nvPr/>
        </p:nvSpPr>
        <p:spPr>
          <a:xfrm>
            <a:off x="7620000" y="5560874"/>
            <a:ext cx="2217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en-US" sz="10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01921 C 0.3309 -0.02593 0.54114 -0.07037 0.5934 -0.1338 C 0.64583 -0.19722 0.46093 -0.32338 0.43437 -0.36111 C 0.43437 -0.36088 0.12083 0.01921 0.12083 0.01921 Z " pathEditMode="relative" rAng="0" ptsTypes="aaaa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0" y="10287000"/>
            <a:ext cx="1371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0" y="-114300"/>
            <a:ext cx="13716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858500" y="5029200"/>
            <a:ext cx="101727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9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743200" y="5029200"/>
            <a:ext cx="101727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141" y="800104"/>
            <a:ext cx="2709863" cy="239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429500" y="1943100"/>
            <a:ext cx="5600700" cy="1257300"/>
            <a:chOff x="2352" y="2496"/>
            <a:chExt cx="2352" cy="528"/>
          </a:xfrm>
        </p:grpSpPr>
        <p:sp>
          <p:nvSpPr>
            <p:cNvPr id="18457" name="Oval 8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Chính xác!</a:t>
              </a:r>
            </a:p>
          </p:txBody>
        </p:sp>
        <p:pic>
          <p:nvPicPr>
            <p:cNvPr id="18458" name="Picture 9" descr="6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56" name="WordArt 26"/>
          <p:cNvSpPr>
            <a:spLocks noChangeArrowheads="1" noChangeShapeType="1" noTextEdit="1"/>
          </p:cNvSpPr>
          <p:nvPr/>
        </p:nvSpPr>
        <p:spPr bwMode="auto">
          <a:xfrm>
            <a:off x="5143500" y="685800"/>
            <a:ext cx="83439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endParaRPr lang="en-US" sz="5400" kern="10" dirty="0"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13034966" y="7315200"/>
          <a:ext cx="29670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CorelDRAW" r:id="rId10" imgW="3721160" imgH="3727048" progId="CorelDRAW.Graphic.9">
                  <p:embed/>
                </p:oleObj>
              </mc:Choice>
              <mc:Fallback>
                <p:oleObj name="CorelDRAW" r:id="rId10" imgW="3721160" imgH="372704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4966" y="7315200"/>
                        <a:ext cx="296703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13716000" y="8001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FF3300"/>
                </a:solidFill>
                <a:latin typeface=".VnTifani HeavyH" panose="020B7200000000000000" pitchFamily="34" charset="0"/>
              </a:rPr>
              <a:t>Hết giờ</a:t>
            </a: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13723145" y="7988732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13723142" y="7946436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13739693" y="7946436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13739693" y="7967585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13756241" y="796613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="" xmlns:a16="http://schemas.microsoft.com/office/drawing/2014/main" id="{BE649AEE-05B9-4B29-B114-E28D8948B230}"/>
              </a:ext>
            </a:extLst>
          </p:cNvPr>
          <p:cNvSpPr txBox="1"/>
          <p:nvPr/>
        </p:nvSpPr>
        <p:spPr>
          <a:xfrm>
            <a:off x="2931561" y="2995305"/>
            <a:ext cx="12354087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algn="just"/>
            <a:r>
              <a:rPr lang="en-US" sz="48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x-none" sz="48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F711D3B-CBA1-53E3-1485-272634CF350B}"/>
              </a:ext>
            </a:extLst>
          </p:cNvPr>
          <p:cNvSpPr txBox="1"/>
          <p:nvPr/>
        </p:nvSpPr>
        <p:spPr>
          <a:xfrm>
            <a:off x="2802730" y="5542416"/>
            <a:ext cx="12799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%.</a:t>
            </a:r>
          </a:p>
        </p:txBody>
      </p:sp>
    </p:spTree>
    <p:extLst>
      <p:ext uri="{BB962C8B-B14F-4D97-AF65-F5344CB8AC3E}">
        <p14:creationId xmlns:p14="http://schemas.microsoft.com/office/powerpoint/2010/main" val="152473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01921 C 0.3309 -0.02593 0.54114 -0.07037 0.5934 -0.1338 C 0.64583 -0.19722 0.46093 -0.32338 0.43437 -0.36111 C 0.43437 -0.36088 0.12083 0.01921 0.12083 0.01921 Z " pathEditMode="relative" rAng="0" ptsTypes="aaaa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0" y="10287000"/>
            <a:ext cx="1371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0" y="-114300"/>
            <a:ext cx="13716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858500" y="5029200"/>
            <a:ext cx="101727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9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743200" y="5029200"/>
            <a:ext cx="101727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141" y="800104"/>
            <a:ext cx="2709863" cy="239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429500" y="1943100"/>
            <a:ext cx="5600700" cy="1257300"/>
            <a:chOff x="2352" y="2496"/>
            <a:chExt cx="2352" cy="528"/>
          </a:xfrm>
        </p:grpSpPr>
        <p:sp>
          <p:nvSpPr>
            <p:cNvPr id="18457" name="Oval 8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Chính xác!</a:t>
              </a:r>
            </a:p>
          </p:txBody>
        </p:sp>
        <p:pic>
          <p:nvPicPr>
            <p:cNvPr id="18458" name="Picture 9" descr="6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56" name="WordArt 26"/>
          <p:cNvSpPr>
            <a:spLocks noChangeArrowheads="1" noChangeShapeType="1" noTextEdit="1"/>
          </p:cNvSpPr>
          <p:nvPr/>
        </p:nvSpPr>
        <p:spPr bwMode="auto">
          <a:xfrm>
            <a:off x="5143500" y="685800"/>
            <a:ext cx="83439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endParaRPr lang="en-US" sz="5400" kern="10" dirty="0"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13034966" y="7315200"/>
          <a:ext cx="29670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CorelDRAW" r:id="rId10" imgW="3721160" imgH="3727048" progId="CorelDRAW.Graphic.9">
                  <p:embed/>
                </p:oleObj>
              </mc:Choice>
              <mc:Fallback>
                <p:oleObj name="CorelDRAW" r:id="rId10" imgW="3721160" imgH="372704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4966" y="7315200"/>
                        <a:ext cx="296703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13716000" y="8001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FF3300"/>
                </a:solidFill>
                <a:latin typeface=".VnTifani HeavyH" panose="020B7200000000000000" pitchFamily="34" charset="0"/>
              </a:rPr>
              <a:t>Hết giờ</a:t>
            </a: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13723145" y="7988732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13723142" y="7946436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13739693" y="7946436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13739693" y="7967585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13756241" y="796613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33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="" xmlns:a16="http://schemas.microsoft.com/office/drawing/2014/main" id="{BE649AEE-05B9-4B29-B114-E28D8948B230}"/>
              </a:ext>
            </a:extLst>
          </p:cNvPr>
          <p:cNvSpPr txBox="1"/>
          <p:nvPr/>
        </p:nvSpPr>
        <p:spPr>
          <a:xfrm>
            <a:off x="2931561" y="2995305"/>
            <a:ext cx="12354087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algn="just"/>
            <a:r>
              <a:rPr lang="en-US" sz="4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48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F711D3B-CBA1-53E3-1485-272634CF350B}"/>
              </a:ext>
            </a:extLst>
          </p:cNvPr>
          <p:cNvSpPr txBox="1"/>
          <p:nvPr/>
        </p:nvSpPr>
        <p:spPr>
          <a:xfrm>
            <a:off x="2802730" y="5542416"/>
            <a:ext cx="12799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/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100.</a:t>
            </a:r>
          </a:p>
        </p:txBody>
      </p:sp>
    </p:spTree>
    <p:extLst>
      <p:ext uri="{BB962C8B-B14F-4D97-AF65-F5344CB8AC3E}">
        <p14:creationId xmlns:p14="http://schemas.microsoft.com/office/powerpoint/2010/main" val="57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01921 C 0.3309 -0.02593 0.54114 -0.07037 0.5934 -0.1338 C 0.64583 -0.19722 0.46093 -0.32338 0.43437 -0.36111 C 0.43437 -0.36088 0.12083 0.01921 0.12083 0.01921 Z " pathEditMode="relative" rAng="0" ptsTypes="aaaa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75" y="-63496"/>
            <a:ext cx="18288000" cy="10287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964DA9E-20B5-3D39-A915-6023525A27AE}"/>
              </a:ext>
            </a:extLst>
          </p:cNvPr>
          <p:cNvGrpSpPr/>
          <p:nvPr/>
        </p:nvGrpSpPr>
        <p:grpSpPr>
          <a:xfrm>
            <a:off x="2432236" y="2513525"/>
            <a:ext cx="13423527" cy="4230175"/>
            <a:chOff x="688903" y="402771"/>
            <a:chExt cx="6740941" cy="4272259"/>
          </a:xfrm>
        </p:grpSpPr>
        <p:sp>
          <p:nvSpPr>
            <p:cNvPr id="9" name="Rectangle: Rounded Corners 7">
              <a:extLst>
                <a:ext uri="{FF2B5EF4-FFF2-40B4-BE49-F238E27FC236}">
                  <a16:creationId xmlns:a16="http://schemas.microsoft.com/office/drawing/2014/main" xmlns="" id="{692D0BEA-2476-C534-FAA9-C6A569160863}"/>
                </a:ext>
              </a:extLst>
            </p:cNvPr>
            <p:cNvSpPr/>
            <p:nvPr/>
          </p:nvSpPr>
          <p:spPr>
            <a:xfrm>
              <a:off x="688903" y="402771"/>
              <a:ext cx="6690046" cy="4272259"/>
            </a:xfrm>
            <a:custGeom>
              <a:avLst/>
              <a:gdLst>
                <a:gd name="connsiteX0" fmla="*/ 0 w 6690046"/>
                <a:gd name="connsiteY0" fmla="*/ 712057 h 4272259"/>
                <a:gd name="connsiteX1" fmla="*/ 712057 w 6690046"/>
                <a:gd name="connsiteY1" fmla="*/ 0 h 4272259"/>
                <a:gd name="connsiteX2" fmla="*/ 5977989 w 6690046"/>
                <a:gd name="connsiteY2" fmla="*/ 0 h 4272259"/>
                <a:gd name="connsiteX3" fmla="*/ 6690046 w 6690046"/>
                <a:gd name="connsiteY3" fmla="*/ 712057 h 4272259"/>
                <a:gd name="connsiteX4" fmla="*/ 6690046 w 6690046"/>
                <a:gd name="connsiteY4" fmla="*/ 3560202 h 4272259"/>
                <a:gd name="connsiteX5" fmla="*/ 5977989 w 6690046"/>
                <a:gd name="connsiteY5" fmla="*/ 4272259 h 4272259"/>
                <a:gd name="connsiteX6" fmla="*/ 712057 w 6690046"/>
                <a:gd name="connsiteY6" fmla="*/ 4272259 h 4272259"/>
                <a:gd name="connsiteX7" fmla="*/ 0 w 6690046"/>
                <a:gd name="connsiteY7" fmla="*/ 3560202 h 4272259"/>
                <a:gd name="connsiteX8" fmla="*/ 0 w 6690046"/>
                <a:gd name="connsiteY8" fmla="*/ 712057 h 427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0046" h="4272259" fill="none" extrusionOk="0">
                  <a:moveTo>
                    <a:pt x="0" y="712057"/>
                  </a:moveTo>
                  <a:cubicBezTo>
                    <a:pt x="753" y="339193"/>
                    <a:pt x="350862" y="53812"/>
                    <a:pt x="712057" y="0"/>
                  </a:cubicBezTo>
                  <a:cubicBezTo>
                    <a:pt x="2936436" y="72427"/>
                    <a:pt x="3670845" y="61419"/>
                    <a:pt x="5977989" y="0"/>
                  </a:cubicBezTo>
                  <a:cubicBezTo>
                    <a:pt x="6364104" y="-49171"/>
                    <a:pt x="6655019" y="308204"/>
                    <a:pt x="6690046" y="712057"/>
                  </a:cubicBezTo>
                  <a:cubicBezTo>
                    <a:pt x="6790922" y="1073774"/>
                    <a:pt x="6582733" y="2319438"/>
                    <a:pt x="6690046" y="3560202"/>
                  </a:cubicBezTo>
                  <a:cubicBezTo>
                    <a:pt x="6702566" y="3889918"/>
                    <a:pt x="6328415" y="4224243"/>
                    <a:pt x="5977989" y="4272259"/>
                  </a:cubicBezTo>
                  <a:cubicBezTo>
                    <a:pt x="4573790" y="4302086"/>
                    <a:pt x="2163693" y="4192953"/>
                    <a:pt x="712057" y="4272259"/>
                  </a:cubicBezTo>
                  <a:cubicBezTo>
                    <a:pt x="338793" y="4269999"/>
                    <a:pt x="-7187" y="3954881"/>
                    <a:pt x="0" y="3560202"/>
                  </a:cubicBezTo>
                  <a:cubicBezTo>
                    <a:pt x="50037" y="3261106"/>
                    <a:pt x="770" y="1691710"/>
                    <a:pt x="0" y="712057"/>
                  </a:cubicBezTo>
                  <a:close/>
                </a:path>
                <a:path w="6690046" h="4272259" stroke="0" extrusionOk="0">
                  <a:moveTo>
                    <a:pt x="0" y="712057"/>
                  </a:moveTo>
                  <a:cubicBezTo>
                    <a:pt x="74604" y="339135"/>
                    <a:pt x="339803" y="43761"/>
                    <a:pt x="712057" y="0"/>
                  </a:cubicBezTo>
                  <a:cubicBezTo>
                    <a:pt x="3268384" y="123000"/>
                    <a:pt x="5222726" y="-96860"/>
                    <a:pt x="5977989" y="0"/>
                  </a:cubicBezTo>
                  <a:cubicBezTo>
                    <a:pt x="6332231" y="-29736"/>
                    <a:pt x="6715568" y="267345"/>
                    <a:pt x="6690046" y="712057"/>
                  </a:cubicBezTo>
                  <a:cubicBezTo>
                    <a:pt x="6693219" y="1671267"/>
                    <a:pt x="6784313" y="2932646"/>
                    <a:pt x="6690046" y="3560202"/>
                  </a:cubicBezTo>
                  <a:cubicBezTo>
                    <a:pt x="6660199" y="3964273"/>
                    <a:pt x="6305620" y="4261518"/>
                    <a:pt x="5977989" y="4272259"/>
                  </a:cubicBezTo>
                  <a:cubicBezTo>
                    <a:pt x="4946159" y="4111552"/>
                    <a:pt x="1432466" y="4311926"/>
                    <a:pt x="712057" y="4272259"/>
                  </a:cubicBezTo>
                  <a:cubicBezTo>
                    <a:pt x="292624" y="4266972"/>
                    <a:pt x="-69648" y="3921907"/>
                    <a:pt x="0" y="3560202"/>
                  </a:cubicBezTo>
                  <a:cubicBezTo>
                    <a:pt x="32216" y="2448802"/>
                    <a:pt x="57206" y="2070713"/>
                    <a:pt x="0" y="712057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C343F0E-6F80-3D67-41BC-C2EAD3247887}"/>
                </a:ext>
              </a:extLst>
            </p:cNvPr>
            <p:cNvSpPr txBox="1"/>
            <p:nvPr/>
          </p:nvSpPr>
          <p:spPr>
            <a:xfrm>
              <a:off x="769608" y="889843"/>
              <a:ext cx="6660236" cy="668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782B53A-560A-070E-DF5A-1A20343DC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393" y="2905837"/>
            <a:ext cx="3401864" cy="14357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F1E0FD-8D52-8B3E-A707-6122E9A58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3892" y="5824171"/>
            <a:ext cx="3217509" cy="4236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CA0FD6-1EF4-9DEB-B41E-EB57108DE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88" y="6050207"/>
            <a:ext cx="2845701" cy="4236794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="" xmlns:a16="http://schemas.microsoft.com/office/drawing/2014/main" id="{BE649AEE-05B9-4B29-B114-E28D8948B230}"/>
              </a:ext>
            </a:extLst>
          </p:cNvPr>
          <p:cNvSpPr txBox="1"/>
          <p:nvPr/>
        </p:nvSpPr>
        <p:spPr>
          <a:xfrm>
            <a:off x="3636560" y="4573340"/>
            <a:ext cx="11527240" cy="830997"/>
          </a:xfrm>
          <a:prstGeom prst="rect">
            <a:avLst/>
          </a:prstGeom>
          <a:solidFill>
            <a:srgbClr val="FFFF00"/>
          </a:solidFill>
        </p:spPr>
        <p:txBody>
          <a:bodyPr vert="horz"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43: LUYỆN TẬP CHUNG (TIẾT 1)</a:t>
            </a:r>
            <a:endParaRPr lang="x-none" sz="4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F711D3B-CBA1-53E3-1485-272634CF350B}"/>
              </a:ext>
            </a:extLst>
          </p:cNvPr>
          <p:cNvSpPr txBox="1"/>
          <p:nvPr/>
        </p:nvSpPr>
        <p:spPr>
          <a:xfrm>
            <a:off x="3889770" y="586641"/>
            <a:ext cx="12799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/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sz="4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1040</Words>
  <Application>Microsoft Office PowerPoint</Application>
  <PresentationFormat>Custom</PresentationFormat>
  <Paragraphs>168</Paragraphs>
  <Slides>33</Slides>
  <Notes>25</Notes>
  <HiddenSlides>0</HiddenSlides>
  <MMClips>9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宋体</vt:lpstr>
      <vt:lpstr>.VnTifani HeavyH</vt:lpstr>
      <vt:lpstr>Arial</vt:lpstr>
      <vt:lpstr>Book Antiqua</vt:lpstr>
      <vt:lpstr>Calibri</vt:lpstr>
      <vt:lpstr>Cambria</vt:lpstr>
      <vt:lpstr>Genty Sans</vt:lpstr>
      <vt:lpstr>Tahoma</vt:lpstr>
      <vt:lpstr>Times New Roman</vt:lpstr>
      <vt:lpstr>Wingdings</vt:lpstr>
      <vt:lpstr>Office Theme</vt:lpstr>
      <vt:lpstr>1_Office Theme</vt:lpstr>
      <vt:lpstr>2_Office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128</dc:title>
  <cp:lastModifiedBy>Admin</cp:lastModifiedBy>
  <cp:revision>45</cp:revision>
  <dcterms:created xsi:type="dcterms:W3CDTF">2006-08-16T00:00:00Z</dcterms:created>
  <dcterms:modified xsi:type="dcterms:W3CDTF">2025-12-18T13:25:15Z</dcterms:modified>
  <dc:identifier>DAGVUW82m_Q</dc:identifier>
</cp:coreProperties>
</file>