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339" r:id="rId3"/>
    <p:sldId id="341" r:id="rId4"/>
    <p:sldId id="288" r:id="rId5"/>
    <p:sldId id="256" r:id="rId6"/>
    <p:sldId id="258" r:id="rId7"/>
    <p:sldId id="342" r:id="rId8"/>
    <p:sldId id="343" r:id="rId9"/>
    <p:sldId id="344" r:id="rId10"/>
    <p:sldId id="345" r:id="rId11"/>
    <p:sldId id="34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E36A-2193-4AB2-BA21-48FA5F77C5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7345F-D4E2-4F78-AB98-E1997EA6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1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575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8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339A-B571-0AEC-059F-C3BC72EE9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0048F-3132-FC8B-0BBA-05C5853A9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E42F-5F03-C8CF-ABEB-7AD3B17B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E3ADE-D570-4FA2-88D2-3DF65793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48D3F-14C7-DA80-C86F-ED9C2984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1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FB4F5-2863-74DC-E7C8-8C28596E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E3F27-F2FA-E128-8E2E-560FC38D3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73D68-430D-D5AC-9FBC-23241907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A8C79-4947-FFCD-E2AA-B2821877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118B5-7F87-4945-88D2-3BB8EAB6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9124C-DBCF-5670-B16F-F9FE4CD1E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AFFFC-BE86-F2E8-947C-210C9DEF0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FB47D-0CFD-5A01-2714-D1C09C01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04D87-09A6-9465-6510-2844F9AA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9EECE-C04B-4F95-11A0-D1E36C65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17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7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0BD0-BF56-840E-86B3-5B8DA80D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49C3A-B026-E669-CEB5-8866BEDF2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D95E9-F3DA-0EAE-9BE9-5F72A777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689F1-EA3E-5990-FDCF-86EC8F31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F65D2-1385-284B-C1D2-CCB35052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D2FB-F455-679B-75B4-43C0A4A3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1082D-071D-732F-CBDE-E8C2F0B4C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3DCFA-5A27-6FF5-B33C-A75BCECC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8892B-10D4-6CDD-AE29-D3682944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024B5-736E-8A79-7796-09AD338F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C338-49CF-39D5-11C5-CA6C7AC2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3DC1B-4AA3-B668-445D-DB1B6B902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944A8-980F-5EA1-489D-C9A2184DA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93D2E-77E3-51F5-E8DE-356D2181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D14BD-748D-4164-44A4-8C3E7DA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1310C-E312-A7EE-40BF-4E533B52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4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9FBC-5045-9B2B-A184-1B2FE80E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0B2DB-EB71-59AF-13E6-2DBCC989C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8712B-52BB-7512-8588-C4BEB114A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F34ED-8077-8565-AF4F-1D493074E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175FD-57CA-D7E1-158D-1013FB6CA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D21D7-47AF-9C53-3A53-59D4DCA6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1890B-D1BA-1908-BED5-0AE6EACD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11FC5-108F-B863-FC37-FC1849BF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8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B62C-BCD4-88DD-18E0-0466E6E4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57A17-BCE4-322A-E94E-2AE8150A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38316-43FE-C335-6468-948FCC58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BBD4B-0638-4828-6D7E-1AB1150E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B17121-54C4-389B-5228-9ECA63B2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E03D6-9E22-CC70-2317-0288AD7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A8A6A-5636-8709-FFBA-E1F57EDD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0C2E-43B3-2527-200E-EB1D020F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E897F-F78A-1A8A-1432-2A92D34C5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2A31C-D6E1-6C85-B8A9-BC14DE394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3F1DB-E67C-AE75-B844-BF7CAC0E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BDDE9-6AD8-1E4D-18E8-07FB2F6A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D868D-8D2E-2D9D-4E28-15616A65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E4C5-C7DB-7510-18D1-B7C8951A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58301-0AEE-47A2-423F-A4B94F307B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AE20A-55E6-FE07-3EF8-4D2F3BC9C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05215-E8F3-E2E1-B6B2-9EA5545F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8A547-46D3-3732-F7A8-780DDC84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15FEE-0493-57A5-ECCA-492BED57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263FF-2EF2-5B28-3FC5-943C3D8E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FB53B-FF21-4661-7D34-E09505DED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211FE-D48E-6789-F41F-8F8884B93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EC679-8864-4899-8774-4BA531C7C538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D7E6D-BF4F-A41D-8F86-545ACCB1B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4B419-7EC7-26C4-7189-DAB9D8A39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F3C4-7D11-4899-AA16-33235EBB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6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2" y="-1371600"/>
            <a:ext cx="2585103" cy="2514600"/>
          </a:xfrm>
          <a:custGeom>
            <a:avLst/>
            <a:gdLst/>
            <a:ahLst/>
            <a:cxnLst/>
            <a:rect l="l" t="t" r="r" b="b"/>
            <a:pathLst>
              <a:path w="4230168" h="4114800">
                <a:moveTo>
                  <a:pt x="0" y="0"/>
                </a:moveTo>
                <a:lnTo>
                  <a:pt x="4230168" y="0"/>
                </a:lnTo>
                <a:lnTo>
                  <a:pt x="4230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699389"/>
            <a:ext cx="10781944" cy="158611"/>
            <a:chOff x="0" y="0"/>
            <a:chExt cx="4259533" cy="62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59533" cy="62661"/>
            </a:xfrm>
            <a:custGeom>
              <a:avLst/>
              <a:gdLst/>
              <a:ahLst/>
              <a:cxnLst/>
              <a:rect l="l" t="t" r="r" b="b"/>
              <a:pathLst>
                <a:path w="4259533" h="62661">
                  <a:moveTo>
                    <a:pt x="0" y="0"/>
                  </a:moveTo>
                  <a:lnTo>
                    <a:pt x="4259533" y="0"/>
                  </a:lnTo>
                  <a:lnTo>
                    <a:pt x="4259533" y="62661"/>
                  </a:lnTo>
                  <a:lnTo>
                    <a:pt x="0" y="62661"/>
                  </a:lnTo>
                  <a:close/>
                </a:path>
              </a:pathLst>
            </a:custGeom>
            <a:solidFill>
              <a:srgbClr val="F79C7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59533" cy="100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756545" y="5001494"/>
            <a:ext cx="2407059" cy="2341413"/>
          </a:xfrm>
          <a:custGeom>
            <a:avLst/>
            <a:gdLst/>
            <a:ahLst/>
            <a:cxnLst/>
            <a:rect l="l" t="t" r="r" b="b"/>
            <a:pathLst>
              <a:path w="3610589" h="3512119">
                <a:moveTo>
                  <a:pt x="0" y="0"/>
                </a:moveTo>
                <a:lnTo>
                  <a:pt x="3610589" y="0"/>
                </a:lnTo>
                <a:lnTo>
                  <a:pt x="3610589" y="3512118"/>
                </a:lnTo>
                <a:lnTo>
                  <a:pt x="0" y="3512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35201" y="709839"/>
            <a:ext cx="8455679" cy="3541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</a:t>
            </a:r>
          </a:p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MỚI!</a:t>
            </a:r>
            <a:endParaRPr lang="en-US" sz="5334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36">
            <a:extLst>
              <a:ext uri="{FF2B5EF4-FFF2-40B4-BE49-F238E27FC236}">
                <a16:creationId xmlns:a16="http://schemas.microsoft.com/office/drawing/2014/main" id="{1DF24EF2-19B2-A45E-DE00-44D0C26B378C}"/>
              </a:ext>
            </a:extLst>
          </p:cNvPr>
          <p:cNvSpPr/>
          <p:nvPr/>
        </p:nvSpPr>
        <p:spPr>
          <a:xfrm>
            <a:off x="2842944" y="4377548"/>
            <a:ext cx="6506110" cy="2480452"/>
          </a:xfrm>
          <a:custGeom>
            <a:avLst/>
            <a:gdLst/>
            <a:ahLst/>
            <a:cxnLst/>
            <a:rect l="l" t="t" r="r" b="b"/>
            <a:pathLst>
              <a:path w="2295169" h="875033">
                <a:moveTo>
                  <a:pt x="0" y="0"/>
                </a:moveTo>
                <a:lnTo>
                  <a:pt x="2295169" y="0"/>
                </a:lnTo>
                <a:lnTo>
                  <a:pt x="2295169" y="875033"/>
                </a:lnTo>
                <a:lnTo>
                  <a:pt x="0" y="875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81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06A6-B337-BC63-97EB-C18755BB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B8C13-F8C0-1333-3882-3256379D1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FB580-CECE-21F1-4AB2-6A456207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26" y="0"/>
            <a:ext cx="9210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8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3FCA-56DC-5C94-6A2A-A69B8BF3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0DF7C-8DF7-4355-8E88-3B2F18A64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C1D08-D6B0-2117-86B4-A46B0F39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21" y="0"/>
            <a:ext cx="914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3" y="-1371600"/>
            <a:ext cx="2820112" cy="2743200"/>
          </a:xfrm>
          <a:custGeom>
            <a:avLst/>
            <a:gdLst/>
            <a:ahLst/>
            <a:cxnLst/>
            <a:rect l="l" t="t" r="r" b="b"/>
            <a:pathLst>
              <a:path w="4230168" h="4114800">
                <a:moveTo>
                  <a:pt x="0" y="0"/>
                </a:moveTo>
                <a:lnTo>
                  <a:pt x="4230168" y="0"/>
                </a:lnTo>
                <a:lnTo>
                  <a:pt x="4230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699389"/>
            <a:ext cx="10781944" cy="158611"/>
            <a:chOff x="0" y="0"/>
            <a:chExt cx="4259533" cy="62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59533" cy="62661"/>
            </a:xfrm>
            <a:custGeom>
              <a:avLst/>
              <a:gdLst/>
              <a:ahLst/>
              <a:cxnLst/>
              <a:rect l="l" t="t" r="r" b="b"/>
              <a:pathLst>
                <a:path w="4259533" h="62661">
                  <a:moveTo>
                    <a:pt x="0" y="0"/>
                  </a:moveTo>
                  <a:lnTo>
                    <a:pt x="4259533" y="0"/>
                  </a:lnTo>
                  <a:lnTo>
                    <a:pt x="4259533" y="62661"/>
                  </a:lnTo>
                  <a:lnTo>
                    <a:pt x="0" y="62661"/>
                  </a:lnTo>
                  <a:close/>
                </a:path>
              </a:pathLst>
            </a:custGeom>
            <a:solidFill>
              <a:srgbClr val="F79C7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59533" cy="100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0756545" y="5001494"/>
            <a:ext cx="2407059" cy="2341413"/>
          </a:xfrm>
          <a:custGeom>
            <a:avLst/>
            <a:gdLst/>
            <a:ahLst/>
            <a:cxnLst/>
            <a:rect l="l" t="t" r="r" b="b"/>
            <a:pathLst>
              <a:path w="3610589" h="3512119">
                <a:moveTo>
                  <a:pt x="0" y="0"/>
                </a:moveTo>
                <a:lnTo>
                  <a:pt x="3610589" y="0"/>
                </a:lnTo>
                <a:lnTo>
                  <a:pt x="3610589" y="3512118"/>
                </a:lnTo>
                <a:lnTo>
                  <a:pt x="0" y="3512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453269"/>
            <a:ext cx="12192000" cy="3246120"/>
          </a:xfrm>
          <a:custGeom>
            <a:avLst/>
            <a:gdLst/>
            <a:ahLst/>
            <a:cxnLst/>
            <a:rect l="l" t="t" r="r" b="b"/>
            <a:pathLst>
              <a:path w="18288000" h="4869180">
                <a:moveTo>
                  <a:pt x="0" y="0"/>
                </a:moveTo>
                <a:lnTo>
                  <a:pt x="18288000" y="0"/>
                </a:lnTo>
                <a:lnTo>
                  <a:pt x="18288000" y="4869180"/>
                </a:lnTo>
                <a:lnTo>
                  <a:pt x="0" y="4869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4ABD2783-51A7-B7B2-B8E0-0A7692A0E7F5}"/>
              </a:ext>
            </a:extLst>
          </p:cNvPr>
          <p:cNvSpPr txBox="1"/>
          <p:nvPr/>
        </p:nvSpPr>
        <p:spPr>
          <a:xfrm>
            <a:off x="2212323" y="748771"/>
            <a:ext cx="7767355" cy="2310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vi-VN" sz="5334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  <a:endParaRPr lang="en-US" sz="5334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84" y="3333120"/>
            <a:ext cx="2395477" cy="299218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1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1" y="2199577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3" y="466128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91761" y="112988"/>
            <a:ext cx="1650473" cy="15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2" y="281952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61" y="786384"/>
            <a:ext cx="7647399" cy="312724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489940" y="1844683"/>
            <a:ext cx="69489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65"/>
            <a:r>
              <a:rPr lang="en-US" altLang="zh-CN" sz="8800" b="1" dirty="0" err="1">
                <a:ln w="6600">
                  <a:solidFill>
                    <a:srgbClr val="EB9596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8800" b="1" dirty="0">
                <a:ln w="6600">
                  <a:solidFill>
                    <a:srgbClr val="EB9596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dirty="0" err="1">
                <a:ln w="6600">
                  <a:solidFill>
                    <a:srgbClr val="EB9596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8800" b="1" dirty="0">
              <a:ln w="6600">
                <a:solidFill>
                  <a:srgbClr val="EB9596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2" y="4169799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1" y="2987426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5" y="2305508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1" y="3356556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6" y="664986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12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endSnd/>
        </p:sndAc>
      </p:transition>
    </mc:Choice>
    <mc:Fallback xmlns="">
      <p:transition spd="slow">
        <p:split orient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An Toàn Giao Thông  Bé Bảo An  Nhạc Thiếu Nhi Hay Nhất_720pFH">
            <a:hlinkClick r:id="" action="ppaction://media"/>
            <a:extLst>
              <a:ext uri="{FF2B5EF4-FFF2-40B4-BE49-F238E27FC236}">
                <a16:creationId xmlns:a16="http://schemas.microsoft.com/office/drawing/2014/main" id="{DC0EF974-07E7-8FFE-7489-A619848D6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88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0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" y="-2691"/>
            <a:ext cx="9966960" cy="67931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7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9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6" y="165188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5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8" y="1923181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6A9F196-B47E-4232-BA2F-2EFE3D8C83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94" y="-127322"/>
            <a:ext cx="4228356" cy="4228356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57E3B1B-ECDB-4F07-935B-C6C4D7101E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34" y="4063170"/>
            <a:ext cx="3548653" cy="3548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FC14F-29C6-F658-D99A-9B8A1FCB57BC}"/>
              </a:ext>
            </a:extLst>
          </p:cNvPr>
          <p:cNvSpPr txBox="1"/>
          <p:nvPr/>
        </p:nvSpPr>
        <p:spPr>
          <a:xfrm>
            <a:off x="1249148" y="2382014"/>
            <a:ext cx="9055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Thực hành quan sát bầu trời</a:t>
            </a:r>
          </a:p>
        </p:txBody>
      </p:sp>
      <p:pic>
        <p:nvPicPr>
          <p:cNvPr id="8194" name="Picture 2" descr="Ký ức không phai về ngày 2/9/1945 ở Sài Gòn - Gia Định">
            <a:extLst>
              <a:ext uri="{FF2B5EF4-FFF2-40B4-BE49-F238E27FC236}">
                <a16:creationId xmlns:a16="http://schemas.microsoft.com/office/drawing/2014/main" id="{FA13AB2B-B771-865A-E287-B7CB37C3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347" y="4875330"/>
            <a:ext cx="3548653" cy="203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68DF5-1316-F21D-F4F2-1D198BF20830}"/>
              </a:ext>
            </a:extLst>
          </p:cNvPr>
          <p:cNvSpPr txBox="1"/>
          <p:nvPr/>
        </p:nvSpPr>
        <p:spPr>
          <a:xfrm>
            <a:off x="1756882" y="1410844"/>
            <a:ext cx="8013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2 BÌNH NGHI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06BE-AFE7-0C1A-D485-39A19B66D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115B9-F3FA-5DDF-6E1A-776166AAC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1BE45-64EA-E21F-35DE-E76B951D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68" y="0"/>
            <a:ext cx="916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6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B9724-00D0-AD29-B861-6C66F738E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551" y="0"/>
            <a:ext cx="910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CFEC3-BE19-2B03-D9D0-58EC8A895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F159-1F63-004E-50DF-CC4FE601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AC293-6B8A-72BF-DDAF-79B2932B4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67D13D-4255-A054-E3D7-F558963CF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88" y="0"/>
            <a:ext cx="9297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82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CCBA2-1083-F795-FA69-4BD47E81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B330-E69E-AB7C-DDEF-EF60D23B0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F96BC-DA8B-3AD9-0D4F-36A4D6E8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60" y="0"/>
            <a:ext cx="920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7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338D-1D84-2FA4-B895-7E8294C9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F782-7C07-F1EB-4235-364FCC268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D7FEA-366D-6591-A40C-996AFFAB2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62" y="0"/>
            <a:ext cx="9235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18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48</Words>
  <Application>Microsoft Office PowerPoint</Application>
  <PresentationFormat>Widescreen</PresentationFormat>
  <Paragraphs>12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Huynh Hieu</dc:creator>
  <cp:lastModifiedBy>Huynh Hieu</cp:lastModifiedBy>
  <cp:revision>4</cp:revision>
  <dcterms:created xsi:type="dcterms:W3CDTF">2024-11-25T08:37:28Z</dcterms:created>
  <dcterms:modified xsi:type="dcterms:W3CDTF">2025-06-17T02:51:09Z</dcterms:modified>
</cp:coreProperties>
</file>