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443" r:id="rId9"/>
    <p:sldId id="937" r:id="rId10"/>
    <p:sldId id="750" r:id="rId11"/>
    <p:sldId id="947" r:id="rId12"/>
    <p:sldId id="948" r:id="rId13"/>
    <p:sldId id="949" r:id="rId14"/>
    <p:sldId id="950" r:id="rId15"/>
    <p:sldId id="951" r:id="rId16"/>
    <p:sldId id="936" r:id="rId17"/>
    <p:sldId id="935" r:id="rId18"/>
    <p:sldId id="952" r:id="rId19"/>
    <p:sldId id="1033" r:id="rId20"/>
    <p:sldId id="1032" r:id="rId21"/>
    <p:sldId id="942" r:id="rId22"/>
    <p:sldId id="943" r:id="rId23"/>
    <p:sldId id="944" r:id="rId24"/>
    <p:sldId id="1034" r:id="rId25"/>
    <p:sldId id="1175" r:id="rId26"/>
    <p:sldId id="1172" r:id="rId27"/>
    <p:sldId id="268" r:id="rId28"/>
    <p:sldId id="407" r:id="rId29"/>
  </p:sldIdLst>
  <p:sldSz cx="12192000" cy="6858000"/>
  <p:notesSz cx="6858000" cy="9144000"/>
  <p:embeddedFontLst>
    <p:embeddedFont>
      <p:font typeface="Arial Rounded MT Bold" panose="020F0704030504030204" pitchFamily="34" charset="0"/>
      <p:regular r:id="rId31"/>
    </p:embeddedFont>
    <p:embeddedFont>
      <p:font typeface="Gill Sans Ultra Bold" panose="020B0A02020104020203" pitchFamily="34" charset="0"/>
      <p:regular r:id="rId32"/>
    </p:embeddedFont>
    <p:embeddedFont>
      <p:font typeface="Impact" panose="020B0806030902050204" pitchFamily="3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7DCE3E3-A933-4D86-B769-0E23B2A4036F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443"/>
            <p14:sldId id="937"/>
            <p14:sldId id="750"/>
            <p14:sldId id="947"/>
            <p14:sldId id="948"/>
            <p14:sldId id="949"/>
            <p14:sldId id="950"/>
            <p14:sldId id="951"/>
            <p14:sldId id="936"/>
            <p14:sldId id="935"/>
            <p14:sldId id="952"/>
            <p14:sldId id="1033"/>
            <p14:sldId id="1032"/>
            <p14:sldId id="942"/>
            <p14:sldId id="943"/>
            <p14:sldId id="944"/>
            <p14:sldId id="1034"/>
            <p14:sldId id="1175"/>
            <p14:sldId id="1172"/>
            <p14:sldId id="268"/>
            <p14:sldId id="407"/>
          </p14:sldIdLst>
        </p14:section>
        <p14:section name="Untitled Section" id="{961A753D-1E94-41FD-AEEA-880C3EB8814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375" autoAdjust="0"/>
  </p:normalViewPr>
  <p:slideViewPr>
    <p:cSldViewPr snapToGrid="0">
      <p:cViewPr varScale="1">
        <p:scale>
          <a:sx n="55" d="100"/>
          <a:sy n="55" d="100"/>
        </p:scale>
        <p:origin x="1096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636055-5B5C-416A-83C0-04AFABC414B1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A536A-D0EE-496C-A79C-D4964A307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2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A536A-D0EE-496C-A79C-D4964A3072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90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25E3C-A549-B4CC-6E15-560554B1F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6340BB-8226-1395-7EB1-F05F6F1022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3BC6B6-8100-B4EC-C03F-3BD9C779DF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601E49-480D-1344-8241-97D5A3637C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5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46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46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C4F13-F701-8BE7-C5BE-048F487E1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C7DB31-F618-1A7F-F757-01675ED44B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14E2E9-8A27-0678-0B8C-9AAF81F09D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9C14CF-685B-7981-F50F-A500DE1975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609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CE778-875E-3B57-2298-991DCC96B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03D10C-44D2-F2CF-4ECF-88B1584AD4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3CE8B9-8684-11CC-4D28-885E81F40C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E30D40-3D9A-F806-6852-BD49DA4871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27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F0AA3-71C3-F4E2-2310-0639E7D0C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457806-8FBE-909C-D0D8-D92108FB41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3719EF-C483-65D7-500C-F6B6F6FF9C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ADFDF-E7FC-66B6-D70C-63A168B411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736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970C0-2747-F5D5-1CE2-355DA0EEF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FAA5F8-0EF1-FE4D-5FDE-ADB7D120C7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EB7612-FBE2-90E5-E107-16D98E4221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FBB28B-14EF-13F5-BBA7-3E69D7BA25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49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85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1ED01-613C-8ACC-7A25-2416B08D7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8CF40E-0A2B-0C19-6A31-B501759D25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D77B3F-FBE1-36CC-845D-CD8A1487BF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9A737-FED8-7121-08DF-0677E9983C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76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38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92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38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72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191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01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76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181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97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176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69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61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772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172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92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6464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36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276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3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758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977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132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460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18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412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940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0289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752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204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738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117"/>
          <p:cNvGrpSpPr/>
          <p:nvPr/>
        </p:nvGrpSpPr>
        <p:grpSpPr>
          <a:xfrm rot="5400000" flipH="1">
            <a:off x="2986013" y="-646719"/>
            <a:ext cx="5990462" cy="8151446"/>
            <a:chOff x="1282756" y="26746"/>
            <a:chExt cx="6692755" cy="5156533"/>
          </a:xfrm>
        </p:grpSpPr>
        <p:sp>
          <p:nvSpPr>
            <p:cNvPr id="433" name="Google Shape;433;p117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7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5" name="Google Shape;435;p117"/>
          <p:cNvSpPr txBox="1">
            <a:spLocks noGrp="1"/>
          </p:cNvSpPr>
          <p:nvPr>
            <p:ph type="title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36" name="Google Shape;436;p117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117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17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17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117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17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117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17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17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17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17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117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117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117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117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117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117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7482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28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77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422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384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636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341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FF1FC-8BB6-4DBB-9940-F696B5579502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33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44" r:id="rId2"/>
    <p:sldLayoutId id="2147483650" r:id="rId3"/>
    <p:sldLayoutId id="2147483752" r:id="rId4"/>
    <p:sldLayoutId id="2147483751" r:id="rId5"/>
    <p:sldLayoutId id="2147483750" r:id="rId6"/>
    <p:sldLayoutId id="2147483749" r:id="rId7"/>
    <p:sldLayoutId id="2147483748" r:id="rId8"/>
    <p:sldLayoutId id="2147483747" r:id="rId9"/>
    <p:sldLayoutId id="2147483746" r:id="rId10"/>
    <p:sldLayoutId id="2147483745" r:id="rId11"/>
    <p:sldLayoutId id="2147483743" r:id="rId12"/>
    <p:sldLayoutId id="2147483742" r:id="rId13"/>
    <p:sldLayoutId id="2147483741" r:id="rId14"/>
    <p:sldLayoutId id="2147483740" r:id="rId15"/>
    <p:sldLayoutId id="2147483739" r:id="rId16"/>
    <p:sldLayoutId id="2147483651" r:id="rId17"/>
    <p:sldLayoutId id="2147483652" r:id="rId18"/>
    <p:sldLayoutId id="2147483653" r:id="rId19"/>
    <p:sldLayoutId id="2147483654" r:id="rId20"/>
    <p:sldLayoutId id="2147483655" r:id="rId21"/>
    <p:sldLayoutId id="2147483656" r:id="rId22"/>
    <p:sldLayoutId id="2147483657" r:id="rId23"/>
    <p:sldLayoutId id="2147483658" r:id="rId24"/>
    <p:sldLayoutId id="2147483659" r:id="rId25"/>
    <p:sldLayoutId id="2147483725" r:id="rId26"/>
    <p:sldLayoutId id="2147483756" r:id="rId27"/>
    <p:sldLayoutId id="2147483755" r:id="rId28"/>
    <p:sldLayoutId id="2147483754" r:id="rId29"/>
    <p:sldLayoutId id="2147483753" r:id="rId30"/>
    <p:sldLayoutId id="2147483738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slide" Target="slide3.xml"/><Relationship Id="rId7" Type="http://schemas.openxmlformats.org/officeDocument/2006/relationships/slide" Target="slide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5.jpe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6.jpe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.jpe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7.jpe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9.xml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6.xml"/><Relationship Id="rId5" Type="http://schemas.microsoft.com/office/2007/relationships/media" Target="../media/media3.mp3"/><Relationship Id="rId15" Type="http://schemas.openxmlformats.org/officeDocument/2006/relationships/image" Target="../media/image19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14.pn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notesSlide" Target="../notesSlides/notesSlide11.xml"/><Relationship Id="rId2" Type="http://schemas.openxmlformats.org/officeDocument/2006/relationships/audio" Target="../media/media6.mp3"/><Relationship Id="rId16" Type="http://schemas.openxmlformats.org/officeDocument/2006/relationships/image" Target="../media/image20.png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slideLayout" Target="../slideLayouts/slideLayout26.xml"/><Relationship Id="rId5" Type="http://schemas.microsoft.com/office/2007/relationships/media" Target="../media/media8.mp3"/><Relationship Id="rId15" Type="http://schemas.openxmlformats.org/officeDocument/2006/relationships/image" Target="../media/image21.png"/><Relationship Id="rId10" Type="http://schemas.openxmlformats.org/officeDocument/2006/relationships/audio" Target="../media/media10.mp3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1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hyperlink" Target="BAI%20%20GIANG/HAT+2.wav" TargetMode="External"/><Relationship Id="rId7" Type="http://schemas.openxmlformats.org/officeDocument/2006/relationships/image" Target="../media/image35.gif"/><Relationship Id="rId2" Type="http://schemas.openxmlformats.org/officeDocument/2006/relationships/slideLayout" Target="../slideLayouts/slideLayout21.xml"/><Relationship Id="rId1" Type="http://schemas.openxmlformats.org/officeDocument/2006/relationships/audio" Target="file:///D:\BAI%20GIANG%20DIEN%20TU%20LOP%204%20MOI%20CHUAN\BOOK%201\Unit2\HAT.mp3" TargetMode="External"/><Relationship Id="rId6" Type="http://schemas.openxmlformats.org/officeDocument/2006/relationships/image" Target="../media/image34.gif"/><Relationship Id="rId11" Type="http://schemas.openxmlformats.org/officeDocument/2006/relationships/image" Target="../media/image39.png"/><Relationship Id="rId5" Type="http://schemas.openxmlformats.org/officeDocument/2006/relationships/image" Target="../media/image33.gif"/><Relationship Id="rId10" Type="http://schemas.openxmlformats.org/officeDocument/2006/relationships/image" Target="../media/image38.gif"/><Relationship Id="rId4" Type="http://schemas.openxmlformats.org/officeDocument/2006/relationships/image" Target="../media/image32.jpeg"/><Relationship Id="rId9" Type="http://schemas.openxmlformats.org/officeDocument/2006/relationships/image" Target="../media/image3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slide" Target="slid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3729858" y="4992693"/>
            <a:ext cx="3900652" cy="1850431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820475" y="52715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48" name="Isosceles Triangle 47"/>
          <p:cNvSpPr/>
          <p:nvPr/>
        </p:nvSpPr>
        <p:spPr>
          <a:xfrm>
            <a:off x="2701" y="4319752"/>
            <a:ext cx="5350548" cy="2538248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5-Point Star 50">
            <a:hlinkClick r:id="rId2" action="ppaction://hlinksldjump"/>
          </p:cNvPr>
          <p:cNvSpPr/>
          <p:nvPr/>
        </p:nvSpPr>
        <p:spPr>
          <a:xfrm>
            <a:off x="1725780" y="1007202"/>
            <a:ext cx="612890" cy="612890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3533330" y="138629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53" name="5-Point Star 52">
            <a:hlinkClick r:id="rId3" action="ppaction://hlinksldjump"/>
          </p:cNvPr>
          <p:cNvSpPr/>
          <p:nvPr/>
        </p:nvSpPr>
        <p:spPr>
          <a:xfrm>
            <a:off x="3300287" y="1820576"/>
            <a:ext cx="859141" cy="85914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6346086" y="52245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55" name="5-Point Star 54">
            <a:hlinkClick r:id="rId4" action="ppaction://hlinksldjump"/>
          </p:cNvPr>
          <p:cNvSpPr/>
          <p:nvPr/>
        </p:nvSpPr>
        <p:spPr>
          <a:xfrm>
            <a:off x="6113043" y="956728"/>
            <a:ext cx="859141" cy="859141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9158842" y="181586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57" name="5-Point Star 56">
            <a:hlinkClick r:id="rId5" action="ppaction://hlinksldjump"/>
          </p:cNvPr>
          <p:cNvSpPr/>
          <p:nvPr/>
        </p:nvSpPr>
        <p:spPr>
          <a:xfrm>
            <a:off x="8925799" y="2250146"/>
            <a:ext cx="859141" cy="859141"/>
          </a:xfrm>
          <a:prstGeom prst="star5">
            <a:avLst>
              <a:gd name="adj" fmla="val 224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7088705" y="279717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59" name="5-Point Star 58">
            <a:hlinkClick r:id="rId6" action="ppaction://hlinksldjump"/>
          </p:cNvPr>
          <p:cNvSpPr/>
          <p:nvPr/>
        </p:nvSpPr>
        <p:spPr>
          <a:xfrm>
            <a:off x="6972184" y="3231447"/>
            <a:ext cx="626099" cy="626099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10325605" y="243378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50954" y="181586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63" name="5-Point Star 62">
            <a:hlinkClick r:id="rId7" action="ppaction://hlinksldjump"/>
          </p:cNvPr>
          <p:cNvSpPr/>
          <p:nvPr/>
        </p:nvSpPr>
        <p:spPr>
          <a:xfrm>
            <a:off x="732697" y="2250146"/>
            <a:ext cx="429571" cy="42957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Pentagon 69">
            <a:hlinkClick r:id="" action="ppaction://noaction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pipi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82448" y="4848027"/>
            <a:ext cx="574157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LUCKY STAR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474" y="3081916"/>
            <a:ext cx="149974" cy="13266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30" y="1336023"/>
            <a:ext cx="247650" cy="219075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166" y="1866180"/>
            <a:ext cx="206475" cy="18265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80" y="1889180"/>
            <a:ext cx="174279" cy="15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9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29" grpId="0"/>
      <p:bldP spid="51" grpId="0" animBg="1"/>
      <p:bldP spid="51" grpId="1" animBg="1"/>
      <p:bldP spid="52" grpId="0"/>
      <p:bldP spid="53" grpId="0" animBg="1"/>
      <p:bldP spid="53" grpId="1" animBg="1"/>
      <p:bldP spid="54" grpId="0"/>
      <p:bldP spid="55" grpId="0" animBg="1"/>
      <p:bldP spid="55" grpId="1" animBg="1"/>
      <p:bldP spid="56" grpId="0"/>
      <p:bldP spid="57" grpId="0" animBg="1"/>
      <p:bldP spid="57" grpId="1" animBg="1"/>
      <p:bldP spid="58" grpId="0"/>
      <p:bldP spid="59" grpId="0" animBg="1"/>
      <p:bldP spid="59" grpId="1" animBg="1"/>
      <p:bldP spid="62" grpId="0"/>
      <p:bldP spid="63" grpId="0" animBg="1"/>
      <p:bldP spid="63" grpId="1" animBg="1"/>
      <p:bldP spid="7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FDAB26-ECED-2452-848B-E55B8CFCC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08258C-C165-0CF9-780A-71DE5EE10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18F3AC-F264-B31A-5EA7-AF67F8B6E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1957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4A7EBD-177E-BF5E-2EAB-A44C490A6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C5195C-51A8-8550-BC2A-7FF8F2098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E808B1-926F-C128-A407-2ACAC755D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69033BA0-2FD0-48E3-9784-DAB8AD9C73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71650" y="965596"/>
            <a:ext cx="8782050" cy="348853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00B0F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PLAY</a:t>
            </a:r>
            <a:r>
              <a:rPr lang="vi-VN" sz="3600" kern="10" dirty="0">
                <a:solidFill>
                  <a:srgbClr val="00B0F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GAME</a:t>
            </a:r>
            <a:endParaRPr lang="en-US" sz="3600" kern="10" dirty="0">
              <a:solidFill>
                <a:srgbClr val="00B0F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GUESSING GAME</a:t>
            </a:r>
          </a:p>
        </p:txBody>
      </p:sp>
    </p:spTree>
    <p:extLst>
      <p:ext uri="{BB962C8B-B14F-4D97-AF65-F5344CB8AC3E}">
        <p14:creationId xmlns:p14="http://schemas.microsoft.com/office/powerpoint/2010/main" val="2588295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WordArt 2">
            <a:extLst>
              <a:ext uri="{FF2B5EF4-FFF2-40B4-BE49-F238E27FC236}">
                <a16:creationId xmlns:a16="http://schemas.microsoft.com/office/drawing/2014/main" id="{C7542BEF-F800-443D-BB4F-6A8940A004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80670" y="501446"/>
            <a:ext cx="6004284" cy="10028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Guessing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1F464C-D2BF-490E-BC55-C32338BFD248}"/>
              </a:ext>
            </a:extLst>
          </p:cNvPr>
          <p:cNvSpPr txBox="1"/>
          <p:nvPr/>
        </p:nvSpPr>
        <p:spPr>
          <a:xfrm>
            <a:off x="4006831" y="5099517"/>
            <a:ext cx="474589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Listen to music</a:t>
            </a:r>
            <a:endParaRPr lang="vi-VN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76F462-402A-DBCC-4ADD-137FD8E023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263" y="1922461"/>
            <a:ext cx="4191909" cy="23209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45D7A3E-07CE-4D80-890E-718D991EB415}"/>
              </a:ext>
            </a:extLst>
          </p:cNvPr>
          <p:cNvSpPr/>
          <p:nvPr/>
        </p:nvSpPr>
        <p:spPr>
          <a:xfrm>
            <a:off x="4373077" y="2205119"/>
            <a:ext cx="3668280" cy="175560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Guessing?</a:t>
            </a:r>
          </a:p>
        </p:txBody>
      </p:sp>
    </p:spTree>
    <p:extLst>
      <p:ext uri="{BB962C8B-B14F-4D97-AF65-F5344CB8AC3E}">
        <p14:creationId xmlns:p14="http://schemas.microsoft.com/office/powerpoint/2010/main" val="399942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WordArt 2">
            <a:extLst>
              <a:ext uri="{FF2B5EF4-FFF2-40B4-BE49-F238E27FC236}">
                <a16:creationId xmlns:a16="http://schemas.microsoft.com/office/drawing/2014/main" id="{C7542BEF-F800-443D-BB4F-6A8940A004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80670" y="501446"/>
            <a:ext cx="6004284" cy="10028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Guessing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1F464C-D2BF-490E-BC55-C32338BFD248}"/>
              </a:ext>
            </a:extLst>
          </p:cNvPr>
          <p:cNvSpPr txBox="1"/>
          <p:nvPr/>
        </p:nvSpPr>
        <p:spPr>
          <a:xfrm>
            <a:off x="2617076" y="5099517"/>
            <a:ext cx="798022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Dance a round the campfire</a:t>
            </a:r>
            <a:endParaRPr lang="vi-VN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Free vector summer camp background with kids dancing around a campfire">
            <a:extLst>
              <a:ext uri="{FF2B5EF4-FFF2-40B4-BE49-F238E27FC236}">
                <a16:creationId xmlns:a16="http://schemas.microsoft.com/office/drawing/2014/main" id="{052AD57E-1BB4-3DAF-1471-EB8FE86DB9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23" b="8257"/>
          <a:stretch/>
        </p:blipFill>
        <p:spPr bwMode="auto">
          <a:xfrm>
            <a:off x="4064425" y="1817038"/>
            <a:ext cx="4221989" cy="24833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45D7A3E-07CE-4D80-890E-718D991EB415}"/>
              </a:ext>
            </a:extLst>
          </p:cNvPr>
          <p:cNvSpPr/>
          <p:nvPr/>
        </p:nvSpPr>
        <p:spPr>
          <a:xfrm>
            <a:off x="3707541" y="2142472"/>
            <a:ext cx="4950542" cy="191041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Guessing?</a:t>
            </a:r>
          </a:p>
        </p:txBody>
      </p:sp>
    </p:spTree>
    <p:extLst>
      <p:ext uri="{BB962C8B-B14F-4D97-AF65-F5344CB8AC3E}">
        <p14:creationId xmlns:p14="http://schemas.microsoft.com/office/powerpoint/2010/main" val="12251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WordArt 2">
            <a:extLst>
              <a:ext uri="{FF2B5EF4-FFF2-40B4-BE49-F238E27FC236}">
                <a16:creationId xmlns:a16="http://schemas.microsoft.com/office/drawing/2014/main" id="{C7542BEF-F800-443D-BB4F-6A8940A004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80670" y="501446"/>
            <a:ext cx="6004284" cy="10028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Guessing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1F464C-D2BF-490E-BC55-C32338BFD248}"/>
              </a:ext>
            </a:extLst>
          </p:cNvPr>
          <p:cNvSpPr txBox="1"/>
          <p:nvPr/>
        </p:nvSpPr>
        <p:spPr>
          <a:xfrm>
            <a:off x="4361794" y="5256679"/>
            <a:ext cx="39786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Watch 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fish</a:t>
            </a:r>
            <a:endParaRPr lang="vi-VN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CAE96C-0ACB-61C0-AF53-1F74CEF020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72" y="1915619"/>
            <a:ext cx="4523014" cy="23277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45D7A3E-07CE-4D80-890E-718D991EB415}"/>
              </a:ext>
            </a:extLst>
          </p:cNvPr>
          <p:cNvSpPr/>
          <p:nvPr/>
        </p:nvSpPr>
        <p:spPr>
          <a:xfrm>
            <a:off x="3620729" y="1962832"/>
            <a:ext cx="4950542" cy="228055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Guessing?</a:t>
            </a:r>
          </a:p>
        </p:txBody>
      </p:sp>
    </p:spTree>
    <p:extLst>
      <p:ext uri="{BB962C8B-B14F-4D97-AF65-F5344CB8AC3E}">
        <p14:creationId xmlns:p14="http://schemas.microsoft.com/office/powerpoint/2010/main" val="351068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WordArt 2">
            <a:extLst>
              <a:ext uri="{FF2B5EF4-FFF2-40B4-BE49-F238E27FC236}">
                <a16:creationId xmlns:a16="http://schemas.microsoft.com/office/drawing/2014/main" id="{C7542BEF-F800-443D-BB4F-6A8940A004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80670" y="501446"/>
            <a:ext cx="6004284" cy="10028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Guessing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1F464C-D2BF-490E-BC55-C32338BFD248}"/>
              </a:ext>
            </a:extLst>
          </p:cNvPr>
          <p:cNvSpPr txBox="1"/>
          <p:nvPr/>
        </p:nvSpPr>
        <p:spPr>
          <a:xfrm>
            <a:off x="4729655" y="5099517"/>
            <a:ext cx="349516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Play chess</a:t>
            </a:r>
            <a:endParaRPr lang="vi-VN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DFCB65-6752-FE45-31EF-693DBD5D12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692" y="1922831"/>
            <a:ext cx="4858977" cy="27963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45D7A3E-07CE-4D80-890E-718D991EB415}"/>
              </a:ext>
            </a:extLst>
          </p:cNvPr>
          <p:cNvSpPr/>
          <p:nvPr/>
        </p:nvSpPr>
        <p:spPr>
          <a:xfrm>
            <a:off x="3948692" y="2286495"/>
            <a:ext cx="4950542" cy="21516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Guessing?</a:t>
            </a:r>
          </a:p>
        </p:txBody>
      </p:sp>
    </p:spTree>
    <p:extLst>
      <p:ext uri="{BB962C8B-B14F-4D97-AF65-F5344CB8AC3E}">
        <p14:creationId xmlns:p14="http://schemas.microsoft.com/office/powerpoint/2010/main" val="120887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639E4-0870-482F-C908-EC756F4ED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DF9B7-0FDE-5D49-0029-A6F8E83EF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186A9-EC0D-F758-76C3-B24AACA44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699A3C-C731-2F2A-343C-4E3EF6550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2" y="1400175"/>
            <a:ext cx="11572875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88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670" y="7357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063C6-AD4C-C8C9-9217-E8599CED6C2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5632" y="1234472"/>
            <a:ext cx="11103196" cy="5113776"/>
          </a:xfrm>
          <a:prstGeom prst="rect">
            <a:avLst/>
          </a:prstGeom>
        </p:spPr>
      </p:pic>
      <p:pic>
        <p:nvPicPr>
          <p:cNvPr id="4" name="Track 89">
            <a:hlinkClick r:id="" action="ppaction://media"/>
            <a:extLst>
              <a:ext uri="{FF2B5EF4-FFF2-40B4-BE49-F238E27FC236}">
                <a16:creationId xmlns:a16="http://schemas.microsoft.com/office/drawing/2014/main" id="{2E73F094-7D57-FDD7-1A45-76BD18B6F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260662" y="418743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9" name="U 9 L2. 1 A 1">
            <a:hlinkClick r:id="" action="ppaction://media"/>
            <a:extLst>
              <a:ext uri="{FF2B5EF4-FFF2-40B4-BE49-F238E27FC236}">
                <a16:creationId xmlns:a16="http://schemas.microsoft.com/office/drawing/2014/main" id="{41D3E8E3-DFC7-621F-58B6-2DC6B95D8F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68113" y="2303462"/>
            <a:ext cx="406400" cy="40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10" name="U 9 L2. 1 A 2">
            <a:hlinkClick r:id="" action="ppaction://media"/>
            <a:extLst>
              <a:ext uri="{FF2B5EF4-FFF2-40B4-BE49-F238E27FC236}">
                <a16:creationId xmlns:a16="http://schemas.microsoft.com/office/drawing/2014/main" id="{01AF1055-F325-4D74-751A-2748D0323B6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68113" y="5555374"/>
            <a:ext cx="406400" cy="40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11" name="U 9 L2. 1 B 1">
            <a:hlinkClick r:id="" action="ppaction://media"/>
            <a:extLst>
              <a:ext uri="{FF2B5EF4-FFF2-40B4-BE49-F238E27FC236}">
                <a16:creationId xmlns:a16="http://schemas.microsoft.com/office/drawing/2014/main" id="{16B70648-0291-C74A-1DD3-ED19EE1FBC4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642537" y="2303462"/>
            <a:ext cx="406400" cy="40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12" name="U 9 L2. 1 B 2">
            <a:hlinkClick r:id="" action="ppaction://media"/>
            <a:extLst>
              <a:ext uri="{FF2B5EF4-FFF2-40B4-BE49-F238E27FC236}">
                <a16:creationId xmlns:a16="http://schemas.microsoft.com/office/drawing/2014/main" id="{1135FEA6-1784-2B67-7179-45EC2815E2E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048937" y="5555374"/>
            <a:ext cx="406400" cy="40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5214296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C56D8-3F83-0E38-DE05-6BD753439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E37B8D-B3E4-A418-6B00-4BBE3E567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410"/>
            <a:ext cx="1246007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B65F75-A91D-8A90-9EC5-046C4C704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4B8B96-298A-A5A0-4380-E7B44D3F9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E8A53C06-F10D-F857-E44B-51370D9EC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2693"/>
            <a:ext cx="10640274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500" b="1" dirty="0">
                <a:latin typeface="Arial" pitchFamily="34" charset="0"/>
              </a:rPr>
              <a:t>   </a:t>
            </a:r>
            <a:r>
              <a:rPr lang="en-US" sz="5000" b="1" dirty="0">
                <a:solidFill>
                  <a:srgbClr val="FF0000"/>
                </a:solidFill>
                <a:latin typeface="Arial" pitchFamily="34" charset="0"/>
              </a:rPr>
              <a:t>2. LISTEN POINT AND SAY.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1047DA-EBC5-7027-8698-222FD4175361}"/>
              </a:ext>
            </a:extLst>
          </p:cNvPr>
          <p:cNvSpPr txBox="1"/>
          <p:nvPr/>
        </p:nvSpPr>
        <p:spPr>
          <a:xfrm>
            <a:off x="2680569" y="1701074"/>
            <a:ext cx="612522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5000" dirty="0"/>
              <a:t>Listen – listen</a:t>
            </a:r>
            <a:r>
              <a:rPr lang="en-US" sz="5000" dirty="0">
                <a:solidFill>
                  <a:srgbClr val="FF0000"/>
                </a:solidFill>
              </a:rPr>
              <a:t>ed</a:t>
            </a:r>
          </a:p>
          <a:p>
            <a:pPr marL="285750" indent="-285750">
              <a:buFontTx/>
              <a:buChar char="-"/>
            </a:pPr>
            <a:r>
              <a:rPr lang="en-US" sz="5000" dirty="0"/>
              <a:t>Watch – watch</a:t>
            </a:r>
            <a:r>
              <a:rPr lang="en-US" sz="5000" dirty="0">
                <a:solidFill>
                  <a:srgbClr val="FF0000"/>
                </a:solidFill>
              </a:rPr>
              <a:t>ed</a:t>
            </a:r>
          </a:p>
          <a:p>
            <a:pPr marL="285750" indent="-285750">
              <a:buFontTx/>
              <a:buChar char="-"/>
            </a:pPr>
            <a:r>
              <a:rPr lang="en-US" sz="5000" dirty="0"/>
              <a:t>Dance – danc</a:t>
            </a:r>
            <a:r>
              <a:rPr lang="en-US" sz="5000" dirty="0">
                <a:solidFill>
                  <a:srgbClr val="FF0000"/>
                </a:solidFill>
              </a:rPr>
              <a:t>ed</a:t>
            </a:r>
          </a:p>
          <a:p>
            <a:pPr marL="285750" indent="-285750">
              <a:buFontTx/>
              <a:buChar char="-"/>
            </a:pPr>
            <a:r>
              <a:rPr lang="en-US" sz="5000" dirty="0"/>
              <a:t>Play - play</a:t>
            </a:r>
            <a:r>
              <a:rPr lang="en-US" sz="5000" dirty="0">
                <a:solidFill>
                  <a:srgbClr val="FF0000"/>
                </a:solidFill>
              </a:rPr>
              <a:t>ed</a:t>
            </a:r>
          </a:p>
        </p:txBody>
      </p:sp>
    </p:spTree>
    <p:extLst>
      <p:ext uri="{BB962C8B-B14F-4D97-AF65-F5344CB8AC3E}">
        <p14:creationId xmlns:p14="http://schemas.microsoft.com/office/powerpoint/2010/main" val="1171984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670" y="7357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25526E-21B2-6069-0B2D-259BC91C69F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1694" y="976311"/>
            <a:ext cx="10984789" cy="5392958"/>
          </a:xfrm>
          <a:prstGeom prst="rect">
            <a:avLst/>
          </a:prstGeom>
        </p:spPr>
      </p:pic>
      <p:pic>
        <p:nvPicPr>
          <p:cNvPr id="11" name="U 9 L2.2. 1">
            <a:hlinkClick r:id="" action="ppaction://media"/>
            <a:extLst>
              <a:ext uri="{FF2B5EF4-FFF2-40B4-BE49-F238E27FC236}">
                <a16:creationId xmlns:a16="http://schemas.microsoft.com/office/drawing/2014/main" id="{6FDD5283-8D3B-97AF-7E44-3EF0C63D2B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65163" y="2994650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2" name="U 9 L2.2. 2">
            <a:hlinkClick r:id="" action="ppaction://media"/>
            <a:extLst>
              <a:ext uri="{FF2B5EF4-FFF2-40B4-BE49-F238E27FC236}">
                <a16:creationId xmlns:a16="http://schemas.microsoft.com/office/drawing/2014/main" id="{ADC5EF83-492C-D00F-5BEB-EB545A56C9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078951" y="3070224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3" name="U 9 L2.2. 3">
            <a:hlinkClick r:id="" action="ppaction://media"/>
            <a:extLst>
              <a:ext uri="{FF2B5EF4-FFF2-40B4-BE49-F238E27FC236}">
                <a16:creationId xmlns:a16="http://schemas.microsoft.com/office/drawing/2014/main" id="{1C6A007B-DDDF-0E03-898E-CEFA8CBE58C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934428" y="5879826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4" name="U 9 L2.2.4">
            <a:hlinkClick r:id="" action="ppaction://media"/>
            <a:extLst>
              <a:ext uri="{FF2B5EF4-FFF2-40B4-BE49-F238E27FC236}">
                <a16:creationId xmlns:a16="http://schemas.microsoft.com/office/drawing/2014/main" id="{C7BA3086-774F-7458-76D9-123FEC57807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25792" y="557053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5" name="Track 90">
            <a:hlinkClick r:id="" action="ppaction://media"/>
            <a:extLst>
              <a:ext uri="{FF2B5EF4-FFF2-40B4-BE49-F238E27FC236}">
                <a16:creationId xmlns:a16="http://schemas.microsoft.com/office/drawing/2014/main" id="{89885417-75FF-1A3B-0B31-852CBC7160F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94701" y="418743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194302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434630" y="439427"/>
            <a:ext cx="11493661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000" b="1" dirty="0">
                <a:solidFill>
                  <a:srgbClr val="002060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Were you at the …….. yesterday?</a:t>
            </a:r>
          </a:p>
        </p:txBody>
      </p:sp>
      <p:sp>
        <p:nvSpPr>
          <p:cNvPr id="5" name="Rectangle 4"/>
          <p:cNvSpPr/>
          <p:nvPr/>
        </p:nvSpPr>
        <p:spPr>
          <a:xfrm>
            <a:off x="2882703" y="3023457"/>
            <a:ext cx="4270713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theatre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36560" y="2607958"/>
            <a:ext cx="515109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You are given 1 pen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F32543-4B0A-A1EE-D15F-B5E3C4592B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335" y="2314578"/>
            <a:ext cx="3544035" cy="254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6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0" y="7357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244906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Let’s talk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D182BA-0877-83A6-F3CC-CCDC1FFD00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69" y="1076324"/>
            <a:ext cx="11452070" cy="5012242"/>
          </a:xfrm>
          <a:prstGeom prst="rect">
            <a:avLst/>
          </a:prstGeom>
        </p:spPr>
      </p:pic>
      <p:sp>
        <p:nvSpPr>
          <p:cNvPr id="4" name="Rounded Rectangular Callout 8">
            <a:extLst>
              <a:ext uri="{FF2B5EF4-FFF2-40B4-BE49-F238E27FC236}">
                <a16:creationId xmlns:a16="http://schemas.microsoft.com/office/drawing/2014/main" id="{328C0DE0-390F-BD4F-CDEE-571EE8F5E533}"/>
              </a:ext>
            </a:extLst>
          </p:cNvPr>
          <p:cNvSpPr/>
          <p:nvPr/>
        </p:nvSpPr>
        <p:spPr>
          <a:xfrm>
            <a:off x="989677" y="1506412"/>
            <a:ext cx="5600391" cy="829760"/>
          </a:xfrm>
          <a:prstGeom prst="wedgeRoundRectCallout">
            <a:avLst>
              <a:gd name="adj1" fmla="val 34804"/>
              <a:gd name="adj2" fmla="val 10662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</a:t>
            </a:r>
            <a:r>
              <a:rPr lang="en-US" sz="3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ere were you yesterday</a:t>
            </a:r>
            <a:r>
              <a:rPr lang="vi-VN" sz="3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B9AFC695-428A-3C2C-DC2C-B839DF42DFCA}"/>
              </a:ext>
            </a:extLst>
          </p:cNvPr>
          <p:cNvSpPr/>
          <p:nvPr/>
        </p:nvSpPr>
        <p:spPr>
          <a:xfrm>
            <a:off x="7025268" y="1638767"/>
            <a:ext cx="4831963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</a:t>
            </a:r>
            <a:r>
              <a:rPr lang="en-US" sz="3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at did you do there</a:t>
            </a:r>
            <a:r>
              <a:rPr lang="vi-VN" sz="3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6153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1A20E-BAA8-FABA-EBD0-F4CDB50C4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221C09-46DC-4B3B-35D4-58B8F3EA8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01F0F7-176B-C75C-A72B-28B91493C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62DB48-56A3-3C1B-880E-DD2636AD3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764" y="350729"/>
            <a:ext cx="10484285" cy="597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793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97B90-0A41-F1BF-812C-C06553613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FEFCFA-75DF-1578-E090-1EC8CA24D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0" y="7357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6E2670-BE33-E074-2C50-CDE233595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01BF2C-3E92-BE26-9E23-BF7AF05ED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4F588C-656C-2A11-6A44-05D85C66C8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405" y="322545"/>
            <a:ext cx="11235847" cy="621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61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0BDAF-297A-FE3E-CF51-A6C364DD3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EC4C2F-4E3A-8489-5AC9-F2C752D28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0" y="7357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C49F21-266C-AABB-7345-065F4167C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EA8A4F-1A90-8934-D7B0-FCFA1FE6C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6D3C1C-C630-BA8D-2EDC-3B06417C2E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815" y="313151"/>
            <a:ext cx="10509337" cy="582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486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6E271-9ED0-A854-D8C3-DFD8BE4E4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13123A-AFE8-6C97-F8E7-D6A6C78BE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0" y="7357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FDCF5E-EDEB-945A-1670-72A34CB5F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A95BEF-6638-0682-E93B-79FF231A4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1D9059-1C06-D0E1-9EE2-54DEE24F5F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5234" y="701458"/>
            <a:ext cx="9845456" cy="551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231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ình ảnh Rapper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09251" y="1247887"/>
            <a:ext cx="1990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0">
              <a:solidFill>
                <a:srgbClr val="FF0000"/>
              </a:solidFill>
              <a:latin typeface="Gill Sans Ultra Bol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21201" y="1526641"/>
            <a:ext cx="1990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rgbClr val="FF0000"/>
                </a:solidFill>
                <a:latin typeface="Gill Sans Ultra Bold" pitchFamily="34" charset="0"/>
              </a:rPr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3909" y="1519037"/>
            <a:ext cx="1990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rgbClr val="FF0000"/>
                </a:solidFill>
                <a:latin typeface="Gill Sans Ultra Bold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6399300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NỀN RAP IQ . TẢI VỀ MP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74272" y="139853"/>
            <a:ext cx="255495" cy="1183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79188" y="1180414"/>
            <a:ext cx="1990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rgbClr val="FF0000"/>
                </a:solidFill>
                <a:latin typeface="Gill Sans Ultra Bold" pitchFamily="34" charset="0"/>
              </a:rPr>
              <a:t>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4469" y="871368"/>
            <a:ext cx="22398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rgbClr val="FF0000"/>
                </a:solidFill>
                <a:latin typeface="Gill Sans Ultra Bold" pitchFamily="34" charset="0"/>
              </a:rPr>
              <a:t>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AB12CD-4590-52A8-8853-BAE33438F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4762" y="1465545"/>
            <a:ext cx="4584526" cy="34697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18A79B-40BD-C5BA-0F3C-5D57BA1E84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2570" y="1345042"/>
            <a:ext cx="5953361" cy="38620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68A85D-26F0-83B0-4BC9-2EC18B96DC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4794" y="1465545"/>
            <a:ext cx="5648911" cy="369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6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373EA7-E675-3E7E-ABE1-6E1BC7BE8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1" y="0"/>
            <a:ext cx="12460077" cy="6858000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BFCF039-BD27-B253-387C-DAA5FDC4D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396" y="660298"/>
            <a:ext cx="663520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7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8561721-D2AE-9B78-0F53-1B202C5AF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2120" y="2316628"/>
            <a:ext cx="766293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Practice more at home</a:t>
            </a:r>
          </a:p>
          <a:p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Prepare unit 9: Lesson 2: 4,5,6</a:t>
            </a:r>
          </a:p>
        </p:txBody>
      </p:sp>
    </p:spTree>
    <p:extLst>
      <p:ext uri="{BB962C8B-B14F-4D97-AF65-F5344CB8AC3E}">
        <p14:creationId xmlns:p14="http://schemas.microsoft.com/office/powerpoint/2010/main" val="34023285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ngo nghinh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723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5" descr="KITTY">
            <a:hlinkHover r:id="" action="ppaction://noaction" highlightClick="1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2902349"/>
            <a:ext cx="13716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6" descr="DUCK4_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650" y="-73511"/>
            <a:ext cx="1460500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7" descr="MOUSE">
            <a:hlinkClick r:id="rId3" action="ppaction://hlinkfile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669" y="3523635"/>
            <a:ext cx="1620838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8" descr="BEA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4918869"/>
            <a:ext cx="1454150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9" descr="CATRUN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1938" y="5113337"/>
            <a:ext cx="1708150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11" descr="mouse3"/>
          <p:cNvPicPr>
            <a:picLocks noChangeAspect="1" noChangeArrowheads="1" noCrop="1"/>
          </p:cNvPicPr>
          <p:nvPr/>
        </p:nvPicPr>
        <p:blipFill>
          <a:blip r:embed="rId10">
            <a:lum bright="24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53669"/>
            <a:ext cx="1752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6" name="HA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1219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4" name="TextBox 1"/>
          <p:cNvSpPr txBox="1">
            <a:spLocks noChangeArrowheads="1"/>
          </p:cNvSpPr>
          <p:nvPr/>
        </p:nvSpPr>
        <p:spPr bwMode="auto">
          <a:xfrm>
            <a:off x="196850" y="831851"/>
            <a:ext cx="112014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6000" b="1" dirty="0">
                <a:latin typeface="Cooper Std Black"/>
              </a:rPr>
              <a:t>    </a:t>
            </a:r>
            <a:r>
              <a:rPr lang="en-US" sz="7500" b="1" dirty="0">
                <a:solidFill>
                  <a:srgbClr val="00B0F0"/>
                </a:solidFill>
                <a:latin typeface="Cooper Std Black"/>
              </a:rPr>
              <a:t>GOODBYE, </a:t>
            </a:r>
          </a:p>
          <a:p>
            <a:pPr algn="ctr" eaLnBrk="1" hangingPunct="1"/>
            <a:r>
              <a:rPr lang="en-US" sz="7500" b="1" dirty="0">
                <a:solidFill>
                  <a:srgbClr val="00B0F0"/>
                </a:solidFill>
                <a:latin typeface="Cooper Std Black"/>
              </a:rPr>
              <a:t>SEE YOU AGAIN !</a:t>
            </a:r>
          </a:p>
        </p:txBody>
      </p:sp>
      <p:sp>
        <p:nvSpPr>
          <p:cNvPr id="57355" name="TextBox 10"/>
          <p:cNvSpPr txBox="1">
            <a:spLocks noChangeArrowheads="1"/>
          </p:cNvSpPr>
          <p:nvPr/>
        </p:nvSpPr>
        <p:spPr bwMode="auto">
          <a:xfrm>
            <a:off x="38100" y="6510338"/>
            <a:ext cx="114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FF0000"/>
                </a:solidFill>
              </a:rPr>
              <a:t>Made by Thanh Tam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47" fill="hold"/>
                                        <p:tgtEl>
                                          <p:spTgt spid="52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3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9631071" y="5633496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052186" y="842503"/>
            <a:ext cx="10897644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000" b="1" dirty="0">
                <a:solidFill>
                  <a:srgbClr val="002060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Were you at the …….. yesterday?</a:t>
            </a:r>
          </a:p>
        </p:txBody>
      </p:sp>
      <p:sp>
        <p:nvSpPr>
          <p:cNvPr id="5" name="Rectangle 4"/>
          <p:cNvSpPr/>
          <p:nvPr/>
        </p:nvSpPr>
        <p:spPr>
          <a:xfrm>
            <a:off x="2615362" y="4175457"/>
            <a:ext cx="4461844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aquarium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86000" y="3013501"/>
            <a:ext cx="577555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1 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</a:rPr>
              <a:t>eraser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71A1EF-C496-F2F5-904C-74996999CC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959" y="2795837"/>
            <a:ext cx="3180082" cy="2327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935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014025" y="5533267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LUCKY START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85972" y="3013502"/>
            <a:ext cx="582005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given 1 candy.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01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/>
      <p:bldP spid="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7" action="ppaction://hlinksldjump"/>
          </p:cNvPr>
          <p:cNvSpPr/>
          <p:nvPr/>
        </p:nvSpPr>
        <p:spPr>
          <a:xfrm flipH="1">
            <a:off x="9813668" y="5235501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035126" y="249623"/>
            <a:ext cx="10989861" cy="143974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000" b="1" dirty="0">
                <a:solidFill>
                  <a:srgbClr val="002060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Were you at the …….. yesterday?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55512" y="2293630"/>
            <a:ext cx="305711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000" b="1" dirty="0">
                <a:solidFill>
                  <a:srgbClr val="FF0000"/>
                </a:solidFill>
              </a:rPr>
              <a:t>campsite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37899" y="3013502"/>
            <a:ext cx="531619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1 pen.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51A725-BB73-BC15-AA97-BA88AF528B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449" y="1792905"/>
            <a:ext cx="3430538" cy="263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1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9442976" y="5033051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427351" y="602118"/>
            <a:ext cx="7337297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noProof="0" dirty="0">
                <a:solidFill>
                  <a:prstClr val="white"/>
                </a:solidFill>
                <a:latin typeface="Calibri" panose="020F0502020204030204"/>
              </a:rPr>
              <a:t>LUCKY START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49028" y="3013502"/>
            <a:ext cx="669394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</a:rPr>
              <a:t>2 STICKERS.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18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9631071" y="4873251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607586" y="-529377"/>
            <a:ext cx="10897644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000" b="1" dirty="0">
                <a:solidFill>
                  <a:srgbClr val="002060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Were you at the …….. yesterday?</a:t>
            </a:r>
          </a:p>
        </p:txBody>
      </p:sp>
      <p:sp>
        <p:nvSpPr>
          <p:cNvPr id="5" name="Rectangle 4"/>
          <p:cNvSpPr/>
          <p:nvPr/>
        </p:nvSpPr>
        <p:spPr>
          <a:xfrm>
            <a:off x="4135923" y="2120049"/>
            <a:ext cx="3112718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000" b="1" dirty="0">
                <a:solidFill>
                  <a:srgbClr val="FF0000"/>
                </a:solidFill>
              </a:rPr>
              <a:t>funfair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87579" y="4737951"/>
            <a:ext cx="74096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</a:t>
            </a:r>
            <a:r>
              <a:rPr lang="en-US" sz="4800" b="1" noProof="0" dirty="0">
                <a:solidFill>
                  <a:srgbClr val="FF0000"/>
                </a:solidFill>
                <a:latin typeface="Calibri" panose="020F0502020204030204"/>
              </a:rPr>
              <a:t>1 gift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AFA793-0ECF-C736-E74B-4D27E1B2A2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964" y="1801317"/>
            <a:ext cx="3459716" cy="1912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122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373EA7-E675-3E7E-ABE1-6E1BC7BE8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12" y="-142876"/>
            <a:ext cx="1246007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77D49E-3802-20E6-85A7-F445BB8F1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C7193-6FCF-E48A-03B4-5AE8EB9EA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5BE0C81B-9374-0F41-AE6F-4F55A9257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0426" y="2709862"/>
            <a:ext cx="8610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solidFill>
                  <a:srgbClr val="0070C0"/>
                </a:solidFill>
                <a:latin typeface="Arial" pitchFamily="34" charset="0"/>
              </a:rPr>
              <a:t>LESSON 2 ( 1, 2, 3)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D89CE7DE-2614-2507-AAFB-81ACA56A9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72359" y="1734532"/>
            <a:ext cx="1236016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500" b="1" dirty="0">
                <a:latin typeface="Arial" pitchFamily="34" charset="0"/>
              </a:rPr>
              <a:t>            </a:t>
            </a:r>
            <a:r>
              <a:rPr lang="en-US" sz="4500" b="1" dirty="0">
                <a:solidFill>
                  <a:srgbClr val="FF0000"/>
                </a:solidFill>
                <a:latin typeface="Arial" pitchFamily="34" charset="0"/>
              </a:rPr>
              <a:t>UNIT 9: OUR OUTDOOR ACTIVITIES</a:t>
            </a:r>
          </a:p>
        </p:txBody>
      </p:sp>
      <p:sp>
        <p:nvSpPr>
          <p:cNvPr id="2" name="Google Shape;9820;p28">
            <a:extLst>
              <a:ext uri="{FF2B5EF4-FFF2-40B4-BE49-F238E27FC236}">
                <a16:creationId xmlns:a16="http://schemas.microsoft.com/office/drawing/2014/main" id="{CC65B72C-D06A-2AEC-CBAB-1D5F6D205DA9}"/>
              </a:ext>
            </a:extLst>
          </p:cNvPr>
          <p:cNvSpPr txBox="1">
            <a:spLocks/>
          </p:cNvSpPr>
          <p:nvPr/>
        </p:nvSpPr>
        <p:spPr>
          <a:xfrm>
            <a:off x="2040923" y="34912"/>
            <a:ext cx="9599141" cy="11636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000" b="1" dirty="0">
                <a:solidFill>
                  <a:schemeClr val="accent4"/>
                </a:solidFill>
              </a:rPr>
              <a:t>Wednesday, December 18</a:t>
            </a:r>
            <a:r>
              <a:rPr lang="en-US" sz="5000" b="1" baseline="30000" dirty="0">
                <a:solidFill>
                  <a:schemeClr val="accent4"/>
                </a:solidFill>
              </a:rPr>
              <a:t>th</a:t>
            </a:r>
            <a:r>
              <a:rPr lang="en-US" sz="5000" b="1" dirty="0">
                <a:solidFill>
                  <a:schemeClr val="accent4"/>
                </a:solidFill>
              </a:rPr>
              <a:t>  ,2024</a:t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10629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0A455-7AAC-FC7E-049B-20A2C2E5B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26FC44-1F24-49BB-A111-60A474D24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505"/>
            <a:ext cx="1246007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07851F-B658-CC04-09E8-B3209E19F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55D3DC-56F9-413F-012D-E1793B198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70A5873E-DC47-5483-718F-A18CE29DF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705" y="1096858"/>
            <a:ext cx="10640274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500" b="1" dirty="0">
                <a:latin typeface="Arial" pitchFamily="34" charset="0"/>
              </a:rPr>
              <a:t>   </a:t>
            </a:r>
            <a:r>
              <a:rPr lang="en-US" sz="5000" b="1" dirty="0">
                <a:solidFill>
                  <a:srgbClr val="FF0000"/>
                </a:solidFill>
                <a:latin typeface="Arial" pitchFamily="34" charset="0"/>
              </a:rPr>
              <a:t>1. LOOK, LISTEN AND REPEAT</a:t>
            </a:r>
          </a:p>
        </p:txBody>
      </p:sp>
    </p:spTree>
    <p:extLst>
      <p:ext uri="{BB962C8B-B14F-4D97-AF65-F5344CB8AC3E}">
        <p14:creationId xmlns:p14="http://schemas.microsoft.com/office/powerpoint/2010/main" val="401438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338</Words>
  <Application>Microsoft Office PowerPoint</Application>
  <PresentationFormat>Widescreen</PresentationFormat>
  <Paragraphs>96</Paragraphs>
  <Slides>28</Slides>
  <Notes>16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Gill Sans Ultra Bold</vt:lpstr>
      <vt:lpstr>Arial</vt:lpstr>
      <vt:lpstr>Calibri Light</vt:lpstr>
      <vt:lpstr>Impact</vt:lpstr>
      <vt:lpstr>Times New Roman</vt:lpstr>
      <vt:lpstr>Cooper Std Black</vt:lpstr>
      <vt:lpstr>Arial Rounded MT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Administrator</cp:lastModifiedBy>
  <cp:revision>32</cp:revision>
  <dcterms:created xsi:type="dcterms:W3CDTF">2018-04-11T05:48:28Z</dcterms:created>
  <dcterms:modified xsi:type="dcterms:W3CDTF">2024-12-16T11:14:08Z</dcterms:modified>
</cp:coreProperties>
</file>