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62" r:id="rId3"/>
  </p:sldMasterIdLst>
  <p:notesMasterIdLst>
    <p:notesMasterId r:id="rId27"/>
  </p:notesMasterIdLst>
  <p:sldIdLst>
    <p:sldId id="433" r:id="rId4"/>
    <p:sldId id="400" r:id="rId5"/>
    <p:sldId id="364" r:id="rId6"/>
    <p:sldId id="448" r:id="rId7"/>
    <p:sldId id="420" r:id="rId8"/>
    <p:sldId id="449" r:id="rId9"/>
    <p:sldId id="452" r:id="rId10"/>
    <p:sldId id="417" r:id="rId11"/>
    <p:sldId id="414" r:id="rId12"/>
    <p:sldId id="421" r:id="rId13"/>
    <p:sldId id="422" r:id="rId14"/>
    <p:sldId id="450" r:id="rId15"/>
    <p:sldId id="444" r:id="rId16"/>
    <p:sldId id="445" r:id="rId17"/>
    <p:sldId id="446" r:id="rId18"/>
    <p:sldId id="426" r:id="rId19"/>
    <p:sldId id="427" r:id="rId20"/>
    <p:sldId id="428" r:id="rId21"/>
    <p:sldId id="429" r:id="rId22"/>
    <p:sldId id="431" r:id="rId23"/>
    <p:sldId id="430" r:id="rId24"/>
    <p:sldId id="441" r:id="rId25"/>
    <p:sldId id="440" r:id="rId26"/>
  </p:sldIdLst>
  <p:sldSz cx="9144000" cy="5143500" type="screen16x9"/>
  <p:notesSz cx="6858000" cy="9144000"/>
  <p:embeddedFontLst>
    <p:embeddedFont>
      <p:font typeface=".VnBahamasB" panose="020BE200000000000000" pitchFamily="34" charset="0"/>
      <p:bold r:id="rId28"/>
    </p:embeddedFont>
    <p:embeddedFont>
      <p:font typeface=".VnTimeH" panose="020B7200000000000000" pitchFamily="34" charset="0"/>
      <p:regular r:id="rId29"/>
      <p:bold r:id="rId30"/>
      <p:italic r:id="rId31"/>
      <p:boldItalic r:id="rId32"/>
    </p:embeddedFon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Berlin Sans FB Demi" panose="020E0802020502020306" pitchFamily="34" charset="0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Hind" panose="02000000000000000000" pitchFamily="2" charset="0"/>
      <p:regular r:id="rId47"/>
      <p:bold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2969" autoAdjust="0"/>
  </p:normalViewPr>
  <p:slideViewPr>
    <p:cSldViewPr snapToGrid="0">
      <p:cViewPr varScale="1">
        <p:scale>
          <a:sx n="62" d="100"/>
          <a:sy n="62" d="100"/>
        </p:scale>
        <p:origin x="1400" y="-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5</a:t>
            </a:fld>
            <a:endParaRPr 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5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05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2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6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4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1"/>
          <p:cNvSpPr/>
          <p:nvPr/>
        </p:nvSpPr>
        <p:spPr>
          <a:xfrm>
            <a:off x="6788237" y="401122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1"/>
          <p:cNvSpPr/>
          <p:nvPr/>
        </p:nvSpPr>
        <p:spPr>
          <a:xfrm>
            <a:off x="7448855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1"/>
          <p:cNvSpPr/>
          <p:nvPr/>
        </p:nvSpPr>
        <p:spPr>
          <a:xfrm>
            <a:off x="571818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1"/>
          <p:cNvSpPr/>
          <p:nvPr/>
        </p:nvSpPr>
        <p:spPr>
          <a:xfrm>
            <a:off x="8106604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1"/>
          <p:cNvSpPr/>
          <p:nvPr/>
        </p:nvSpPr>
        <p:spPr>
          <a:xfrm>
            <a:off x="8228661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"/>
          <p:cNvSpPr/>
          <p:nvPr/>
        </p:nvSpPr>
        <p:spPr>
          <a:xfrm>
            <a:off x="1284421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1"/>
          <p:cNvSpPr/>
          <p:nvPr/>
        </p:nvSpPr>
        <p:spPr>
          <a:xfrm>
            <a:off x="73777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11"/>
          <p:cNvSpPr/>
          <p:nvPr/>
        </p:nvSpPr>
        <p:spPr>
          <a:xfrm>
            <a:off x="-10" y="454581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1"/>
          <p:cNvSpPr/>
          <p:nvPr/>
        </p:nvSpPr>
        <p:spPr>
          <a:xfrm>
            <a:off x="8335395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61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"/>
          <p:cNvSpPr/>
          <p:nvPr/>
        </p:nvSpPr>
        <p:spPr>
          <a:xfrm>
            <a:off x="716300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11"/>
          <p:cNvSpPr/>
          <p:nvPr/>
        </p:nvSpPr>
        <p:spPr>
          <a:xfrm>
            <a:off x="720597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3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5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5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6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11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4932" y="0"/>
            <a:ext cx="9129068" cy="51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3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4932" y="0"/>
            <a:ext cx="9129068" cy="51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58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0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9" y="5400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1887812" y="421666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4" name="Google Shape;14;p2"/>
          <p:cNvSpPr/>
          <p:nvPr/>
        </p:nvSpPr>
        <p:spPr>
          <a:xfrm>
            <a:off x="732311" y="76058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" name="Google Shape;15;p2"/>
          <p:cNvSpPr/>
          <p:nvPr/>
        </p:nvSpPr>
        <p:spPr>
          <a:xfrm>
            <a:off x="7705899" y="92548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4332149" y="402706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7" name="Google Shape;17;p2"/>
          <p:cNvSpPr/>
          <p:nvPr/>
        </p:nvSpPr>
        <p:spPr>
          <a:xfrm>
            <a:off x="3983574" y="45087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8" name="Google Shape;18;p2"/>
          <p:cNvSpPr/>
          <p:nvPr/>
        </p:nvSpPr>
        <p:spPr>
          <a:xfrm>
            <a:off x="6785574" y="4452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9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2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70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20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7" name="Google Shape;27;p2"/>
          <p:cNvSpPr/>
          <p:nvPr/>
        </p:nvSpPr>
        <p:spPr>
          <a:xfrm>
            <a:off x="7659348" y="43888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9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31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7" name="Google Shape;57;p4"/>
          <p:cNvSpPr/>
          <p:nvPr/>
        </p:nvSpPr>
        <p:spPr>
          <a:xfrm>
            <a:off x="8331241" y="2424471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58" name="Google Shape;58;p4"/>
          <p:cNvSpPr/>
          <p:nvPr/>
        </p:nvSpPr>
        <p:spPr>
          <a:xfrm>
            <a:off x="7343800" y="598092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7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4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3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2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30" y="968944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6" name="Google Shape;76;p5"/>
          <p:cNvSpPr/>
          <p:nvPr/>
        </p:nvSpPr>
        <p:spPr>
          <a:xfrm>
            <a:off x="8202212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8" name="Google Shape;78;p5"/>
          <p:cNvSpPr/>
          <p:nvPr/>
        </p:nvSpPr>
        <p:spPr>
          <a:xfrm>
            <a:off x="869037" y="221526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2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9" y="336454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7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4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8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6" y="3102332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8" y="4350036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9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500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9" y="4604208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9" y="1282314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25" name="Google Shape;125;p7"/>
          <p:cNvSpPr/>
          <p:nvPr/>
        </p:nvSpPr>
        <p:spPr>
          <a:xfrm>
            <a:off x="2684412" y="34658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5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6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7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4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8" name="Google Shape;248;p13"/>
          <p:cNvSpPr/>
          <p:nvPr/>
        </p:nvSpPr>
        <p:spPr>
          <a:xfrm>
            <a:off x="5363136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8424003" y="4249846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1" name="Google Shape;251;p13"/>
          <p:cNvSpPr/>
          <p:nvPr/>
        </p:nvSpPr>
        <p:spPr>
          <a:xfrm>
            <a:off x="1184612" y="421106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2" name="Google Shape;252;p13"/>
          <p:cNvSpPr/>
          <p:nvPr/>
        </p:nvSpPr>
        <p:spPr>
          <a:xfrm>
            <a:off x="8021912" y="65568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9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90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1" name="Google Shape;381;p20"/>
          <p:cNvSpPr/>
          <p:nvPr/>
        </p:nvSpPr>
        <p:spPr>
          <a:xfrm>
            <a:off x="684362" y="134377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" name="Google Shape;383;p20"/>
          <p:cNvSpPr/>
          <p:nvPr/>
        </p:nvSpPr>
        <p:spPr>
          <a:xfrm>
            <a:off x="6621854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20"/>
          <p:cNvSpPr/>
          <p:nvPr/>
        </p:nvSpPr>
        <p:spPr>
          <a:xfrm>
            <a:off x="684347" y="69511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20"/>
          <p:cNvSpPr/>
          <p:nvPr/>
        </p:nvSpPr>
        <p:spPr>
          <a:xfrm>
            <a:off x="93396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20"/>
          <p:cNvSpPr/>
          <p:nvPr/>
        </p:nvSpPr>
        <p:spPr>
          <a:xfrm>
            <a:off x="6603169" y="4120581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20"/>
          <p:cNvSpPr/>
          <p:nvPr/>
        </p:nvSpPr>
        <p:spPr>
          <a:xfrm>
            <a:off x="1355920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20"/>
          <p:cNvSpPr/>
          <p:nvPr/>
        </p:nvSpPr>
        <p:spPr>
          <a:xfrm>
            <a:off x="136941" y="114036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20"/>
          <p:cNvSpPr/>
          <p:nvPr/>
        </p:nvSpPr>
        <p:spPr>
          <a:xfrm>
            <a:off x="513772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51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71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20"/>
          <p:cNvSpPr/>
          <p:nvPr/>
        </p:nvSpPr>
        <p:spPr>
          <a:xfrm>
            <a:off x="621826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6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1" name="Google Shape;401;p20"/>
          <p:cNvSpPr/>
          <p:nvPr/>
        </p:nvSpPr>
        <p:spPr>
          <a:xfrm>
            <a:off x="997906" y="424694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9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3" name="Google Shape;403;p20"/>
          <p:cNvSpPr/>
          <p:nvPr/>
        </p:nvSpPr>
        <p:spPr>
          <a:xfrm>
            <a:off x="8519126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9" y="3327844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4" y="749656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6" y="2813057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8" y="4060761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9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0883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4" y="469514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2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7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6" name="Google Shape;266;p14"/>
          <p:cNvSpPr/>
          <p:nvPr/>
        </p:nvSpPr>
        <p:spPr>
          <a:xfrm>
            <a:off x="6754662" y="460349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9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9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8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1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9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41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6" y="231178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3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6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60" y="3876316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9" y="4272366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2" y="2016244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50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4605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9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4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3" y="2863921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65" name="Google Shape;665;p30"/>
          <p:cNvSpPr/>
          <p:nvPr/>
        </p:nvSpPr>
        <p:spPr>
          <a:xfrm>
            <a:off x="7477505" y="1182169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66" name="Google Shape;666;p30"/>
          <p:cNvSpPr/>
          <p:nvPr/>
        </p:nvSpPr>
        <p:spPr>
          <a:xfrm>
            <a:off x="4060837" y="5400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67" name="Google Shape;667;p30"/>
          <p:cNvSpPr/>
          <p:nvPr/>
        </p:nvSpPr>
        <p:spPr>
          <a:xfrm>
            <a:off x="1228387" y="22743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9" y="4481130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8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5" y="3913558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6" y="2863921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85" name="Google Shape;685;p31"/>
          <p:cNvSpPr/>
          <p:nvPr/>
        </p:nvSpPr>
        <p:spPr>
          <a:xfrm>
            <a:off x="7477505" y="1182169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86" name="Google Shape;686;p31"/>
          <p:cNvSpPr/>
          <p:nvPr/>
        </p:nvSpPr>
        <p:spPr>
          <a:xfrm>
            <a:off x="4060837" y="5400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687" name="Google Shape;687;p31"/>
          <p:cNvSpPr/>
          <p:nvPr/>
        </p:nvSpPr>
        <p:spPr>
          <a:xfrm>
            <a:off x="776212" y="59478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11" y="137557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00" name="Google Shape;700;p32"/>
          <p:cNvSpPr/>
          <p:nvPr/>
        </p:nvSpPr>
        <p:spPr>
          <a:xfrm>
            <a:off x="7477505" y="1182169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01" name="Google Shape;701;p32"/>
          <p:cNvSpPr/>
          <p:nvPr/>
        </p:nvSpPr>
        <p:spPr>
          <a:xfrm>
            <a:off x="4060837" y="54001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02" name="Google Shape;702;p32"/>
          <p:cNvSpPr/>
          <p:nvPr/>
        </p:nvSpPr>
        <p:spPr>
          <a:xfrm>
            <a:off x="8219187" y="3142760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2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9" y="3704930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4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9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21"/>
          <p:cNvSpPr/>
          <p:nvPr/>
        </p:nvSpPr>
        <p:spPr>
          <a:xfrm>
            <a:off x="769304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6" name="Google Shape;416;p21"/>
          <p:cNvSpPr/>
          <p:nvPr/>
        </p:nvSpPr>
        <p:spPr>
          <a:xfrm>
            <a:off x="152404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"/>
          <p:cNvSpPr/>
          <p:nvPr/>
        </p:nvSpPr>
        <p:spPr>
          <a:xfrm>
            <a:off x="2408454" y="1240579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21"/>
          <p:cNvSpPr/>
          <p:nvPr/>
        </p:nvSpPr>
        <p:spPr>
          <a:xfrm>
            <a:off x="7543079" y="3139479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9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4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4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7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8" y="3598502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4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0" name="Google Shape;430;p21"/>
          <p:cNvSpPr/>
          <p:nvPr/>
        </p:nvSpPr>
        <p:spPr>
          <a:xfrm>
            <a:off x="8164368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1"/>
          <p:cNvSpPr/>
          <p:nvPr/>
        </p:nvSpPr>
        <p:spPr>
          <a:xfrm>
            <a:off x="6788237" y="401122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1"/>
          <p:cNvSpPr/>
          <p:nvPr/>
        </p:nvSpPr>
        <p:spPr>
          <a:xfrm>
            <a:off x="7448855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1"/>
          <p:cNvSpPr/>
          <p:nvPr/>
        </p:nvSpPr>
        <p:spPr>
          <a:xfrm>
            <a:off x="571818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1"/>
          <p:cNvSpPr/>
          <p:nvPr/>
        </p:nvSpPr>
        <p:spPr>
          <a:xfrm>
            <a:off x="8106604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1"/>
          <p:cNvSpPr/>
          <p:nvPr/>
        </p:nvSpPr>
        <p:spPr>
          <a:xfrm>
            <a:off x="8228661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"/>
          <p:cNvSpPr/>
          <p:nvPr/>
        </p:nvSpPr>
        <p:spPr>
          <a:xfrm>
            <a:off x="1284421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11"/>
          <p:cNvSpPr/>
          <p:nvPr/>
        </p:nvSpPr>
        <p:spPr>
          <a:xfrm>
            <a:off x="73777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11"/>
          <p:cNvSpPr/>
          <p:nvPr/>
        </p:nvSpPr>
        <p:spPr>
          <a:xfrm>
            <a:off x="-10" y="454581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11"/>
          <p:cNvSpPr/>
          <p:nvPr/>
        </p:nvSpPr>
        <p:spPr>
          <a:xfrm>
            <a:off x="8335395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61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"/>
          <p:cNvSpPr/>
          <p:nvPr/>
        </p:nvSpPr>
        <p:spPr>
          <a:xfrm>
            <a:off x="716300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11"/>
          <p:cNvSpPr/>
          <p:nvPr/>
        </p:nvSpPr>
        <p:spPr>
          <a:xfrm>
            <a:off x="720597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3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5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5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6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11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0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90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7" y="4903871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4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9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4" y="4404623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7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2" y="3773836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9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8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9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21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30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3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3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90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8" name="Google Shape;668;p33"/>
          <p:cNvSpPr/>
          <p:nvPr/>
        </p:nvSpPr>
        <p:spPr>
          <a:xfrm>
            <a:off x="684362" y="134377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0" name="Google Shape;670;p33"/>
          <p:cNvSpPr/>
          <p:nvPr/>
        </p:nvSpPr>
        <p:spPr>
          <a:xfrm>
            <a:off x="8111954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" name="Google Shape;671;p33"/>
          <p:cNvSpPr/>
          <p:nvPr/>
        </p:nvSpPr>
        <p:spPr>
          <a:xfrm>
            <a:off x="684347" y="69511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2" name="Google Shape;672;p33"/>
          <p:cNvSpPr/>
          <p:nvPr/>
        </p:nvSpPr>
        <p:spPr>
          <a:xfrm>
            <a:off x="93396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3" name="Google Shape;673;p33"/>
          <p:cNvSpPr/>
          <p:nvPr/>
        </p:nvSpPr>
        <p:spPr>
          <a:xfrm>
            <a:off x="6199319" y="4608581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33"/>
          <p:cNvSpPr/>
          <p:nvPr/>
        </p:nvSpPr>
        <p:spPr>
          <a:xfrm>
            <a:off x="93395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5" name="Google Shape;675;p33"/>
          <p:cNvSpPr/>
          <p:nvPr/>
        </p:nvSpPr>
        <p:spPr>
          <a:xfrm>
            <a:off x="136941" y="114036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6" name="Google Shape;676;p33"/>
          <p:cNvSpPr/>
          <p:nvPr/>
        </p:nvSpPr>
        <p:spPr>
          <a:xfrm>
            <a:off x="513772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7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51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71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5" name="Google Shape;685;p33"/>
          <p:cNvSpPr/>
          <p:nvPr/>
        </p:nvSpPr>
        <p:spPr>
          <a:xfrm>
            <a:off x="621826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6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8" name="Google Shape;688;p33"/>
          <p:cNvSpPr/>
          <p:nvPr/>
        </p:nvSpPr>
        <p:spPr>
          <a:xfrm>
            <a:off x="997906" y="424694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0" name="Google Shape;690;p33"/>
          <p:cNvSpPr/>
          <p:nvPr/>
        </p:nvSpPr>
        <p:spPr>
          <a:xfrm>
            <a:off x="8519126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6D27D59-6977-44DD-8E4E-5EC5FBCC1A3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9C20B1D-C678-4C69-9E65-5611E138E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2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6D27D59-6977-44DD-8E4E-5EC5FBCC1A3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9C20B1D-C678-4C69-9E65-5611E138E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5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8AFF1FC-8BB6-4DBB-9940-F696B5579502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6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8AFF1FC-8BB6-4DBB-9940-F696B5579502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8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7" r:id="rId3"/>
    <p:sldLayoutId id="2147483678" r:id="rId4"/>
    <p:sldLayoutId id="2147483679" r:id="rId5"/>
    <p:sldLayoutId id="2147483774" r:id="rId6"/>
    <p:sldLayoutId id="2147483781" r:id="rId7"/>
    <p:sldLayoutId id="2147483775" r:id="rId8"/>
    <p:sldLayoutId id="2147483780" r:id="rId9"/>
    <p:sldLayoutId id="2147483777" r:id="rId10"/>
    <p:sldLayoutId id="2147483779" r:id="rId11"/>
    <p:sldLayoutId id="21474837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8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27/11/2024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4974" y="0"/>
            <a:ext cx="8859026" cy="5098119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445078" y="2462349"/>
            <a:ext cx="6200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en-US" sz="7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Welcome to Class 3C</a:t>
            </a:r>
          </a:p>
        </p:txBody>
      </p:sp>
    </p:spTree>
    <p:extLst>
      <p:ext uri="{BB962C8B-B14F-4D97-AF65-F5344CB8AC3E}">
        <p14:creationId xmlns:p14="http://schemas.microsoft.com/office/powerpoint/2010/main" val="242338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2" y="-134755"/>
            <a:ext cx="9144000" cy="5151203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458902" y="249654"/>
            <a:ext cx="3605014" cy="622320"/>
          </a:xfrm>
          <a:prstGeom prst="wedgeRoundRectCallout">
            <a:avLst>
              <a:gd name="adj1" fmla="val -297"/>
              <a:gd name="adj2" fmla="val 12118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4100" b="1" dirty="0">
                <a:solidFill>
                  <a:srgbClr val="002060"/>
                </a:solidFill>
                <a:latin typeface="Fredoka One" charset="0"/>
                <a:cs typeface="Times New Roman" panose="02020603050405020304" pitchFamily="18" charset="0"/>
              </a:rPr>
              <a:t>What’s this?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3087638" y="3539701"/>
            <a:ext cx="3335506" cy="622320"/>
          </a:xfrm>
          <a:prstGeom prst="wedgeRoundRectCallout">
            <a:avLst>
              <a:gd name="adj1" fmla="val 50327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4100" b="1" dirty="0">
                <a:solidFill>
                  <a:srgbClr val="002060"/>
                </a:solidFill>
                <a:latin typeface="Fredoka One" charset="0"/>
                <a:cs typeface="Times New Roman" panose="02020603050405020304" pitchFamily="18" charset="0"/>
              </a:rPr>
              <a:t>It’s a…</a:t>
            </a:r>
            <a:r>
              <a:rPr lang="en-US" sz="4500" b="1" dirty="0">
                <a:solidFill>
                  <a:srgbClr val="002060"/>
                </a:solidFill>
                <a:latin typeface="Fredoka One" charset="0"/>
                <a:cs typeface="Times New Roman" panose="02020603050405020304" pitchFamily="18" charset="0"/>
              </a:rPr>
              <a:t>….</a:t>
            </a:r>
            <a:endParaRPr lang="en-US" sz="4100" b="1" dirty="0">
              <a:solidFill>
                <a:srgbClr val="002060"/>
              </a:solidFill>
              <a:latin typeface="Fredoka One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4475748" y="3390689"/>
            <a:ext cx="119723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90B31-E88C-4C03-898D-8297DBBD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38" y="1135916"/>
            <a:ext cx="2397464" cy="2408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0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89"/>
            <a:ext cx="9144000" cy="5151203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2458901" y="249654"/>
            <a:ext cx="3720517" cy="622320"/>
          </a:xfrm>
          <a:prstGeom prst="wedgeRoundRectCallout">
            <a:avLst>
              <a:gd name="adj1" fmla="val 26099"/>
              <a:gd name="adj2" fmla="val 12763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4100" b="1" dirty="0">
                <a:solidFill>
                  <a:srgbClr val="002060"/>
                </a:solidFill>
                <a:latin typeface="Fredoka One" charset="0"/>
                <a:cs typeface="Times New Roman" panose="02020603050405020304" pitchFamily="18" charset="0"/>
              </a:rPr>
              <a:t>What’s this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2752916" y="3824219"/>
            <a:ext cx="3143001" cy="622320"/>
          </a:xfrm>
          <a:prstGeom prst="wedgeRoundRectCallout">
            <a:avLst>
              <a:gd name="adj1" fmla="val 49860"/>
              <a:gd name="adj2" fmla="val 168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4100" b="1" dirty="0">
                <a:solidFill>
                  <a:srgbClr val="002060"/>
                </a:solidFill>
                <a:latin typeface="Fredoka One" charset="0"/>
                <a:cs typeface="Times New Roman" panose="02020603050405020304" pitchFamily="18" charset="0"/>
              </a:rPr>
              <a:t>It’s a…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4163604" y="3684792"/>
            <a:ext cx="1529060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Fredoka One" charset="0"/>
                <a:cs typeface="Times New Roman" panose="02020603050405020304" pitchFamily="18" charset="0"/>
              </a:rPr>
              <a:t>hand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8E51EA-949D-4A30-B94A-22D14291C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16" y="1379093"/>
            <a:ext cx="3043238" cy="2189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3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430980"/>
            <a:ext cx="8142973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41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" y="298384"/>
            <a:ext cx="7815714" cy="439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8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2" y="539014"/>
            <a:ext cx="8075595" cy="40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94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" y="462013"/>
            <a:ext cx="8017845" cy="397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23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1499F-9812-4618-81D7-25BA6EA8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6" r="3869" b="1928"/>
          <a:stretch/>
        </p:blipFill>
        <p:spPr>
          <a:xfrm>
            <a:off x="3262966" y="1049154"/>
            <a:ext cx="5303519" cy="3830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Google Shape;927;p48"/>
          <p:cNvSpPr txBox="1">
            <a:spLocks/>
          </p:cNvSpPr>
          <p:nvPr/>
        </p:nvSpPr>
        <p:spPr>
          <a:xfrm>
            <a:off x="602394" y="180435"/>
            <a:ext cx="4513431" cy="61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000" dirty="0">
                <a:solidFill>
                  <a:schemeClr val="tx2"/>
                </a:solidFill>
              </a:rPr>
              <a:t>3.Let’s talk</a:t>
            </a:r>
            <a:r>
              <a:rPr lang="en-US" sz="50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381" y="1522010"/>
            <a:ext cx="3118585" cy="6309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  <a:sym typeface="Fredoka One"/>
              </a:rPr>
              <a:t>What’s this?</a:t>
            </a:r>
            <a:endParaRPr lang="vi-VN" sz="3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27;p48"/>
          <p:cNvSpPr txBox="1">
            <a:spLocks/>
          </p:cNvSpPr>
          <p:nvPr/>
        </p:nvSpPr>
        <p:spPr>
          <a:xfrm>
            <a:off x="1626669" y="1142559"/>
            <a:ext cx="6073541" cy="14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dirty="0">
                <a:solidFill>
                  <a:schemeClr val="tx2"/>
                </a:solidFill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18488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ôn mặt hoạt hình Smiley, khuôn mặt, con trai, khuôn mặt cậu bé png |  PNG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56" y="577516"/>
            <a:ext cx="5428648" cy="381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0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789255" y="615950"/>
            <a:ext cx="3178409" cy="2559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48" y="317634"/>
            <a:ext cx="4951965" cy="436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5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ne Little Finger featuring @NoodleAndPals - Kids Song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0"/>
            <a:ext cx="90718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71" y="86628"/>
            <a:ext cx="3975235" cy="474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63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9" y="500514"/>
            <a:ext cx="3975235" cy="37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19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09" y="2012983"/>
            <a:ext cx="75861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</a:rPr>
              <a:t>- Learn vocabulary by heart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</a:rPr>
              <a:t>- Prepare Unit 4- lesson 1 ( 4, 5, 6)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976" y="973689"/>
            <a:ext cx="4270336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500" b="1" u="sng" dirty="0">
                <a:solidFill>
                  <a:schemeClr val="accent6">
                    <a:lumMod val="50000"/>
                  </a:schemeClr>
                </a:solidFill>
                <a:latin typeface="Fredoka One" charset="0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2586994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1714500" y="3771900"/>
            <a:ext cx="5957888" cy="881063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619375" y="3190875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3257550" y="30861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485900" y="36576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943100" y="20574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400550" y="27432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5886450" y="3371850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7143750" y="17145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143500" y="685800"/>
            <a:ext cx="539354" cy="539354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829050" y="571500"/>
            <a:ext cx="539354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3006330" y="1870473"/>
            <a:ext cx="539353" cy="53935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544742" y="2301480"/>
            <a:ext cx="539353" cy="53935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endParaRPr lang="en-US" sz="18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943100" y="742950"/>
            <a:ext cx="5616179" cy="1828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1" y="844155"/>
            <a:ext cx="809625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10" y="2218136"/>
            <a:ext cx="714375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5029200"/>
            <a:ext cx="685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0"/>
            <a:ext cx="685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298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286989" y="-112685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4" y="0"/>
            <a:ext cx="617495" cy="51435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442252" y="2143594"/>
            <a:ext cx="4371473" cy="63094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Fredoka One" charset="0"/>
                <a:ea typeface="+mn-ea"/>
              </a:rPr>
              <a:t>LESSON: 1,2,3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729757" y="852681"/>
            <a:ext cx="823922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5500" b="1" dirty="0">
                <a:solidFill>
                  <a:srgbClr val="F9A128"/>
                </a:solidFill>
                <a:latin typeface="Fredoka One" charset="0"/>
                <a:ea typeface="+mn-ea"/>
              </a:rPr>
              <a:t>Unit 4</a:t>
            </a:r>
            <a:r>
              <a:rPr lang="en-US" sz="6500" b="1" dirty="0">
                <a:solidFill>
                  <a:srgbClr val="F9A128"/>
                </a:solidFill>
                <a:latin typeface="Fredoka One" charset="0"/>
                <a:ea typeface="+mn-ea"/>
              </a:rPr>
              <a:t>: Our bodies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7;p48"/>
          <p:cNvSpPr txBox="1">
            <a:spLocks/>
          </p:cNvSpPr>
          <p:nvPr/>
        </p:nvSpPr>
        <p:spPr>
          <a:xfrm>
            <a:off x="77002" y="753277"/>
            <a:ext cx="8807116" cy="14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000" dirty="0">
                <a:solidFill>
                  <a:schemeClr val="accent6">
                    <a:lumMod val="50000"/>
                  </a:schemeClr>
                </a:solidFill>
              </a:rPr>
              <a:t>1.Look, listen and repeat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117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155418" y="3333782"/>
            <a:ext cx="288369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300" b="1" dirty="0">
                <a:solidFill>
                  <a:srgbClr val="FF0000"/>
                </a:solidFill>
                <a:latin typeface="Fredoka One" charset="0"/>
              </a:rPr>
              <a:t>an ear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66950" y="283575"/>
            <a:ext cx="295156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300" b="1" dirty="0">
                <a:solidFill>
                  <a:srgbClr val="FF0000"/>
                </a:solidFill>
                <a:latin typeface="Fredoka One" charset="0"/>
              </a:rPr>
              <a:t>an eye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071809" y="692635"/>
            <a:ext cx="2741724" cy="27144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endCxn id="29" idx="1"/>
          </p:cNvCxnSpPr>
          <p:nvPr/>
        </p:nvCxnSpPr>
        <p:spPr>
          <a:xfrm flipV="1">
            <a:off x="2719063" y="492580"/>
            <a:ext cx="2983182" cy="110162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2938468" y="2371723"/>
            <a:ext cx="2763777" cy="5833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5128886" y="2290902"/>
            <a:ext cx="288369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300" b="1" dirty="0">
                <a:solidFill>
                  <a:srgbClr val="FF0000"/>
                </a:solidFill>
                <a:latin typeface="Fredoka One" charset="0"/>
              </a:rPr>
              <a:t>a nose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5066950" y="1267148"/>
            <a:ext cx="295156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300" b="1" dirty="0">
                <a:solidFill>
                  <a:srgbClr val="FF0000"/>
                </a:solidFill>
                <a:latin typeface="Fredoka One" charset="0"/>
              </a:rPr>
              <a:t>a hand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127367" y="3512638"/>
            <a:ext cx="2554848" cy="89505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37EF4-02E5-444D-9DB6-9F65F57B3746}"/>
              </a:ext>
            </a:extLst>
          </p:cNvPr>
          <p:cNvCxnSpPr>
            <a:cxnSpLocks/>
          </p:cNvCxnSpPr>
          <p:nvPr/>
        </p:nvCxnSpPr>
        <p:spPr>
          <a:xfrm flipV="1">
            <a:off x="3014047" y="1645507"/>
            <a:ext cx="2825957" cy="260473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1918675" y="1071656"/>
            <a:ext cx="1095375" cy="7786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1933046" y="149716"/>
            <a:ext cx="1095375" cy="77867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1918673" y="1990835"/>
            <a:ext cx="1095375" cy="77867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1C08F5-5FF7-4250-BA7C-7CB176B5149D}"/>
              </a:ext>
            </a:extLst>
          </p:cNvPr>
          <p:cNvSpPr/>
          <p:nvPr/>
        </p:nvSpPr>
        <p:spPr>
          <a:xfrm>
            <a:off x="2009687" y="3954441"/>
            <a:ext cx="1095375" cy="90650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1976434" y="2885803"/>
            <a:ext cx="1095375" cy="92451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8623" y="233502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8623" y="3103617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8623" y="1150777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8623" y="2125939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1030" y="4207639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02245" y="292525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0432" y="1291248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4018" y="3333782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74018" y="2290902"/>
            <a:ext cx="49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82215" y="4207639"/>
            <a:ext cx="46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5957907" y="4207639"/>
            <a:ext cx="13014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300" b="1" dirty="0">
                <a:solidFill>
                  <a:srgbClr val="FF0000"/>
                </a:solidFill>
                <a:latin typeface="Fredoka One" charset="0"/>
              </a:rPr>
              <a:t>a face</a:t>
            </a:r>
          </a:p>
        </p:txBody>
      </p:sp>
    </p:spTree>
    <p:extLst>
      <p:ext uri="{BB962C8B-B14F-4D97-AF65-F5344CB8AC3E}">
        <p14:creationId xmlns:p14="http://schemas.microsoft.com/office/powerpoint/2010/main" val="34658498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7" y="789271"/>
            <a:ext cx="7829550" cy="360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71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" y="163630"/>
            <a:ext cx="8979121" cy="4620126"/>
          </a:xfrm>
          <a:prstGeom prst="rect">
            <a:avLst/>
          </a:prstGeom>
        </p:spPr>
      </p:pic>
      <p:pic>
        <p:nvPicPr>
          <p:cNvPr id="6" name="Track 35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8451" y="747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7;p48"/>
          <p:cNvSpPr txBox="1">
            <a:spLocks/>
          </p:cNvSpPr>
          <p:nvPr/>
        </p:nvSpPr>
        <p:spPr>
          <a:xfrm>
            <a:off x="77002" y="1176789"/>
            <a:ext cx="8807116" cy="14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000" dirty="0">
                <a:solidFill>
                  <a:schemeClr val="accent6">
                    <a:lumMod val="50000"/>
                  </a:schemeClr>
                </a:solidFill>
              </a:rPr>
              <a:t>2.Listen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, 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210900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6" y="168442"/>
            <a:ext cx="8622631" cy="477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94770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116</Words>
  <Application>Microsoft Office PowerPoint</Application>
  <PresentationFormat>On-screen Show (16:9)</PresentationFormat>
  <Paragraphs>37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Berlin Sans FB Demi</vt:lpstr>
      <vt:lpstr>Times New Roman</vt:lpstr>
      <vt:lpstr>Barlow</vt:lpstr>
      <vt:lpstr>Fredoka One</vt:lpstr>
      <vt:lpstr>Fira Sans Extra Condensed Medium</vt:lpstr>
      <vt:lpstr>.VnTimeH</vt:lpstr>
      <vt:lpstr>Calibri</vt:lpstr>
      <vt:lpstr>Comic Sans MS</vt:lpstr>
      <vt:lpstr>Arial</vt:lpstr>
      <vt:lpstr>.VnShelley Allegro</vt:lpstr>
      <vt:lpstr>.VnBahamasB</vt:lpstr>
      <vt:lpstr>Hind</vt:lpstr>
      <vt:lpstr>Montserrat</vt:lpstr>
      <vt:lpstr>Taller de Aprendizaje con Tonos Pastel by Slidesgo</vt:lpstr>
      <vt:lpstr>1_Over The Rainbow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Administrator</cp:lastModifiedBy>
  <cp:revision>210</cp:revision>
  <dcterms:modified xsi:type="dcterms:W3CDTF">2024-11-27T02:08:32Z</dcterms:modified>
</cp:coreProperties>
</file>