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358" r:id="rId4"/>
    <p:sldId id="313" r:id="rId5"/>
    <p:sldId id="285" r:id="rId6"/>
    <p:sldId id="293" r:id="rId7"/>
    <p:sldId id="281" r:id="rId8"/>
    <p:sldId id="287" r:id="rId9"/>
    <p:sldId id="294" r:id="rId10"/>
    <p:sldId id="295" r:id="rId11"/>
    <p:sldId id="296" r:id="rId12"/>
    <p:sldId id="310" r:id="rId13"/>
    <p:sldId id="312" r:id="rId14"/>
    <p:sldId id="311" r:id="rId15"/>
    <p:sldId id="277" r:id="rId16"/>
    <p:sldId id="268" r:id="rId17"/>
    <p:sldId id="292" r:id="rId18"/>
    <p:sldId id="264" r:id="rId19"/>
    <p:sldId id="261" r:id="rId20"/>
    <p:sldId id="262" r:id="rId21"/>
    <p:sldId id="265" r:id="rId22"/>
    <p:sldId id="266" r:id="rId23"/>
    <p:sldId id="270" r:id="rId24"/>
    <p:sldId id="309" r:id="rId25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7"/>
    </p:embeddedFont>
    <p:embeddedFont>
      <p:font typeface="Arial-SGK-TV" panose="020B0604020202020204" charset="0"/>
      <p:regular r:id="rId28"/>
      <p:bold r:id="rId29"/>
      <p:italic r:id="rId30"/>
    </p:embeddedFont>
    <p:embeddedFont>
      <p:font typeface="HP001 4 hàng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 Thi Thu Thao" initials="LTTT" lastIdx="1" clrIdx="0">
    <p:extLst>
      <p:ext uri="{19B8F6BF-5375-455C-9EA6-DF929625EA0E}">
        <p15:presenceInfo xmlns:p15="http://schemas.microsoft.com/office/powerpoint/2012/main" userId="S::thao.laithithu@halong.sis.edu.vn::b9ae6296-0b89-4a5c-aa3b-5b3eaaee07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86" d="100"/>
          <a:sy n="86" d="100"/>
        </p:scale>
        <p:origin x="9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9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38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1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8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2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5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7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7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9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09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97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31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3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910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680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84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1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2" indent="0">
              <a:buNone/>
              <a:defRPr sz="1350" b="1"/>
            </a:lvl3pPr>
            <a:lvl4pPr marL="1028719" indent="0">
              <a:buNone/>
              <a:defRPr sz="1200" b="1"/>
            </a:lvl4pPr>
            <a:lvl5pPr marL="1371624" indent="0">
              <a:buNone/>
              <a:defRPr sz="1200" b="1"/>
            </a:lvl5pPr>
            <a:lvl6pPr marL="1714531" indent="0">
              <a:buNone/>
              <a:defRPr sz="1200" b="1"/>
            </a:lvl6pPr>
            <a:lvl7pPr marL="2057436" indent="0">
              <a:buNone/>
              <a:defRPr sz="1200" b="1"/>
            </a:lvl7pPr>
            <a:lvl8pPr marL="2400343" indent="0">
              <a:buNone/>
              <a:defRPr sz="1200" b="1"/>
            </a:lvl8pPr>
            <a:lvl9pPr marL="27432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2" indent="0">
              <a:buNone/>
              <a:defRPr sz="1350" b="1"/>
            </a:lvl3pPr>
            <a:lvl4pPr marL="1028719" indent="0">
              <a:buNone/>
              <a:defRPr sz="1200" b="1"/>
            </a:lvl4pPr>
            <a:lvl5pPr marL="1371624" indent="0">
              <a:buNone/>
              <a:defRPr sz="1200" b="1"/>
            </a:lvl5pPr>
            <a:lvl6pPr marL="1714531" indent="0">
              <a:buNone/>
              <a:defRPr sz="1200" b="1"/>
            </a:lvl6pPr>
            <a:lvl7pPr marL="2057436" indent="0">
              <a:buNone/>
              <a:defRPr sz="1200" b="1"/>
            </a:lvl7pPr>
            <a:lvl8pPr marL="2400343" indent="0">
              <a:buNone/>
              <a:defRPr sz="1200" b="1"/>
            </a:lvl8pPr>
            <a:lvl9pPr marL="27432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4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3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6" indent="0">
              <a:buNone/>
              <a:defRPr sz="1050"/>
            </a:lvl2pPr>
            <a:lvl3pPr marL="685812" indent="0">
              <a:buNone/>
              <a:defRPr sz="900"/>
            </a:lvl3pPr>
            <a:lvl4pPr marL="1028719" indent="0">
              <a:buNone/>
              <a:defRPr sz="750"/>
            </a:lvl4pPr>
            <a:lvl5pPr marL="1371624" indent="0">
              <a:buNone/>
              <a:defRPr sz="750"/>
            </a:lvl5pPr>
            <a:lvl6pPr marL="1714531" indent="0">
              <a:buNone/>
              <a:defRPr sz="750"/>
            </a:lvl6pPr>
            <a:lvl7pPr marL="2057436" indent="0">
              <a:buNone/>
              <a:defRPr sz="750"/>
            </a:lvl7pPr>
            <a:lvl8pPr marL="2400343" indent="0">
              <a:buNone/>
              <a:defRPr sz="750"/>
            </a:lvl8pPr>
            <a:lvl9pPr marL="274324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6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6" indent="0">
              <a:buNone/>
              <a:defRPr sz="2100"/>
            </a:lvl2pPr>
            <a:lvl3pPr marL="685812" indent="0">
              <a:buNone/>
              <a:defRPr sz="1800"/>
            </a:lvl3pPr>
            <a:lvl4pPr marL="1028719" indent="0">
              <a:buNone/>
              <a:defRPr sz="1500"/>
            </a:lvl4pPr>
            <a:lvl5pPr marL="1371624" indent="0">
              <a:buNone/>
              <a:defRPr sz="1500"/>
            </a:lvl5pPr>
            <a:lvl6pPr marL="1714531" indent="0">
              <a:buNone/>
              <a:defRPr sz="1500"/>
            </a:lvl6pPr>
            <a:lvl7pPr marL="2057436" indent="0">
              <a:buNone/>
              <a:defRPr sz="1500"/>
            </a:lvl7pPr>
            <a:lvl8pPr marL="2400343" indent="0">
              <a:buNone/>
              <a:defRPr sz="1500"/>
            </a:lvl8pPr>
            <a:lvl9pPr marL="2743249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6" indent="0">
              <a:buNone/>
              <a:defRPr sz="1050"/>
            </a:lvl2pPr>
            <a:lvl3pPr marL="685812" indent="0">
              <a:buNone/>
              <a:defRPr sz="900"/>
            </a:lvl3pPr>
            <a:lvl4pPr marL="1028719" indent="0">
              <a:buNone/>
              <a:defRPr sz="750"/>
            </a:lvl4pPr>
            <a:lvl5pPr marL="1371624" indent="0">
              <a:buNone/>
              <a:defRPr sz="750"/>
            </a:lvl5pPr>
            <a:lvl6pPr marL="1714531" indent="0">
              <a:buNone/>
              <a:defRPr sz="750"/>
            </a:lvl6pPr>
            <a:lvl7pPr marL="2057436" indent="0">
              <a:buNone/>
              <a:defRPr sz="750"/>
            </a:lvl7pPr>
            <a:lvl8pPr marL="2400343" indent="0">
              <a:buNone/>
              <a:defRPr sz="750"/>
            </a:lvl8pPr>
            <a:lvl9pPr marL="274324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01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40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57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6" indent="0" algn="ctr">
              <a:buNone/>
              <a:defRPr sz="1500"/>
            </a:lvl2pPr>
            <a:lvl3pPr marL="685812" indent="0" algn="ctr">
              <a:buNone/>
              <a:defRPr sz="1350"/>
            </a:lvl3pPr>
            <a:lvl4pPr marL="1028719" indent="0" algn="ctr">
              <a:buNone/>
              <a:defRPr sz="1200"/>
            </a:lvl4pPr>
            <a:lvl5pPr marL="1371624" indent="0" algn="ctr">
              <a:buNone/>
              <a:defRPr sz="1200"/>
            </a:lvl5pPr>
            <a:lvl6pPr marL="1714531" indent="0" algn="ctr">
              <a:buNone/>
              <a:defRPr sz="1200"/>
            </a:lvl6pPr>
            <a:lvl7pPr marL="2057436" indent="0" algn="ctr">
              <a:buNone/>
              <a:defRPr sz="1200"/>
            </a:lvl7pPr>
            <a:lvl8pPr marL="2400343" indent="0" algn="ctr">
              <a:buNone/>
              <a:defRPr sz="1200"/>
            </a:lvl8pPr>
            <a:lvl9pPr marL="274324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4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/>
          <a:lstStyle/>
          <a:p>
            <a:fld id="{3D864D30-42DC-4542-81D3-4F58E777823E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7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1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3" indent="-171453" algn="l" defTabSz="68581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5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1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78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90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5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0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1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image" Target="../media/image21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image" Target="../media/image21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image" Target="../media/image21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image" Target="../media/image21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086101" y="857250"/>
            <a:ext cx="3829050" cy="3257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12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Xin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55125" y="1928814"/>
            <a:ext cx="33600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1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700" b="1" u="sng" dirty="0">
                <a:solidFill>
                  <a:srgbClr val="000000"/>
                </a:solidFill>
                <a:latin typeface="Times New Roman" pitchFamily="18" charset="0"/>
              </a:rPr>
              <a:t>Môn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</a:rPr>
              <a:t>Tiếng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</a:rPr>
              <a:t> Việt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7840" y="2514607"/>
            <a:ext cx="439615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12">
              <a:defRPr/>
            </a:pPr>
            <a:r>
              <a:rPr lang="en-US" sz="27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7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7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Thị </a:t>
            </a:r>
            <a:r>
              <a:rPr lang="en-US" sz="27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7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Thiều</a:t>
            </a:r>
            <a:endParaRPr lang="en-US" sz="27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464F0-3E6C-CA89-E9B2-9C48932C2EED}"/>
              </a:ext>
            </a:extLst>
          </p:cNvPr>
          <p:cNvSpPr txBox="1"/>
          <p:nvPr/>
        </p:nvSpPr>
        <p:spPr>
          <a:xfrm>
            <a:off x="4038600" y="333375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1A   </a:t>
            </a:r>
          </a:p>
        </p:txBody>
      </p:sp>
    </p:spTree>
    <p:extLst>
      <p:ext uri="{BB962C8B-B14F-4D97-AF65-F5344CB8AC3E}">
        <p14:creationId xmlns:p14="http://schemas.microsoft.com/office/powerpoint/2010/main" val="13963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3" presetID="3" presetClass="emph" presetSubtype="1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1" presetID="3" presetClass="emph" presetSubtype="6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1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0400" y="108470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kẻ</a:t>
            </a:r>
            <a:endParaRPr lang="en-US" sz="2400" b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74295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1.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 ‒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nãy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000" spc="-75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1891911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2.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dựa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733095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3.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‒ Xin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  ‒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tạo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 ‒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sạch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28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D475239-2DB6-4221-88C5-FD5278B7315A}"/>
              </a:ext>
            </a:extLst>
          </p:cNvPr>
          <p:cNvSpPr txBox="1"/>
          <p:nvPr/>
        </p:nvSpPr>
        <p:spPr>
          <a:xfrm>
            <a:off x="685800" y="12001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80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0400" y="108470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kẻ</a:t>
            </a:r>
            <a:endParaRPr lang="en-US" sz="2400" b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74295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1.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 ‒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nãy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000" spc="-75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1891911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2.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dựa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733095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3.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‒ Xin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  ‒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tạo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 ‒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sạch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DE5B5F-23BC-496F-9CCF-D7FB6B4F327E}"/>
              </a:ext>
            </a:extLst>
          </p:cNvPr>
          <p:cNvCxnSpPr>
            <a:cxnSpLocks/>
          </p:cNvCxnSpPr>
          <p:nvPr/>
        </p:nvCxnSpPr>
        <p:spPr>
          <a:xfrm>
            <a:off x="533400" y="1758613"/>
            <a:ext cx="2590800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047750"/>
            <a:ext cx="670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C1777C-C29D-43CC-84F4-F2E1340B4FBA}"/>
              </a:ext>
            </a:extLst>
          </p:cNvPr>
          <p:cNvSpPr/>
          <p:nvPr/>
        </p:nvSpPr>
        <p:spPr>
          <a:xfrm>
            <a:off x="266700" y="1581150"/>
            <a:ext cx="86106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5E0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kẻ</a:t>
            </a:r>
            <a:endParaRPr lang="en-US" altLang="zh-CN" sz="2800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rằng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ợc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484"/>
            <a:ext cx="535781" cy="535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819150"/>
            <a:ext cx="522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văn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68" y="274155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9050"/>
            <a:ext cx="7986966" cy="120015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Thứ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hai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ngày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17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tháng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2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năm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2025</a:t>
            </a:r>
            <a:b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</a:b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Tiếng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Việt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219200" y="10668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23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Theo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bước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em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đến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trường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E73199-0797-4596-B93C-F544518772BA}"/>
              </a:ext>
            </a:extLst>
          </p:cNvPr>
          <p:cNvSpPr txBox="1">
            <a:spLocks/>
          </p:cNvSpPr>
          <p:nvPr/>
        </p:nvSpPr>
        <p:spPr>
          <a:xfrm>
            <a:off x="-228600" y="3562350"/>
            <a:ext cx="9067800" cy="14478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b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</a:b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FE6155-E60F-40AB-BECB-3D17FE75FF2D}"/>
              </a:ext>
            </a:extLst>
          </p:cNvPr>
          <p:cNvCxnSpPr/>
          <p:nvPr/>
        </p:nvCxnSpPr>
        <p:spPr>
          <a:xfrm>
            <a:off x="1974183" y="3790950"/>
            <a:ext cx="48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18716D-1584-46B7-AA84-0C7E4AA92B0A}"/>
              </a:ext>
            </a:extLst>
          </p:cNvPr>
          <p:cNvSpPr txBox="1"/>
          <p:nvPr/>
        </p:nvSpPr>
        <p:spPr>
          <a:xfrm>
            <a:off x="228600" y="2266950"/>
            <a:ext cx="8762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Bút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thước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kẻ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Arial-SGK-TV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Lúc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đầu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bút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nghĩ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rằng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kẻ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chẳng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gì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Về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sau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bút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đã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hiểu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phải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kẻ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thì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bút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mới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gạch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đ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ợc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đ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ờng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thẳng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-SGK-TV" pitchFamily="2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cuộn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chỉ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cuộn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chỉ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trỉ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bức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chanh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0+ Hình nền PowerPoint đẹp và chuyên nghiệp - Hedieuhanh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3999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76200" y="1833467"/>
            <a:ext cx="89915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506"/>
              </a:spcBef>
              <a:spcAft>
                <a:spcPts val="506"/>
              </a:spcAft>
              <a:buFontTx/>
              <a:buNone/>
              <a:defRPr/>
            </a:pPr>
            <a:r>
              <a:rPr lang="en-US" altLang="en-US" sz="3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(</a:t>
            </a:r>
            <a:r>
              <a:rPr lang="en-US" altLang="en-US" sz="3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265, 266. 267):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FE018-746A-D5A3-D88A-FD5EDE990C12}"/>
              </a:ext>
            </a:extLst>
          </p:cNvPr>
          <p:cNvSpPr txBox="1"/>
          <p:nvPr/>
        </p:nvSpPr>
        <p:spPr>
          <a:xfrm>
            <a:off x="1371600" y="1200150"/>
            <a:ext cx="754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013B6-8CEC-2A01-FD7E-9C913B768A35}"/>
              </a:ext>
            </a:extLst>
          </p:cNvPr>
          <p:cNvSpPr txBox="1"/>
          <p:nvPr/>
        </p:nvSpPr>
        <p:spPr>
          <a:xfrm>
            <a:off x="762000" y="318135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23A. 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8915400" y="377501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trống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ái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trống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023682" y="2618525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chống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483"/>
            <a:ext cx="535781" cy="535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123950"/>
            <a:ext cx="740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giữ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gìn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04932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0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0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0+ Hình nền PowerPoint đẹp và chuyên nghiệp - Hedieuhanh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46"/>
            <a:ext cx="9143999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76200" y="1833466"/>
            <a:ext cx="8991599" cy="224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506"/>
              </a:spcBef>
              <a:spcAft>
                <a:spcPts val="506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742950"/>
            <a:ext cx="920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3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23A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1613" y="1972923"/>
            <a:ext cx="49407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54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54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54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54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54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endParaRPr lang="en-US" sz="54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BF244-4554-CC9C-4139-60D72ADA4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97" y="209550"/>
            <a:ext cx="7541406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24751"/>
            <a:ext cx="535781" cy="535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5203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666750"/>
            <a:ext cx="819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 Khi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1,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sắm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D0F0D-F2DB-45CB-A6DD-846AFE69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70998"/>
            <a:ext cx="8534400" cy="212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7701" y="955483"/>
            <a:ext cx="4132657" cy="3906088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56907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8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8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kẻ</a:t>
            </a:r>
            <a:endParaRPr lang="en-US" sz="28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535781" cy="5357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8182" y="40123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39 L 0.30086 -0.185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24505" y="45588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kẻ</a:t>
            </a:r>
            <a:endParaRPr lang="en-US" sz="2400" b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7253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 1.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 ‒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nãy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200" spc="-75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054" y="1653739"/>
            <a:ext cx="8765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 2.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dựa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47" y="2430714"/>
            <a:ext cx="88879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 3.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‒ Xin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  ‒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tạo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. ‒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zh-CN" sz="2200" spc="-75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sạch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75" dirty="0" err="1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200" spc="-75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906A01-D8AA-4555-BF6E-9D92C03E5506}"/>
              </a:ext>
            </a:extLst>
          </p:cNvPr>
          <p:cNvGrpSpPr/>
          <p:nvPr/>
        </p:nvGrpSpPr>
        <p:grpSpPr>
          <a:xfrm>
            <a:off x="5410200" y="576699"/>
            <a:ext cx="152400" cy="281930"/>
            <a:chOff x="2908300" y="877175"/>
            <a:chExt cx="117476" cy="17462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709F5E-A07F-4358-8DD6-565F348D19B9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6A37F4-C851-49CC-B572-FA5CA083414E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4F19601-FD55-42AF-A797-8104787DB9FD}"/>
              </a:ext>
            </a:extLst>
          </p:cNvPr>
          <p:cNvGrpSpPr/>
          <p:nvPr/>
        </p:nvGrpSpPr>
        <p:grpSpPr>
          <a:xfrm>
            <a:off x="3276600" y="1246127"/>
            <a:ext cx="152400" cy="281930"/>
            <a:chOff x="2908300" y="877175"/>
            <a:chExt cx="117476" cy="17462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D373CB-A9DE-446F-9632-8DE185EF12F1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C56C6D-29FB-4945-B0B5-3393CE924AE3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418111-4393-4358-8F2A-28A6F375EFA7}"/>
              </a:ext>
            </a:extLst>
          </p:cNvPr>
          <p:cNvGrpSpPr/>
          <p:nvPr/>
        </p:nvGrpSpPr>
        <p:grpSpPr>
          <a:xfrm>
            <a:off x="7543800" y="1227838"/>
            <a:ext cx="152400" cy="281930"/>
            <a:chOff x="2908300" y="877175"/>
            <a:chExt cx="117476" cy="17462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D05173-67D6-47D5-AF22-00C57A1C4223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9282A66-BF69-4A32-8FB5-F3C0F2E82D1B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2E5488-8F5D-403B-884D-C7D0F8E68876}"/>
              </a:ext>
            </a:extLst>
          </p:cNvPr>
          <p:cNvGrpSpPr/>
          <p:nvPr/>
        </p:nvGrpSpPr>
        <p:grpSpPr>
          <a:xfrm>
            <a:off x="3200400" y="1756529"/>
            <a:ext cx="152400" cy="281930"/>
            <a:chOff x="2908300" y="877175"/>
            <a:chExt cx="117476" cy="17462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7934AC-59C7-4245-A78C-53AB40078BCA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8B6A1D2-3C97-4F65-946B-24DAA3A1CF68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ED53C1-87E0-4CA0-83C1-3E7DD6636DD4}"/>
              </a:ext>
            </a:extLst>
          </p:cNvPr>
          <p:cNvGrpSpPr/>
          <p:nvPr/>
        </p:nvGrpSpPr>
        <p:grpSpPr>
          <a:xfrm>
            <a:off x="5574506" y="2043685"/>
            <a:ext cx="152400" cy="281930"/>
            <a:chOff x="2908300" y="877175"/>
            <a:chExt cx="117476" cy="174625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E2ED63A-EF58-4F6E-8D60-0F410AED9EDF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3F74A78-8E7F-4EA2-BA5F-71529BC4C347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C69D8B-A42D-44CA-AAC2-ACF59E321943}"/>
              </a:ext>
            </a:extLst>
          </p:cNvPr>
          <p:cNvGrpSpPr/>
          <p:nvPr/>
        </p:nvGrpSpPr>
        <p:grpSpPr>
          <a:xfrm>
            <a:off x="4799609" y="2461670"/>
            <a:ext cx="152400" cy="281930"/>
            <a:chOff x="2908300" y="877175"/>
            <a:chExt cx="117476" cy="17462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CFD5602-50D9-451E-9687-461305AF236A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D97C910-CD61-43CE-A995-81BD158DBD45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191AAC-2A26-4929-9197-E5D4EE4B3137}"/>
              </a:ext>
            </a:extLst>
          </p:cNvPr>
          <p:cNvGrpSpPr/>
          <p:nvPr/>
        </p:nvGrpSpPr>
        <p:grpSpPr>
          <a:xfrm>
            <a:off x="1828800" y="2876550"/>
            <a:ext cx="152400" cy="281930"/>
            <a:chOff x="2908300" y="877175"/>
            <a:chExt cx="117476" cy="1746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DB88F7-0C9C-4FDE-AEF5-4109CA060C40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D9C4AF5-6929-4FFD-A0BB-BCC509FB60E4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CFEC475-4018-44E2-A857-833162D9C2E5}"/>
              </a:ext>
            </a:extLst>
          </p:cNvPr>
          <p:cNvGrpSpPr/>
          <p:nvPr/>
        </p:nvGrpSpPr>
        <p:grpSpPr>
          <a:xfrm>
            <a:off x="1066800" y="3181350"/>
            <a:ext cx="152400" cy="281930"/>
            <a:chOff x="2908300" y="877175"/>
            <a:chExt cx="117476" cy="17462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103825-54C6-431F-AA58-960B4333009C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CA6CFB-ACBA-4F55-832E-EE1597D23359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C9E9B6A-0F53-48A4-B4D7-69DD5C456F1F}"/>
              </a:ext>
            </a:extLst>
          </p:cNvPr>
          <p:cNvGrpSpPr/>
          <p:nvPr/>
        </p:nvGrpSpPr>
        <p:grpSpPr>
          <a:xfrm>
            <a:off x="8610600" y="3520855"/>
            <a:ext cx="152400" cy="281930"/>
            <a:chOff x="2908300" y="877175"/>
            <a:chExt cx="117476" cy="17462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8D8F8B7-C349-425B-802E-D2EECC4FD566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7B74E4F-8E1E-4568-A6EB-6FA8580A108F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CCF454F-76FB-40A8-9BEC-521BABAF44AF}"/>
              </a:ext>
            </a:extLst>
          </p:cNvPr>
          <p:cNvGrpSpPr/>
          <p:nvPr/>
        </p:nvGrpSpPr>
        <p:grpSpPr>
          <a:xfrm>
            <a:off x="3048000" y="3867150"/>
            <a:ext cx="152400" cy="281930"/>
            <a:chOff x="2908300" y="877175"/>
            <a:chExt cx="117476" cy="17462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E69A8EE-3EA2-477C-93AD-11474F257D81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C7086F1-7E84-476A-BEF9-1081EF86A62F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D7B4D9-6FB5-4CE3-8BBB-A843C74A70EF}"/>
              </a:ext>
            </a:extLst>
          </p:cNvPr>
          <p:cNvGrpSpPr/>
          <p:nvPr/>
        </p:nvGrpSpPr>
        <p:grpSpPr>
          <a:xfrm>
            <a:off x="1795592" y="4495282"/>
            <a:ext cx="152400" cy="281930"/>
            <a:chOff x="2908300" y="877175"/>
            <a:chExt cx="117476" cy="17462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7087EA-C1A3-4B71-9193-84B2157B6666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07A4DC6-9539-4756-81C1-430574272FF7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02CCE08-7FA9-4BE3-B541-93B677A9CFEF}"/>
              </a:ext>
            </a:extLst>
          </p:cNvPr>
          <p:cNvGrpSpPr/>
          <p:nvPr/>
        </p:nvGrpSpPr>
        <p:grpSpPr>
          <a:xfrm>
            <a:off x="1172531" y="945908"/>
            <a:ext cx="152400" cy="281930"/>
            <a:chOff x="2908300" y="877175"/>
            <a:chExt cx="117476" cy="1746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C7BC307-429E-4A15-8554-28C687CF9329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E286BF3-F50D-4D05-A6FE-339C0B0A51D7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DB8AB6-779C-4BE3-BBD9-7C43E4469D59}"/>
              </a:ext>
            </a:extLst>
          </p:cNvPr>
          <p:cNvGrpSpPr/>
          <p:nvPr/>
        </p:nvGrpSpPr>
        <p:grpSpPr>
          <a:xfrm>
            <a:off x="8769271" y="1741051"/>
            <a:ext cx="152400" cy="281930"/>
            <a:chOff x="2908300" y="877175"/>
            <a:chExt cx="117476" cy="17462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721DCF-38DE-4A21-9594-84976337A023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DE5AE65-BD1B-4D45-91B3-B4827AB21C2F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57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8" y="-316572"/>
            <a:ext cx="7252182" cy="597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84" y="133350"/>
            <a:ext cx="4542075" cy="76156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4050" b="1" dirty="0" err="1"/>
              <a:t>Luyện</a:t>
            </a:r>
            <a:r>
              <a:rPr lang="en-US" sz="4050" b="1" dirty="0"/>
              <a:t> </a:t>
            </a:r>
            <a:r>
              <a:rPr lang="en-US" sz="4050" b="1" dirty="0" err="1"/>
              <a:t>đọc</a:t>
            </a:r>
            <a:r>
              <a:rPr lang="en-US" sz="4050" b="1" dirty="0"/>
              <a:t> </a:t>
            </a:r>
            <a:r>
              <a:rPr lang="en-US" sz="4050" b="1" dirty="0" err="1"/>
              <a:t>từ</a:t>
            </a:r>
            <a:r>
              <a:rPr lang="en-US" sz="4050" b="1" dirty="0"/>
              <a:t> </a:t>
            </a:r>
            <a:r>
              <a:rPr lang="en-US" sz="4050" b="1" dirty="0" err="1"/>
              <a:t>khó</a:t>
            </a:r>
            <a:endParaRPr lang="en-US" sz="40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727" y="1827509"/>
            <a:ext cx="2036990" cy="16903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dirty="0" err="1"/>
              <a:t>im</a:t>
            </a:r>
            <a:r>
              <a:rPr lang="en-US" sz="4400" dirty="0"/>
              <a:t> </a:t>
            </a:r>
            <a:r>
              <a:rPr lang="en-US" sz="4400" dirty="0" err="1"/>
              <a:t>lặng</a:t>
            </a:r>
            <a:endParaRPr lang="en-US" sz="4400" dirty="0"/>
          </a:p>
          <a:p>
            <a:pPr marL="0" indent="0" algn="just">
              <a:buNone/>
            </a:pP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lỗi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09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6D48D6E-A272-4A6F-9D7F-0FF5EE5B7EA2}"/>
              </a:ext>
            </a:extLst>
          </p:cNvPr>
          <p:cNvSpPr txBox="1"/>
          <p:nvPr/>
        </p:nvSpPr>
        <p:spPr>
          <a:xfrm>
            <a:off x="3475757" y="93069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0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kẻ</a:t>
            </a:r>
            <a:endParaRPr lang="en-US" sz="2000" b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7BC69-F4AB-4E2A-B9B8-42E72170A6B1}"/>
              </a:ext>
            </a:extLst>
          </p:cNvPr>
          <p:cNvSpPr txBox="1"/>
          <p:nvPr/>
        </p:nvSpPr>
        <p:spPr>
          <a:xfrm>
            <a:off x="0" y="507253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1.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 ‒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nãy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000" spc="-75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A51C00-CE5C-4A43-8B70-152F959B7F5F}"/>
              </a:ext>
            </a:extLst>
          </p:cNvPr>
          <p:cNvSpPr txBox="1"/>
          <p:nvPr/>
        </p:nvSpPr>
        <p:spPr>
          <a:xfrm>
            <a:off x="96961" y="1259767"/>
            <a:ext cx="8765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2.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dựa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2D2B8F-4306-4A87-85E6-33ED20D3668D}"/>
              </a:ext>
            </a:extLst>
          </p:cNvPr>
          <p:cNvSpPr txBox="1"/>
          <p:nvPr/>
        </p:nvSpPr>
        <p:spPr>
          <a:xfrm>
            <a:off x="36690" y="1906210"/>
            <a:ext cx="8887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3.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‒ Xin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  ‒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tạo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 ‒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000" spc="-75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zh-CN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sạch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spc="-75" dirty="0" err="1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000" spc="-75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14E315-E9A1-48C7-B0D8-64F653638E8A}"/>
              </a:ext>
            </a:extLst>
          </p:cNvPr>
          <p:cNvGrpSpPr/>
          <p:nvPr/>
        </p:nvGrpSpPr>
        <p:grpSpPr>
          <a:xfrm>
            <a:off x="4761314" y="600739"/>
            <a:ext cx="152400" cy="281930"/>
            <a:chOff x="2908300" y="877175"/>
            <a:chExt cx="117476" cy="17462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D55153-E97B-49DA-9D4E-D2E6F3E8E821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32C4A68-47AC-4EC6-BCEE-4059B0121A4B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80E7F5-10BA-48AF-B84B-5D9F513DD2B2}"/>
              </a:ext>
            </a:extLst>
          </p:cNvPr>
          <p:cNvGrpSpPr/>
          <p:nvPr/>
        </p:nvGrpSpPr>
        <p:grpSpPr>
          <a:xfrm>
            <a:off x="8862813" y="622093"/>
            <a:ext cx="152400" cy="281930"/>
            <a:chOff x="2908300" y="877175"/>
            <a:chExt cx="117476" cy="17462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521F7E-8D37-41BA-B512-CFD354DDE870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953138-295B-4AAC-B872-235B0523EF05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0D03F8-0DF9-4056-A014-DE70E3514BE7}"/>
              </a:ext>
            </a:extLst>
          </p:cNvPr>
          <p:cNvGrpSpPr/>
          <p:nvPr/>
        </p:nvGrpSpPr>
        <p:grpSpPr>
          <a:xfrm>
            <a:off x="2882308" y="893299"/>
            <a:ext cx="152400" cy="281930"/>
            <a:chOff x="2908300" y="877175"/>
            <a:chExt cx="117476" cy="17462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E88E8FA-07AB-4165-A656-441E5A0C6565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A11FFF7-EFC9-42C4-AF8F-A43F534B92D9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547C56-2813-4314-8288-6CCE2DF11988}"/>
              </a:ext>
            </a:extLst>
          </p:cNvPr>
          <p:cNvGrpSpPr/>
          <p:nvPr/>
        </p:nvGrpSpPr>
        <p:grpSpPr>
          <a:xfrm>
            <a:off x="2775216" y="1333997"/>
            <a:ext cx="152400" cy="281930"/>
            <a:chOff x="2908300" y="877175"/>
            <a:chExt cx="117476" cy="17462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B6B9F0-E194-4455-A9F1-14A1E74D69AD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EA6733-BD34-4E69-8AC0-F2A7AC5E3655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8D2A49-4FD7-40E4-88A0-E06DD7F2CB38}"/>
              </a:ext>
            </a:extLst>
          </p:cNvPr>
          <p:cNvGrpSpPr/>
          <p:nvPr/>
        </p:nvGrpSpPr>
        <p:grpSpPr>
          <a:xfrm>
            <a:off x="3886200" y="1617190"/>
            <a:ext cx="152400" cy="281930"/>
            <a:chOff x="2908300" y="877175"/>
            <a:chExt cx="117476" cy="17462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92B778-CB59-4710-9F68-30D56CAF1D09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958E0F-8AD8-41C1-9D84-D07E47BD858F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D37E11-9A97-4DE3-B963-8EE2B349B67A}"/>
              </a:ext>
            </a:extLst>
          </p:cNvPr>
          <p:cNvGrpSpPr/>
          <p:nvPr/>
        </p:nvGrpSpPr>
        <p:grpSpPr>
          <a:xfrm>
            <a:off x="8801030" y="2289820"/>
            <a:ext cx="152400" cy="281930"/>
            <a:chOff x="2908300" y="877175"/>
            <a:chExt cx="117476" cy="1746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3B12F3B-99C7-4269-B048-F84FFFD8A40C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C5FB61-4E01-4A18-B4D1-FFA5E0F28659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58D2F78-084C-40A6-9895-16134B81E08D}"/>
              </a:ext>
            </a:extLst>
          </p:cNvPr>
          <p:cNvGrpSpPr/>
          <p:nvPr/>
        </p:nvGrpSpPr>
        <p:grpSpPr>
          <a:xfrm>
            <a:off x="1524000" y="2236247"/>
            <a:ext cx="152400" cy="281930"/>
            <a:chOff x="2908300" y="877175"/>
            <a:chExt cx="117476" cy="17462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E0075F4-DA71-4519-849F-E634444794BB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97359F-5CF4-4C51-920B-294B10EB1A64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7268279-0882-440F-9FF9-C4CB72528F72}"/>
              </a:ext>
            </a:extLst>
          </p:cNvPr>
          <p:cNvGrpSpPr/>
          <p:nvPr/>
        </p:nvGrpSpPr>
        <p:grpSpPr>
          <a:xfrm>
            <a:off x="1667088" y="2903397"/>
            <a:ext cx="152400" cy="281930"/>
            <a:chOff x="2908300" y="877175"/>
            <a:chExt cx="117476" cy="174625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644317B-5FF9-41B2-986E-50800516A9FC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696F481-7734-4AF5-A352-E84E0E19DBFB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D6C8EDD-6D4C-4783-BEA5-76D93AC53E86}"/>
              </a:ext>
            </a:extLst>
          </p:cNvPr>
          <p:cNvGrpSpPr/>
          <p:nvPr/>
        </p:nvGrpSpPr>
        <p:grpSpPr>
          <a:xfrm>
            <a:off x="7543800" y="2555598"/>
            <a:ext cx="152400" cy="281930"/>
            <a:chOff x="2908300" y="877175"/>
            <a:chExt cx="117476" cy="17462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122B280-9B8B-4892-8BA1-AB7D1FBC5693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8D4CA36-4E7A-4E26-A328-154CC7542F16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D039E2-9DA6-4181-B034-F0FCD68247B9}"/>
              </a:ext>
            </a:extLst>
          </p:cNvPr>
          <p:cNvGrpSpPr/>
          <p:nvPr/>
        </p:nvGrpSpPr>
        <p:grpSpPr>
          <a:xfrm>
            <a:off x="990600" y="3501828"/>
            <a:ext cx="152400" cy="281930"/>
            <a:chOff x="2908300" y="877175"/>
            <a:chExt cx="117476" cy="17462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D8EDEA-78FB-4A19-BD81-6B154B7810B8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5D448E7-E54F-4A9D-B1F0-555C5BF8882F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8E6197-97A3-4943-A66A-16D0BA5C42BF}"/>
              </a:ext>
            </a:extLst>
          </p:cNvPr>
          <p:cNvGrpSpPr/>
          <p:nvPr/>
        </p:nvGrpSpPr>
        <p:grpSpPr>
          <a:xfrm>
            <a:off x="6812063" y="878393"/>
            <a:ext cx="152400" cy="281930"/>
            <a:chOff x="2908300" y="877175"/>
            <a:chExt cx="117476" cy="174625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A37722-BDC6-4192-B93C-2A52B2510693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ACC3570-9BE0-430E-846D-01B43C0CE31E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E978E54-A662-4104-AED1-B63D07E97E94}"/>
              </a:ext>
            </a:extLst>
          </p:cNvPr>
          <p:cNvGrpSpPr/>
          <p:nvPr/>
        </p:nvGrpSpPr>
        <p:grpSpPr>
          <a:xfrm>
            <a:off x="7620000" y="1333997"/>
            <a:ext cx="152400" cy="281930"/>
            <a:chOff x="2908300" y="877175"/>
            <a:chExt cx="117476" cy="17462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CED2133-0D39-41B7-A62C-337AE47BA911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5C48B96-F77E-48D8-B3A7-440B03AD75FB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60C7DA2-B473-4A32-9AA1-997D123424E5}"/>
              </a:ext>
            </a:extLst>
          </p:cNvPr>
          <p:cNvGrpSpPr/>
          <p:nvPr/>
        </p:nvGrpSpPr>
        <p:grpSpPr>
          <a:xfrm>
            <a:off x="4322449" y="1925253"/>
            <a:ext cx="152400" cy="281930"/>
            <a:chOff x="2908300" y="877175"/>
            <a:chExt cx="117476" cy="1746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A348698-5B27-4001-8129-A30839844B36}"/>
                </a:ext>
              </a:extLst>
            </p:cNvPr>
            <p:cNvCxnSpPr/>
            <p:nvPr/>
          </p:nvCxnSpPr>
          <p:spPr>
            <a:xfrm flipH="1">
              <a:off x="2908300" y="877175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4F602EE-21CD-47F1-AE83-0B6D34519EFE}"/>
                </a:ext>
              </a:extLst>
            </p:cNvPr>
            <p:cNvCxnSpPr/>
            <p:nvPr/>
          </p:nvCxnSpPr>
          <p:spPr>
            <a:xfrm flipH="1">
              <a:off x="2955925" y="893050"/>
              <a:ext cx="69851" cy="158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01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C1777C-C29D-43CC-84F4-F2E1340B4FBA}"/>
              </a:ext>
            </a:extLst>
          </p:cNvPr>
          <p:cNvSpPr/>
          <p:nvPr/>
        </p:nvSpPr>
        <p:spPr>
          <a:xfrm>
            <a:off x="304800" y="742950"/>
            <a:ext cx="8305800" cy="14522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5E0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rằng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ợc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9268" y="766032"/>
            <a:ext cx="3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DE3F50-3A5A-4DC6-972B-792FD321B6D4}"/>
              </a:ext>
            </a:extLst>
          </p:cNvPr>
          <p:cNvSpPr txBox="1"/>
          <p:nvPr/>
        </p:nvSpPr>
        <p:spPr>
          <a:xfrm>
            <a:off x="4254575" y="766032"/>
            <a:ext cx="280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AFAE3C-A504-4FCD-A403-DF98D31AB6A7}"/>
              </a:ext>
            </a:extLst>
          </p:cNvPr>
          <p:cNvSpPr txBox="1"/>
          <p:nvPr/>
        </p:nvSpPr>
        <p:spPr>
          <a:xfrm>
            <a:off x="8334123" y="766032"/>
            <a:ext cx="280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CE351A-7DE1-4D78-AE97-BC015E4C1E7A}"/>
              </a:ext>
            </a:extLst>
          </p:cNvPr>
          <p:cNvSpPr txBox="1"/>
          <p:nvPr/>
        </p:nvSpPr>
        <p:spPr>
          <a:xfrm>
            <a:off x="1573580" y="1215175"/>
            <a:ext cx="280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4369A3-28C6-4D14-989C-E745C7460CFD}"/>
              </a:ext>
            </a:extLst>
          </p:cNvPr>
          <p:cNvSpPr txBox="1"/>
          <p:nvPr/>
        </p:nvSpPr>
        <p:spPr>
          <a:xfrm>
            <a:off x="3623006" y="1226716"/>
            <a:ext cx="280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6A5FA1-2B1E-483F-826C-54245D444CEC}"/>
              </a:ext>
            </a:extLst>
          </p:cNvPr>
          <p:cNvSpPr txBox="1"/>
          <p:nvPr/>
        </p:nvSpPr>
        <p:spPr>
          <a:xfrm>
            <a:off x="6556976" y="1226716"/>
            <a:ext cx="280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7381C-FC45-408E-A83F-071EDA8426AB}"/>
              </a:ext>
            </a:extLst>
          </p:cNvPr>
          <p:cNvSpPr txBox="1"/>
          <p:nvPr/>
        </p:nvSpPr>
        <p:spPr>
          <a:xfrm>
            <a:off x="4210849" y="1705419"/>
            <a:ext cx="280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43530-DA30-4CC5-A128-3D1E54E0DC62}"/>
              </a:ext>
            </a:extLst>
          </p:cNvPr>
          <p:cNvSpPr txBox="1"/>
          <p:nvPr/>
        </p:nvSpPr>
        <p:spPr>
          <a:xfrm>
            <a:off x="4120661" y="1683496"/>
            <a:ext cx="280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F3DE5-F34A-47B0-8216-38E0FAF6C426}"/>
              </a:ext>
            </a:extLst>
          </p:cNvPr>
          <p:cNvSpPr txBox="1"/>
          <p:nvPr/>
        </p:nvSpPr>
        <p:spPr>
          <a:xfrm>
            <a:off x="8437512" y="766032"/>
            <a:ext cx="280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475239-2DB6-4221-88C5-FD5278B7315A}"/>
              </a:ext>
            </a:extLst>
          </p:cNvPr>
          <p:cNvSpPr txBox="1"/>
          <p:nvPr/>
        </p:nvSpPr>
        <p:spPr>
          <a:xfrm>
            <a:off x="617472" y="2870263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b) Lúc đầu, bút nhận xét thế nào về thước kẻ?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/>
      <p:bldP spid="10" grpId="1"/>
      <p:bldP spid="21" grpId="0"/>
      <p:bldP spid="21" grpId="1"/>
      <p:bldP spid="23" grpId="0"/>
      <p:bldP spid="23" grpId="1"/>
      <p:bldP spid="26" grpId="0"/>
      <p:bldP spid="26" grpId="1"/>
      <p:bldP spid="28" grpId="0"/>
      <p:bldP spid="28" grpId="1"/>
      <p:bldP spid="29" grpId="0"/>
      <p:bldP spid="29" grpId="1"/>
      <p:bldP spid="14" grpId="0"/>
      <p:bldP spid="14" grpId="1"/>
      <p:bldP spid="15" grpId="0"/>
      <p:bldP spid="15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1046</Words>
  <Application>Microsoft Office PowerPoint</Application>
  <PresentationFormat>On-screen Show (16:9)</PresentationFormat>
  <Paragraphs>99</Paragraphs>
  <Slides>22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Arial-SGK-TV</vt:lpstr>
      <vt:lpstr>Arial Rounded MT Bold</vt:lpstr>
      <vt:lpstr>HP001 4 hàng</vt:lpstr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51</cp:revision>
  <dcterms:created xsi:type="dcterms:W3CDTF">2018-01-14T04:30:44Z</dcterms:created>
  <dcterms:modified xsi:type="dcterms:W3CDTF">2025-03-11T03:10:08Z</dcterms:modified>
</cp:coreProperties>
</file>